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 Id="rId54" Type="http://schemas.openxmlformats.org/officeDocument/2006/relationships/slide" Target="slides/slide44.xml"/>
<Relationship Id="rId55" Type="http://schemas.openxmlformats.org/officeDocument/2006/relationships/slide" Target="slides/slide45.xml"/>
<Relationship Id="rId56" Type="http://schemas.openxmlformats.org/officeDocument/2006/relationships/slide" Target="slides/slide46.xml"/>
<Relationship Id="rId57" Type="http://schemas.openxmlformats.org/officeDocument/2006/relationships/slide" Target="slides/slide47.xml"/>
<Relationship Id="rId58" Type="http://schemas.openxmlformats.org/officeDocument/2006/relationships/slide" Target="slides/slide48.xml"/>
<Relationship Id="rId59" Type="http://schemas.openxmlformats.org/officeDocument/2006/relationships/slide" Target="slides/slide49.xml"/>
<Relationship Id="rId60" Type="http://schemas.openxmlformats.org/officeDocument/2006/relationships/slide" Target="slides/slide50.xml"/>
<Relationship Id="rId61" Type="http://schemas.openxmlformats.org/officeDocument/2006/relationships/slide" Target="slides/slide51.xml"/>
<Relationship Id="rId62" Type="http://schemas.openxmlformats.org/officeDocument/2006/relationships/slide" Target="slides/slide52.xml"/>
<Relationship Id="rId63" Type="http://schemas.openxmlformats.org/officeDocument/2006/relationships/slide" Target="slides/slide53.xml"/>
<Relationship Id="rId64" Type="http://schemas.openxmlformats.org/officeDocument/2006/relationships/slide" Target="slides/slide54.xml"/>
<Relationship Id="rId65" Type="http://schemas.openxmlformats.org/officeDocument/2006/relationships/slide" Target="slides/slide55.xml"/>
<Relationship Id="rId66" Type="http://schemas.openxmlformats.org/officeDocument/2006/relationships/slide" Target="slides/slide56.xml"/>
<Relationship Id="rId67" Type="http://schemas.openxmlformats.org/officeDocument/2006/relationships/slide" Target="slides/slide57.xml"/>
<Relationship Id="rId68" Type="http://schemas.openxmlformats.org/officeDocument/2006/relationships/slide" Target="slides/slide58.xml"/>
<Relationship Id="rId69" Type="http://schemas.openxmlformats.org/officeDocument/2006/relationships/slide" Target="slides/slide59.xml"/>
<Relationship Id="rId70" Type="http://schemas.openxmlformats.org/officeDocument/2006/relationships/slide" Target="slides/slide60.xml"/>
<Relationship Id="rId71" Type="http://schemas.openxmlformats.org/officeDocument/2006/relationships/slide" Target="slides/slide61.xml"/>
<Relationship Id="rId72" Type="http://schemas.openxmlformats.org/officeDocument/2006/relationships/slide" Target="slides/slide62.xml"/>
<Relationship Id="rId73" Type="http://schemas.openxmlformats.org/officeDocument/2006/relationships/slide" Target="slides/slide63.xml"/>
<Relationship Id="rId74" Type="http://schemas.openxmlformats.org/officeDocument/2006/relationships/slide" Target="slides/slide64.xml"/>
<Relationship Id="rId75" Type="http://schemas.openxmlformats.org/officeDocument/2006/relationships/slide" Target="slides/slide65.xml"/>
<Relationship Id="rId76" Type="http://schemas.openxmlformats.org/officeDocument/2006/relationships/slide" Target="slides/slide66.xml"/>
<Relationship Id="rId77" Type="http://schemas.openxmlformats.org/officeDocument/2006/relationships/slide" Target="slides/slide67.xml"/>
<Relationship Id="rId78" Type="http://schemas.openxmlformats.org/officeDocument/2006/relationships/slide" Target="slides/slide68.xml"/>
<Relationship Id="rId79" Type="http://schemas.openxmlformats.org/officeDocument/2006/relationships/slide" Target="slides/slide6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d2e49b8395af3abb1051242847f72cdaca7bfbc.png"/>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576584f8da434287ba2e1b610eb90b63fa5b7c2d.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133ccf2950d2be72f1e0d3b4fc96498dbcfcbde.png"/>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844f3625bfab0ac1d9ffc9b15855104ae87b414.png"/>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3680e51e947b41cd87446f9810590d3c2ca2be1.png"/>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e96bca23c916bd657953f4f58bdd2372dcbcdfca.png"/>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491194da6deb63d9598c404ab5f1a0f4cd5d8f7.png"/>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b26b9bc6fb60761cc81569ea6e3b607959861588.png"/>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e5e726cf6bac3747e223d664efb65f789000eda8.png"/>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6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2.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63.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3cb48973388b35244122e4b0c0d3661f29b5e4.png"/>
</Relationships>

</file>

<file path=ppt/slides/_rels/slide6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8.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69.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4211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287697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01183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17467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30954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44440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1416393"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904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96"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4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468"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699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52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05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59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12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65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454" y="3646209"/>
              <a:ext cx="239877" cy="528470"/>
            </a:xfrm>
            <a:prstGeom prst="rect">
              <a:avLst/>
            </a:prstGeom>
            <a:solidFill>
              <a:srgbClr val="1CABE2">
                <a:alpha val="100000"/>
              </a:srgbClr>
            </a:solidFill>
          </p:spPr>
          <p:txBody>
            <a:bodyPr/>
            <a:lstStyle/>
            <a:p/>
          </p:txBody>
        </p:sp>
        <p:sp>
          <p:nvSpPr>
            <p:cNvPr id="23" name="rc23"/>
            <p:cNvSpPr/>
            <p:nvPr/>
          </p:nvSpPr>
          <p:spPr>
            <a:xfrm>
              <a:off x="1562984" y="3651000"/>
              <a:ext cx="239877" cy="523679"/>
            </a:xfrm>
            <a:prstGeom prst="rect">
              <a:avLst/>
            </a:prstGeom>
            <a:solidFill>
              <a:srgbClr val="1CABE2">
                <a:alpha val="100000"/>
              </a:srgbClr>
            </a:solidFill>
          </p:spPr>
          <p:txBody>
            <a:bodyPr/>
            <a:lstStyle/>
            <a:p/>
          </p:txBody>
        </p:sp>
        <p:sp>
          <p:nvSpPr>
            <p:cNvPr id="24" name="rc24"/>
            <p:cNvSpPr/>
            <p:nvPr/>
          </p:nvSpPr>
          <p:spPr>
            <a:xfrm>
              <a:off x="1829515" y="3607496"/>
              <a:ext cx="239877" cy="567183"/>
            </a:xfrm>
            <a:prstGeom prst="rect">
              <a:avLst/>
            </a:prstGeom>
            <a:solidFill>
              <a:srgbClr val="1CABE2">
                <a:alpha val="100000"/>
              </a:srgbClr>
            </a:solidFill>
          </p:spPr>
          <p:txBody>
            <a:bodyPr/>
            <a:lstStyle/>
            <a:p/>
          </p:txBody>
        </p:sp>
        <p:sp>
          <p:nvSpPr>
            <p:cNvPr id="25" name="rc25"/>
            <p:cNvSpPr/>
            <p:nvPr/>
          </p:nvSpPr>
          <p:spPr>
            <a:xfrm>
              <a:off x="2096045" y="3708378"/>
              <a:ext cx="239877" cy="466301"/>
            </a:xfrm>
            <a:prstGeom prst="rect">
              <a:avLst/>
            </a:prstGeom>
            <a:solidFill>
              <a:srgbClr val="1CABE2">
                <a:alpha val="100000"/>
              </a:srgbClr>
            </a:solidFill>
          </p:spPr>
          <p:txBody>
            <a:bodyPr/>
            <a:lstStyle/>
            <a:p/>
          </p:txBody>
        </p:sp>
        <p:sp>
          <p:nvSpPr>
            <p:cNvPr id="26" name="rc26"/>
            <p:cNvSpPr/>
            <p:nvPr/>
          </p:nvSpPr>
          <p:spPr>
            <a:xfrm>
              <a:off x="2362575" y="3706421"/>
              <a:ext cx="239877" cy="468257"/>
            </a:xfrm>
            <a:prstGeom prst="rect">
              <a:avLst/>
            </a:prstGeom>
            <a:solidFill>
              <a:srgbClr val="1CABE2">
                <a:alpha val="100000"/>
              </a:srgbClr>
            </a:solidFill>
          </p:spPr>
          <p:txBody>
            <a:bodyPr/>
            <a:lstStyle/>
            <a:p/>
          </p:txBody>
        </p:sp>
        <p:sp>
          <p:nvSpPr>
            <p:cNvPr id="27" name="rc27"/>
            <p:cNvSpPr/>
            <p:nvPr/>
          </p:nvSpPr>
          <p:spPr>
            <a:xfrm>
              <a:off x="2629106" y="3676433"/>
              <a:ext cx="239877" cy="498246"/>
            </a:xfrm>
            <a:prstGeom prst="rect">
              <a:avLst/>
            </a:prstGeom>
            <a:solidFill>
              <a:srgbClr val="1CABE2">
                <a:alpha val="100000"/>
              </a:srgbClr>
            </a:solidFill>
          </p:spPr>
          <p:txBody>
            <a:bodyPr/>
            <a:lstStyle/>
            <a:p/>
          </p:txBody>
        </p:sp>
        <p:sp>
          <p:nvSpPr>
            <p:cNvPr id="28" name="rc28"/>
            <p:cNvSpPr/>
            <p:nvPr/>
          </p:nvSpPr>
          <p:spPr>
            <a:xfrm>
              <a:off x="2895636" y="3674465"/>
              <a:ext cx="239877" cy="500213"/>
            </a:xfrm>
            <a:prstGeom prst="rect">
              <a:avLst/>
            </a:prstGeom>
            <a:solidFill>
              <a:srgbClr val="1CABE2">
                <a:alpha val="100000"/>
              </a:srgbClr>
            </a:solidFill>
          </p:spPr>
          <p:txBody>
            <a:bodyPr/>
            <a:lstStyle/>
            <a:p/>
          </p:txBody>
        </p:sp>
        <p:sp>
          <p:nvSpPr>
            <p:cNvPr id="29" name="rc29"/>
            <p:cNvSpPr/>
            <p:nvPr/>
          </p:nvSpPr>
          <p:spPr>
            <a:xfrm>
              <a:off x="3162166" y="3637544"/>
              <a:ext cx="239877" cy="537135"/>
            </a:xfrm>
            <a:prstGeom prst="rect">
              <a:avLst/>
            </a:prstGeom>
            <a:solidFill>
              <a:srgbClr val="1CABE2">
                <a:alpha val="100000"/>
              </a:srgbClr>
            </a:solidFill>
          </p:spPr>
          <p:txBody>
            <a:bodyPr/>
            <a:lstStyle/>
            <a:p/>
          </p:txBody>
        </p:sp>
        <p:sp>
          <p:nvSpPr>
            <p:cNvPr id="30" name="rc30"/>
            <p:cNvSpPr/>
            <p:nvPr/>
          </p:nvSpPr>
          <p:spPr>
            <a:xfrm>
              <a:off x="3428696" y="3726489"/>
              <a:ext cx="239877" cy="448189"/>
            </a:xfrm>
            <a:prstGeom prst="rect">
              <a:avLst/>
            </a:prstGeom>
            <a:solidFill>
              <a:srgbClr val="1CABE2">
                <a:alpha val="100000"/>
              </a:srgbClr>
            </a:solidFill>
          </p:spPr>
          <p:txBody>
            <a:bodyPr/>
            <a:lstStyle/>
            <a:p/>
          </p:txBody>
        </p:sp>
        <p:sp>
          <p:nvSpPr>
            <p:cNvPr id="31" name="rc31"/>
            <p:cNvSpPr/>
            <p:nvPr/>
          </p:nvSpPr>
          <p:spPr>
            <a:xfrm>
              <a:off x="3695227" y="3674565"/>
              <a:ext cx="239877" cy="500114"/>
            </a:xfrm>
            <a:prstGeom prst="rect">
              <a:avLst/>
            </a:prstGeom>
            <a:solidFill>
              <a:srgbClr val="1CABE2">
                <a:alpha val="100000"/>
              </a:srgbClr>
            </a:solidFill>
          </p:spPr>
          <p:txBody>
            <a:bodyPr/>
            <a:lstStyle/>
            <a:p/>
          </p:txBody>
        </p:sp>
        <p:sp>
          <p:nvSpPr>
            <p:cNvPr id="32" name="rc32"/>
            <p:cNvSpPr/>
            <p:nvPr/>
          </p:nvSpPr>
          <p:spPr>
            <a:xfrm>
              <a:off x="3961757" y="3633346"/>
              <a:ext cx="239877" cy="541333"/>
            </a:xfrm>
            <a:prstGeom prst="rect">
              <a:avLst/>
            </a:prstGeom>
            <a:solidFill>
              <a:srgbClr val="1CABE2">
                <a:alpha val="100000"/>
              </a:srgbClr>
            </a:solidFill>
          </p:spPr>
          <p:txBody>
            <a:bodyPr/>
            <a:lstStyle/>
            <a:p/>
          </p:txBody>
        </p:sp>
        <p:sp>
          <p:nvSpPr>
            <p:cNvPr id="33" name="rc33"/>
            <p:cNvSpPr/>
            <p:nvPr/>
          </p:nvSpPr>
          <p:spPr>
            <a:xfrm>
              <a:off x="4228287" y="3621678"/>
              <a:ext cx="239877" cy="553001"/>
            </a:xfrm>
            <a:prstGeom prst="rect">
              <a:avLst/>
            </a:prstGeom>
            <a:solidFill>
              <a:srgbClr val="1CABE2">
                <a:alpha val="100000"/>
              </a:srgbClr>
            </a:solidFill>
          </p:spPr>
          <p:txBody>
            <a:bodyPr/>
            <a:lstStyle/>
            <a:p/>
          </p:txBody>
        </p:sp>
        <p:sp>
          <p:nvSpPr>
            <p:cNvPr id="34" name="rc34"/>
            <p:cNvSpPr/>
            <p:nvPr/>
          </p:nvSpPr>
          <p:spPr>
            <a:xfrm>
              <a:off x="4494818" y="3724771"/>
              <a:ext cx="239877" cy="449908"/>
            </a:xfrm>
            <a:prstGeom prst="rect">
              <a:avLst/>
            </a:prstGeom>
            <a:solidFill>
              <a:srgbClr val="1CABE2">
                <a:alpha val="100000"/>
              </a:srgbClr>
            </a:solidFill>
          </p:spPr>
          <p:txBody>
            <a:bodyPr/>
            <a:lstStyle/>
            <a:p/>
          </p:txBody>
        </p:sp>
        <p:sp>
          <p:nvSpPr>
            <p:cNvPr id="35" name="rc35"/>
            <p:cNvSpPr/>
            <p:nvPr/>
          </p:nvSpPr>
          <p:spPr>
            <a:xfrm>
              <a:off x="4761348" y="3754573"/>
              <a:ext cx="239877" cy="420105"/>
            </a:xfrm>
            <a:prstGeom prst="rect">
              <a:avLst/>
            </a:prstGeom>
            <a:solidFill>
              <a:srgbClr val="1CABE2">
                <a:alpha val="100000"/>
              </a:srgbClr>
            </a:solidFill>
          </p:spPr>
          <p:txBody>
            <a:bodyPr/>
            <a:lstStyle/>
            <a:p/>
          </p:txBody>
        </p:sp>
        <p:sp>
          <p:nvSpPr>
            <p:cNvPr id="36" name="rc36"/>
            <p:cNvSpPr/>
            <p:nvPr/>
          </p:nvSpPr>
          <p:spPr>
            <a:xfrm>
              <a:off x="5027878" y="3730178"/>
              <a:ext cx="239877" cy="444500"/>
            </a:xfrm>
            <a:prstGeom prst="rect">
              <a:avLst/>
            </a:prstGeom>
            <a:solidFill>
              <a:srgbClr val="1CABE2">
                <a:alpha val="100000"/>
              </a:srgbClr>
            </a:solidFill>
          </p:spPr>
          <p:txBody>
            <a:bodyPr/>
            <a:lstStyle/>
            <a:p/>
          </p:txBody>
        </p:sp>
        <p:sp>
          <p:nvSpPr>
            <p:cNvPr id="37" name="rc37"/>
            <p:cNvSpPr/>
            <p:nvPr/>
          </p:nvSpPr>
          <p:spPr>
            <a:xfrm>
              <a:off x="5294409" y="3689724"/>
              <a:ext cx="239877" cy="484955"/>
            </a:xfrm>
            <a:prstGeom prst="rect">
              <a:avLst/>
            </a:prstGeom>
            <a:solidFill>
              <a:srgbClr val="1CABE2">
                <a:alpha val="100000"/>
              </a:srgbClr>
            </a:solidFill>
          </p:spPr>
          <p:txBody>
            <a:bodyPr/>
            <a:lstStyle/>
            <a:p/>
          </p:txBody>
        </p:sp>
        <p:sp>
          <p:nvSpPr>
            <p:cNvPr id="38" name="rc38"/>
            <p:cNvSpPr/>
            <p:nvPr/>
          </p:nvSpPr>
          <p:spPr>
            <a:xfrm>
              <a:off x="5560939" y="3666786"/>
              <a:ext cx="239877" cy="507893"/>
            </a:xfrm>
            <a:prstGeom prst="rect">
              <a:avLst/>
            </a:prstGeom>
            <a:solidFill>
              <a:srgbClr val="1CABE2">
                <a:alpha val="100000"/>
              </a:srgbClr>
            </a:solidFill>
          </p:spPr>
          <p:txBody>
            <a:bodyPr/>
            <a:lstStyle/>
            <a:p/>
          </p:txBody>
        </p:sp>
        <p:sp>
          <p:nvSpPr>
            <p:cNvPr id="39" name="rc39"/>
            <p:cNvSpPr/>
            <p:nvPr/>
          </p:nvSpPr>
          <p:spPr>
            <a:xfrm>
              <a:off x="5827469" y="3702692"/>
              <a:ext cx="239877" cy="471986"/>
            </a:xfrm>
            <a:prstGeom prst="rect">
              <a:avLst/>
            </a:prstGeom>
            <a:solidFill>
              <a:srgbClr val="1CABE2">
                <a:alpha val="100000"/>
              </a:srgbClr>
            </a:solidFill>
          </p:spPr>
          <p:txBody>
            <a:bodyPr/>
            <a:lstStyle/>
            <a:p/>
          </p:txBody>
        </p:sp>
        <p:sp>
          <p:nvSpPr>
            <p:cNvPr id="40" name="rc40"/>
            <p:cNvSpPr/>
            <p:nvPr/>
          </p:nvSpPr>
          <p:spPr>
            <a:xfrm>
              <a:off x="6094000" y="3647370"/>
              <a:ext cx="239877" cy="527308"/>
            </a:xfrm>
            <a:prstGeom prst="rect">
              <a:avLst/>
            </a:prstGeom>
            <a:solidFill>
              <a:srgbClr val="1CABE2">
                <a:alpha val="100000"/>
              </a:srgbClr>
            </a:solidFill>
          </p:spPr>
          <p:txBody>
            <a:bodyPr/>
            <a:lstStyle/>
            <a:p/>
          </p:txBody>
        </p:sp>
        <p:sp>
          <p:nvSpPr>
            <p:cNvPr id="41" name="rc41"/>
            <p:cNvSpPr/>
            <p:nvPr/>
          </p:nvSpPr>
          <p:spPr>
            <a:xfrm>
              <a:off x="6360530" y="3728120"/>
              <a:ext cx="239877" cy="446559"/>
            </a:xfrm>
            <a:prstGeom prst="rect">
              <a:avLst/>
            </a:prstGeom>
            <a:solidFill>
              <a:srgbClr val="1CABE2">
                <a:alpha val="100000"/>
              </a:srgbClr>
            </a:solidFill>
          </p:spPr>
          <p:txBody>
            <a:bodyPr/>
            <a:lstStyle/>
            <a:p/>
          </p:txBody>
        </p:sp>
        <p:sp>
          <p:nvSpPr>
            <p:cNvPr id="42" name="rc42"/>
            <p:cNvSpPr/>
            <p:nvPr/>
          </p:nvSpPr>
          <p:spPr>
            <a:xfrm>
              <a:off x="6627060" y="3563865"/>
              <a:ext cx="239877" cy="610814"/>
            </a:xfrm>
            <a:prstGeom prst="rect">
              <a:avLst/>
            </a:prstGeom>
            <a:solidFill>
              <a:srgbClr val="1CABE2">
                <a:alpha val="100000"/>
              </a:srgbClr>
            </a:solidFill>
          </p:spPr>
          <p:txBody>
            <a:bodyPr/>
            <a:lstStyle/>
            <a:p/>
          </p:txBody>
        </p:sp>
        <p:sp>
          <p:nvSpPr>
            <p:cNvPr id="43" name="rc43"/>
            <p:cNvSpPr/>
            <p:nvPr/>
          </p:nvSpPr>
          <p:spPr>
            <a:xfrm>
              <a:off x="6893590" y="3315939"/>
              <a:ext cx="239877" cy="858739"/>
            </a:xfrm>
            <a:prstGeom prst="rect">
              <a:avLst/>
            </a:prstGeom>
            <a:solidFill>
              <a:srgbClr val="1CABE2">
                <a:alpha val="100000"/>
              </a:srgbClr>
            </a:solidFill>
          </p:spPr>
          <p:txBody>
            <a:bodyPr/>
            <a:lstStyle/>
            <a:p/>
          </p:txBody>
        </p:sp>
        <p:sp>
          <p:nvSpPr>
            <p:cNvPr id="44" name="rc44"/>
            <p:cNvSpPr/>
            <p:nvPr/>
          </p:nvSpPr>
          <p:spPr>
            <a:xfrm>
              <a:off x="7160121" y="3676190"/>
              <a:ext cx="239877" cy="498489"/>
            </a:xfrm>
            <a:prstGeom prst="rect">
              <a:avLst/>
            </a:prstGeom>
            <a:solidFill>
              <a:srgbClr val="1CABE2">
                <a:alpha val="100000"/>
              </a:srgbClr>
            </a:solidFill>
          </p:spPr>
          <p:txBody>
            <a:bodyPr/>
            <a:lstStyle/>
            <a:p/>
          </p:txBody>
        </p:sp>
        <p:sp>
          <p:nvSpPr>
            <p:cNvPr id="45" name="rc45"/>
            <p:cNvSpPr/>
            <p:nvPr/>
          </p:nvSpPr>
          <p:spPr>
            <a:xfrm>
              <a:off x="7426651" y="3575451"/>
              <a:ext cx="239877" cy="599227"/>
            </a:xfrm>
            <a:prstGeom prst="rect">
              <a:avLst/>
            </a:prstGeom>
            <a:solidFill>
              <a:srgbClr val="1CABE2">
                <a:alpha val="100000"/>
              </a:srgbClr>
            </a:solidFill>
          </p:spPr>
          <p:txBody>
            <a:bodyPr/>
            <a:lstStyle/>
            <a:p/>
          </p:txBody>
        </p:sp>
        <p:sp>
          <p:nvSpPr>
            <p:cNvPr id="46" name="rc46"/>
            <p:cNvSpPr/>
            <p:nvPr/>
          </p:nvSpPr>
          <p:spPr>
            <a:xfrm>
              <a:off x="7693181" y="3588643"/>
              <a:ext cx="239877" cy="586036"/>
            </a:xfrm>
            <a:prstGeom prst="rect">
              <a:avLst/>
            </a:prstGeom>
            <a:solidFill>
              <a:srgbClr val="1CABE2">
                <a:alpha val="100000"/>
              </a:srgbClr>
            </a:solidFill>
          </p:spPr>
          <p:txBody>
            <a:bodyPr/>
            <a:lstStyle/>
            <a:p/>
          </p:txBody>
        </p:sp>
        <p:sp>
          <p:nvSpPr>
            <p:cNvPr id="47" name="rc47"/>
            <p:cNvSpPr/>
            <p:nvPr/>
          </p:nvSpPr>
          <p:spPr>
            <a:xfrm>
              <a:off x="7959712" y="3603989"/>
              <a:ext cx="239877" cy="570690"/>
            </a:xfrm>
            <a:prstGeom prst="rect">
              <a:avLst/>
            </a:prstGeom>
            <a:solidFill>
              <a:srgbClr val="1CABE2">
                <a:alpha val="100000"/>
              </a:srgbClr>
            </a:solidFill>
          </p:spPr>
          <p:txBody>
            <a:bodyPr/>
            <a:lstStyle/>
            <a:p/>
          </p:txBody>
        </p:sp>
        <p:sp>
          <p:nvSpPr>
            <p:cNvPr id="48" name="rc48"/>
            <p:cNvSpPr/>
            <p:nvPr/>
          </p:nvSpPr>
          <p:spPr>
            <a:xfrm>
              <a:off x="1296454" y="3392567"/>
              <a:ext cx="239877" cy="253641"/>
            </a:xfrm>
            <a:prstGeom prst="rect">
              <a:avLst/>
            </a:prstGeom>
            <a:solidFill>
              <a:srgbClr val="B3B3B3">
                <a:alpha val="100000"/>
              </a:srgbClr>
            </a:solidFill>
          </p:spPr>
          <p:txBody>
            <a:bodyPr/>
            <a:lstStyle/>
            <a:p/>
          </p:txBody>
        </p:sp>
        <p:sp>
          <p:nvSpPr>
            <p:cNvPr id="49" name="rc49"/>
            <p:cNvSpPr/>
            <p:nvPr/>
          </p:nvSpPr>
          <p:spPr>
            <a:xfrm>
              <a:off x="1562984" y="3439140"/>
              <a:ext cx="239877" cy="211860"/>
            </a:xfrm>
            <a:prstGeom prst="rect">
              <a:avLst/>
            </a:prstGeom>
            <a:solidFill>
              <a:srgbClr val="B3B3B3">
                <a:alpha val="100000"/>
              </a:srgbClr>
            </a:solidFill>
          </p:spPr>
          <p:txBody>
            <a:bodyPr/>
            <a:lstStyle/>
            <a:p/>
          </p:txBody>
        </p:sp>
        <p:sp>
          <p:nvSpPr>
            <p:cNvPr id="50" name="rc50"/>
            <p:cNvSpPr/>
            <p:nvPr/>
          </p:nvSpPr>
          <p:spPr>
            <a:xfrm>
              <a:off x="1829515" y="3205557"/>
              <a:ext cx="239877" cy="401939"/>
            </a:xfrm>
            <a:prstGeom prst="rect">
              <a:avLst/>
            </a:prstGeom>
            <a:solidFill>
              <a:srgbClr val="B3B3B3">
                <a:alpha val="100000"/>
              </a:srgbClr>
            </a:solidFill>
          </p:spPr>
          <p:txBody>
            <a:bodyPr/>
            <a:lstStyle/>
            <a:p/>
          </p:txBody>
        </p:sp>
        <p:sp>
          <p:nvSpPr>
            <p:cNvPr id="51" name="rc51"/>
            <p:cNvSpPr/>
            <p:nvPr/>
          </p:nvSpPr>
          <p:spPr>
            <a:xfrm>
              <a:off x="2096045" y="3349427"/>
              <a:ext cx="239877" cy="358951"/>
            </a:xfrm>
            <a:prstGeom prst="rect">
              <a:avLst/>
            </a:prstGeom>
            <a:solidFill>
              <a:srgbClr val="B3B3B3">
                <a:alpha val="100000"/>
              </a:srgbClr>
            </a:solidFill>
          </p:spPr>
          <p:txBody>
            <a:bodyPr/>
            <a:lstStyle/>
            <a:p/>
          </p:txBody>
        </p:sp>
        <p:sp>
          <p:nvSpPr>
            <p:cNvPr id="52" name="rc52"/>
            <p:cNvSpPr/>
            <p:nvPr/>
          </p:nvSpPr>
          <p:spPr>
            <a:xfrm>
              <a:off x="2362575" y="3326540"/>
              <a:ext cx="239877" cy="379880"/>
            </a:xfrm>
            <a:prstGeom prst="rect">
              <a:avLst/>
            </a:prstGeom>
            <a:solidFill>
              <a:srgbClr val="B3B3B3">
                <a:alpha val="100000"/>
              </a:srgbClr>
            </a:solidFill>
          </p:spPr>
          <p:txBody>
            <a:bodyPr/>
            <a:lstStyle/>
            <a:p/>
          </p:txBody>
        </p:sp>
        <p:sp>
          <p:nvSpPr>
            <p:cNvPr id="53" name="rc53"/>
            <p:cNvSpPr/>
            <p:nvPr/>
          </p:nvSpPr>
          <p:spPr>
            <a:xfrm>
              <a:off x="2629106" y="3321964"/>
              <a:ext cx="239877" cy="354468"/>
            </a:xfrm>
            <a:prstGeom prst="rect">
              <a:avLst/>
            </a:prstGeom>
            <a:solidFill>
              <a:srgbClr val="B3B3B3">
                <a:alpha val="100000"/>
              </a:srgbClr>
            </a:solidFill>
          </p:spPr>
          <p:txBody>
            <a:bodyPr/>
            <a:lstStyle/>
            <a:p/>
          </p:txBody>
        </p:sp>
        <p:sp>
          <p:nvSpPr>
            <p:cNvPr id="54" name="rc54"/>
            <p:cNvSpPr/>
            <p:nvPr/>
          </p:nvSpPr>
          <p:spPr>
            <a:xfrm>
              <a:off x="2895636" y="3291611"/>
              <a:ext cx="239877" cy="382853"/>
            </a:xfrm>
            <a:prstGeom prst="rect">
              <a:avLst/>
            </a:prstGeom>
            <a:solidFill>
              <a:srgbClr val="B3B3B3">
                <a:alpha val="100000"/>
              </a:srgbClr>
            </a:solidFill>
          </p:spPr>
          <p:txBody>
            <a:bodyPr/>
            <a:lstStyle/>
            <a:p/>
          </p:txBody>
        </p:sp>
        <p:sp>
          <p:nvSpPr>
            <p:cNvPr id="55" name="rc55"/>
            <p:cNvSpPr/>
            <p:nvPr/>
          </p:nvSpPr>
          <p:spPr>
            <a:xfrm>
              <a:off x="3162166" y="3282440"/>
              <a:ext cx="239877" cy="355103"/>
            </a:xfrm>
            <a:prstGeom prst="rect">
              <a:avLst/>
            </a:prstGeom>
            <a:solidFill>
              <a:srgbClr val="B3B3B3">
                <a:alpha val="100000"/>
              </a:srgbClr>
            </a:solidFill>
          </p:spPr>
          <p:txBody>
            <a:bodyPr/>
            <a:lstStyle/>
            <a:p/>
          </p:txBody>
        </p:sp>
        <p:sp>
          <p:nvSpPr>
            <p:cNvPr id="56" name="rc56"/>
            <p:cNvSpPr/>
            <p:nvPr/>
          </p:nvSpPr>
          <p:spPr>
            <a:xfrm>
              <a:off x="3428696" y="3362461"/>
              <a:ext cx="239877" cy="364028"/>
            </a:xfrm>
            <a:prstGeom prst="rect">
              <a:avLst/>
            </a:prstGeom>
            <a:solidFill>
              <a:srgbClr val="B3B3B3">
                <a:alpha val="100000"/>
              </a:srgbClr>
            </a:solidFill>
          </p:spPr>
          <p:txBody>
            <a:bodyPr/>
            <a:lstStyle/>
            <a:p/>
          </p:txBody>
        </p:sp>
        <p:sp>
          <p:nvSpPr>
            <p:cNvPr id="57" name="rc57"/>
            <p:cNvSpPr/>
            <p:nvPr/>
          </p:nvSpPr>
          <p:spPr>
            <a:xfrm>
              <a:off x="3695227" y="3362326"/>
              <a:ext cx="239877" cy="312238"/>
            </a:xfrm>
            <a:prstGeom prst="rect">
              <a:avLst/>
            </a:prstGeom>
            <a:solidFill>
              <a:srgbClr val="B3B3B3">
                <a:alpha val="100000"/>
              </a:srgbClr>
            </a:solidFill>
          </p:spPr>
          <p:txBody>
            <a:bodyPr/>
            <a:lstStyle/>
            <a:p/>
          </p:txBody>
        </p:sp>
        <p:sp>
          <p:nvSpPr>
            <p:cNvPr id="58" name="rc58"/>
            <p:cNvSpPr/>
            <p:nvPr/>
          </p:nvSpPr>
          <p:spPr>
            <a:xfrm>
              <a:off x="3961757" y="3365213"/>
              <a:ext cx="239877" cy="268132"/>
            </a:xfrm>
            <a:prstGeom prst="rect">
              <a:avLst/>
            </a:prstGeom>
            <a:solidFill>
              <a:srgbClr val="B3B3B3">
                <a:alpha val="100000"/>
              </a:srgbClr>
            </a:solidFill>
          </p:spPr>
          <p:txBody>
            <a:bodyPr/>
            <a:lstStyle/>
            <a:p/>
          </p:txBody>
        </p:sp>
        <p:sp>
          <p:nvSpPr>
            <p:cNvPr id="59" name="rc59"/>
            <p:cNvSpPr/>
            <p:nvPr/>
          </p:nvSpPr>
          <p:spPr>
            <a:xfrm>
              <a:off x="4228287" y="3366106"/>
              <a:ext cx="239877" cy="255572"/>
            </a:xfrm>
            <a:prstGeom prst="rect">
              <a:avLst/>
            </a:prstGeom>
            <a:solidFill>
              <a:srgbClr val="B3B3B3">
                <a:alpha val="100000"/>
              </a:srgbClr>
            </a:solidFill>
          </p:spPr>
          <p:txBody>
            <a:bodyPr/>
            <a:lstStyle/>
            <a:p/>
          </p:txBody>
        </p:sp>
        <p:sp>
          <p:nvSpPr>
            <p:cNvPr id="60" name="rc60"/>
            <p:cNvSpPr/>
            <p:nvPr/>
          </p:nvSpPr>
          <p:spPr>
            <a:xfrm>
              <a:off x="4494818" y="3564243"/>
              <a:ext cx="239877" cy="160527"/>
            </a:xfrm>
            <a:prstGeom prst="rect">
              <a:avLst/>
            </a:prstGeom>
            <a:solidFill>
              <a:srgbClr val="B3B3B3">
                <a:alpha val="100000"/>
              </a:srgbClr>
            </a:solidFill>
          </p:spPr>
          <p:txBody>
            <a:bodyPr/>
            <a:lstStyle/>
            <a:p/>
          </p:txBody>
        </p:sp>
        <p:sp>
          <p:nvSpPr>
            <p:cNvPr id="61" name="rc61"/>
            <p:cNvSpPr/>
            <p:nvPr/>
          </p:nvSpPr>
          <p:spPr>
            <a:xfrm>
              <a:off x="4761348" y="3411454"/>
              <a:ext cx="239877" cy="343119"/>
            </a:xfrm>
            <a:prstGeom prst="rect">
              <a:avLst/>
            </a:prstGeom>
            <a:solidFill>
              <a:srgbClr val="B3B3B3">
                <a:alpha val="100000"/>
              </a:srgbClr>
            </a:solidFill>
          </p:spPr>
          <p:txBody>
            <a:bodyPr/>
            <a:lstStyle/>
            <a:p/>
          </p:txBody>
        </p:sp>
        <p:sp>
          <p:nvSpPr>
            <p:cNvPr id="62" name="rc62"/>
            <p:cNvSpPr/>
            <p:nvPr/>
          </p:nvSpPr>
          <p:spPr>
            <a:xfrm>
              <a:off x="5027878" y="3465027"/>
              <a:ext cx="239877" cy="265150"/>
            </a:xfrm>
            <a:prstGeom prst="rect">
              <a:avLst/>
            </a:prstGeom>
            <a:solidFill>
              <a:srgbClr val="B3B3B3">
                <a:alpha val="100000"/>
              </a:srgbClr>
            </a:solidFill>
          </p:spPr>
          <p:txBody>
            <a:bodyPr/>
            <a:lstStyle/>
            <a:p/>
          </p:txBody>
        </p:sp>
        <p:sp>
          <p:nvSpPr>
            <p:cNvPr id="63" name="rc63"/>
            <p:cNvSpPr/>
            <p:nvPr/>
          </p:nvSpPr>
          <p:spPr>
            <a:xfrm>
              <a:off x="5294409" y="3419297"/>
              <a:ext cx="239877" cy="270426"/>
            </a:xfrm>
            <a:prstGeom prst="rect">
              <a:avLst/>
            </a:prstGeom>
            <a:solidFill>
              <a:srgbClr val="B3B3B3">
                <a:alpha val="100000"/>
              </a:srgbClr>
            </a:solidFill>
          </p:spPr>
          <p:txBody>
            <a:bodyPr/>
            <a:lstStyle/>
            <a:p/>
          </p:txBody>
        </p:sp>
        <p:sp>
          <p:nvSpPr>
            <p:cNvPr id="64" name="rc64"/>
            <p:cNvSpPr/>
            <p:nvPr/>
          </p:nvSpPr>
          <p:spPr>
            <a:xfrm>
              <a:off x="5560939" y="3410064"/>
              <a:ext cx="239877" cy="256721"/>
            </a:xfrm>
            <a:prstGeom prst="rect">
              <a:avLst/>
            </a:prstGeom>
            <a:solidFill>
              <a:srgbClr val="B3B3B3">
                <a:alpha val="100000"/>
              </a:srgbClr>
            </a:solidFill>
          </p:spPr>
          <p:txBody>
            <a:bodyPr/>
            <a:lstStyle/>
            <a:p/>
          </p:txBody>
        </p:sp>
        <p:sp>
          <p:nvSpPr>
            <p:cNvPr id="65" name="rc65"/>
            <p:cNvSpPr/>
            <p:nvPr/>
          </p:nvSpPr>
          <p:spPr>
            <a:xfrm>
              <a:off x="5827469" y="3466587"/>
              <a:ext cx="239877" cy="236105"/>
            </a:xfrm>
            <a:prstGeom prst="rect">
              <a:avLst/>
            </a:prstGeom>
            <a:solidFill>
              <a:srgbClr val="B3B3B3">
                <a:alpha val="100000"/>
              </a:srgbClr>
            </a:solidFill>
          </p:spPr>
          <p:txBody>
            <a:bodyPr/>
            <a:lstStyle/>
            <a:p/>
          </p:txBody>
        </p:sp>
        <p:sp>
          <p:nvSpPr>
            <p:cNvPr id="66" name="rc66"/>
            <p:cNvSpPr/>
            <p:nvPr/>
          </p:nvSpPr>
          <p:spPr>
            <a:xfrm>
              <a:off x="6094000" y="3431852"/>
              <a:ext cx="239877" cy="215518"/>
            </a:xfrm>
            <a:prstGeom prst="rect">
              <a:avLst/>
            </a:prstGeom>
            <a:solidFill>
              <a:srgbClr val="B3B3B3">
                <a:alpha val="100000"/>
              </a:srgbClr>
            </a:solidFill>
          </p:spPr>
          <p:txBody>
            <a:bodyPr/>
            <a:lstStyle/>
            <a:p/>
          </p:txBody>
        </p:sp>
        <p:sp>
          <p:nvSpPr>
            <p:cNvPr id="67" name="rc67"/>
            <p:cNvSpPr/>
            <p:nvPr/>
          </p:nvSpPr>
          <p:spPr>
            <a:xfrm>
              <a:off x="6360530" y="3509655"/>
              <a:ext cx="239877" cy="218465"/>
            </a:xfrm>
            <a:prstGeom prst="rect">
              <a:avLst/>
            </a:prstGeom>
            <a:solidFill>
              <a:srgbClr val="B3B3B3">
                <a:alpha val="100000"/>
              </a:srgbClr>
            </a:solidFill>
          </p:spPr>
          <p:txBody>
            <a:bodyPr/>
            <a:lstStyle/>
            <a:p/>
          </p:txBody>
        </p:sp>
        <p:sp>
          <p:nvSpPr>
            <p:cNvPr id="68" name="rc68"/>
            <p:cNvSpPr/>
            <p:nvPr/>
          </p:nvSpPr>
          <p:spPr>
            <a:xfrm>
              <a:off x="6627060" y="3329086"/>
              <a:ext cx="239877" cy="234778"/>
            </a:xfrm>
            <a:prstGeom prst="rect">
              <a:avLst/>
            </a:prstGeom>
            <a:solidFill>
              <a:srgbClr val="B3B3B3">
                <a:alpha val="100000"/>
              </a:srgbClr>
            </a:solidFill>
          </p:spPr>
          <p:txBody>
            <a:bodyPr/>
            <a:lstStyle/>
            <a:p/>
          </p:txBody>
        </p:sp>
        <p:sp>
          <p:nvSpPr>
            <p:cNvPr id="69" name="rc69"/>
            <p:cNvSpPr/>
            <p:nvPr/>
          </p:nvSpPr>
          <p:spPr>
            <a:xfrm>
              <a:off x="6893590" y="3035318"/>
              <a:ext cx="239877" cy="280621"/>
            </a:xfrm>
            <a:prstGeom prst="rect">
              <a:avLst/>
            </a:prstGeom>
            <a:solidFill>
              <a:srgbClr val="B3B3B3">
                <a:alpha val="100000"/>
              </a:srgbClr>
            </a:solidFill>
          </p:spPr>
          <p:txBody>
            <a:bodyPr/>
            <a:lstStyle/>
            <a:p/>
          </p:txBody>
        </p:sp>
        <p:sp>
          <p:nvSpPr>
            <p:cNvPr id="70" name="rc70"/>
            <p:cNvSpPr/>
            <p:nvPr/>
          </p:nvSpPr>
          <p:spPr>
            <a:xfrm>
              <a:off x="7160121" y="3541130"/>
              <a:ext cx="239877" cy="135059"/>
            </a:xfrm>
            <a:prstGeom prst="rect">
              <a:avLst/>
            </a:prstGeom>
            <a:solidFill>
              <a:srgbClr val="B3B3B3">
                <a:alpha val="100000"/>
              </a:srgbClr>
            </a:solidFill>
          </p:spPr>
          <p:txBody>
            <a:bodyPr/>
            <a:lstStyle/>
            <a:p/>
          </p:txBody>
        </p:sp>
        <p:sp>
          <p:nvSpPr>
            <p:cNvPr id="71" name="rc71"/>
            <p:cNvSpPr/>
            <p:nvPr/>
          </p:nvSpPr>
          <p:spPr>
            <a:xfrm>
              <a:off x="7426651" y="3312026"/>
              <a:ext cx="239877" cy="263424"/>
            </a:xfrm>
            <a:prstGeom prst="rect">
              <a:avLst/>
            </a:prstGeom>
            <a:solidFill>
              <a:srgbClr val="B3B3B3">
                <a:alpha val="100000"/>
              </a:srgbClr>
            </a:solidFill>
          </p:spPr>
          <p:txBody>
            <a:bodyPr/>
            <a:lstStyle/>
            <a:p/>
          </p:txBody>
        </p:sp>
        <p:sp>
          <p:nvSpPr>
            <p:cNvPr id="72" name="rc72"/>
            <p:cNvSpPr/>
            <p:nvPr/>
          </p:nvSpPr>
          <p:spPr>
            <a:xfrm>
              <a:off x="7693181" y="3384790"/>
              <a:ext cx="239877" cy="203853"/>
            </a:xfrm>
            <a:prstGeom prst="rect">
              <a:avLst/>
            </a:prstGeom>
            <a:solidFill>
              <a:srgbClr val="B3B3B3">
                <a:alpha val="100000"/>
              </a:srgbClr>
            </a:solidFill>
          </p:spPr>
          <p:txBody>
            <a:bodyPr/>
            <a:lstStyle/>
            <a:p/>
          </p:txBody>
        </p:sp>
        <p:sp>
          <p:nvSpPr>
            <p:cNvPr id="73" name="rc73"/>
            <p:cNvSpPr/>
            <p:nvPr/>
          </p:nvSpPr>
          <p:spPr>
            <a:xfrm>
              <a:off x="7959712" y="3426195"/>
              <a:ext cx="239877" cy="177793"/>
            </a:xfrm>
            <a:prstGeom prst="rect">
              <a:avLst/>
            </a:prstGeom>
            <a:solidFill>
              <a:srgbClr val="B3B3B3">
                <a:alpha val="100000"/>
              </a:srgbClr>
            </a:solidFill>
          </p:spPr>
          <p:txBody>
            <a:bodyPr/>
            <a:lstStyle/>
            <a:p/>
          </p:txBody>
        </p:sp>
        <p:sp>
          <p:nvSpPr>
            <p:cNvPr id="74" name="pl74"/>
            <p:cNvSpPr/>
            <p:nvPr/>
          </p:nvSpPr>
          <p:spPr>
            <a:xfrm>
              <a:off x="1416393" y="2123829"/>
              <a:ext cx="6663257" cy="296233"/>
            </a:xfrm>
            <a:custGeom>
              <a:avLst/>
              <a:pathLst>
                <a:path w="6663257" h="296233">
                  <a:moveTo>
                    <a:pt x="0" y="113936"/>
                  </a:moveTo>
                  <a:lnTo>
                    <a:pt x="266530" y="113936"/>
                  </a:lnTo>
                  <a:lnTo>
                    <a:pt x="533060" y="136723"/>
                  </a:lnTo>
                  <a:lnTo>
                    <a:pt x="799590" y="68361"/>
                  </a:lnTo>
                  <a:lnTo>
                    <a:pt x="1066121" y="68361"/>
                  </a:lnTo>
                  <a:lnTo>
                    <a:pt x="1332651" y="68361"/>
                  </a:lnTo>
                  <a:lnTo>
                    <a:pt x="1599181" y="68361"/>
                  </a:lnTo>
                  <a:lnTo>
                    <a:pt x="1865712" y="91148"/>
                  </a:lnTo>
                  <a:lnTo>
                    <a:pt x="2132242" y="22787"/>
                  </a:lnTo>
                  <a:lnTo>
                    <a:pt x="2398772" y="68361"/>
                  </a:lnTo>
                  <a:lnTo>
                    <a:pt x="2665303" y="68361"/>
                  </a:lnTo>
                  <a:lnTo>
                    <a:pt x="2931833" y="68361"/>
                  </a:lnTo>
                  <a:lnTo>
                    <a:pt x="3198363" y="22787"/>
                  </a:lnTo>
                  <a:lnTo>
                    <a:pt x="3464893" y="0"/>
                  </a:lnTo>
                  <a:lnTo>
                    <a:pt x="3731424" y="22787"/>
                  </a:lnTo>
                  <a:lnTo>
                    <a:pt x="3997954" y="45574"/>
                  </a:lnTo>
                  <a:lnTo>
                    <a:pt x="4264484" y="68361"/>
                  </a:lnTo>
                  <a:lnTo>
                    <a:pt x="4531015" y="45574"/>
                  </a:lnTo>
                  <a:lnTo>
                    <a:pt x="4797545" y="91148"/>
                  </a:lnTo>
                  <a:lnTo>
                    <a:pt x="5064075" y="45574"/>
                  </a:lnTo>
                  <a:lnTo>
                    <a:pt x="5330606" y="136723"/>
                  </a:lnTo>
                  <a:lnTo>
                    <a:pt x="5597136" y="296233"/>
                  </a:lnTo>
                  <a:lnTo>
                    <a:pt x="5863666" y="68361"/>
                  </a:lnTo>
                  <a:lnTo>
                    <a:pt x="6130197" y="136723"/>
                  </a:lnTo>
                  <a:lnTo>
                    <a:pt x="6396727" y="136723"/>
                  </a:lnTo>
                  <a:lnTo>
                    <a:pt x="6663257" y="113936"/>
                  </a:lnTo>
                </a:path>
              </a:pathLst>
            </a:custGeom>
            <a:ln w="27101" cap="flat">
              <a:solidFill>
                <a:srgbClr val="0058AB">
                  <a:alpha val="80000"/>
                </a:srgbClr>
              </a:solidFill>
              <a:prstDash val="solid"/>
              <a:round/>
            </a:ln>
          </p:spPr>
          <p:txBody>
            <a:bodyPr/>
            <a:lstStyle/>
            <a:p/>
          </p:txBody>
        </p:sp>
        <p:sp>
          <p:nvSpPr>
            <p:cNvPr id="75" name="pl75"/>
            <p:cNvSpPr/>
            <p:nvPr/>
          </p:nvSpPr>
          <p:spPr>
            <a:xfrm>
              <a:off x="1416393" y="2237766"/>
              <a:ext cx="6663257" cy="341808"/>
            </a:xfrm>
            <a:custGeom>
              <a:avLst/>
              <a:pathLst>
                <a:path w="6663257" h="341808">
                  <a:moveTo>
                    <a:pt x="0" y="159510"/>
                  </a:moveTo>
                  <a:lnTo>
                    <a:pt x="266530" y="113936"/>
                  </a:lnTo>
                  <a:lnTo>
                    <a:pt x="533060" y="273446"/>
                  </a:lnTo>
                  <a:lnTo>
                    <a:pt x="799590" y="182297"/>
                  </a:lnTo>
                  <a:lnTo>
                    <a:pt x="1066121" y="182297"/>
                  </a:lnTo>
                  <a:lnTo>
                    <a:pt x="1332651" y="182297"/>
                  </a:lnTo>
                  <a:lnTo>
                    <a:pt x="1599181" y="182297"/>
                  </a:lnTo>
                  <a:lnTo>
                    <a:pt x="1865712" y="182297"/>
                  </a:lnTo>
                  <a:lnTo>
                    <a:pt x="2132242" y="136723"/>
                  </a:lnTo>
                  <a:lnTo>
                    <a:pt x="2398772" y="113936"/>
                  </a:lnTo>
                  <a:lnTo>
                    <a:pt x="2665303" y="113936"/>
                  </a:lnTo>
                  <a:lnTo>
                    <a:pt x="2931833" y="113936"/>
                  </a:lnTo>
                  <a:lnTo>
                    <a:pt x="3198363" y="0"/>
                  </a:lnTo>
                  <a:lnTo>
                    <a:pt x="3464893" y="91148"/>
                  </a:lnTo>
                  <a:lnTo>
                    <a:pt x="3731424" y="45574"/>
                  </a:lnTo>
                  <a:lnTo>
                    <a:pt x="3997954" y="91148"/>
                  </a:lnTo>
                  <a:lnTo>
                    <a:pt x="4264484" y="91148"/>
                  </a:lnTo>
                  <a:lnTo>
                    <a:pt x="4531015" y="68361"/>
                  </a:lnTo>
                  <a:lnTo>
                    <a:pt x="4797545" y="91148"/>
                  </a:lnTo>
                  <a:lnTo>
                    <a:pt x="5064075" y="45574"/>
                  </a:lnTo>
                  <a:lnTo>
                    <a:pt x="5330606" y="159510"/>
                  </a:lnTo>
                  <a:lnTo>
                    <a:pt x="5597136" y="341808"/>
                  </a:lnTo>
                  <a:lnTo>
                    <a:pt x="5863666" y="45574"/>
                  </a:lnTo>
                  <a:lnTo>
                    <a:pt x="6130197" y="182297"/>
                  </a:lnTo>
                  <a:lnTo>
                    <a:pt x="6396727" y="136723"/>
                  </a:lnTo>
                  <a:lnTo>
                    <a:pt x="6663257" y="113936"/>
                  </a:lnTo>
                </a:path>
              </a:pathLst>
            </a:custGeom>
            <a:ln w="27101" cap="flat">
              <a:solidFill>
                <a:srgbClr val="333333">
                  <a:alpha val="80000"/>
                </a:srgbClr>
              </a:solidFill>
              <a:prstDash val="solid"/>
              <a:round/>
            </a:ln>
          </p:spPr>
          <p:txBody>
            <a:bodyPr/>
            <a:lstStyle/>
            <a:p/>
          </p:txBody>
        </p:sp>
        <p:sp>
          <p:nvSpPr>
            <p:cNvPr id="76" name="tx76"/>
            <p:cNvSpPr/>
            <p:nvPr/>
          </p:nvSpPr>
          <p:spPr>
            <a:xfrm>
              <a:off x="1346075" y="205671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77" name="tx77"/>
            <p:cNvSpPr/>
            <p:nvPr/>
          </p:nvSpPr>
          <p:spPr>
            <a:xfrm>
              <a:off x="2678727" y="201114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78" name="tx78"/>
            <p:cNvSpPr/>
            <p:nvPr/>
          </p:nvSpPr>
          <p:spPr>
            <a:xfrm>
              <a:off x="4011378" y="201114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79" name="tx79"/>
            <p:cNvSpPr/>
            <p:nvPr/>
          </p:nvSpPr>
          <p:spPr>
            <a:xfrm>
              <a:off x="5344030" y="19883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0" name="tx80"/>
            <p:cNvSpPr/>
            <p:nvPr/>
          </p:nvSpPr>
          <p:spPr>
            <a:xfrm>
              <a:off x="6410151" y="19883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1" name="tx81"/>
            <p:cNvSpPr/>
            <p:nvPr/>
          </p:nvSpPr>
          <p:spPr>
            <a:xfrm>
              <a:off x="6676681" y="20795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2" name="tx82"/>
            <p:cNvSpPr/>
            <p:nvPr/>
          </p:nvSpPr>
          <p:spPr>
            <a:xfrm>
              <a:off x="6943212" y="223901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3" name="tx83"/>
            <p:cNvSpPr/>
            <p:nvPr/>
          </p:nvSpPr>
          <p:spPr>
            <a:xfrm>
              <a:off x="7209742" y="201114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4" name="tx84"/>
            <p:cNvSpPr/>
            <p:nvPr/>
          </p:nvSpPr>
          <p:spPr>
            <a:xfrm>
              <a:off x="7476272" y="20795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5" name="tx85"/>
            <p:cNvSpPr/>
            <p:nvPr/>
          </p:nvSpPr>
          <p:spPr>
            <a:xfrm>
              <a:off x="7742803" y="20795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6" name="tx86"/>
            <p:cNvSpPr/>
            <p:nvPr/>
          </p:nvSpPr>
          <p:spPr>
            <a:xfrm>
              <a:off x="8009333" y="205671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7" name="tx87"/>
            <p:cNvSpPr/>
            <p:nvPr/>
          </p:nvSpPr>
          <p:spPr>
            <a:xfrm>
              <a:off x="1346075" y="24606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78</a:t>
              </a:r>
            </a:p>
          </p:txBody>
        </p:sp>
        <p:sp>
          <p:nvSpPr>
            <p:cNvPr id="88" name="tx88"/>
            <p:cNvSpPr/>
            <p:nvPr/>
          </p:nvSpPr>
          <p:spPr>
            <a:xfrm>
              <a:off x="2678727" y="248343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77</a:t>
              </a:r>
            </a:p>
          </p:txBody>
        </p:sp>
        <p:sp>
          <p:nvSpPr>
            <p:cNvPr id="89" name="tx89"/>
            <p:cNvSpPr/>
            <p:nvPr/>
          </p:nvSpPr>
          <p:spPr>
            <a:xfrm>
              <a:off x="4011378" y="241507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80</a:t>
              </a:r>
            </a:p>
          </p:txBody>
        </p:sp>
        <p:sp>
          <p:nvSpPr>
            <p:cNvPr id="90" name="tx90"/>
            <p:cNvSpPr/>
            <p:nvPr/>
          </p:nvSpPr>
          <p:spPr>
            <a:xfrm>
              <a:off x="5344030" y="23922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81</a:t>
              </a:r>
            </a:p>
          </p:txBody>
        </p:sp>
        <p:sp>
          <p:nvSpPr>
            <p:cNvPr id="91" name="tx91"/>
            <p:cNvSpPr/>
            <p:nvPr/>
          </p:nvSpPr>
          <p:spPr>
            <a:xfrm>
              <a:off x="6410151" y="23467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83</a:t>
              </a:r>
            </a:p>
          </p:txBody>
        </p:sp>
        <p:sp>
          <p:nvSpPr>
            <p:cNvPr id="92" name="tx92"/>
            <p:cNvSpPr/>
            <p:nvPr/>
          </p:nvSpPr>
          <p:spPr>
            <a:xfrm>
              <a:off x="6676681" y="24606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78</a:t>
              </a:r>
            </a:p>
          </p:txBody>
        </p:sp>
        <p:sp>
          <p:nvSpPr>
            <p:cNvPr id="93" name="tx93"/>
            <p:cNvSpPr/>
            <p:nvPr/>
          </p:nvSpPr>
          <p:spPr>
            <a:xfrm>
              <a:off x="6943212" y="264294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70</a:t>
              </a:r>
            </a:p>
          </p:txBody>
        </p:sp>
        <p:sp>
          <p:nvSpPr>
            <p:cNvPr id="94" name="tx94"/>
            <p:cNvSpPr/>
            <p:nvPr/>
          </p:nvSpPr>
          <p:spPr>
            <a:xfrm>
              <a:off x="7209742" y="23467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83</a:t>
              </a:r>
            </a:p>
          </p:txBody>
        </p:sp>
        <p:sp>
          <p:nvSpPr>
            <p:cNvPr id="95" name="tx95"/>
            <p:cNvSpPr/>
            <p:nvPr/>
          </p:nvSpPr>
          <p:spPr>
            <a:xfrm>
              <a:off x="7476272" y="248343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77</a:t>
              </a:r>
            </a:p>
          </p:txBody>
        </p:sp>
        <p:sp>
          <p:nvSpPr>
            <p:cNvPr id="96" name="tx96"/>
            <p:cNvSpPr/>
            <p:nvPr/>
          </p:nvSpPr>
          <p:spPr>
            <a:xfrm>
              <a:off x="7742803" y="243785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79</a:t>
              </a:r>
            </a:p>
          </p:txBody>
        </p:sp>
        <p:sp>
          <p:nvSpPr>
            <p:cNvPr id="97" name="tx97"/>
            <p:cNvSpPr/>
            <p:nvPr/>
          </p:nvSpPr>
          <p:spPr>
            <a:xfrm>
              <a:off x="8009333" y="241507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80</a:t>
              </a:r>
            </a:p>
          </p:txBody>
        </p:sp>
        <p:sp>
          <p:nvSpPr>
            <p:cNvPr id="98" name="tx98"/>
            <p:cNvSpPr/>
            <p:nvPr/>
          </p:nvSpPr>
          <p:spPr>
            <a:xfrm>
              <a:off x="1341092" y="38716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99" name="tx99"/>
            <p:cNvSpPr/>
            <p:nvPr/>
          </p:nvSpPr>
          <p:spPr>
            <a:xfrm>
              <a:off x="2673743" y="38867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00" name="tx100"/>
            <p:cNvSpPr/>
            <p:nvPr/>
          </p:nvSpPr>
          <p:spPr>
            <a:xfrm>
              <a:off x="4006395" y="386519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1" name="tx101"/>
            <p:cNvSpPr/>
            <p:nvPr/>
          </p:nvSpPr>
          <p:spPr>
            <a:xfrm>
              <a:off x="5339046" y="389338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02" name="tx102"/>
            <p:cNvSpPr/>
            <p:nvPr/>
          </p:nvSpPr>
          <p:spPr>
            <a:xfrm>
              <a:off x="6450339" y="39125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03" name="tx103"/>
            <p:cNvSpPr/>
            <p:nvPr/>
          </p:nvSpPr>
          <p:spPr>
            <a:xfrm>
              <a:off x="6671698" y="383045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4" name="tx104"/>
            <p:cNvSpPr/>
            <p:nvPr/>
          </p:nvSpPr>
          <p:spPr>
            <a:xfrm>
              <a:off x="6983400" y="37064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05" name="tx105"/>
            <p:cNvSpPr/>
            <p:nvPr/>
          </p:nvSpPr>
          <p:spPr>
            <a:xfrm>
              <a:off x="7204759" y="388661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06" name="tx106"/>
            <p:cNvSpPr/>
            <p:nvPr/>
          </p:nvSpPr>
          <p:spPr>
            <a:xfrm>
              <a:off x="7471289" y="383624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7" name="tx107"/>
            <p:cNvSpPr/>
            <p:nvPr/>
          </p:nvSpPr>
          <p:spPr>
            <a:xfrm>
              <a:off x="7737819" y="384284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8" name="tx108"/>
            <p:cNvSpPr/>
            <p:nvPr/>
          </p:nvSpPr>
          <p:spPr>
            <a:xfrm>
              <a:off x="8004349" y="385051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9" name="tx109"/>
            <p:cNvSpPr/>
            <p:nvPr/>
          </p:nvSpPr>
          <p:spPr>
            <a:xfrm>
              <a:off x="1341092" y="348057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10" name="tx110"/>
            <p:cNvSpPr/>
            <p:nvPr/>
          </p:nvSpPr>
          <p:spPr>
            <a:xfrm>
              <a:off x="2673743" y="346038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0.8</a:t>
              </a:r>
            </a:p>
          </p:txBody>
        </p:sp>
        <p:sp>
          <p:nvSpPr>
            <p:cNvPr id="111" name="tx111"/>
            <p:cNvSpPr/>
            <p:nvPr/>
          </p:nvSpPr>
          <p:spPr>
            <a:xfrm>
              <a:off x="4006395" y="34604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12" name="tx112"/>
            <p:cNvSpPr/>
            <p:nvPr/>
          </p:nvSpPr>
          <p:spPr>
            <a:xfrm>
              <a:off x="5339046" y="351569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13" name="tx113"/>
            <p:cNvSpPr/>
            <p:nvPr/>
          </p:nvSpPr>
          <p:spPr>
            <a:xfrm>
              <a:off x="6405168" y="35800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14" name="tx114"/>
            <p:cNvSpPr/>
            <p:nvPr/>
          </p:nvSpPr>
          <p:spPr>
            <a:xfrm>
              <a:off x="6671698" y="34076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15" name="tx115"/>
            <p:cNvSpPr/>
            <p:nvPr/>
          </p:nvSpPr>
          <p:spPr>
            <a:xfrm>
              <a:off x="6938228" y="313681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16" name="tx116"/>
            <p:cNvSpPr/>
            <p:nvPr/>
          </p:nvSpPr>
          <p:spPr>
            <a:xfrm>
              <a:off x="7204759" y="356984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17" name="tx117"/>
            <p:cNvSpPr/>
            <p:nvPr/>
          </p:nvSpPr>
          <p:spPr>
            <a:xfrm>
              <a:off x="7471289" y="34049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18" name="tx118"/>
            <p:cNvSpPr/>
            <p:nvPr/>
          </p:nvSpPr>
          <p:spPr>
            <a:xfrm>
              <a:off x="7737819" y="344790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19" name="tx119"/>
            <p:cNvSpPr/>
            <p:nvPr/>
          </p:nvSpPr>
          <p:spPr>
            <a:xfrm>
              <a:off x="8004349" y="34762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20" name="tx120"/>
            <p:cNvSpPr/>
            <p:nvPr/>
          </p:nvSpPr>
          <p:spPr>
            <a:xfrm>
              <a:off x="1341092" y="327611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21" name="tx121"/>
            <p:cNvSpPr/>
            <p:nvPr/>
          </p:nvSpPr>
          <p:spPr>
            <a:xfrm>
              <a:off x="2718915" y="32055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22" name="tx122"/>
            <p:cNvSpPr/>
            <p:nvPr/>
          </p:nvSpPr>
          <p:spPr>
            <a:xfrm>
              <a:off x="4006395" y="324876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23" name="tx123"/>
            <p:cNvSpPr/>
            <p:nvPr/>
          </p:nvSpPr>
          <p:spPr>
            <a:xfrm>
              <a:off x="5339046" y="330284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24" name="tx124"/>
            <p:cNvSpPr/>
            <p:nvPr/>
          </p:nvSpPr>
          <p:spPr>
            <a:xfrm>
              <a:off x="6405168" y="33932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25" name="tx125"/>
            <p:cNvSpPr/>
            <p:nvPr/>
          </p:nvSpPr>
          <p:spPr>
            <a:xfrm>
              <a:off x="6716869" y="32126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26" name="tx126"/>
            <p:cNvSpPr/>
            <p:nvPr/>
          </p:nvSpPr>
          <p:spPr>
            <a:xfrm>
              <a:off x="6938228" y="29188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127" name="tx127"/>
            <p:cNvSpPr/>
            <p:nvPr/>
          </p:nvSpPr>
          <p:spPr>
            <a:xfrm>
              <a:off x="7204759" y="342468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28" name="tx128"/>
            <p:cNvSpPr/>
            <p:nvPr/>
          </p:nvSpPr>
          <p:spPr>
            <a:xfrm>
              <a:off x="7516460" y="31955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29" name="tx129"/>
            <p:cNvSpPr/>
            <p:nvPr/>
          </p:nvSpPr>
          <p:spPr>
            <a:xfrm>
              <a:off x="7737819" y="32683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30" name="tx130"/>
            <p:cNvSpPr/>
            <p:nvPr/>
          </p:nvSpPr>
          <p:spPr>
            <a:xfrm>
              <a:off x="8004349" y="330974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31" name="tx131"/>
            <p:cNvSpPr/>
            <p:nvPr/>
          </p:nvSpPr>
          <p:spPr>
            <a:xfrm>
              <a:off x="694540" y="4124661"/>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32" name="tx132"/>
            <p:cNvSpPr/>
            <p:nvPr/>
          </p:nvSpPr>
          <p:spPr>
            <a:xfrm>
              <a:off x="694540" y="325952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2M</a:t>
              </a:r>
            </a:p>
          </p:txBody>
        </p:sp>
        <p:sp>
          <p:nvSpPr>
            <p:cNvPr id="133" name="tx133"/>
            <p:cNvSpPr/>
            <p:nvPr/>
          </p:nvSpPr>
          <p:spPr>
            <a:xfrm>
              <a:off x="694540" y="2394389"/>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4M</a:t>
              </a:r>
            </a:p>
          </p:txBody>
        </p:sp>
        <p:sp>
          <p:nvSpPr>
            <p:cNvPr id="134" name="tx134"/>
            <p:cNvSpPr/>
            <p:nvPr/>
          </p:nvSpPr>
          <p:spPr>
            <a:xfrm>
              <a:off x="8607376" y="412466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5" name="tx135"/>
            <p:cNvSpPr/>
            <p:nvPr/>
          </p:nvSpPr>
          <p:spPr>
            <a:xfrm>
              <a:off x="8607376" y="35549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6" name="tx136"/>
            <p:cNvSpPr/>
            <p:nvPr/>
          </p:nvSpPr>
          <p:spPr>
            <a:xfrm>
              <a:off x="8607376" y="298530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7" name="tx137"/>
            <p:cNvSpPr/>
            <p:nvPr/>
          </p:nvSpPr>
          <p:spPr>
            <a:xfrm>
              <a:off x="8607376" y="241562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8" name="tx138"/>
            <p:cNvSpPr/>
            <p:nvPr/>
          </p:nvSpPr>
          <p:spPr>
            <a:xfrm>
              <a:off x="8607376" y="184594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rot="-5400000">
              <a:off x="1260945"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rot="-5400000">
              <a:off x="259359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rot="-5400000">
              <a:off x="3926248"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rot="-5400000">
              <a:off x="525889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rot="-5400000">
              <a:off x="6325020"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rot="-5400000">
              <a:off x="659155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5" name="tx145"/>
            <p:cNvSpPr/>
            <p:nvPr/>
          </p:nvSpPr>
          <p:spPr>
            <a:xfrm rot="-5400000">
              <a:off x="685808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6" name="tx146"/>
            <p:cNvSpPr/>
            <p:nvPr/>
          </p:nvSpPr>
          <p:spPr>
            <a:xfrm rot="-5400000">
              <a:off x="712461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7" name="tx147"/>
            <p:cNvSpPr/>
            <p:nvPr/>
          </p:nvSpPr>
          <p:spPr>
            <a:xfrm rot="-5400000">
              <a:off x="739114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8" name="tx148"/>
            <p:cNvSpPr/>
            <p:nvPr/>
          </p:nvSpPr>
          <p:spPr>
            <a:xfrm rot="-5400000">
              <a:off x="765767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9" name="tx149"/>
            <p:cNvSpPr/>
            <p:nvPr/>
          </p:nvSpPr>
          <p:spPr>
            <a:xfrm rot="-5400000">
              <a:off x="792420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0" name="tx150"/>
            <p:cNvSpPr/>
            <p:nvPr/>
          </p:nvSpPr>
          <p:spPr>
            <a:xfrm rot="-5400000">
              <a:off x="-639342" y="2928333"/>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51" name="tx151"/>
            <p:cNvSpPr/>
            <p:nvPr/>
          </p:nvSpPr>
          <p:spPr>
            <a:xfrm rot="5400000">
              <a:off x="8365930" y="2928333"/>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52" name="pl152"/>
            <p:cNvSpPr/>
            <p:nvPr/>
          </p:nvSpPr>
          <p:spPr>
            <a:xfrm>
              <a:off x="3035746" y="5150607"/>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3" name="pl153"/>
            <p:cNvSpPr/>
            <p:nvPr/>
          </p:nvSpPr>
          <p:spPr>
            <a:xfrm>
              <a:off x="3751453" y="5150607"/>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4" name="tx154"/>
            <p:cNvSpPr/>
            <p:nvPr/>
          </p:nvSpPr>
          <p:spPr>
            <a:xfrm>
              <a:off x="3302845"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55" name="tx155"/>
            <p:cNvSpPr/>
            <p:nvPr/>
          </p:nvSpPr>
          <p:spPr>
            <a:xfrm>
              <a:off x="4018552"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56" name="rc156"/>
            <p:cNvSpPr/>
            <p:nvPr/>
          </p:nvSpPr>
          <p:spPr>
            <a:xfrm>
              <a:off x="4662982" y="5049879"/>
              <a:ext cx="201456" cy="201456"/>
            </a:xfrm>
            <a:prstGeom prst="rect">
              <a:avLst/>
            </a:prstGeom>
            <a:solidFill>
              <a:srgbClr val="B3B3B3">
                <a:alpha val="100000"/>
              </a:srgbClr>
            </a:solidFill>
          </p:spPr>
          <p:txBody>
            <a:bodyPr/>
            <a:lstStyle/>
            <a:p/>
          </p:txBody>
        </p:sp>
        <p:sp>
          <p:nvSpPr>
            <p:cNvPr id="157" name="rc157"/>
            <p:cNvSpPr/>
            <p:nvPr/>
          </p:nvSpPr>
          <p:spPr>
            <a:xfrm>
              <a:off x="5565318" y="5049879"/>
              <a:ext cx="201456" cy="201456"/>
            </a:xfrm>
            <a:prstGeom prst="rect">
              <a:avLst/>
            </a:prstGeom>
            <a:solidFill>
              <a:srgbClr val="1CABE2">
                <a:alpha val="100000"/>
              </a:srgbClr>
            </a:solidFill>
          </p:spPr>
          <p:txBody>
            <a:bodyPr/>
            <a:lstStyle/>
            <a:p/>
          </p:txBody>
        </p:sp>
        <p:sp>
          <p:nvSpPr>
            <p:cNvPr id="158" name="tx158"/>
            <p:cNvSpPr/>
            <p:nvPr/>
          </p:nvSpPr>
          <p:spPr>
            <a:xfrm>
              <a:off x="4943027" y="5100589"/>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59" name="tx159"/>
            <p:cNvSpPr/>
            <p:nvPr/>
          </p:nvSpPr>
          <p:spPr>
            <a:xfrm>
              <a:off x="5845363" y="510058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0" name="tx160"/>
            <p:cNvSpPr/>
            <p:nvPr/>
          </p:nvSpPr>
          <p:spPr>
            <a:xfrm>
              <a:off x="951297" y="1437626"/>
              <a:ext cx="784738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 Gavi transition, 2000-2025</a:t>
              </a:r>
            </a:p>
          </p:txBody>
        </p:sp>
        <p:sp>
          <p:nvSpPr>
            <p:cNvPr id="161" name="pl161"/>
            <p:cNvSpPr/>
            <p:nvPr/>
          </p:nvSpPr>
          <p:spPr>
            <a:xfrm>
              <a:off x="2241547"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131732"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021918"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912103"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297" y="589679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6" name="pl166"/>
            <p:cNvSpPr/>
            <p:nvPr/>
          </p:nvSpPr>
          <p:spPr>
            <a:xfrm>
              <a:off x="951297" y="57322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7" name="pl167"/>
            <p:cNvSpPr/>
            <p:nvPr/>
          </p:nvSpPr>
          <p:spPr>
            <a:xfrm>
              <a:off x="951297" y="556779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8" name="pl168"/>
            <p:cNvSpPr/>
            <p:nvPr/>
          </p:nvSpPr>
          <p:spPr>
            <a:xfrm>
              <a:off x="129645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186639"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076825"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967010"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454" y="5830992"/>
              <a:ext cx="3902643" cy="131596"/>
            </a:xfrm>
            <a:prstGeom prst="rect">
              <a:avLst/>
            </a:prstGeom>
            <a:solidFill>
              <a:srgbClr val="1CABE2">
                <a:alpha val="100000"/>
              </a:srgbClr>
            </a:solidFill>
          </p:spPr>
          <p:txBody>
            <a:bodyPr/>
            <a:lstStyle/>
            <a:p/>
          </p:txBody>
        </p:sp>
        <p:sp>
          <p:nvSpPr>
            <p:cNvPr id="173" name="rc173"/>
            <p:cNvSpPr/>
            <p:nvPr/>
          </p:nvSpPr>
          <p:spPr>
            <a:xfrm>
              <a:off x="1296454" y="5666496"/>
              <a:ext cx="5121586" cy="131596"/>
            </a:xfrm>
            <a:prstGeom prst="rect">
              <a:avLst/>
            </a:prstGeom>
            <a:solidFill>
              <a:srgbClr val="1CABE2">
                <a:alpha val="100000"/>
              </a:srgbClr>
            </a:solidFill>
          </p:spPr>
          <p:txBody>
            <a:bodyPr/>
            <a:lstStyle/>
            <a:p/>
          </p:txBody>
        </p:sp>
        <p:sp>
          <p:nvSpPr>
            <p:cNvPr id="174" name="rc174"/>
            <p:cNvSpPr/>
            <p:nvPr/>
          </p:nvSpPr>
          <p:spPr>
            <a:xfrm>
              <a:off x="1296454" y="5502001"/>
              <a:ext cx="4987473" cy="131596"/>
            </a:xfrm>
            <a:prstGeom prst="rect">
              <a:avLst/>
            </a:prstGeom>
            <a:solidFill>
              <a:srgbClr val="1CABE2">
                <a:alpha val="100000"/>
              </a:srgbClr>
            </a:solidFill>
          </p:spPr>
          <p:txBody>
            <a:bodyPr/>
            <a:lstStyle/>
            <a:p/>
          </p:txBody>
        </p:sp>
        <p:sp>
          <p:nvSpPr>
            <p:cNvPr id="175" name="rc175"/>
            <p:cNvSpPr/>
            <p:nvPr/>
          </p:nvSpPr>
          <p:spPr>
            <a:xfrm>
              <a:off x="5199097" y="5830992"/>
              <a:ext cx="1909246" cy="131596"/>
            </a:xfrm>
            <a:prstGeom prst="rect">
              <a:avLst/>
            </a:prstGeom>
            <a:solidFill>
              <a:srgbClr val="B3B3B3">
                <a:alpha val="100000"/>
              </a:srgbClr>
            </a:solidFill>
          </p:spPr>
          <p:txBody>
            <a:bodyPr/>
            <a:lstStyle/>
            <a:p/>
          </p:txBody>
        </p:sp>
        <p:sp>
          <p:nvSpPr>
            <p:cNvPr id="176" name="rc176"/>
            <p:cNvSpPr/>
            <p:nvPr/>
          </p:nvSpPr>
          <p:spPr>
            <a:xfrm>
              <a:off x="6418040" y="5666496"/>
              <a:ext cx="1781548" cy="131596"/>
            </a:xfrm>
            <a:prstGeom prst="rect">
              <a:avLst/>
            </a:prstGeom>
            <a:solidFill>
              <a:srgbClr val="B3B3B3">
                <a:alpha val="100000"/>
              </a:srgbClr>
            </a:solidFill>
          </p:spPr>
          <p:txBody>
            <a:bodyPr/>
            <a:lstStyle/>
            <a:p/>
          </p:txBody>
        </p:sp>
        <p:sp>
          <p:nvSpPr>
            <p:cNvPr id="177" name="rc177"/>
            <p:cNvSpPr/>
            <p:nvPr/>
          </p:nvSpPr>
          <p:spPr>
            <a:xfrm>
              <a:off x="6283928" y="5502001"/>
              <a:ext cx="1553800" cy="131596"/>
            </a:xfrm>
            <a:prstGeom prst="rect">
              <a:avLst/>
            </a:prstGeom>
            <a:solidFill>
              <a:srgbClr val="B3B3B3">
                <a:alpha val="100000"/>
              </a:srgbClr>
            </a:solidFill>
          </p:spPr>
          <p:txBody>
            <a:bodyPr/>
            <a:lstStyle/>
            <a:p/>
          </p:txBody>
        </p:sp>
        <p:sp>
          <p:nvSpPr>
            <p:cNvPr id="178" name="tx178"/>
            <p:cNvSpPr/>
            <p:nvPr/>
          </p:nvSpPr>
          <p:spPr>
            <a:xfrm>
              <a:off x="2955625" y="5857973"/>
              <a:ext cx="5843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a:t>
              </a:r>
            </a:p>
          </p:txBody>
        </p:sp>
        <p:sp>
          <p:nvSpPr>
            <p:cNvPr id="179" name="tx179"/>
            <p:cNvSpPr/>
            <p:nvPr/>
          </p:nvSpPr>
          <p:spPr>
            <a:xfrm>
              <a:off x="3519925" y="5693478"/>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1.4</a:t>
              </a:r>
            </a:p>
          </p:txBody>
        </p:sp>
        <p:sp>
          <p:nvSpPr>
            <p:cNvPr id="180" name="tx180"/>
            <p:cNvSpPr/>
            <p:nvPr/>
          </p:nvSpPr>
          <p:spPr>
            <a:xfrm>
              <a:off x="3452869" y="552898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1.3</a:t>
              </a:r>
            </a:p>
          </p:txBody>
        </p:sp>
        <p:sp>
          <p:nvSpPr>
            <p:cNvPr id="181" name="tx181"/>
            <p:cNvSpPr/>
            <p:nvPr/>
          </p:nvSpPr>
          <p:spPr>
            <a:xfrm>
              <a:off x="5852563" y="585797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0.5</a:t>
              </a:r>
            </a:p>
          </p:txBody>
        </p:sp>
        <p:sp>
          <p:nvSpPr>
            <p:cNvPr id="182" name="tx182"/>
            <p:cNvSpPr/>
            <p:nvPr/>
          </p:nvSpPr>
          <p:spPr>
            <a:xfrm>
              <a:off x="7007657" y="5693478"/>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0.5</a:t>
              </a:r>
            </a:p>
          </p:txBody>
        </p:sp>
        <p:sp>
          <p:nvSpPr>
            <p:cNvPr id="183" name="tx183"/>
            <p:cNvSpPr/>
            <p:nvPr/>
          </p:nvSpPr>
          <p:spPr>
            <a:xfrm>
              <a:off x="6759670" y="552898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0.4</a:t>
              </a:r>
            </a:p>
          </p:txBody>
        </p:sp>
        <p:sp>
          <p:nvSpPr>
            <p:cNvPr id="184" name="tx184"/>
            <p:cNvSpPr/>
            <p:nvPr/>
          </p:nvSpPr>
          <p:spPr>
            <a:xfrm>
              <a:off x="7161068" y="585152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1.5</a:t>
              </a:r>
            </a:p>
          </p:txBody>
        </p:sp>
        <p:sp>
          <p:nvSpPr>
            <p:cNvPr id="185" name="tx185"/>
            <p:cNvSpPr/>
            <p:nvPr/>
          </p:nvSpPr>
          <p:spPr>
            <a:xfrm>
              <a:off x="8252313" y="5687032"/>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1.8</a:t>
              </a:r>
            </a:p>
          </p:txBody>
        </p:sp>
        <p:sp>
          <p:nvSpPr>
            <p:cNvPr id="186" name="tx186"/>
            <p:cNvSpPr/>
            <p:nvPr/>
          </p:nvSpPr>
          <p:spPr>
            <a:xfrm>
              <a:off x="7890452" y="552253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1.7</a:t>
              </a:r>
            </a:p>
          </p:txBody>
        </p:sp>
        <p:sp>
          <p:nvSpPr>
            <p:cNvPr id="187" name="tx187"/>
            <p:cNvSpPr/>
            <p:nvPr/>
          </p:nvSpPr>
          <p:spPr>
            <a:xfrm>
              <a:off x="577771" y="584677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8" name="tx188"/>
            <p:cNvSpPr/>
            <p:nvPr/>
          </p:nvSpPr>
          <p:spPr>
            <a:xfrm>
              <a:off x="577771" y="568227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9" name="tx189"/>
            <p:cNvSpPr/>
            <p:nvPr/>
          </p:nvSpPr>
          <p:spPr>
            <a:xfrm>
              <a:off x="577771" y="551778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0" name="tx190"/>
            <p:cNvSpPr/>
            <p:nvPr/>
          </p:nvSpPr>
          <p:spPr>
            <a:xfrm>
              <a:off x="1121666"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 M</a:t>
              </a:r>
            </a:p>
          </p:txBody>
        </p:sp>
        <p:sp>
          <p:nvSpPr>
            <p:cNvPr id="191" name="tx191"/>
            <p:cNvSpPr/>
            <p:nvPr/>
          </p:nvSpPr>
          <p:spPr>
            <a:xfrm>
              <a:off x="3011852"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0.5 M</a:t>
              </a:r>
            </a:p>
          </p:txBody>
        </p:sp>
        <p:sp>
          <p:nvSpPr>
            <p:cNvPr id="192" name="tx192"/>
            <p:cNvSpPr/>
            <p:nvPr/>
          </p:nvSpPr>
          <p:spPr>
            <a:xfrm>
              <a:off x="4902037"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93" name="tx193"/>
            <p:cNvSpPr/>
            <p:nvPr/>
          </p:nvSpPr>
          <p:spPr>
            <a:xfrm>
              <a:off x="6792223"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194" name="tx194"/>
            <p:cNvSpPr/>
            <p:nvPr/>
          </p:nvSpPr>
          <p:spPr>
            <a:xfrm>
              <a:off x="3645164"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95" name="tx195"/>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6005183"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remained relatively constant within 1% at 85%. The number of children missing out on any vaccination (zero-dose children) improved from 1,355,000 in 2024 to 1,319,000 in 2025.
DTP3 coverage remained relatively constant within 1% at 80% in 2025, leaving 1,730,000 children vulnerable to vaccine-preventable diseases.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strike="noStrike">
                <a:solidFill>
                  <a:srgbClr val="000000">
                    <a:alpha val="100000"/>
                  </a:srgbClr>
                </a:solidFill>
                <a:latin typeface="Arial"/>
                <a:cs typeface="Arial"/>
                <a:ea typeface="Arial"/>
                <a:sym typeface="Arial"/>
              </a:rPr>
              <a:t>In 2025, DTP1 coverage was 85% and DTP3 was 80%, leaving 1.7 million children un- or under-vaccinated, including 1.3 million zero-dose and 411,000 with only partial protection.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93224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37331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81438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25545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65278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093848"/>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5349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97598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454" y="3422145"/>
              <a:ext cx="239877" cy="789566"/>
            </a:xfrm>
            <a:prstGeom prst="rect">
              <a:avLst/>
            </a:prstGeom>
            <a:solidFill>
              <a:srgbClr val="80BD41">
                <a:alpha val="100000"/>
              </a:srgbClr>
            </a:solidFill>
          </p:spPr>
          <p:txBody>
            <a:bodyPr/>
            <a:lstStyle/>
            <a:p/>
          </p:txBody>
        </p:sp>
        <p:sp>
          <p:nvSpPr>
            <p:cNvPr id="26" name="rc26"/>
            <p:cNvSpPr/>
            <p:nvPr/>
          </p:nvSpPr>
          <p:spPr>
            <a:xfrm>
              <a:off x="1296454" y="3285575"/>
              <a:ext cx="239877" cy="136570"/>
            </a:xfrm>
            <a:prstGeom prst="rect">
              <a:avLst/>
            </a:prstGeom>
            <a:solidFill>
              <a:srgbClr val="1CABE2">
                <a:alpha val="100000"/>
              </a:srgbClr>
            </a:solidFill>
          </p:spPr>
          <p:txBody>
            <a:bodyPr/>
            <a:lstStyle/>
            <a:p/>
          </p:txBody>
        </p:sp>
        <p:sp>
          <p:nvSpPr>
            <p:cNvPr id="27" name="rc27"/>
            <p:cNvSpPr/>
            <p:nvPr/>
          </p:nvSpPr>
          <p:spPr>
            <a:xfrm>
              <a:off x="1562984" y="3415372"/>
              <a:ext cx="239877" cy="796339"/>
            </a:xfrm>
            <a:prstGeom prst="rect">
              <a:avLst/>
            </a:prstGeom>
            <a:solidFill>
              <a:srgbClr val="80BD41">
                <a:alpha val="100000"/>
              </a:srgbClr>
            </a:solidFill>
          </p:spPr>
          <p:txBody>
            <a:bodyPr/>
            <a:lstStyle/>
            <a:p/>
          </p:txBody>
        </p:sp>
        <p:sp>
          <p:nvSpPr>
            <p:cNvPr id="28" name="rc28"/>
            <p:cNvSpPr/>
            <p:nvPr/>
          </p:nvSpPr>
          <p:spPr>
            <a:xfrm>
              <a:off x="1562984" y="3280040"/>
              <a:ext cx="239877" cy="135331"/>
            </a:xfrm>
            <a:prstGeom prst="rect">
              <a:avLst/>
            </a:prstGeom>
            <a:solidFill>
              <a:srgbClr val="1CABE2">
                <a:alpha val="100000"/>
              </a:srgbClr>
            </a:solidFill>
          </p:spPr>
          <p:txBody>
            <a:bodyPr/>
            <a:lstStyle/>
            <a:p/>
          </p:txBody>
        </p:sp>
        <p:sp>
          <p:nvSpPr>
            <p:cNvPr id="29" name="rc29"/>
            <p:cNvSpPr/>
            <p:nvPr/>
          </p:nvSpPr>
          <p:spPr>
            <a:xfrm>
              <a:off x="1829515" y="3419210"/>
              <a:ext cx="239877" cy="792502"/>
            </a:xfrm>
            <a:prstGeom prst="rect">
              <a:avLst/>
            </a:prstGeom>
            <a:solidFill>
              <a:srgbClr val="80BD41">
                <a:alpha val="100000"/>
              </a:srgbClr>
            </a:solidFill>
          </p:spPr>
          <p:txBody>
            <a:bodyPr/>
            <a:lstStyle/>
            <a:p/>
          </p:txBody>
        </p:sp>
        <p:sp>
          <p:nvSpPr>
            <p:cNvPr id="30" name="rc30"/>
            <p:cNvSpPr/>
            <p:nvPr/>
          </p:nvSpPr>
          <p:spPr>
            <a:xfrm>
              <a:off x="1829515" y="3272636"/>
              <a:ext cx="239877" cy="146574"/>
            </a:xfrm>
            <a:prstGeom prst="rect">
              <a:avLst/>
            </a:prstGeom>
            <a:solidFill>
              <a:srgbClr val="1CABE2">
                <a:alpha val="100000"/>
              </a:srgbClr>
            </a:solidFill>
          </p:spPr>
          <p:txBody>
            <a:bodyPr/>
            <a:lstStyle/>
            <a:p/>
          </p:txBody>
        </p:sp>
        <p:sp>
          <p:nvSpPr>
            <p:cNvPr id="31" name="rc31"/>
            <p:cNvSpPr/>
            <p:nvPr/>
          </p:nvSpPr>
          <p:spPr>
            <a:xfrm>
              <a:off x="2096045" y="3384863"/>
              <a:ext cx="239877" cy="826849"/>
            </a:xfrm>
            <a:prstGeom prst="rect">
              <a:avLst/>
            </a:prstGeom>
            <a:solidFill>
              <a:srgbClr val="80BD41">
                <a:alpha val="100000"/>
              </a:srgbClr>
            </a:solidFill>
          </p:spPr>
          <p:txBody>
            <a:bodyPr/>
            <a:lstStyle/>
            <a:p/>
          </p:txBody>
        </p:sp>
        <p:sp>
          <p:nvSpPr>
            <p:cNvPr id="32" name="rc32"/>
            <p:cNvSpPr/>
            <p:nvPr/>
          </p:nvSpPr>
          <p:spPr>
            <a:xfrm>
              <a:off x="2096045" y="3264359"/>
              <a:ext cx="239877" cy="120503"/>
            </a:xfrm>
            <a:prstGeom prst="rect">
              <a:avLst/>
            </a:prstGeom>
            <a:solidFill>
              <a:srgbClr val="1CABE2">
                <a:alpha val="100000"/>
              </a:srgbClr>
            </a:solidFill>
          </p:spPr>
          <p:txBody>
            <a:bodyPr/>
            <a:lstStyle/>
            <a:p/>
          </p:txBody>
        </p:sp>
        <p:sp>
          <p:nvSpPr>
            <p:cNvPr id="33" name="rc33"/>
            <p:cNvSpPr/>
            <p:nvPr/>
          </p:nvSpPr>
          <p:spPr>
            <a:xfrm>
              <a:off x="2362575" y="3372304"/>
              <a:ext cx="239877" cy="839408"/>
            </a:xfrm>
            <a:prstGeom prst="rect">
              <a:avLst/>
            </a:prstGeom>
            <a:solidFill>
              <a:srgbClr val="80BD41">
                <a:alpha val="100000"/>
              </a:srgbClr>
            </a:solidFill>
          </p:spPr>
          <p:txBody>
            <a:bodyPr/>
            <a:lstStyle/>
            <a:p/>
          </p:txBody>
        </p:sp>
        <p:sp>
          <p:nvSpPr>
            <p:cNvPr id="34" name="rc34"/>
            <p:cNvSpPr/>
            <p:nvPr/>
          </p:nvSpPr>
          <p:spPr>
            <a:xfrm>
              <a:off x="2362575" y="3251294"/>
              <a:ext cx="239877" cy="121009"/>
            </a:xfrm>
            <a:prstGeom prst="rect">
              <a:avLst/>
            </a:prstGeom>
            <a:solidFill>
              <a:srgbClr val="1CABE2">
                <a:alpha val="100000"/>
              </a:srgbClr>
            </a:solidFill>
          </p:spPr>
          <p:txBody>
            <a:bodyPr/>
            <a:lstStyle/>
            <a:p/>
          </p:txBody>
        </p:sp>
        <p:sp>
          <p:nvSpPr>
            <p:cNvPr id="35" name="rc35"/>
            <p:cNvSpPr/>
            <p:nvPr/>
          </p:nvSpPr>
          <p:spPr>
            <a:xfrm>
              <a:off x="2629106" y="3366533"/>
              <a:ext cx="239877" cy="845179"/>
            </a:xfrm>
            <a:prstGeom prst="rect">
              <a:avLst/>
            </a:prstGeom>
            <a:solidFill>
              <a:srgbClr val="80BD41">
                <a:alpha val="100000"/>
              </a:srgbClr>
            </a:solidFill>
          </p:spPr>
          <p:txBody>
            <a:bodyPr/>
            <a:lstStyle/>
            <a:p/>
          </p:txBody>
        </p:sp>
        <p:sp>
          <p:nvSpPr>
            <p:cNvPr id="36" name="rc36"/>
            <p:cNvSpPr/>
            <p:nvPr/>
          </p:nvSpPr>
          <p:spPr>
            <a:xfrm>
              <a:off x="2629106" y="3237773"/>
              <a:ext cx="239877" cy="128759"/>
            </a:xfrm>
            <a:prstGeom prst="rect">
              <a:avLst/>
            </a:prstGeom>
            <a:solidFill>
              <a:srgbClr val="1CABE2">
                <a:alpha val="100000"/>
              </a:srgbClr>
            </a:solidFill>
          </p:spPr>
          <p:txBody>
            <a:bodyPr/>
            <a:lstStyle/>
            <a:p/>
          </p:txBody>
        </p:sp>
        <p:sp>
          <p:nvSpPr>
            <p:cNvPr id="37" name="rc37"/>
            <p:cNvSpPr/>
            <p:nvPr/>
          </p:nvSpPr>
          <p:spPr>
            <a:xfrm>
              <a:off x="2895636" y="3352397"/>
              <a:ext cx="239877" cy="859315"/>
            </a:xfrm>
            <a:prstGeom prst="rect">
              <a:avLst/>
            </a:prstGeom>
            <a:solidFill>
              <a:srgbClr val="80BD41">
                <a:alpha val="100000"/>
              </a:srgbClr>
            </a:solidFill>
          </p:spPr>
          <p:txBody>
            <a:bodyPr/>
            <a:lstStyle/>
            <a:p/>
          </p:txBody>
        </p:sp>
        <p:sp>
          <p:nvSpPr>
            <p:cNvPr id="38" name="rc38"/>
            <p:cNvSpPr/>
            <p:nvPr/>
          </p:nvSpPr>
          <p:spPr>
            <a:xfrm>
              <a:off x="2895636" y="3223129"/>
              <a:ext cx="239877" cy="129267"/>
            </a:xfrm>
            <a:prstGeom prst="rect">
              <a:avLst/>
            </a:prstGeom>
            <a:solidFill>
              <a:srgbClr val="1CABE2">
                <a:alpha val="100000"/>
              </a:srgbClr>
            </a:solidFill>
          </p:spPr>
          <p:txBody>
            <a:bodyPr/>
            <a:lstStyle/>
            <a:p/>
          </p:txBody>
        </p:sp>
        <p:sp>
          <p:nvSpPr>
            <p:cNvPr id="39" name="rc39"/>
            <p:cNvSpPr/>
            <p:nvPr/>
          </p:nvSpPr>
          <p:spPr>
            <a:xfrm>
              <a:off x="3162166" y="3341317"/>
              <a:ext cx="239877" cy="870395"/>
            </a:xfrm>
            <a:prstGeom prst="rect">
              <a:avLst/>
            </a:prstGeom>
            <a:solidFill>
              <a:srgbClr val="80BD41">
                <a:alpha val="100000"/>
              </a:srgbClr>
            </a:solidFill>
          </p:spPr>
          <p:txBody>
            <a:bodyPr/>
            <a:lstStyle/>
            <a:p/>
          </p:txBody>
        </p:sp>
        <p:sp>
          <p:nvSpPr>
            <p:cNvPr id="40" name="rc40"/>
            <p:cNvSpPr/>
            <p:nvPr/>
          </p:nvSpPr>
          <p:spPr>
            <a:xfrm>
              <a:off x="3162166" y="3202508"/>
              <a:ext cx="239877" cy="138809"/>
            </a:xfrm>
            <a:prstGeom prst="rect">
              <a:avLst/>
            </a:prstGeom>
            <a:solidFill>
              <a:srgbClr val="1CABE2">
                <a:alpha val="100000"/>
              </a:srgbClr>
            </a:solidFill>
          </p:spPr>
          <p:txBody>
            <a:bodyPr/>
            <a:lstStyle/>
            <a:p/>
          </p:txBody>
        </p:sp>
        <p:sp>
          <p:nvSpPr>
            <p:cNvPr id="41" name="rc41"/>
            <p:cNvSpPr/>
            <p:nvPr/>
          </p:nvSpPr>
          <p:spPr>
            <a:xfrm>
              <a:off x="3428696" y="3309755"/>
              <a:ext cx="239877" cy="901957"/>
            </a:xfrm>
            <a:prstGeom prst="rect">
              <a:avLst/>
            </a:prstGeom>
            <a:solidFill>
              <a:srgbClr val="80BD41">
                <a:alpha val="100000"/>
              </a:srgbClr>
            </a:solidFill>
          </p:spPr>
          <p:txBody>
            <a:bodyPr/>
            <a:lstStyle/>
            <a:p/>
          </p:txBody>
        </p:sp>
        <p:sp>
          <p:nvSpPr>
            <p:cNvPr id="42" name="rc42"/>
            <p:cNvSpPr/>
            <p:nvPr/>
          </p:nvSpPr>
          <p:spPr>
            <a:xfrm>
              <a:off x="3428696" y="3193931"/>
              <a:ext cx="239877" cy="115823"/>
            </a:xfrm>
            <a:prstGeom prst="rect">
              <a:avLst/>
            </a:prstGeom>
            <a:solidFill>
              <a:srgbClr val="1CABE2">
                <a:alpha val="100000"/>
              </a:srgbClr>
            </a:solidFill>
          </p:spPr>
          <p:txBody>
            <a:bodyPr/>
            <a:lstStyle/>
            <a:p/>
          </p:txBody>
        </p:sp>
        <p:sp>
          <p:nvSpPr>
            <p:cNvPr id="43" name="rc43"/>
            <p:cNvSpPr/>
            <p:nvPr/>
          </p:nvSpPr>
          <p:spPr>
            <a:xfrm>
              <a:off x="3695227" y="3313486"/>
              <a:ext cx="239877" cy="898226"/>
            </a:xfrm>
            <a:prstGeom prst="rect">
              <a:avLst/>
            </a:prstGeom>
            <a:solidFill>
              <a:srgbClr val="80BD41">
                <a:alpha val="100000"/>
              </a:srgbClr>
            </a:solidFill>
          </p:spPr>
          <p:txBody>
            <a:bodyPr/>
            <a:lstStyle/>
            <a:p/>
          </p:txBody>
        </p:sp>
        <p:sp>
          <p:nvSpPr>
            <p:cNvPr id="44" name="rc44"/>
            <p:cNvSpPr/>
            <p:nvPr/>
          </p:nvSpPr>
          <p:spPr>
            <a:xfrm>
              <a:off x="3695227" y="3184244"/>
              <a:ext cx="239877" cy="129241"/>
            </a:xfrm>
            <a:prstGeom prst="rect">
              <a:avLst/>
            </a:prstGeom>
            <a:solidFill>
              <a:srgbClr val="1CABE2">
                <a:alpha val="100000"/>
              </a:srgbClr>
            </a:solidFill>
          </p:spPr>
          <p:txBody>
            <a:bodyPr/>
            <a:lstStyle/>
            <a:p/>
          </p:txBody>
        </p:sp>
        <p:sp>
          <p:nvSpPr>
            <p:cNvPr id="45" name="rc45"/>
            <p:cNvSpPr/>
            <p:nvPr/>
          </p:nvSpPr>
          <p:spPr>
            <a:xfrm>
              <a:off x="3961757" y="3314854"/>
              <a:ext cx="239877" cy="896857"/>
            </a:xfrm>
            <a:prstGeom prst="rect">
              <a:avLst/>
            </a:prstGeom>
            <a:solidFill>
              <a:srgbClr val="80BD41">
                <a:alpha val="100000"/>
              </a:srgbClr>
            </a:solidFill>
          </p:spPr>
          <p:txBody>
            <a:bodyPr/>
            <a:lstStyle/>
            <a:p/>
          </p:txBody>
        </p:sp>
        <p:sp>
          <p:nvSpPr>
            <p:cNvPr id="46" name="rc46"/>
            <p:cNvSpPr/>
            <p:nvPr/>
          </p:nvSpPr>
          <p:spPr>
            <a:xfrm>
              <a:off x="3961757" y="3174960"/>
              <a:ext cx="239877" cy="139894"/>
            </a:xfrm>
            <a:prstGeom prst="rect">
              <a:avLst/>
            </a:prstGeom>
            <a:solidFill>
              <a:srgbClr val="1CABE2">
                <a:alpha val="100000"/>
              </a:srgbClr>
            </a:solidFill>
          </p:spPr>
          <p:txBody>
            <a:bodyPr/>
            <a:lstStyle/>
            <a:p/>
          </p:txBody>
        </p:sp>
        <p:sp>
          <p:nvSpPr>
            <p:cNvPr id="47" name="rc47"/>
            <p:cNvSpPr/>
            <p:nvPr/>
          </p:nvSpPr>
          <p:spPr>
            <a:xfrm>
              <a:off x="4228287" y="3294839"/>
              <a:ext cx="239877" cy="916873"/>
            </a:xfrm>
            <a:prstGeom prst="rect">
              <a:avLst/>
            </a:prstGeom>
            <a:solidFill>
              <a:srgbClr val="80BD41">
                <a:alpha val="100000"/>
              </a:srgbClr>
            </a:solidFill>
          </p:spPr>
          <p:txBody>
            <a:bodyPr/>
            <a:lstStyle/>
            <a:p/>
          </p:txBody>
        </p:sp>
        <p:sp>
          <p:nvSpPr>
            <p:cNvPr id="48" name="rc48"/>
            <p:cNvSpPr/>
            <p:nvPr/>
          </p:nvSpPr>
          <p:spPr>
            <a:xfrm>
              <a:off x="4228287" y="3151930"/>
              <a:ext cx="239877" cy="142909"/>
            </a:xfrm>
            <a:prstGeom prst="rect">
              <a:avLst/>
            </a:prstGeom>
            <a:solidFill>
              <a:srgbClr val="1CABE2">
                <a:alpha val="100000"/>
              </a:srgbClr>
            </a:solidFill>
          </p:spPr>
          <p:txBody>
            <a:bodyPr/>
            <a:lstStyle/>
            <a:p/>
          </p:txBody>
        </p:sp>
        <p:sp>
          <p:nvSpPr>
            <p:cNvPr id="49" name="rc49"/>
            <p:cNvSpPr/>
            <p:nvPr/>
          </p:nvSpPr>
          <p:spPr>
            <a:xfrm>
              <a:off x="4494818" y="3253933"/>
              <a:ext cx="239877" cy="957779"/>
            </a:xfrm>
            <a:prstGeom prst="rect">
              <a:avLst/>
            </a:prstGeom>
            <a:solidFill>
              <a:srgbClr val="80BD41">
                <a:alpha val="100000"/>
              </a:srgbClr>
            </a:solidFill>
          </p:spPr>
          <p:txBody>
            <a:bodyPr/>
            <a:lstStyle/>
            <a:p/>
          </p:txBody>
        </p:sp>
        <p:sp>
          <p:nvSpPr>
            <p:cNvPr id="50" name="rc50"/>
            <p:cNvSpPr/>
            <p:nvPr/>
          </p:nvSpPr>
          <p:spPr>
            <a:xfrm>
              <a:off x="4494818" y="3137666"/>
              <a:ext cx="239877" cy="116267"/>
            </a:xfrm>
            <a:prstGeom prst="rect">
              <a:avLst/>
            </a:prstGeom>
            <a:solidFill>
              <a:srgbClr val="1CABE2">
                <a:alpha val="100000"/>
              </a:srgbClr>
            </a:solidFill>
          </p:spPr>
          <p:txBody>
            <a:bodyPr/>
            <a:lstStyle/>
            <a:p/>
          </p:txBody>
        </p:sp>
        <p:sp>
          <p:nvSpPr>
            <p:cNvPr id="51" name="rc51"/>
            <p:cNvSpPr/>
            <p:nvPr/>
          </p:nvSpPr>
          <p:spPr>
            <a:xfrm>
              <a:off x="4761348" y="3255769"/>
              <a:ext cx="239877" cy="955943"/>
            </a:xfrm>
            <a:prstGeom prst="rect">
              <a:avLst/>
            </a:prstGeom>
            <a:solidFill>
              <a:srgbClr val="80BD41">
                <a:alpha val="100000"/>
              </a:srgbClr>
            </a:solidFill>
          </p:spPr>
          <p:txBody>
            <a:bodyPr/>
            <a:lstStyle/>
            <a:p/>
          </p:txBody>
        </p:sp>
        <p:sp>
          <p:nvSpPr>
            <p:cNvPr id="52" name="rc52"/>
            <p:cNvSpPr/>
            <p:nvPr/>
          </p:nvSpPr>
          <p:spPr>
            <a:xfrm>
              <a:off x="4761348" y="3147203"/>
              <a:ext cx="239877" cy="108565"/>
            </a:xfrm>
            <a:prstGeom prst="rect">
              <a:avLst/>
            </a:prstGeom>
            <a:solidFill>
              <a:srgbClr val="1CABE2">
                <a:alpha val="100000"/>
              </a:srgbClr>
            </a:solidFill>
          </p:spPr>
          <p:txBody>
            <a:bodyPr/>
            <a:lstStyle/>
            <a:p/>
          </p:txBody>
        </p:sp>
        <p:sp>
          <p:nvSpPr>
            <p:cNvPr id="53" name="rc53"/>
            <p:cNvSpPr/>
            <p:nvPr/>
          </p:nvSpPr>
          <p:spPr>
            <a:xfrm>
              <a:off x="5027878" y="3261069"/>
              <a:ext cx="239877" cy="950643"/>
            </a:xfrm>
            <a:prstGeom prst="rect">
              <a:avLst/>
            </a:prstGeom>
            <a:solidFill>
              <a:srgbClr val="80BD41">
                <a:alpha val="100000"/>
              </a:srgbClr>
            </a:solidFill>
          </p:spPr>
          <p:txBody>
            <a:bodyPr/>
            <a:lstStyle/>
            <a:p/>
          </p:txBody>
        </p:sp>
        <p:sp>
          <p:nvSpPr>
            <p:cNvPr id="54" name="rc54"/>
            <p:cNvSpPr/>
            <p:nvPr/>
          </p:nvSpPr>
          <p:spPr>
            <a:xfrm>
              <a:off x="5027878" y="3146199"/>
              <a:ext cx="239877" cy="114870"/>
            </a:xfrm>
            <a:prstGeom prst="rect">
              <a:avLst/>
            </a:prstGeom>
            <a:solidFill>
              <a:srgbClr val="1CABE2">
                <a:alpha val="100000"/>
              </a:srgbClr>
            </a:solidFill>
          </p:spPr>
          <p:txBody>
            <a:bodyPr/>
            <a:lstStyle/>
            <a:p/>
          </p:txBody>
        </p:sp>
        <p:sp>
          <p:nvSpPr>
            <p:cNvPr id="55" name="rc55"/>
            <p:cNvSpPr/>
            <p:nvPr/>
          </p:nvSpPr>
          <p:spPr>
            <a:xfrm>
              <a:off x="5294409" y="3282761"/>
              <a:ext cx="239877" cy="928951"/>
            </a:xfrm>
            <a:prstGeom prst="rect">
              <a:avLst/>
            </a:prstGeom>
            <a:solidFill>
              <a:srgbClr val="80BD41">
                <a:alpha val="100000"/>
              </a:srgbClr>
            </a:solidFill>
          </p:spPr>
          <p:txBody>
            <a:bodyPr/>
            <a:lstStyle/>
            <a:p/>
          </p:txBody>
        </p:sp>
        <p:sp>
          <p:nvSpPr>
            <p:cNvPr id="56" name="rc56"/>
            <p:cNvSpPr/>
            <p:nvPr/>
          </p:nvSpPr>
          <p:spPr>
            <a:xfrm>
              <a:off x="5294409" y="3157436"/>
              <a:ext cx="239877" cy="125324"/>
            </a:xfrm>
            <a:prstGeom prst="rect">
              <a:avLst/>
            </a:prstGeom>
            <a:solidFill>
              <a:srgbClr val="1CABE2">
                <a:alpha val="100000"/>
              </a:srgbClr>
            </a:solidFill>
          </p:spPr>
          <p:txBody>
            <a:bodyPr/>
            <a:lstStyle/>
            <a:p/>
          </p:txBody>
        </p:sp>
        <p:sp>
          <p:nvSpPr>
            <p:cNvPr id="57" name="rc57"/>
            <p:cNvSpPr/>
            <p:nvPr/>
          </p:nvSpPr>
          <p:spPr>
            <a:xfrm>
              <a:off x="5560939" y="3306192"/>
              <a:ext cx="239877" cy="905519"/>
            </a:xfrm>
            <a:prstGeom prst="rect">
              <a:avLst/>
            </a:prstGeom>
            <a:solidFill>
              <a:srgbClr val="80BD41">
                <a:alpha val="100000"/>
              </a:srgbClr>
            </a:solidFill>
          </p:spPr>
          <p:txBody>
            <a:bodyPr/>
            <a:lstStyle/>
            <a:p/>
          </p:txBody>
        </p:sp>
        <p:sp>
          <p:nvSpPr>
            <p:cNvPr id="58" name="rc58"/>
            <p:cNvSpPr/>
            <p:nvPr/>
          </p:nvSpPr>
          <p:spPr>
            <a:xfrm>
              <a:off x="5560939" y="3174940"/>
              <a:ext cx="239877" cy="131252"/>
            </a:xfrm>
            <a:prstGeom prst="rect">
              <a:avLst/>
            </a:prstGeom>
            <a:solidFill>
              <a:srgbClr val="1CABE2">
                <a:alpha val="100000"/>
              </a:srgbClr>
            </a:solidFill>
          </p:spPr>
          <p:txBody>
            <a:bodyPr/>
            <a:lstStyle/>
            <a:p/>
          </p:txBody>
        </p:sp>
        <p:sp>
          <p:nvSpPr>
            <p:cNvPr id="59" name="rc59"/>
            <p:cNvSpPr/>
            <p:nvPr/>
          </p:nvSpPr>
          <p:spPr>
            <a:xfrm>
              <a:off x="5827469" y="3316460"/>
              <a:ext cx="239877" cy="895252"/>
            </a:xfrm>
            <a:prstGeom prst="rect">
              <a:avLst/>
            </a:prstGeom>
            <a:solidFill>
              <a:srgbClr val="80BD41">
                <a:alpha val="100000"/>
              </a:srgbClr>
            </a:solidFill>
          </p:spPr>
          <p:txBody>
            <a:bodyPr/>
            <a:lstStyle/>
            <a:p/>
          </p:txBody>
        </p:sp>
        <p:sp>
          <p:nvSpPr>
            <p:cNvPr id="60" name="rc60"/>
            <p:cNvSpPr/>
            <p:nvPr/>
          </p:nvSpPr>
          <p:spPr>
            <a:xfrm>
              <a:off x="5827469" y="3194487"/>
              <a:ext cx="239877" cy="121973"/>
            </a:xfrm>
            <a:prstGeom prst="rect">
              <a:avLst/>
            </a:prstGeom>
            <a:solidFill>
              <a:srgbClr val="1CABE2">
                <a:alpha val="100000"/>
              </a:srgbClr>
            </a:solidFill>
          </p:spPr>
          <p:txBody>
            <a:bodyPr/>
            <a:lstStyle/>
            <a:p/>
          </p:txBody>
        </p:sp>
        <p:sp>
          <p:nvSpPr>
            <p:cNvPr id="61" name="rc61"/>
            <p:cNvSpPr/>
            <p:nvPr/>
          </p:nvSpPr>
          <p:spPr>
            <a:xfrm>
              <a:off x="6094000" y="3350868"/>
              <a:ext cx="239877" cy="860843"/>
            </a:xfrm>
            <a:prstGeom prst="rect">
              <a:avLst/>
            </a:prstGeom>
            <a:solidFill>
              <a:srgbClr val="80BD41">
                <a:alpha val="100000"/>
              </a:srgbClr>
            </a:solidFill>
          </p:spPr>
          <p:txBody>
            <a:bodyPr/>
            <a:lstStyle/>
            <a:p/>
          </p:txBody>
        </p:sp>
        <p:sp>
          <p:nvSpPr>
            <p:cNvPr id="62" name="rc62"/>
            <p:cNvSpPr/>
            <p:nvPr/>
          </p:nvSpPr>
          <p:spPr>
            <a:xfrm>
              <a:off x="6094000" y="3214599"/>
              <a:ext cx="239877" cy="136269"/>
            </a:xfrm>
            <a:prstGeom prst="rect">
              <a:avLst/>
            </a:prstGeom>
            <a:solidFill>
              <a:srgbClr val="1CABE2">
                <a:alpha val="100000"/>
              </a:srgbClr>
            </a:solidFill>
          </p:spPr>
          <p:txBody>
            <a:bodyPr/>
            <a:lstStyle/>
            <a:p/>
          </p:txBody>
        </p:sp>
        <p:sp>
          <p:nvSpPr>
            <p:cNvPr id="63" name="rc63"/>
            <p:cNvSpPr/>
            <p:nvPr/>
          </p:nvSpPr>
          <p:spPr>
            <a:xfrm>
              <a:off x="6360530" y="3330210"/>
              <a:ext cx="239877" cy="881502"/>
            </a:xfrm>
            <a:prstGeom prst="rect">
              <a:avLst/>
            </a:prstGeom>
            <a:solidFill>
              <a:srgbClr val="80BD41">
                <a:alpha val="100000"/>
              </a:srgbClr>
            </a:solidFill>
          </p:spPr>
          <p:txBody>
            <a:bodyPr/>
            <a:lstStyle/>
            <a:p/>
          </p:txBody>
        </p:sp>
        <p:sp>
          <p:nvSpPr>
            <p:cNvPr id="64" name="rc64"/>
            <p:cNvSpPr/>
            <p:nvPr/>
          </p:nvSpPr>
          <p:spPr>
            <a:xfrm>
              <a:off x="6360530" y="3214808"/>
              <a:ext cx="239877" cy="115402"/>
            </a:xfrm>
            <a:prstGeom prst="rect">
              <a:avLst/>
            </a:prstGeom>
            <a:solidFill>
              <a:srgbClr val="1CABE2">
                <a:alpha val="100000"/>
              </a:srgbClr>
            </a:solidFill>
          </p:spPr>
          <p:txBody>
            <a:bodyPr/>
            <a:lstStyle/>
            <a:p/>
          </p:txBody>
        </p:sp>
        <p:sp>
          <p:nvSpPr>
            <p:cNvPr id="65" name="rc65"/>
            <p:cNvSpPr/>
            <p:nvPr/>
          </p:nvSpPr>
          <p:spPr>
            <a:xfrm>
              <a:off x="6627060" y="3377601"/>
              <a:ext cx="239877" cy="834110"/>
            </a:xfrm>
            <a:prstGeom prst="rect">
              <a:avLst/>
            </a:prstGeom>
            <a:solidFill>
              <a:srgbClr val="80BD41">
                <a:alpha val="100000"/>
              </a:srgbClr>
            </a:solidFill>
          </p:spPr>
          <p:txBody>
            <a:bodyPr/>
            <a:lstStyle/>
            <a:p/>
          </p:txBody>
        </p:sp>
        <p:sp>
          <p:nvSpPr>
            <p:cNvPr id="66" name="rc66"/>
            <p:cNvSpPr/>
            <p:nvPr/>
          </p:nvSpPr>
          <p:spPr>
            <a:xfrm>
              <a:off x="6627060" y="3219752"/>
              <a:ext cx="239877" cy="157849"/>
            </a:xfrm>
            <a:prstGeom prst="rect">
              <a:avLst/>
            </a:prstGeom>
            <a:solidFill>
              <a:srgbClr val="1CABE2">
                <a:alpha val="100000"/>
              </a:srgbClr>
            </a:solidFill>
          </p:spPr>
          <p:txBody>
            <a:bodyPr/>
            <a:lstStyle/>
            <a:p/>
          </p:txBody>
        </p:sp>
        <p:sp>
          <p:nvSpPr>
            <p:cNvPr id="67" name="rc67"/>
            <p:cNvSpPr/>
            <p:nvPr/>
          </p:nvSpPr>
          <p:spPr>
            <a:xfrm>
              <a:off x="6893590" y="3451942"/>
              <a:ext cx="239877" cy="759770"/>
            </a:xfrm>
            <a:prstGeom prst="rect">
              <a:avLst/>
            </a:prstGeom>
            <a:solidFill>
              <a:srgbClr val="80BD41">
                <a:alpha val="100000"/>
              </a:srgbClr>
            </a:solidFill>
          </p:spPr>
          <p:txBody>
            <a:bodyPr/>
            <a:lstStyle/>
            <a:p/>
          </p:txBody>
        </p:sp>
        <p:sp>
          <p:nvSpPr>
            <p:cNvPr id="68" name="rc68"/>
            <p:cNvSpPr/>
            <p:nvPr/>
          </p:nvSpPr>
          <p:spPr>
            <a:xfrm>
              <a:off x="6893590" y="3230022"/>
              <a:ext cx="239877" cy="221919"/>
            </a:xfrm>
            <a:prstGeom prst="rect">
              <a:avLst/>
            </a:prstGeom>
            <a:solidFill>
              <a:srgbClr val="1CABE2">
                <a:alpha val="100000"/>
              </a:srgbClr>
            </a:solidFill>
          </p:spPr>
          <p:txBody>
            <a:bodyPr/>
            <a:lstStyle/>
            <a:p/>
          </p:txBody>
        </p:sp>
        <p:sp>
          <p:nvSpPr>
            <p:cNvPr id="69" name="rc69"/>
            <p:cNvSpPr/>
            <p:nvPr/>
          </p:nvSpPr>
          <p:spPr>
            <a:xfrm>
              <a:off x="7160121" y="3373378"/>
              <a:ext cx="239877" cy="838334"/>
            </a:xfrm>
            <a:prstGeom prst="rect">
              <a:avLst/>
            </a:prstGeom>
            <a:solidFill>
              <a:srgbClr val="80BD41">
                <a:alpha val="100000"/>
              </a:srgbClr>
            </a:solidFill>
          </p:spPr>
          <p:txBody>
            <a:bodyPr/>
            <a:lstStyle/>
            <a:p/>
          </p:txBody>
        </p:sp>
        <p:sp>
          <p:nvSpPr>
            <p:cNvPr id="70" name="rc70"/>
            <p:cNvSpPr/>
            <p:nvPr/>
          </p:nvSpPr>
          <p:spPr>
            <a:xfrm>
              <a:off x="7160121" y="3244556"/>
              <a:ext cx="239877" cy="128822"/>
            </a:xfrm>
            <a:prstGeom prst="rect">
              <a:avLst/>
            </a:prstGeom>
            <a:solidFill>
              <a:srgbClr val="1CABE2">
                <a:alpha val="100000"/>
              </a:srgbClr>
            </a:solidFill>
          </p:spPr>
          <p:txBody>
            <a:bodyPr/>
            <a:lstStyle/>
            <a:p/>
          </p:txBody>
        </p:sp>
        <p:sp>
          <p:nvSpPr>
            <p:cNvPr id="71" name="rc71"/>
            <p:cNvSpPr/>
            <p:nvPr/>
          </p:nvSpPr>
          <p:spPr>
            <a:xfrm>
              <a:off x="7426651" y="3407272"/>
              <a:ext cx="239877" cy="804440"/>
            </a:xfrm>
            <a:prstGeom prst="rect">
              <a:avLst/>
            </a:prstGeom>
            <a:solidFill>
              <a:srgbClr val="80BD41">
                <a:alpha val="100000"/>
              </a:srgbClr>
            </a:solidFill>
          </p:spPr>
          <p:txBody>
            <a:bodyPr/>
            <a:lstStyle/>
            <a:p/>
          </p:txBody>
        </p:sp>
        <p:sp>
          <p:nvSpPr>
            <p:cNvPr id="72" name="rc72"/>
            <p:cNvSpPr/>
            <p:nvPr/>
          </p:nvSpPr>
          <p:spPr>
            <a:xfrm>
              <a:off x="7426651" y="3252416"/>
              <a:ext cx="239877" cy="154855"/>
            </a:xfrm>
            <a:prstGeom prst="rect">
              <a:avLst/>
            </a:prstGeom>
            <a:solidFill>
              <a:srgbClr val="1CABE2">
                <a:alpha val="100000"/>
              </a:srgbClr>
            </a:solidFill>
          </p:spPr>
          <p:txBody>
            <a:bodyPr/>
            <a:lstStyle/>
            <a:p/>
          </p:txBody>
        </p:sp>
        <p:sp>
          <p:nvSpPr>
            <p:cNvPr id="73" name="rc73"/>
            <p:cNvSpPr/>
            <p:nvPr/>
          </p:nvSpPr>
          <p:spPr>
            <a:xfrm>
              <a:off x="7693181" y="3407330"/>
              <a:ext cx="239877" cy="804382"/>
            </a:xfrm>
            <a:prstGeom prst="rect">
              <a:avLst/>
            </a:prstGeom>
            <a:solidFill>
              <a:srgbClr val="80BD41">
                <a:alpha val="100000"/>
              </a:srgbClr>
            </a:solidFill>
          </p:spPr>
          <p:txBody>
            <a:bodyPr/>
            <a:lstStyle/>
            <a:p/>
          </p:txBody>
        </p:sp>
        <p:sp>
          <p:nvSpPr>
            <p:cNvPr id="74" name="rc74"/>
            <p:cNvSpPr/>
            <p:nvPr/>
          </p:nvSpPr>
          <p:spPr>
            <a:xfrm>
              <a:off x="7693181" y="3255884"/>
              <a:ext cx="239877" cy="151446"/>
            </a:xfrm>
            <a:prstGeom prst="rect">
              <a:avLst/>
            </a:prstGeom>
            <a:solidFill>
              <a:srgbClr val="1CABE2">
                <a:alpha val="100000"/>
              </a:srgbClr>
            </a:solidFill>
          </p:spPr>
          <p:txBody>
            <a:bodyPr/>
            <a:lstStyle/>
            <a:p/>
          </p:txBody>
        </p:sp>
        <p:sp>
          <p:nvSpPr>
            <p:cNvPr id="75" name="rc75"/>
            <p:cNvSpPr/>
            <p:nvPr/>
          </p:nvSpPr>
          <p:spPr>
            <a:xfrm>
              <a:off x="7959712" y="3406109"/>
              <a:ext cx="239877" cy="805603"/>
            </a:xfrm>
            <a:prstGeom prst="rect">
              <a:avLst/>
            </a:prstGeom>
            <a:solidFill>
              <a:srgbClr val="80BD41">
                <a:alpha val="100000"/>
              </a:srgbClr>
            </a:solidFill>
          </p:spPr>
          <p:txBody>
            <a:bodyPr/>
            <a:lstStyle/>
            <a:p/>
          </p:txBody>
        </p:sp>
        <p:sp>
          <p:nvSpPr>
            <p:cNvPr id="76" name="rc76"/>
            <p:cNvSpPr/>
            <p:nvPr/>
          </p:nvSpPr>
          <p:spPr>
            <a:xfrm>
              <a:off x="7959712" y="3258628"/>
              <a:ext cx="239877" cy="147480"/>
            </a:xfrm>
            <a:prstGeom prst="rect">
              <a:avLst/>
            </a:prstGeom>
            <a:solidFill>
              <a:srgbClr val="1CABE2">
                <a:alpha val="100000"/>
              </a:srgbClr>
            </a:solidFill>
          </p:spPr>
          <p:txBody>
            <a:bodyPr/>
            <a:lstStyle/>
            <a:p/>
          </p:txBody>
        </p:sp>
        <p:sp>
          <p:nvSpPr>
            <p:cNvPr id="77" name="pl77"/>
            <p:cNvSpPr/>
            <p:nvPr/>
          </p:nvSpPr>
          <p:spPr>
            <a:xfrm>
              <a:off x="1416393" y="2278428"/>
              <a:ext cx="6663257" cy="279252"/>
            </a:xfrm>
            <a:custGeom>
              <a:avLst/>
              <a:pathLst>
                <a:path w="6663257" h="279252">
                  <a:moveTo>
                    <a:pt x="0" y="107404"/>
                  </a:moveTo>
                  <a:lnTo>
                    <a:pt x="266530" y="107404"/>
                  </a:lnTo>
                  <a:lnTo>
                    <a:pt x="533060" y="128885"/>
                  </a:lnTo>
                  <a:lnTo>
                    <a:pt x="799590" y="64442"/>
                  </a:lnTo>
                  <a:lnTo>
                    <a:pt x="1066121" y="64442"/>
                  </a:lnTo>
                  <a:lnTo>
                    <a:pt x="1332651" y="64442"/>
                  </a:lnTo>
                  <a:lnTo>
                    <a:pt x="1599181" y="64442"/>
                  </a:lnTo>
                  <a:lnTo>
                    <a:pt x="1865712" y="85923"/>
                  </a:lnTo>
                  <a:lnTo>
                    <a:pt x="2132242" y="21480"/>
                  </a:lnTo>
                  <a:lnTo>
                    <a:pt x="2398772" y="64442"/>
                  </a:lnTo>
                  <a:lnTo>
                    <a:pt x="2665303" y="64442"/>
                  </a:lnTo>
                  <a:lnTo>
                    <a:pt x="2931833" y="64442"/>
                  </a:lnTo>
                  <a:lnTo>
                    <a:pt x="3198363" y="21480"/>
                  </a:lnTo>
                  <a:lnTo>
                    <a:pt x="3464893" y="0"/>
                  </a:lnTo>
                  <a:lnTo>
                    <a:pt x="3731424" y="21480"/>
                  </a:lnTo>
                  <a:lnTo>
                    <a:pt x="3997954" y="42961"/>
                  </a:lnTo>
                  <a:lnTo>
                    <a:pt x="4264484" y="64442"/>
                  </a:lnTo>
                  <a:lnTo>
                    <a:pt x="4531015" y="42961"/>
                  </a:lnTo>
                  <a:lnTo>
                    <a:pt x="4797545" y="85923"/>
                  </a:lnTo>
                  <a:lnTo>
                    <a:pt x="5064075" y="42961"/>
                  </a:lnTo>
                  <a:lnTo>
                    <a:pt x="5330606" y="128885"/>
                  </a:lnTo>
                  <a:lnTo>
                    <a:pt x="5597136" y="279252"/>
                  </a:lnTo>
                  <a:lnTo>
                    <a:pt x="5863666" y="64442"/>
                  </a:lnTo>
                  <a:lnTo>
                    <a:pt x="6130197" y="128885"/>
                  </a:lnTo>
                  <a:lnTo>
                    <a:pt x="6396727" y="128885"/>
                  </a:lnTo>
                  <a:lnTo>
                    <a:pt x="6663257" y="107404"/>
                  </a:lnTo>
                </a:path>
              </a:pathLst>
            </a:custGeom>
            <a:ln w="27101" cap="flat">
              <a:solidFill>
                <a:srgbClr val="0058AB">
                  <a:alpha val="100000"/>
                </a:srgbClr>
              </a:solidFill>
              <a:prstDash val="solid"/>
              <a:round/>
            </a:ln>
          </p:spPr>
          <p:txBody>
            <a:bodyPr/>
            <a:lstStyle/>
            <a:p/>
          </p:txBody>
        </p:sp>
        <p:sp>
          <p:nvSpPr>
            <p:cNvPr id="78" name="tx78"/>
            <p:cNvSpPr/>
            <p:nvPr/>
          </p:nvSpPr>
          <p:spPr>
            <a:xfrm>
              <a:off x="1346075" y="22047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79" name="tx79"/>
            <p:cNvSpPr/>
            <p:nvPr/>
          </p:nvSpPr>
          <p:spPr>
            <a:xfrm>
              <a:off x="2678727" y="216182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0" name="tx80"/>
            <p:cNvSpPr/>
            <p:nvPr/>
          </p:nvSpPr>
          <p:spPr>
            <a:xfrm>
              <a:off x="4011378" y="216182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1" name="tx81"/>
            <p:cNvSpPr/>
            <p:nvPr/>
          </p:nvSpPr>
          <p:spPr>
            <a:xfrm>
              <a:off x="5344030" y="21403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2" name="tx82"/>
            <p:cNvSpPr/>
            <p:nvPr/>
          </p:nvSpPr>
          <p:spPr>
            <a:xfrm>
              <a:off x="6410151" y="21403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3" name="tx83"/>
            <p:cNvSpPr/>
            <p:nvPr/>
          </p:nvSpPr>
          <p:spPr>
            <a:xfrm>
              <a:off x="6676681"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4" name="tx84"/>
            <p:cNvSpPr/>
            <p:nvPr/>
          </p:nvSpPr>
          <p:spPr>
            <a:xfrm>
              <a:off x="6943212" y="2376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5" name="tx85"/>
            <p:cNvSpPr/>
            <p:nvPr/>
          </p:nvSpPr>
          <p:spPr>
            <a:xfrm>
              <a:off x="7209742" y="216182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6" name="tx86"/>
            <p:cNvSpPr/>
            <p:nvPr/>
          </p:nvSpPr>
          <p:spPr>
            <a:xfrm>
              <a:off x="7476272"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7" name="tx87"/>
            <p:cNvSpPr/>
            <p:nvPr/>
          </p:nvSpPr>
          <p:spPr>
            <a:xfrm>
              <a:off x="7742803"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8" name="tx88"/>
            <p:cNvSpPr/>
            <p:nvPr/>
          </p:nvSpPr>
          <p:spPr>
            <a:xfrm>
              <a:off x="8009333" y="22047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9" name="tx89"/>
            <p:cNvSpPr/>
            <p:nvPr/>
          </p:nvSpPr>
          <p:spPr>
            <a:xfrm>
              <a:off x="1341092" y="377811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7.1</a:t>
              </a:r>
            </a:p>
          </p:txBody>
        </p:sp>
        <p:sp>
          <p:nvSpPr>
            <p:cNvPr id="90" name="tx90"/>
            <p:cNvSpPr/>
            <p:nvPr/>
          </p:nvSpPr>
          <p:spPr>
            <a:xfrm>
              <a:off x="1341092" y="331504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91" name="tx91"/>
            <p:cNvSpPr/>
            <p:nvPr/>
          </p:nvSpPr>
          <p:spPr>
            <a:xfrm>
              <a:off x="2673743" y="37503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7.6</a:t>
              </a:r>
            </a:p>
          </p:txBody>
        </p:sp>
        <p:sp>
          <p:nvSpPr>
            <p:cNvPr id="92" name="tx92"/>
            <p:cNvSpPr/>
            <p:nvPr/>
          </p:nvSpPr>
          <p:spPr>
            <a:xfrm>
              <a:off x="2673743" y="326333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93" name="tx93"/>
            <p:cNvSpPr/>
            <p:nvPr/>
          </p:nvSpPr>
          <p:spPr>
            <a:xfrm>
              <a:off x="4051566" y="37244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94" name="tx94"/>
            <p:cNvSpPr/>
            <p:nvPr/>
          </p:nvSpPr>
          <p:spPr>
            <a:xfrm>
              <a:off x="4006395" y="32060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95" name="tx95"/>
            <p:cNvSpPr/>
            <p:nvPr/>
          </p:nvSpPr>
          <p:spPr>
            <a:xfrm>
              <a:off x="5339046" y="370842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8.3</a:t>
              </a:r>
            </a:p>
          </p:txBody>
        </p:sp>
        <p:sp>
          <p:nvSpPr>
            <p:cNvPr id="96" name="tx96"/>
            <p:cNvSpPr/>
            <p:nvPr/>
          </p:nvSpPr>
          <p:spPr>
            <a:xfrm>
              <a:off x="5339046" y="318128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97" name="tx97"/>
            <p:cNvSpPr/>
            <p:nvPr/>
          </p:nvSpPr>
          <p:spPr>
            <a:xfrm>
              <a:off x="6405168" y="373214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7.9</a:t>
              </a:r>
            </a:p>
          </p:txBody>
        </p:sp>
        <p:sp>
          <p:nvSpPr>
            <p:cNvPr id="98" name="tx98"/>
            <p:cNvSpPr/>
            <p:nvPr/>
          </p:nvSpPr>
          <p:spPr>
            <a:xfrm>
              <a:off x="6450339" y="32336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99" name="tx99"/>
            <p:cNvSpPr/>
            <p:nvPr/>
          </p:nvSpPr>
          <p:spPr>
            <a:xfrm>
              <a:off x="6671698" y="37558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7.5</a:t>
              </a:r>
            </a:p>
          </p:txBody>
        </p:sp>
        <p:sp>
          <p:nvSpPr>
            <p:cNvPr id="100" name="tx100"/>
            <p:cNvSpPr/>
            <p:nvPr/>
          </p:nvSpPr>
          <p:spPr>
            <a:xfrm>
              <a:off x="6671698" y="325986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1" name="tx101"/>
            <p:cNvSpPr/>
            <p:nvPr/>
          </p:nvSpPr>
          <p:spPr>
            <a:xfrm>
              <a:off x="6938228" y="379301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6.8</a:t>
              </a:r>
            </a:p>
          </p:txBody>
        </p:sp>
        <p:sp>
          <p:nvSpPr>
            <p:cNvPr id="102" name="tx102"/>
            <p:cNvSpPr/>
            <p:nvPr/>
          </p:nvSpPr>
          <p:spPr>
            <a:xfrm>
              <a:off x="6983400" y="33021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03" name="tx103"/>
            <p:cNvSpPr/>
            <p:nvPr/>
          </p:nvSpPr>
          <p:spPr>
            <a:xfrm>
              <a:off x="7204759" y="375372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7.5</a:t>
              </a:r>
            </a:p>
          </p:txBody>
        </p:sp>
        <p:sp>
          <p:nvSpPr>
            <p:cNvPr id="104" name="tx104"/>
            <p:cNvSpPr/>
            <p:nvPr/>
          </p:nvSpPr>
          <p:spPr>
            <a:xfrm>
              <a:off x="7204759" y="327015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05" name="tx105"/>
            <p:cNvSpPr/>
            <p:nvPr/>
          </p:nvSpPr>
          <p:spPr>
            <a:xfrm>
              <a:off x="7471289" y="37706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7.2</a:t>
              </a:r>
            </a:p>
          </p:txBody>
        </p:sp>
        <p:sp>
          <p:nvSpPr>
            <p:cNvPr id="106" name="tx106"/>
            <p:cNvSpPr/>
            <p:nvPr/>
          </p:nvSpPr>
          <p:spPr>
            <a:xfrm>
              <a:off x="7471289" y="32910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7" name="tx107"/>
            <p:cNvSpPr/>
            <p:nvPr/>
          </p:nvSpPr>
          <p:spPr>
            <a:xfrm>
              <a:off x="7737819" y="377070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7.2</a:t>
              </a:r>
            </a:p>
          </p:txBody>
        </p:sp>
        <p:sp>
          <p:nvSpPr>
            <p:cNvPr id="108" name="tx108"/>
            <p:cNvSpPr/>
            <p:nvPr/>
          </p:nvSpPr>
          <p:spPr>
            <a:xfrm>
              <a:off x="7737819" y="32927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9" name="tx109"/>
            <p:cNvSpPr/>
            <p:nvPr/>
          </p:nvSpPr>
          <p:spPr>
            <a:xfrm>
              <a:off x="8004349" y="377009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7.2</a:t>
              </a:r>
            </a:p>
          </p:txBody>
        </p:sp>
        <p:sp>
          <p:nvSpPr>
            <p:cNvPr id="110" name="tx110"/>
            <p:cNvSpPr/>
            <p:nvPr/>
          </p:nvSpPr>
          <p:spPr>
            <a:xfrm>
              <a:off x="8004349" y="329355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11" name="tx111"/>
            <p:cNvSpPr/>
            <p:nvPr/>
          </p:nvSpPr>
          <p:spPr>
            <a:xfrm>
              <a:off x="1341092" y="31303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2" name="tx112"/>
            <p:cNvSpPr/>
            <p:nvPr/>
          </p:nvSpPr>
          <p:spPr>
            <a:xfrm>
              <a:off x="2673743" y="30825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3" name="tx113"/>
            <p:cNvSpPr/>
            <p:nvPr/>
          </p:nvSpPr>
          <p:spPr>
            <a:xfrm>
              <a:off x="4006395" y="301969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4" name="tx114"/>
            <p:cNvSpPr/>
            <p:nvPr/>
          </p:nvSpPr>
          <p:spPr>
            <a:xfrm>
              <a:off x="5339046" y="30021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5" name="tx115"/>
            <p:cNvSpPr/>
            <p:nvPr/>
          </p:nvSpPr>
          <p:spPr>
            <a:xfrm>
              <a:off x="6405168" y="30595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6" name="tx116"/>
            <p:cNvSpPr/>
            <p:nvPr/>
          </p:nvSpPr>
          <p:spPr>
            <a:xfrm>
              <a:off x="6671698" y="306448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7" name="tx117"/>
            <p:cNvSpPr/>
            <p:nvPr/>
          </p:nvSpPr>
          <p:spPr>
            <a:xfrm>
              <a:off x="6938228" y="307475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8" name="tx118"/>
            <p:cNvSpPr/>
            <p:nvPr/>
          </p:nvSpPr>
          <p:spPr>
            <a:xfrm>
              <a:off x="7204759" y="30892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9" name="tx119"/>
            <p:cNvSpPr/>
            <p:nvPr/>
          </p:nvSpPr>
          <p:spPr>
            <a:xfrm>
              <a:off x="7471289" y="309715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0" name="tx120"/>
            <p:cNvSpPr/>
            <p:nvPr/>
          </p:nvSpPr>
          <p:spPr>
            <a:xfrm>
              <a:off x="7737819" y="310061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1" name="tx121"/>
            <p:cNvSpPr/>
            <p:nvPr/>
          </p:nvSpPr>
          <p:spPr>
            <a:xfrm>
              <a:off x="8004349" y="31033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2" name="tx122"/>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3" name="tx123"/>
            <p:cNvSpPr/>
            <p:nvPr/>
          </p:nvSpPr>
          <p:spPr>
            <a:xfrm>
              <a:off x="694540" y="360276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5M</a:t>
              </a:r>
            </a:p>
          </p:txBody>
        </p:sp>
        <p:sp>
          <p:nvSpPr>
            <p:cNvPr id="124" name="tx124"/>
            <p:cNvSpPr/>
            <p:nvPr/>
          </p:nvSpPr>
          <p:spPr>
            <a:xfrm>
              <a:off x="616816" y="3043830"/>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5" name="tx125"/>
            <p:cNvSpPr/>
            <p:nvPr/>
          </p:nvSpPr>
          <p:spPr>
            <a:xfrm>
              <a:off x="616816" y="2484898"/>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15M</a:t>
              </a:r>
            </a:p>
          </p:txBody>
        </p:sp>
        <p:sp>
          <p:nvSpPr>
            <p:cNvPr id="126" name="tx126"/>
            <p:cNvSpPr/>
            <p:nvPr/>
          </p:nvSpPr>
          <p:spPr>
            <a:xfrm>
              <a:off x="616816" y="192596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7" name="tx127"/>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8" name="tx128"/>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9" name="tx129"/>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0" name="tx130"/>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1" name="tx131"/>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2" name="tx132"/>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3" name="tx133"/>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4" name="tx134"/>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5" name="tx135"/>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6" name="tx136"/>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7" name="tx137"/>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8" name="tx138"/>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9" name="tx139"/>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0" name="tx140"/>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1" name="tx141"/>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2" name="tx142"/>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3" name="tx143"/>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4" name="tx144"/>
            <p:cNvSpPr/>
            <p:nvPr/>
          </p:nvSpPr>
          <p:spPr>
            <a:xfrm rot="5400000">
              <a:off x="8325788" y="3033946"/>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45" name="pl145"/>
            <p:cNvSpPr/>
            <p:nvPr/>
          </p:nvSpPr>
          <p:spPr>
            <a:xfrm>
              <a:off x="2536487"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803586"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47" name="rc147"/>
            <p:cNvSpPr/>
            <p:nvPr/>
          </p:nvSpPr>
          <p:spPr>
            <a:xfrm>
              <a:off x="4061761" y="5080054"/>
              <a:ext cx="201456" cy="201456"/>
            </a:xfrm>
            <a:prstGeom prst="rect">
              <a:avLst/>
            </a:prstGeom>
            <a:solidFill>
              <a:srgbClr val="1CABE2">
                <a:alpha val="100000"/>
              </a:srgbClr>
            </a:solidFill>
          </p:spPr>
          <p:txBody>
            <a:bodyPr/>
            <a:lstStyle/>
            <a:p/>
          </p:txBody>
        </p:sp>
        <p:sp>
          <p:nvSpPr>
            <p:cNvPr id="148" name="rc148"/>
            <p:cNvSpPr/>
            <p:nvPr/>
          </p:nvSpPr>
          <p:spPr>
            <a:xfrm>
              <a:off x="6020412" y="5080054"/>
              <a:ext cx="201456" cy="201456"/>
            </a:xfrm>
            <a:prstGeom prst="rect">
              <a:avLst/>
            </a:prstGeom>
            <a:solidFill>
              <a:srgbClr val="80BD41">
                <a:alpha val="100000"/>
              </a:srgbClr>
            </a:solidFill>
          </p:spPr>
          <p:txBody>
            <a:bodyPr/>
            <a:lstStyle/>
            <a:p/>
          </p:txBody>
        </p:sp>
        <p:sp>
          <p:nvSpPr>
            <p:cNvPr id="149" name="tx149"/>
            <p:cNvSpPr/>
            <p:nvPr/>
          </p:nvSpPr>
          <p:spPr>
            <a:xfrm>
              <a:off x="4341806" y="5130764"/>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50" name="tx150"/>
            <p:cNvSpPr/>
            <p:nvPr/>
          </p:nvSpPr>
          <p:spPr>
            <a:xfrm>
              <a:off x="6300457"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1" name="tx151"/>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297" y="1618677"/>
              <a:ext cx="19650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Gavi transition, 2000-2025</a:t>
              </a:r>
            </a:p>
          </p:txBody>
        </p:sp>
        <p:sp>
          <p:nvSpPr>
            <p:cNvPr id="153" name="pl153"/>
            <p:cNvSpPr/>
            <p:nvPr/>
          </p:nvSpPr>
          <p:spPr>
            <a:xfrm>
              <a:off x="2217970"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061001"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904033"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747064"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8" name="pl158"/>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9" name="pl159"/>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0" name="pl160"/>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139486"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982517"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825549"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454" y="5840421"/>
              <a:ext cx="5813357" cy="124052"/>
            </a:xfrm>
            <a:prstGeom prst="rect">
              <a:avLst/>
            </a:prstGeom>
            <a:solidFill>
              <a:srgbClr val="80BD41">
                <a:alpha val="100000"/>
              </a:srgbClr>
            </a:solidFill>
          </p:spPr>
          <p:txBody>
            <a:bodyPr/>
            <a:lstStyle/>
            <a:p/>
          </p:txBody>
        </p:sp>
        <p:sp>
          <p:nvSpPr>
            <p:cNvPr id="165" name="rc165"/>
            <p:cNvSpPr/>
            <p:nvPr/>
          </p:nvSpPr>
          <p:spPr>
            <a:xfrm>
              <a:off x="7109811" y="5840421"/>
              <a:ext cx="761057" cy="124052"/>
            </a:xfrm>
            <a:prstGeom prst="rect">
              <a:avLst/>
            </a:prstGeom>
            <a:solidFill>
              <a:srgbClr val="1CABE2">
                <a:alpha val="100000"/>
              </a:srgbClr>
            </a:solidFill>
          </p:spPr>
          <p:txBody>
            <a:bodyPr/>
            <a:lstStyle/>
            <a:p/>
          </p:txBody>
        </p:sp>
        <p:sp>
          <p:nvSpPr>
            <p:cNvPr id="166" name="rc166"/>
            <p:cNvSpPr/>
            <p:nvPr/>
          </p:nvSpPr>
          <p:spPr>
            <a:xfrm>
              <a:off x="1296454" y="5685356"/>
              <a:ext cx="5304763" cy="124052"/>
            </a:xfrm>
            <a:prstGeom prst="rect">
              <a:avLst/>
            </a:prstGeom>
            <a:solidFill>
              <a:srgbClr val="80BD41">
                <a:alpha val="100000"/>
              </a:srgbClr>
            </a:solidFill>
          </p:spPr>
          <p:txBody>
            <a:bodyPr/>
            <a:lstStyle/>
            <a:p/>
          </p:txBody>
        </p:sp>
        <p:sp>
          <p:nvSpPr>
            <p:cNvPr id="167" name="rc167"/>
            <p:cNvSpPr/>
            <p:nvPr/>
          </p:nvSpPr>
          <p:spPr>
            <a:xfrm>
              <a:off x="6601218" y="5685356"/>
              <a:ext cx="998763" cy="124052"/>
            </a:xfrm>
            <a:prstGeom prst="rect">
              <a:avLst/>
            </a:prstGeom>
            <a:solidFill>
              <a:srgbClr val="1CABE2">
                <a:alpha val="100000"/>
              </a:srgbClr>
            </a:solidFill>
          </p:spPr>
          <p:txBody>
            <a:bodyPr/>
            <a:lstStyle/>
            <a:p/>
          </p:txBody>
        </p:sp>
        <p:sp>
          <p:nvSpPr>
            <p:cNvPr id="168" name="rc168"/>
            <p:cNvSpPr/>
            <p:nvPr/>
          </p:nvSpPr>
          <p:spPr>
            <a:xfrm>
              <a:off x="1296454" y="5530290"/>
              <a:ext cx="5312816" cy="124052"/>
            </a:xfrm>
            <a:prstGeom prst="rect">
              <a:avLst/>
            </a:prstGeom>
            <a:solidFill>
              <a:srgbClr val="80BD41">
                <a:alpha val="100000"/>
              </a:srgbClr>
            </a:solidFill>
          </p:spPr>
          <p:txBody>
            <a:bodyPr/>
            <a:lstStyle/>
            <a:p/>
          </p:txBody>
        </p:sp>
        <p:sp>
          <p:nvSpPr>
            <p:cNvPr id="169" name="rc169"/>
            <p:cNvSpPr/>
            <p:nvPr/>
          </p:nvSpPr>
          <p:spPr>
            <a:xfrm>
              <a:off x="6609270" y="5530290"/>
              <a:ext cx="972610" cy="124052"/>
            </a:xfrm>
            <a:prstGeom prst="rect">
              <a:avLst/>
            </a:prstGeom>
            <a:solidFill>
              <a:srgbClr val="1CABE2">
                <a:alpha val="100000"/>
              </a:srgbClr>
            </a:solidFill>
          </p:spPr>
          <p:txBody>
            <a:bodyPr/>
            <a:lstStyle/>
            <a:p/>
          </p:txBody>
        </p:sp>
        <p:sp>
          <p:nvSpPr>
            <p:cNvPr id="170" name="tx170"/>
            <p:cNvSpPr/>
            <p:nvPr/>
          </p:nvSpPr>
          <p:spPr>
            <a:xfrm>
              <a:off x="4115259"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7.9</a:t>
              </a:r>
            </a:p>
          </p:txBody>
        </p:sp>
        <p:sp>
          <p:nvSpPr>
            <p:cNvPr id="171" name="tx171"/>
            <p:cNvSpPr/>
            <p:nvPr/>
          </p:nvSpPr>
          <p:spPr>
            <a:xfrm>
              <a:off x="7455181" y="5857185"/>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a:t>
              </a:r>
            </a:p>
          </p:txBody>
        </p:sp>
        <p:sp>
          <p:nvSpPr>
            <p:cNvPr id="172" name="tx172"/>
            <p:cNvSpPr/>
            <p:nvPr/>
          </p:nvSpPr>
          <p:spPr>
            <a:xfrm>
              <a:off x="3860962"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7.2</a:t>
              </a:r>
            </a:p>
          </p:txBody>
        </p:sp>
        <p:sp>
          <p:nvSpPr>
            <p:cNvPr id="173" name="tx173"/>
            <p:cNvSpPr/>
            <p:nvPr/>
          </p:nvSpPr>
          <p:spPr>
            <a:xfrm>
              <a:off x="7012726"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1.4</a:t>
              </a:r>
            </a:p>
          </p:txBody>
        </p:sp>
        <p:sp>
          <p:nvSpPr>
            <p:cNvPr id="174" name="tx174"/>
            <p:cNvSpPr/>
            <p:nvPr/>
          </p:nvSpPr>
          <p:spPr>
            <a:xfrm>
              <a:off x="3864988"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7.2</a:t>
              </a:r>
            </a:p>
          </p:txBody>
        </p:sp>
        <p:sp>
          <p:nvSpPr>
            <p:cNvPr id="175" name="tx175"/>
            <p:cNvSpPr/>
            <p:nvPr/>
          </p:nvSpPr>
          <p:spPr>
            <a:xfrm>
              <a:off x="7007702"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1.3</a:t>
              </a:r>
            </a:p>
          </p:txBody>
        </p:sp>
        <p:sp>
          <p:nvSpPr>
            <p:cNvPr id="176" name="tx176"/>
            <p:cNvSpPr/>
            <p:nvPr/>
          </p:nvSpPr>
          <p:spPr>
            <a:xfrm>
              <a:off x="8111715"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8.9</a:t>
              </a:r>
            </a:p>
          </p:txBody>
        </p:sp>
        <p:sp>
          <p:nvSpPr>
            <p:cNvPr id="177" name="tx177"/>
            <p:cNvSpPr/>
            <p:nvPr/>
          </p:nvSpPr>
          <p:spPr>
            <a:xfrm>
              <a:off x="7827284"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8.6</a:t>
              </a:r>
            </a:p>
          </p:txBody>
        </p:sp>
        <p:sp>
          <p:nvSpPr>
            <p:cNvPr id="178" name="tx178"/>
            <p:cNvSpPr/>
            <p:nvPr/>
          </p:nvSpPr>
          <p:spPr>
            <a:xfrm>
              <a:off x="7808278"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8.5</a:t>
              </a:r>
            </a:p>
          </p:txBody>
        </p:sp>
        <p:sp>
          <p:nvSpPr>
            <p:cNvPr id="179" name="tx179"/>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0" name="tx180"/>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1" name="tx181"/>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2" name="tx182"/>
            <p:cNvSpPr/>
            <p:nvPr/>
          </p:nvSpPr>
          <p:spPr>
            <a:xfrm>
              <a:off x="1121666"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 M</a:t>
              </a:r>
            </a:p>
          </p:txBody>
        </p:sp>
        <p:sp>
          <p:nvSpPr>
            <p:cNvPr id="183" name="tx183"/>
            <p:cNvSpPr/>
            <p:nvPr/>
          </p:nvSpPr>
          <p:spPr>
            <a:xfrm>
              <a:off x="2964698"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 M</a:t>
              </a:r>
            </a:p>
          </p:txBody>
        </p:sp>
        <p:sp>
          <p:nvSpPr>
            <p:cNvPr id="184" name="tx184"/>
            <p:cNvSpPr/>
            <p:nvPr/>
          </p:nvSpPr>
          <p:spPr>
            <a:xfrm>
              <a:off x="4807730"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85" name="tx185"/>
            <p:cNvSpPr/>
            <p:nvPr/>
          </p:nvSpPr>
          <p:spPr>
            <a:xfrm>
              <a:off x="6650761"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 M</a:t>
              </a:r>
            </a:p>
          </p:txBody>
        </p:sp>
        <p:sp>
          <p:nvSpPr>
            <p:cNvPr id="186" name="tx186"/>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7" name="tx187"/>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8" name="tx188"/>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(85%) was lower than in 2019 (88%).
The number of children vaccinated with DTP1 decreased 9% from 7.9 million in 2019 to 7.2 million in 2025.
The number of surviving infants decreased approximately 4% from 8.9 million in 2019 to 8.5 million in 2025.
In 2025, 679,000 fewer children were vaccinated than in 2019.
In 2025, there were 392,000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9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85%: 7.2 million children received at least one dose of DTP-containing vaccine, but 1.3 million remain unreached.</a:t>
            </a:r>
          </a:p>
        </p:txBody>
      </p:sp>
      <p:grpSp xmlns:pic="http://schemas.openxmlformats.org/drawingml/2006/picture">
        <p:nvGrpSpPr>
          <p:cNvPr id="191" name=""/>
          <p:cNvGrpSpPr/>
          <p:nvPr/>
        </p:nvGrpSpPr>
        <p:grpSpPr>
          <a:xfrm>
            <a:off x="292608" y="1097280"/>
            <a:ext cx="8595360" cy="28575"/>
            <a:chOff x="292608" y="1097280"/>
            <a:chExt cx="8595360" cy="28575"/>
          </a:xfrm>
        </p:grpSpPr>
        <p:sp>
          <p:nvSpPr>
            <p:cNvPr id="19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678" y="4102076"/>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5" name="pl5"/>
            <p:cNvSpPr/>
            <p:nvPr/>
          </p:nvSpPr>
          <p:spPr>
            <a:xfrm>
              <a:off x="1142678" y="3055168"/>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6" name="pl6"/>
            <p:cNvSpPr/>
            <p:nvPr/>
          </p:nvSpPr>
          <p:spPr>
            <a:xfrm>
              <a:off x="1142678" y="2008259"/>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7" name="pl7"/>
            <p:cNvSpPr/>
            <p:nvPr/>
          </p:nvSpPr>
          <p:spPr>
            <a:xfrm>
              <a:off x="1142678" y="961351"/>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8" name="pl8"/>
            <p:cNvSpPr/>
            <p:nvPr/>
          </p:nvSpPr>
          <p:spPr>
            <a:xfrm>
              <a:off x="1142678" y="462553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9" name="pl9"/>
            <p:cNvSpPr/>
            <p:nvPr/>
          </p:nvSpPr>
          <p:spPr>
            <a:xfrm>
              <a:off x="1142678" y="3578622"/>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0" name="pl10"/>
            <p:cNvSpPr/>
            <p:nvPr/>
          </p:nvSpPr>
          <p:spPr>
            <a:xfrm>
              <a:off x="1142678" y="2531714"/>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1" name="pl11"/>
            <p:cNvSpPr/>
            <p:nvPr/>
          </p:nvSpPr>
          <p:spPr>
            <a:xfrm>
              <a:off x="1142678" y="1484805"/>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2" name="pl12"/>
            <p:cNvSpPr/>
            <p:nvPr/>
          </p:nvSpPr>
          <p:spPr>
            <a:xfrm>
              <a:off x="1583713"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8906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9441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9976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1581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840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2618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4725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6832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8939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84231" y="3269405"/>
              <a:ext cx="198963" cy="1356125"/>
            </a:xfrm>
            <a:prstGeom prst="rect">
              <a:avLst/>
            </a:prstGeom>
            <a:solidFill>
              <a:srgbClr val="80BD41">
                <a:alpha val="100000"/>
              </a:srgbClr>
            </a:solidFill>
          </p:spPr>
          <p:txBody>
            <a:bodyPr/>
            <a:lstStyle/>
            <a:p/>
          </p:txBody>
        </p:sp>
        <p:sp>
          <p:nvSpPr>
            <p:cNvPr id="27" name="rc27"/>
            <p:cNvSpPr/>
            <p:nvPr/>
          </p:nvSpPr>
          <p:spPr>
            <a:xfrm>
              <a:off x="1484231" y="2890829"/>
              <a:ext cx="198963" cy="255802"/>
            </a:xfrm>
            <a:prstGeom prst="rect">
              <a:avLst/>
            </a:prstGeom>
            <a:solidFill>
              <a:srgbClr val="0058AB">
                <a:alpha val="100000"/>
              </a:srgbClr>
            </a:solidFill>
          </p:spPr>
          <p:txBody>
            <a:bodyPr/>
            <a:lstStyle/>
            <a:p/>
          </p:txBody>
        </p:sp>
        <p:sp>
          <p:nvSpPr>
            <p:cNvPr id="28" name="rc28"/>
            <p:cNvSpPr/>
            <p:nvPr/>
          </p:nvSpPr>
          <p:spPr>
            <a:xfrm>
              <a:off x="1484231" y="3146631"/>
              <a:ext cx="198963" cy="122773"/>
            </a:xfrm>
            <a:prstGeom prst="rect">
              <a:avLst/>
            </a:prstGeom>
            <a:solidFill>
              <a:srgbClr val="1CABE2">
                <a:alpha val="100000"/>
              </a:srgbClr>
            </a:solidFill>
          </p:spPr>
          <p:txBody>
            <a:bodyPr/>
            <a:lstStyle/>
            <a:p/>
          </p:txBody>
        </p:sp>
        <p:sp>
          <p:nvSpPr>
            <p:cNvPr id="29" name="rc29"/>
            <p:cNvSpPr/>
            <p:nvPr/>
          </p:nvSpPr>
          <p:spPr>
            <a:xfrm>
              <a:off x="1705302" y="3236495"/>
              <a:ext cx="198963" cy="1389035"/>
            </a:xfrm>
            <a:prstGeom prst="rect">
              <a:avLst/>
            </a:prstGeom>
            <a:solidFill>
              <a:srgbClr val="80BD41">
                <a:alpha val="100000"/>
              </a:srgbClr>
            </a:solidFill>
          </p:spPr>
          <p:txBody>
            <a:bodyPr/>
            <a:lstStyle/>
            <a:p/>
          </p:txBody>
        </p:sp>
        <p:sp>
          <p:nvSpPr>
            <p:cNvPr id="30" name="rc30"/>
            <p:cNvSpPr/>
            <p:nvPr/>
          </p:nvSpPr>
          <p:spPr>
            <a:xfrm>
              <a:off x="1705302" y="2880462"/>
              <a:ext cx="198963" cy="253483"/>
            </a:xfrm>
            <a:prstGeom prst="rect">
              <a:avLst/>
            </a:prstGeom>
            <a:solidFill>
              <a:srgbClr val="0058AB">
                <a:alpha val="100000"/>
              </a:srgbClr>
            </a:solidFill>
          </p:spPr>
          <p:txBody>
            <a:bodyPr/>
            <a:lstStyle/>
            <a:p/>
          </p:txBody>
        </p:sp>
        <p:sp>
          <p:nvSpPr>
            <p:cNvPr id="31" name="rc31"/>
            <p:cNvSpPr/>
            <p:nvPr/>
          </p:nvSpPr>
          <p:spPr>
            <a:xfrm>
              <a:off x="1705302" y="3133945"/>
              <a:ext cx="198963" cy="102549"/>
            </a:xfrm>
            <a:prstGeom prst="rect">
              <a:avLst/>
            </a:prstGeom>
            <a:solidFill>
              <a:srgbClr val="1CABE2">
                <a:alpha val="100000"/>
              </a:srgbClr>
            </a:solidFill>
          </p:spPr>
          <p:txBody>
            <a:bodyPr/>
            <a:lstStyle/>
            <a:p/>
          </p:txBody>
        </p:sp>
        <p:sp>
          <p:nvSpPr>
            <p:cNvPr id="32" name="rc32"/>
            <p:cNvSpPr/>
            <p:nvPr/>
          </p:nvSpPr>
          <p:spPr>
            <a:xfrm>
              <a:off x="1926372" y="3335689"/>
              <a:ext cx="198963" cy="1289841"/>
            </a:xfrm>
            <a:prstGeom prst="rect">
              <a:avLst/>
            </a:prstGeom>
            <a:solidFill>
              <a:srgbClr val="80BD41">
                <a:alpha val="100000"/>
              </a:srgbClr>
            </a:solidFill>
          </p:spPr>
          <p:txBody>
            <a:bodyPr/>
            <a:lstStyle/>
            <a:p/>
          </p:txBody>
        </p:sp>
        <p:sp>
          <p:nvSpPr>
            <p:cNvPr id="33" name="rc33"/>
            <p:cNvSpPr/>
            <p:nvPr/>
          </p:nvSpPr>
          <p:spPr>
            <a:xfrm>
              <a:off x="1926372" y="2866592"/>
              <a:ext cx="198963" cy="274541"/>
            </a:xfrm>
            <a:prstGeom prst="rect">
              <a:avLst/>
            </a:prstGeom>
            <a:solidFill>
              <a:srgbClr val="0058AB">
                <a:alpha val="100000"/>
              </a:srgbClr>
            </a:solidFill>
          </p:spPr>
          <p:txBody>
            <a:bodyPr/>
            <a:lstStyle/>
            <a:p/>
          </p:txBody>
        </p:sp>
        <p:sp>
          <p:nvSpPr>
            <p:cNvPr id="34" name="rc34"/>
            <p:cNvSpPr/>
            <p:nvPr/>
          </p:nvSpPr>
          <p:spPr>
            <a:xfrm>
              <a:off x="1926372" y="3141133"/>
              <a:ext cx="198963" cy="194555"/>
            </a:xfrm>
            <a:prstGeom prst="rect">
              <a:avLst/>
            </a:prstGeom>
            <a:solidFill>
              <a:srgbClr val="1CABE2">
                <a:alpha val="100000"/>
              </a:srgbClr>
            </a:solidFill>
          </p:spPr>
          <p:txBody>
            <a:bodyPr/>
            <a:lstStyle/>
            <a:p/>
          </p:txBody>
        </p:sp>
        <p:sp>
          <p:nvSpPr>
            <p:cNvPr id="35" name="rc35"/>
            <p:cNvSpPr/>
            <p:nvPr/>
          </p:nvSpPr>
          <p:spPr>
            <a:xfrm>
              <a:off x="2147442" y="3250547"/>
              <a:ext cx="198963" cy="1374983"/>
            </a:xfrm>
            <a:prstGeom prst="rect">
              <a:avLst/>
            </a:prstGeom>
            <a:solidFill>
              <a:srgbClr val="80BD41">
                <a:alpha val="100000"/>
              </a:srgbClr>
            </a:solidFill>
          </p:spPr>
          <p:txBody>
            <a:bodyPr/>
            <a:lstStyle/>
            <a:p/>
          </p:txBody>
        </p:sp>
        <p:sp>
          <p:nvSpPr>
            <p:cNvPr id="36" name="rc36"/>
            <p:cNvSpPr/>
            <p:nvPr/>
          </p:nvSpPr>
          <p:spPr>
            <a:xfrm>
              <a:off x="2147442" y="2851089"/>
              <a:ext cx="198963" cy="225710"/>
            </a:xfrm>
            <a:prstGeom prst="rect">
              <a:avLst/>
            </a:prstGeom>
            <a:solidFill>
              <a:srgbClr val="0058AB">
                <a:alpha val="100000"/>
              </a:srgbClr>
            </a:solidFill>
          </p:spPr>
          <p:txBody>
            <a:bodyPr/>
            <a:lstStyle/>
            <a:p/>
          </p:txBody>
        </p:sp>
        <p:sp>
          <p:nvSpPr>
            <p:cNvPr id="37" name="rc37"/>
            <p:cNvSpPr/>
            <p:nvPr/>
          </p:nvSpPr>
          <p:spPr>
            <a:xfrm>
              <a:off x="2147442" y="3076799"/>
              <a:ext cx="198963" cy="173747"/>
            </a:xfrm>
            <a:prstGeom prst="rect">
              <a:avLst/>
            </a:prstGeom>
            <a:solidFill>
              <a:srgbClr val="1CABE2">
                <a:alpha val="100000"/>
              </a:srgbClr>
            </a:solidFill>
          </p:spPr>
          <p:txBody>
            <a:bodyPr/>
            <a:lstStyle/>
            <a:p/>
          </p:txBody>
        </p:sp>
        <p:sp>
          <p:nvSpPr>
            <p:cNvPr id="38" name="rc38"/>
            <p:cNvSpPr/>
            <p:nvPr/>
          </p:nvSpPr>
          <p:spPr>
            <a:xfrm>
              <a:off x="2368512" y="3237154"/>
              <a:ext cx="198963" cy="1388376"/>
            </a:xfrm>
            <a:prstGeom prst="rect">
              <a:avLst/>
            </a:prstGeom>
            <a:solidFill>
              <a:srgbClr val="80BD41">
                <a:alpha val="100000"/>
              </a:srgbClr>
            </a:solidFill>
          </p:spPr>
          <p:txBody>
            <a:bodyPr/>
            <a:lstStyle/>
            <a:p/>
          </p:txBody>
        </p:sp>
        <p:sp>
          <p:nvSpPr>
            <p:cNvPr id="39" name="rc39"/>
            <p:cNvSpPr/>
            <p:nvPr/>
          </p:nvSpPr>
          <p:spPr>
            <a:xfrm>
              <a:off x="2368512" y="2826618"/>
              <a:ext cx="198963" cy="226657"/>
            </a:xfrm>
            <a:prstGeom prst="rect">
              <a:avLst/>
            </a:prstGeom>
            <a:solidFill>
              <a:srgbClr val="0058AB">
                <a:alpha val="100000"/>
              </a:srgbClr>
            </a:solidFill>
          </p:spPr>
          <p:txBody>
            <a:bodyPr/>
            <a:lstStyle/>
            <a:p/>
          </p:txBody>
        </p:sp>
        <p:sp>
          <p:nvSpPr>
            <p:cNvPr id="40" name="rc40"/>
            <p:cNvSpPr/>
            <p:nvPr/>
          </p:nvSpPr>
          <p:spPr>
            <a:xfrm>
              <a:off x="2368512" y="3053275"/>
              <a:ext cx="198963" cy="183878"/>
            </a:xfrm>
            <a:prstGeom prst="rect">
              <a:avLst/>
            </a:prstGeom>
            <a:solidFill>
              <a:srgbClr val="1CABE2">
                <a:alpha val="100000"/>
              </a:srgbClr>
            </a:solidFill>
          </p:spPr>
          <p:txBody>
            <a:bodyPr/>
            <a:lstStyle/>
            <a:p/>
          </p:txBody>
        </p:sp>
        <p:sp>
          <p:nvSpPr>
            <p:cNvPr id="41" name="rc41"/>
            <p:cNvSpPr/>
            <p:nvPr/>
          </p:nvSpPr>
          <p:spPr>
            <a:xfrm>
              <a:off x="2589583" y="3214044"/>
              <a:ext cx="198963" cy="1411486"/>
            </a:xfrm>
            <a:prstGeom prst="rect">
              <a:avLst/>
            </a:prstGeom>
            <a:solidFill>
              <a:srgbClr val="80BD41">
                <a:alpha val="100000"/>
              </a:srgbClr>
            </a:solidFill>
          </p:spPr>
          <p:txBody>
            <a:bodyPr/>
            <a:lstStyle/>
            <a:p/>
          </p:txBody>
        </p:sp>
        <p:sp>
          <p:nvSpPr>
            <p:cNvPr id="42" name="rc42"/>
            <p:cNvSpPr/>
            <p:nvPr/>
          </p:nvSpPr>
          <p:spPr>
            <a:xfrm>
              <a:off x="2589583" y="2801293"/>
              <a:ext cx="198963" cy="241172"/>
            </a:xfrm>
            <a:prstGeom prst="rect">
              <a:avLst/>
            </a:prstGeom>
            <a:solidFill>
              <a:srgbClr val="0058AB">
                <a:alpha val="100000"/>
              </a:srgbClr>
            </a:solidFill>
          </p:spPr>
          <p:txBody>
            <a:bodyPr/>
            <a:lstStyle/>
            <a:p/>
          </p:txBody>
        </p:sp>
        <p:sp>
          <p:nvSpPr>
            <p:cNvPr id="43" name="rc43"/>
            <p:cNvSpPr/>
            <p:nvPr/>
          </p:nvSpPr>
          <p:spPr>
            <a:xfrm>
              <a:off x="2589583" y="3042466"/>
              <a:ext cx="198963" cy="171578"/>
            </a:xfrm>
            <a:prstGeom prst="rect">
              <a:avLst/>
            </a:prstGeom>
            <a:solidFill>
              <a:srgbClr val="1CABE2">
                <a:alpha val="100000"/>
              </a:srgbClr>
            </a:solidFill>
          </p:spPr>
          <p:txBody>
            <a:bodyPr/>
            <a:lstStyle/>
            <a:p/>
          </p:txBody>
        </p:sp>
        <p:sp>
          <p:nvSpPr>
            <p:cNvPr id="44" name="rc44"/>
            <p:cNvSpPr/>
            <p:nvPr/>
          </p:nvSpPr>
          <p:spPr>
            <a:xfrm>
              <a:off x="2810653" y="3201306"/>
              <a:ext cx="198963" cy="1424224"/>
            </a:xfrm>
            <a:prstGeom prst="rect">
              <a:avLst/>
            </a:prstGeom>
            <a:solidFill>
              <a:srgbClr val="80BD41">
                <a:alpha val="100000"/>
              </a:srgbClr>
            </a:solidFill>
          </p:spPr>
          <p:txBody>
            <a:bodyPr/>
            <a:lstStyle/>
            <a:p/>
          </p:txBody>
        </p:sp>
        <p:sp>
          <p:nvSpPr>
            <p:cNvPr id="45" name="rc45"/>
            <p:cNvSpPr/>
            <p:nvPr/>
          </p:nvSpPr>
          <p:spPr>
            <a:xfrm>
              <a:off x="2810653" y="2773863"/>
              <a:ext cx="198963" cy="242125"/>
            </a:xfrm>
            <a:prstGeom prst="rect">
              <a:avLst/>
            </a:prstGeom>
            <a:solidFill>
              <a:srgbClr val="0058AB">
                <a:alpha val="100000"/>
              </a:srgbClr>
            </a:solidFill>
          </p:spPr>
          <p:txBody>
            <a:bodyPr/>
            <a:lstStyle/>
            <a:p/>
          </p:txBody>
        </p:sp>
        <p:sp>
          <p:nvSpPr>
            <p:cNvPr id="46" name="rc46"/>
            <p:cNvSpPr/>
            <p:nvPr/>
          </p:nvSpPr>
          <p:spPr>
            <a:xfrm>
              <a:off x="2810653" y="3015988"/>
              <a:ext cx="198963" cy="185317"/>
            </a:xfrm>
            <a:prstGeom prst="rect">
              <a:avLst/>
            </a:prstGeom>
            <a:solidFill>
              <a:srgbClr val="1CABE2">
                <a:alpha val="100000"/>
              </a:srgbClr>
            </a:solidFill>
          </p:spPr>
          <p:txBody>
            <a:bodyPr/>
            <a:lstStyle/>
            <a:p/>
          </p:txBody>
        </p:sp>
        <p:sp>
          <p:nvSpPr>
            <p:cNvPr id="47" name="rc47"/>
            <p:cNvSpPr/>
            <p:nvPr/>
          </p:nvSpPr>
          <p:spPr>
            <a:xfrm>
              <a:off x="3031723" y="3167121"/>
              <a:ext cx="198963" cy="1458409"/>
            </a:xfrm>
            <a:prstGeom prst="rect">
              <a:avLst/>
            </a:prstGeom>
            <a:solidFill>
              <a:srgbClr val="80BD41">
                <a:alpha val="100000"/>
              </a:srgbClr>
            </a:solidFill>
          </p:spPr>
          <p:txBody>
            <a:bodyPr/>
            <a:lstStyle/>
            <a:p/>
          </p:txBody>
        </p:sp>
        <p:sp>
          <p:nvSpPr>
            <p:cNvPr id="48" name="rc48"/>
            <p:cNvSpPr/>
            <p:nvPr/>
          </p:nvSpPr>
          <p:spPr>
            <a:xfrm>
              <a:off x="3031723" y="2735239"/>
              <a:ext cx="198963" cy="259996"/>
            </a:xfrm>
            <a:prstGeom prst="rect">
              <a:avLst/>
            </a:prstGeom>
            <a:solidFill>
              <a:srgbClr val="0058AB">
                <a:alpha val="100000"/>
              </a:srgbClr>
            </a:solidFill>
          </p:spPr>
          <p:txBody>
            <a:bodyPr/>
            <a:lstStyle/>
            <a:p/>
          </p:txBody>
        </p:sp>
        <p:sp>
          <p:nvSpPr>
            <p:cNvPr id="49" name="rc49"/>
            <p:cNvSpPr/>
            <p:nvPr/>
          </p:nvSpPr>
          <p:spPr>
            <a:xfrm>
              <a:off x="3031723" y="2995235"/>
              <a:ext cx="198963" cy="171885"/>
            </a:xfrm>
            <a:prstGeom prst="rect">
              <a:avLst/>
            </a:prstGeom>
            <a:solidFill>
              <a:srgbClr val="1CABE2">
                <a:alpha val="100000"/>
              </a:srgbClr>
            </a:solidFill>
          </p:spPr>
          <p:txBody>
            <a:bodyPr/>
            <a:lstStyle/>
            <a:p/>
          </p:txBody>
        </p:sp>
        <p:sp>
          <p:nvSpPr>
            <p:cNvPr id="50" name="rc50"/>
            <p:cNvSpPr/>
            <p:nvPr/>
          </p:nvSpPr>
          <p:spPr>
            <a:xfrm>
              <a:off x="3252793" y="3112323"/>
              <a:ext cx="198963" cy="1513207"/>
            </a:xfrm>
            <a:prstGeom prst="rect">
              <a:avLst/>
            </a:prstGeom>
            <a:solidFill>
              <a:srgbClr val="80BD41">
                <a:alpha val="100000"/>
              </a:srgbClr>
            </a:solidFill>
          </p:spPr>
          <p:txBody>
            <a:bodyPr/>
            <a:lstStyle/>
            <a:p/>
          </p:txBody>
        </p:sp>
        <p:sp>
          <p:nvSpPr>
            <p:cNvPr id="51" name="rc51"/>
            <p:cNvSpPr/>
            <p:nvPr/>
          </p:nvSpPr>
          <p:spPr>
            <a:xfrm>
              <a:off x="3252793" y="2719175"/>
              <a:ext cx="198963" cy="216943"/>
            </a:xfrm>
            <a:prstGeom prst="rect">
              <a:avLst/>
            </a:prstGeom>
            <a:solidFill>
              <a:srgbClr val="0058AB">
                <a:alpha val="100000"/>
              </a:srgbClr>
            </a:solidFill>
          </p:spPr>
          <p:txBody>
            <a:bodyPr/>
            <a:lstStyle/>
            <a:p/>
          </p:txBody>
        </p:sp>
        <p:sp>
          <p:nvSpPr>
            <p:cNvPr id="52" name="rc52"/>
            <p:cNvSpPr/>
            <p:nvPr/>
          </p:nvSpPr>
          <p:spPr>
            <a:xfrm>
              <a:off x="3252793" y="2936118"/>
              <a:ext cx="198963" cy="176205"/>
            </a:xfrm>
            <a:prstGeom prst="rect">
              <a:avLst/>
            </a:prstGeom>
            <a:solidFill>
              <a:srgbClr val="1CABE2">
                <a:alpha val="100000"/>
              </a:srgbClr>
            </a:solidFill>
          </p:spPr>
          <p:txBody>
            <a:bodyPr/>
            <a:lstStyle/>
            <a:p/>
          </p:txBody>
        </p:sp>
        <p:sp>
          <p:nvSpPr>
            <p:cNvPr id="53" name="rc53"/>
            <p:cNvSpPr/>
            <p:nvPr/>
          </p:nvSpPr>
          <p:spPr>
            <a:xfrm>
              <a:off x="3473863" y="3094244"/>
              <a:ext cx="198963" cy="1531286"/>
            </a:xfrm>
            <a:prstGeom prst="rect">
              <a:avLst/>
            </a:prstGeom>
            <a:solidFill>
              <a:srgbClr val="80BD41">
                <a:alpha val="100000"/>
              </a:srgbClr>
            </a:solidFill>
          </p:spPr>
          <p:txBody>
            <a:bodyPr/>
            <a:lstStyle/>
            <a:p/>
          </p:txBody>
        </p:sp>
        <p:sp>
          <p:nvSpPr>
            <p:cNvPr id="54" name="rc54"/>
            <p:cNvSpPr/>
            <p:nvPr/>
          </p:nvSpPr>
          <p:spPr>
            <a:xfrm>
              <a:off x="3473863" y="2701030"/>
              <a:ext cx="198963" cy="242076"/>
            </a:xfrm>
            <a:prstGeom prst="rect">
              <a:avLst/>
            </a:prstGeom>
            <a:solidFill>
              <a:srgbClr val="0058AB">
                <a:alpha val="100000"/>
              </a:srgbClr>
            </a:solidFill>
          </p:spPr>
          <p:txBody>
            <a:bodyPr/>
            <a:lstStyle/>
            <a:p/>
          </p:txBody>
        </p:sp>
        <p:sp>
          <p:nvSpPr>
            <p:cNvPr id="55" name="rc55"/>
            <p:cNvSpPr/>
            <p:nvPr/>
          </p:nvSpPr>
          <p:spPr>
            <a:xfrm>
              <a:off x="3473863" y="2943107"/>
              <a:ext cx="198963" cy="151137"/>
            </a:xfrm>
            <a:prstGeom prst="rect">
              <a:avLst/>
            </a:prstGeom>
            <a:solidFill>
              <a:srgbClr val="1CABE2">
                <a:alpha val="100000"/>
              </a:srgbClr>
            </a:solidFill>
          </p:spPr>
          <p:txBody>
            <a:bodyPr/>
            <a:lstStyle/>
            <a:p/>
          </p:txBody>
        </p:sp>
        <p:sp>
          <p:nvSpPr>
            <p:cNvPr id="56" name="rc56"/>
            <p:cNvSpPr/>
            <p:nvPr/>
          </p:nvSpPr>
          <p:spPr>
            <a:xfrm>
              <a:off x="3694934" y="3075458"/>
              <a:ext cx="198963" cy="1550072"/>
            </a:xfrm>
            <a:prstGeom prst="rect">
              <a:avLst/>
            </a:prstGeom>
            <a:solidFill>
              <a:srgbClr val="80BD41">
                <a:alpha val="100000"/>
              </a:srgbClr>
            </a:solidFill>
          </p:spPr>
          <p:txBody>
            <a:bodyPr/>
            <a:lstStyle/>
            <a:p/>
          </p:txBody>
        </p:sp>
        <p:sp>
          <p:nvSpPr>
            <p:cNvPr id="57" name="rc57"/>
            <p:cNvSpPr/>
            <p:nvPr/>
          </p:nvSpPr>
          <p:spPr>
            <a:xfrm>
              <a:off x="3694934" y="2683641"/>
              <a:ext cx="198963" cy="262028"/>
            </a:xfrm>
            <a:prstGeom prst="rect">
              <a:avLst/>
            </a:prstGeom>
            <a:solidFill>
              <a:srgbClr val="0058AB">
                <a:alpha val="100000"/>
              </a:srgbClr>
            </a:solidFill>
          </p:spPr>
          <p:txBody>
            <a:bodyPr/>
            <a:lstStyle/>
            <a:p/>
          </p:txBody>
        </p:sp>
        <p:sp>
          <p:nvSpPr>
            <p:cNvPr id="58" name="rc58"/>
            <p:cNvSpPr/>
            <p:nvPr/>
          </p:nvSpPr>
          <p:spPr>
            <a:xfrm>
              <a:off x="3694934" y="2945670"/>
              <a:ext cx="198963" cy="129787"/>
            </a:xfrm>
            <a:prstGeom prst="rect">
              <a:avLst/>
            </a:prstGeom>
            <a:solidFill>
              <a:srgbClr val="1CABE2">
                <a:alpha val="100000"/>
              </a:srgbClr>
            </a:solidFill>
          </p:spPr>
          <p:txBody>
            <a:bodyPr/>
            <a:lstStyle/>
            <a:p/>
          </p:txBody>
        </p:sp>
        <p:sp>
          <p:nvSpPr>
            <p:cNvPr id="59" name="rc59"/>
            <p:cNvSpPr/>
            <p:nvPr/>
          </p:nvSpPr>
          <p:spPr>
            <a:xfrm>
              <a:off x="3916004" y="3031888"/>
              <a:ext cx="198963" cy="1593642"/>
            </a:xfrm>
            <a:prstGeom prst="rect">
              <a:avLst/>
            </a:prstGeom>
            <a:solidFill>
              <a:srgbClr val="80BD41">
                <a:alpha val="100000"/>
              </a:srgbClr>
            </a:solidFill>
          </p:spPr>
          <p:txBody>
            <a:bodyPr/>
            <a:lstStyle/>
            <a:p/>
          </p:txBody>
        </p:sp>
        <p:sp>
          <p:nvSpPr>
            <p:cNvPr id="60" name="rc60"/>
            <p:cNvSpPr/>
            <p:nvPr/>
          </p:nvSpPr>
          <p:spPr>
            <a:xfrm>
              <a:off x="3916004" y="2640504"/>
              <a:ext cx="198963" cy="267676"/>
            </a:xfrm>
            <a:prstGeom prst="rect">
              <a:avLst/>
            </a:prstGeom>
            <a:solidFill>
              <a:srgbClr val="0058AB">
                <a:alpha val="100000"/>
              </a:srgbClr>
            </a:solidFill>
          </p:spPr>
          <p:txBody>
            <a:bodyPr/>
            <a:lstStyle/>
            <a:p/>
          </p:txBody>
        </p:sp>
        <p:sp>
          <p:nvSpPr>
            <p:cNvPr id="61" name="rc61"/>
            <p:cNvSpPr/>
            <p:nvPr/>
          </p:nvSpPr>
          <p:spPr>
            <a:xfrm>
              <a:off x="3916004" y="2908180"/>
              <a:ext cx="198963" cy="123707"/>
            </a:xfrm>
            <a:prstGeom prst="rect">
              <a:avLst/>
            </a:prstGeom>
            <a:solidFill>
              <a:srgbClr val="1CABE2">
                <a:alpha val="100000"/>
              </a:srgbClr>
            </a:solidFill>
          </p:spPr>
          <p:txBody>
            <a:bodyPr/>
            <a:lstStyle/>
            <a:p/>
          </p:txBody>
        </p:sp>
        <p:sp>
          <p:nvSpPr>
            <p:cNvPr id="62" name="rc62"/>
            <p:cNvSpPr/>
            <p:nvPr/>
          </p:nvSpPr>
          <p:spPr>
            <a:xfrm>
              <a:off x="4137074" y="2909264"/>
              <a:ext cx="198963" cy="1716266"/>
            </a:xfrm>
            <a:prstGeom prst="rect">
              <a:avLst/>
            </a:prstGeom>
            <a:solidFill>
              <a:srgbClr val="80BD41">
                <a:alpha val="100000"/>
              </a:srgbClr>
            </a:solidFill>
          </p:spPr>
          <p:txBody>
            <a:bodyPr/>
            <a:lstStyle/>
            <a:p/>
          </p:txBody>
        </p:sp>
        <p:sp>
          <p:nvSpPr>
            <p:cNvPr id="63" name="rc63"/>
            <p:cNvSpPr/>
            <p:nvPr/>
          </p:nvSpPr>
          <p:spPr>
            <a:xfrm>
              <a:off x="4137074" y="2613786"/>
              <a:ext cx="198963" cy="217775"/>
            </a:xfrm>
            <a:prstGeom prst="rect">
              <a:avLst/>
            </a:prstGeom>
            <a:solidFill>
              <a:srgbClr val="0058AB">
                <a:alpha val="100000"/>
              </a:srgbClr>
            </a:solidFill>
          </p:spPr>
          <p:txBody>
            <a:bodyPr/>
            <a:lstStyle/>
            <a:p/>
          </p:txBody>
        </p:sp>
        <p:sp>
          <p:nvSpPr>
            <p:cNvPr id="64" name="rc64"/>
            <p:cNvSpPr/>
            <p:nvPr/>
          </p:nvSpPr>
          <p:spPr>
            <a:xfrm>
              <a:off x="4137074" y="2831562"/>
              <a:ext cx="198963" cy="77702"/>
            </a:xfrm>
            <a:prstGeom prst="rect">
              <a:avLst/>
            </a:prstGeom>
            <a:solidFill>
              <a:srgbClr val="1CABE2">
                <a:alpha val="100000"/>
              </a:srgbClr>
            </a:solidFill>
          </p:spPr>
          <p:txBody>
            <a:bodyPr/>
            <a:lstStyle/>
            <a:p/>
          </p:txBody>
        </p:sp>
        <p:sp>
          <p:nvSpPr>
            <p:cNvPr id="65" name="rc65"/>
            <p:cNvSpPr/>
            <p:nvPr/>
          </p:nvSpPr>
          <p:spPr>
            <a:xfrm>
              <a:off x="4358144" y="3001084"/>
              <a:ext cx="198963" cy="1624446"/>
            </a:xfrm>
            <a:prstGeom prst="rect">
              <a:avLst/>
            </a:prstGeom>
            <a:solidFill>
              <a:srgbClr val="80BD41">
                <a:alpha val="100000"/>
              </a:srgbClr>
            </a:solidFill>
          </p:spPr>
          <p:txBody>
            <a:bodyPr/>
            <a:lstStyle/>
            <a:p/>
          </p:txBody>
        </p:sp>
        <p:sp>
          <p:nvSpPr>
            <p:cNvPr id="66" name="rc66"/>
            <p:cNvSpPr/>
            <p:nvPr/>
          </p:nvSpPr>
          <p:spPr>
            <a:xfrm>
              <a:off x="4358144" y="2631650"/>
              <a:ext cx="198963" cy="203349"/>
            </a:xfrm>
            <a:prstGeom prst="rect">
              <a:avLst/>
            </a:prstGeom>
            <a:solidFill>
              <a:srgbClr val="0058AB">
                <a:alpha val="100000"/>
              </a:srgbClr>
            </a:solidFill>
          </p:spPr>
          <p:txBody>
            <a:bodyPr/>
            <a:lstStyle/>
            <a:p/>
          </p:txBody>
        </p:sp>
        <p:sp>
          <p:nvSpPr>
            <p:cNvPr id="67" name="rc67"/>
            <p:cNvSpPr/>
            <p:nvPr/>
          </p:nvSpPr>
          <p:spPr>
            <a:xfrm>
              <a:off x="4358144" y="2834999"/>
              <a:ext cx="198963" cy="166084"/>
            </a:xfrm>
            <a:prstGeom prst="rect">
              <a:avLst/>
            </a:prstGeom>
            <a:solidFill>
              <a:srgbClr val="1CABE2">
                <a:alpha val="100000"/>
              </a:srgbClr>
            </a:solidFill>
          </p:spPr>
          <p:txBody>
            <a:bodyPr/>
            <a:lstStyle/>
            <a:p/>
          </p:txBody>
        </p:sp>
        <p:sp>
          <p:nvSpPr>
            <p:cNvPr id="68" name="rc68"/>
            <p:cNvSpPr/>
            <p:nvPr/>
          </p:nvSpPr>
          <p:spPr>
            <a:xfrm>
              <a:off x="4579214" y="2973271"/>
              <a:ext cx="198963" cy="1652259"/>
            </a:xfrm>
            <a:prstGeom prst="rect">
              <a:avLst/>
            </a:prstGeom>
            <a:solidFill>
              <a:srgbClr val="80BD41">
                <a:alpha val="100000"/>
              </a:srgbClr>
            </a:solidFill>
          </p:spPr>
          <p:txBody>
            <a:bodyPr/>
            <a:lstStyle/>
            <a:p/>
          </p:txBody>
        </p:sp>
        <p:sp>
          <p:nvSpPr>
            <p:cNvPr id="69" name="rc69"/>
            <p:cNvSpPr/>
            <p:nvPr/>
          </p:nvSpPr>
          <p:spPr>
            <a:xfrm>
              <a:off x="4579214" y="2629769"/>
              <a:ext cx="198963" cy="215157"/>
            </a:xfrm>
            <a:prstGeom prst="rect">
              <a:avLst/>
            </a:prstGeom>
            <a:solidFill>
              <a:srgbClr val="0058AB">
                <a:alpha val="100000"/>
              </a:srgbClr>
            </a:solidFill>
          </p:spPr>
          <p:txBody>
            <a:bodyPr/>
            <a:lstStyle/>
            <a:p/>
          </p:txBody>
        </p:sp>
        <p:sp>
          <p:nvSpPr>
            <p:cNvPr id="70" name="rc70"/>
            <p:cNvSpPr/>
            <p:nvPr/>
          </p:nvSpPr>
          <p:spPr>
            <a:xfrm>
              <a:off x="4579214" y="2844927"/>
              <a:ext cx="198963" cy="128344"/>
            </a:xfrm>
            <a:prstGeom prst="rect">
              <a:avLst/>
            </a:prstGeom>
            <a:solidFill>
              <a:srgbClr val="1CABE2">
                <a:alpha val="100000"/>
              </a:srgbClr>
            </a:solidFill>
          </p:spPr>
          <p:txBody>
            <a:bodyPr/>
            <a:lstStyle/>
            <a:p/>
          </p:txBody>
        </p:sp>
        <p:sp>
          <p:nvSpPr>
            <p:cNvPr id="71" name="rc71"/>
            <p:cNvSpPr/>
            <p:nvPr/>
          </p:nvSpPr>
          <p:spPr>
            <a:xfrm>
              <a:off x="4800285" y="3016455"/>
              <a:ext cx="198963" cy="1609075"/>
            </a:xfrm>
            <a:prstGeom prst="rect">
              <a:avLst/>
            </a:prstGeom>
            <a:solidFill>
              <a:srgbClr val="80BD41">
                <a:alpha val="100000"/>
              </a:srgbClr>
            </a:solidFill>
          </p:spPr>
          <p:txBody>
            <a:bodyPr/>
            <a:lstStyle/>
            <a:p/>
          </p:txBody>
        </p:sp>
        <p:sp>
          <p:nvSpPr>
            <p:cNvPr id="72" name="rc72"/>
            <p:cNvSpPr/>
            <p:nvPr/>
          </p:nvSpPr>
          <p:spPr>
            <a:xfrm>
              <a:off x="4800285" y="2650818"/>
              <a:ext cx="198963" cy="234739"/>
            </a:xfrm>
            <a:prstGeom prst="rect">
              <a:avLst/>
            </a:prstGeom>
            <a:solidFill>
              <a:srgbClr val="0058AB">
                <a:alpha val="100000"/>
              </a:srgbClr>
            </a:solidFill>
          </p:spPr>
          <p:txBody>
            <a:bodyPr/>
            <a:lstStyle/>
            <a:p/>
          </p:txBody>
        </p:sp>
        <p:sp>
          <p:nvSpPr>
            <p:cNvPr id="73" name="rc73"/>
            <p:cNvSpPr/>
            <p:nvPr/>
          </p:nvSpPr>
          <p:spPr>
            <a:xfrm>
              <a:off x="4800285" y="2885557"/>
              <a:ext cx="198963" cy="130898"/>
            </a:xfrm>
            <a:prstGeom prst="rect">
              <a:avLst/>
            </a:prstGeom>
            <a:solidFill>
              <a:srgbClr val="1CABE2">
                <a:alpha val="100000"/>
              </a:srgbClr>
            </a:solidFill>
          </p:spPr>
          <p:txBody>
            <a:bodyPr/>
            <a:lstStyle/>
            <a:p/>
          </p:txBody>
        </p:sp>
        <p:sp>
          <p:nvSpPr>
            <p:cNvPr id="74" name="rc74"/>
            <p:cNvSpPr/>
            <p:nvPr/>
          </p:nvSpPr>
          <p:spPr>
            <a:xfrm>
              <a:off x="5021355" y="3053710"/>
              <a:ext cx="198963" cy="1571820"/>
            </a:xfrm>
            <a:prstGeom prst="rect">
              <a:avLst/>
            </a:prstGeom>
            <a:solidFill>
              <a:srgbClr val="80BD41">
                <a:alpha val="100000"/>
              </a:srgbClr>
            </a:solidFill>
          </p:spPr>
          <p:txBody>
            <a:bodyPr/>
            <a:lstStyle/>
            <a:p/>
          </p:txBody>
        </p:sp>
        <p:sp>
          <p:nvSpPr>
            <p:cNvPr id="75" name="rc75"/>
            <p:cNvSpPr/>
            <p:nvPr/>
          </p:nvSpPr>
          <p:spPr>
            <a:xfrm>
              <a:off x="5021355" y="2683603"/>
              <a:ext cx="198963" cy="245842"/>
            </a:xfrm>
            <a:prstGeom prst="rect">
              <a:avLst/>
            </a:prstGeom>
            <a:solidFill>
              <a:srgbClr val="0058AB">
                <a:alpha val="100000"/>
              </a:srgbClr>
            </a:solidFill>
          </p:spPr>
          <p:txBody>
            <a:bodyPr/>
            <a:lstStyle/>
            <a:p/>
          </p:txBody>
        </p:sp>
        <p:sp>
          <p:nvSpPr>
            <p:cNvPr id="76" name="rc76"/>
            <p:cNvSpPr/>
            <p:nvPr/>
          </p:nvSpPr>
          <p:spPr>
            <a:xfrm>
              <a:off x="5021355" y="2929445"/>
              <a:ext cx="198963" cy="124264"/>
            </a:xfrm>
            <a:prstGeom prst="rect">
              <a:avLst/>
            </a:prstGeom>
            <a:solidFill>
              <a:srgbClr val="1CABE2">
                <a:alpha val="100000"/>
              </a:srgbClr>
            </a:solidFill>
          </p:spPr>
          <p:txBody>
            <a:bodyPr/>
            <a:lstStyle/>
            <a:p/>
          </p:txBody>
        </p:sp>
        <p:sp>
          <p:nvSpPr>
            <p:cNvPr id="77" name="rc77"/>
            <p:cNvSpPr/>
            <p:nvPr/>
          </p:nvSpPr>
          <p:spPr>
            <a:xfrm>
              <a:off x="5242425" y="3062963"/>
              <a:ext cx="198963" cy="1562567"/>
            </a:xfrm>
            <a:prstGeom prst="rect">
              <a:avLst/>
            </a:prstGeom>
            <a:solidFill>
              <a:srgbClr val="80BD41">
                <a:alpha val="100000"/>
              </a:srgbClr>
            </a:solidFill>
          </p:spPr>
          <p:txBody>
            <a:bodyPr/>
            <a:lstStyle/>
            <a:p/>
          </p:txBody>
        </p:sp>
        <p:sp>
          <p:nvSpPr>
            <p:cNvPr id="78" name="rc78"/>
            <p:cNvSpPr/>
            <p:nvPr/>
          </p:nvSpPr>
          <p:spPr>
            <a:xfrm>
              <a:off x="5242425" y="2720215"/>
              <a:ext cx="198963" cy="228462"/>
            </a:xfrm>
            <a:prstGeom prst="rect">
              <a:avLst/>
            </a:prstGeom>
            <a:solidFill>
              <a:srgbClr val="0058AB">
                <a:alpha val="100000"/>
              </a:srgbClr>
            </a:solidFill>
          </p:spPr>
          <p:txBody>
            <a:bodyPr/>
            <a:lstStyle/>
            <a:p/>
          </p:txBody>
        </p:sp>
        <p:sp>
          <p:nvSpPr>
            <p:cNvPr id="79" name="rc79"/>
            <p:cNvSpPr/>
            <p:nvPr/>
          </p:nvSpPr>
          <p:spPr>
            <a:xfrm>
              <a:off x="5242425" y="2948677"/>
              <a:ext cx="198963" cy="114285"/>
            </a:xfrm>
            <a:prstGeom prst="rect">
              <a:avLst/>
            </a:prstGeom>
            <a:solidFill>
              <a:srgbClr val="1CABE2">
                <a:alpha val="100000"/>
              </a:srgbClr>
            </a:solidFill>
          </p:spPr>
          <p:txBody>
            <a:bodyPr/>
            <a:lstStyle/>
            <a:p/>
          </p:txBody>
        </p:sp>
        <p:sp>
          <p:nvSpPr>
            <p:cNvPr id="80" name="rc80"/>
            <p:cNvSpPr/>
            <p:nvPr/>
          </p:nvSpPr>
          <p:spPr>
            <a:xfrm>
              <a:off x="5463495" y="3117446"/>
              <a:ext cx="198963" cy="1508084"/>
            </a:xfrm>
            <a:prstGeom prst="rect">
              <a:avLst/>
            </a:prstGeom>
            <a:solidFill>
              <a:srgbClr val="80BD41">
                <a:alpha val="100000"/>
              </a:srgbClr>
            </a:solidFill>
          </p:spPr>
          <p:txBody>
            <a:bodyPr/>
            <a:lstStyle/>
            <a:p/>
          </p:txBody>
        </p:sp>
        <p:sp>
          <p:nvSpPr>
            <p:cNvPr id="81" name="rc81"/>
            <p:cNvSpPr/>
            <p:nvPr/>
          </p:nvSpPr>
          <p:spPr>
            <a:xfrm>
              <a:off x="5463495" y="2757886"/>
              <a:ext cx="198963" cy="255240"/>
            </a:xfrm>
            <a:prstGeom prst="rect">
              <a:avLst/>
            </a:prstGeom>
            <a:solidFill>
              <a:srgbClr val="0058AB">
                <a:alpha val="100000"/>
              </a:srgbClr>
            </a:solidFill>
          </p:spPr>
          <p:txBody>
            <a:bodyPr/>
            <a:lstStyle/>
            <a:p/>
          </p:txBody>
        </p:sp>
        <p:sp>
          <p:nvSpPr>
            <p:cNvPr id="82" name="rc82"/>
            <p:cNvSpPr/>
            <p:nvPr/>
          </p:nvSpPr>
          <p:spPr>
            <a:xfrm>
              <a:off x="5463495" y="3013126"/>
              <a:ext cx="198963" cy="104320"/>
            </a:xfrm>
            <a:prstGeom prst="rect">
              <a:avLst/>
            </a:prstGeom>
            <a:solidFill>
              <a:srgbClr val="1CABE2">
                <a:alpha val="100000"/>
              </a:srgbClr>
            </a:solidFill>
          </p:spPr>
          <p:txBody>
            <a:bodyPr/>
            <a:lstStyle/>
            <a:p/>
          </p:txBody>
        </p:sp>
        <p:sp>
          <p:nvSpPr>
            <p:cNvPr id="83" name="rc83"/>
            <p:cNvSpPr/>
            <p:nvPr/>
          </p:nvSpPr>
          <p:spPr>
            <a:xfrm>
              <a:off x="5684565" y="3080179"/>
              <a:ext cx="198963" cy="1545351"/>
            </a:xfrm>
            <a:prstGeom prst="rect">
              <a:avLst/>
            </a:prstGeom>
            <a:solidFill>
              <a:srgbClr val="80BD41">
                <a:alpha val="100000"/>
              </a:srgbClr>
            </a:solidFill>
          </p:spPr>
          <p:txBody>
            <a:bodyPr/>
            <a:lstStyle/>
            <a:p/>
          </p:txBody>
        </p:sp>
        <p:sp>
          <p:nvSpPr>
            <p:cNvPr id="84" name="rc84"/>
            <p:cNvSpPr/>
            <p:nvPr/>
          </p:nvSpPr>
          <p:spPr>
            <a:xfrm>
              <a:off x="5684565" y="2758278"/>
              <a:ext cx="198963" cy="216153"/>
            </a:xfrm>
            <a:prstGeom prst="rect">
              <a:avLst/>
            </a:prstGeom>
            <a:solidFill>
              <a:srgbClr val="0058AB">
                <a:alpha val="100000"/>
              </a:srgbClr>
            </a:solidFill>
          </p:spPr>
          <p:txBody>
            <a:bodyPr/>
            <a:lstStyle/>
            <a:p/>
          </p:txBody>
        </p:sp>
        <p:sp>
          <p:nvSpPr>
            <p:cNvPr id="85" name="rc85"/>
            <p:cNvSpPr/>
            <p:nvPr/>
          </p:nvSpPr>
          <p:spPr>
            <a:xfrm>
              <a:off x="5684565" y="2974432"/>
              <a:ext cx="198963" cy="105746"/>
            </a:xfrm>
            <a:prstGeom prst="rect">
              <a:avLst/>
            </a:prstGeom>
            <a:solidFill>
              <a:srgbClr val="1CABE2">
                <a:alpha val="100000"/>
              </a:srgbClr>
            </a:solidFill>
          </p:spPr>
          <p:txBody>
            <a:bodyPr/>
            <a:lstStyle/>
            <a:p/>
          </p:txBody>
        </p:sp>
        <p:sp>
          <p:nvSpPr>
            <p:cNvPr id="86" name="rc86"/>
            <p:cNvSpPr/>
            <p:nvPr/>
          </p:nvSpPr>
          <p:spPr>
            <a:xfrm>
              <a:off x="5905636" y="3176841"/>
              <a:ext cx="198963" cy="1448689"/>
            </a:xfrm>
            <a:prstGeom prst="rect">
              <a:avLst/>
            </a:prstGeom>
            <a:solidFill>
              <a:srgbClr val="80BD41">
                <a:alpha val="100000"/>
              </a:srgbClr>
            </a:solidFill>
          </p:spPr>
          <p:txBody>
            <a:bodyPr/>
            <a:lstStyle/>
            <a:p/>
          </p:txBody>
        </p:sp>
        <p:sp>
          <p:nvSpPr>
            <p:cNvPr id="87" name="rc87"/>
            <p:cNvSpPr/>
            <p:nvPr/>
          </p:nvSpPr>
          <p:spPr>
            <a:xfrm>
              <a:off x="5905636" y="2767538"/>
              <a:ext cx="198963" cy="295660"/>
            </a:xfrm>
            <a:prstGeom prst="rect">
              <a:avLst/>
            </a:prstGeom>
            <a:solidFill>
              <a:srgbClr val="0058AB">
                <a:alpha val="100000"/>
              </a:srgbClr>
            </a:solidFill>
          </p:spPr>
          <p:txBody>
            <a:bodyPr/>
            <a:lstStyle/>
            <a:p/>
          </p:txBody>
        </p:sp>
        <p:sp>
          <p:nvSpPr>
            <p:cNvPr id="88" name="rc88"/>
            <p:cNvSpPr/>
            <p:nvPr/>
          </p:nvSpPr>
          <p:spPr>
            <a:xfrm>
              <a:off x="5905636" y="3063198"/>
              <a:ext cx="198963" cy="113642"/>
            </a:xfrm>
            <a:prstGeom prst="rect">
              <a:avLst/>
            </a:prstGeom>
            <a:solidFill>
              <a:srgbClr val="1CABE2">
                <a:alpha val="100000"/>
              </a:srgbClr>
            </a:solidFill>
          </p:spPr>
          <p:txBody>
            <a:bodyPr/>
            <a:lstStyle/>
            <a:p/>
          </p:txBody>
        </p:sp>
        <p:sp>
          <p:nvSpPr>
            <p:cNvPr id="89" name="rc89"/>
            <p:cNvSpPr/>
            <p:nvPr/>
          </p:nvSpPr>
          <p:spPr>
            <a:xfrm>
              <a:off x="6126706" y="3338275"/>
              <a:ext cx="198963" cy="1287255"/>
            </a:xfrm>
            <a:prstGeom prst="rect">
              <a:avLst/>
            </a:prstGeom>
            <a:solidFill>
              <a:srgbClr val="80BD41">
                <a:alpha val="100000"/>
              </a:srgbClr>
            </a:solidFill>
          </p:spPr>
          <p:txBody>
            <a:bodyPr/>
            <a:lstStyle/>
            <a:p/>
          </p:txBody>
        </p:sp>
        <p:sp>
          <p:nvSpPr>
            <p:cNvPr id="90" name="rc90"/>
            <p:cNvSpPr/>
            <p:nvPr/>
          </p:nvSpPr>
          <p:spPr>
            <a:xfrm>
              <a:off x="6126706" y="2786775"/>
              <a:ext cx="198963" cy="415667"/>
            </a:xfrm>
            <a:prstGeom prst="rect">
              <a:avLst/>
            </a:prstGeom>
            <a:solidFill>
              <a:srgbClr val="0058AB">
                <a:alpha val="100000"/>
              </a:srgbClr>
            </a:solidFill>
          </p:spPr>
          <p:txBody>
            <a:bodyPr/>
            <a:lstStyle/>
            <a:p/>
          </p:txBody>
        </p:sp>
        <p:sp>
          <p:nvSpPr>
            <p:cNvPr id="91" name="rc91"/>
            <p:cNvSpPr/>
            <p:nvPr/>
          </p:nvSpPr>
          <p:spPr>
            <a:xfrm>
              <a:off x="6126706" y="3202442"/>
              <a:ext cx="198963" cy="135832"/>
            </a:xfrm>
            <a:prstGeom prst="rect">
              <a:avLst/>
            </a:prstGeom>
            <a:solidFill>
              <a:srgbClr val="1CABE2">
                <a:alpha val="100000"/>
              </a:srgbClr>
            </a:solidFill>
          </p:spPr>
          <p:txBody>
            <a:bodyPr/>
            <a:lstStyle/>
            <a:p/>
          </p:txBody>
        </p:sp>
        <p:sp>
          <p:nvSpPr>
            <p:cNvPr id="92" name="rc92"/>
            <p:cNvSpPr/>
            <p:nvPr/>
          </p:nvSpPr>
          <p:spPr>
            <a:xfrm>
              <a:off x="6347776" y="3120663"/>
              <a:ext cx="198963" cy="1504867"/>
            </a:xfrm>
            <a:prstGeom prst="rect">
              <a:avLst/>
            </a:prstGeom>
            <a:solidFill>
              <a:srgbClr val="80BD41">
                <a:alpha val="100000"/>
              </a:srgbClr>
            </a:solidFill>
          </p:spPr>
          <p:txBody>
            <a:bodyPr/>
            <a:lstStyle/>
            <a:p/>
          </p:txBody>
        </p:sp>
        <p:sp>
          <p:nvSpPr>
            <p:cNvPr id="93" name="rc93"/>
            <p:cNvSpPr/>
            <p:nvPr/>
          </p:nvSpPr>
          <p:spPr>
            <a:xfrm>
              <a:off x="6347776" y="2813998"/>
              <a:ext cx="198963" cy="241290"/>
            </a:xfrm>
            <a:prstGeom prst="rect">
              <a:avLst/>
            </a:prstGeom>
            <a:solidFill>
              <a:srgbClr val="0058AB">
                <a:alpha val="100000"/>
              </a:srgbClr>
            </a:solidFill>
          </p:spPr>
          <p:txBody>
            <a:bodyPr/>
            <a:lstStyle/>
            <a:p/>
          </p:txBody>
        </p:sp>
        <p:sp>
          <p:nvSpPr>
            <p:cNvPr id="94" name="rc94"/>
            <p:cNvSpPr/>
            <p:nvPr/>
          </p:nvSpPr>
          <p:spPr>
            <a:xfrm>
              <a:off x="6347776" y="3055288"/>
              <a:ext cx="198963" cy="65374"/>
            </a:xfrm>
            <a:prstGeom prst="rect">
              <a:avLst/>
            </a:prstGeom>
            <a:solidFill>
              <a:srgbClr val="1CABE2">
                <a:alpha val="100000"/>
              </a:srgbClr>
            </a:solidFill>
          </p:spPr>
          <p:txBody>
            <a:bodyPr/>
            <a:lstStyle/>
            <a:p/>
          </p:txBody>
        </p:sp>
        <p:sp>
          <p:nvSpPr>
            <p:cNvPr id="95" name="rc95"/>
            <p:cNvSpPr/>
            <p:nvPr/>
          </p:nvSpPr>
          <p:spPr>
            <a:xfrm>
              <a:off x="6568846" y="3246281"/>
              <a:ext cx="198963" cy="1379249"/>
            </a:xfrm>
            <a:prstGeom prst="rect">
              <a:avLst/>
            </a:prstGeom>
            <a:solidFill>
              <a:srgbClr val="80BD41">
                <a:alpha val="100000"/>
              </a:srgbClr>
            </a:solidFill>
          </p:spPr>
          <p:txBody>
            <a:bodyPr/>
            <a:lstStyle/>
            <a:p/>
          </p:txBody>
        </p:sp>
        <p:sp>
          <p:nvSpPr>
            <p:cNvPr id="96" name="rc96"/>
            <p:cNvSpPr/>
            <p:nvPr/>
          </p:nvSpPr>
          <p:spPr>
            <a:xfrm>
              <a:off x="6568846" y="2828720"/>
              <a:ext cx="198963" cy="290052"/>
            </a:xfrm>
            <a:prstGeom prst="rect">
              <a:avLst/>
            </a:prstGeom>
            <a:solidFill>
              <a:srgbClr val="0058AB">
                <a:alpha val="100000"/>
              </a:srgbClr>
            </a:solidFill>
          </p:spPr>
          <p:txBody>
            <a:bodyPr/>
            <a:lstStyle/>
            <a:p/>
          </p:txBody>
        </p:sp>
        <p:sp>
          <p:nvSpPr>
            <p:cNvPr id="97" name="rc97"/>
            <p:cNvSpPr/>
            <p:nvPr/>
          </p:nvSpPr>
          <p:spPr>
            <a:xfrm>
              <a:off x="6568846" y="3118772"/>
              <a:ext cx="198963" cy="127509"/>
            </a:xfrm>
            <a:prstGeom prst="rect">
              <a:avLst/>
            </a:prstGeom>
            <a:solidFill>
              <a:srgbClr val="1CABE2">
                <a:alpha val="100000"/>
              </a:srgbClr>
            </a:solidFill>
          </p:spPr>
          <p:txBody>
            <a:bodyPr/>
            <a:lstStyle/>
            <a:p/>
          </p:txBody>
        </p:sp>
        <p:sp>
          <p:nvSpPr>
            <p:cNvPr id="98" name="rc98"/>
            <p:cNvSpPr/>
            <p:nvPr/>
          </p:nvSpPr>
          <p:spPr>
            <a:xfrm>
              <a:off x="6789916" y="3217556"/>
              <a:ext cx="198963" cy="1407974"/>
            </a:xfrm>
            <a:prstGeom prst="rect">
              <a:avLst/>
            </a:prstGeom>
            <a:solidFill>
              <a:srgbClr val="80BD41">
                <a:alpha val="100000"/>
              </a:srgbClr>
            </a:solidFill>
          </p:spPr>
          <p:txBody>
            <a:bodyPr/>
            <a:lstStyle/>
            <a:p/>
          </p:txBody>
        </p:sp>
        <p:sp>
          <p:nvSpPr>
            <p:cNvPr id="99" name="rc99"/>
            <p:cNvSpPr/>
            <p:nvPr/>
          </p:nvSpPr>
          <p:spPr>
            <a:xfrm>
              <a:off x="6789916" y="2835215"/>
              <a:ext cx="198963" cy="283666"/>
            </a:xfrm>
            <a:prstGeom prst="rect">
              <a:avLst/>
            </a:prstGeom>
            <a:solidFill>
              <a:srgbClr val="0058AB">
                <a:alpha val="100000"/>
              </a:srgbClr>
            </a:solidFill>
          </p:spPr>
          <p:txBody>
            <a:bodyPr/>
            <a:lstStyle/>
            <a:p/>
          </p:txBody>
        </p:sp>
        <p:sp>
          <p:nvSpPr>
            <p:cNvPr id="100" name="rc100"/>
            <p:cNvSpPr/>
            <p:nvPr/>
          </p:nvSpPr>
          <p:spPr>
            <a:xfrm>
              <a:off x="6789916" y="3118882"/>
              <a:ext cx="198963" cy="98673"/>
            </a:xfrm>
            <a:prstGeom prst="rect">
              <a:avLst/>
            </a:prstGeom>
            <a:solidFill>
              <a:srgbClr val="1CABE2">
                <a:alpha val="100000"/>
              </a:srgbClr>
            </a:solidFill>
          </p:spPr>
          <p:txBody>
            <a:bodyPr/>
            <a:lstStyle/>
            <a:p/>
          </p:txBody>
        </p:sp>
        <p:sp>
          <p:nvSpPr>
            <p:cNvPr id="101" name="rc101"/>
            <p:cNvSpPr/>
            <p:nvPr/>
          </p:nvSpPr>
          <p:spPr>
            <a:xfrm>
              <a:off x="7010987" y="3202654"/>
              <a:ext cx="198963" cy="1422876"/>
            </a:xfrm>
            <a:prstGeom prst="rect">
              <a:avLst/>
            </a:prstGeom>
            <a:solidFill>
              <a:srgbClr val="80BD41">
                <a:alpha val="100000"/>
              </a:srgbClr>
            </a:solidFill>
          </p:spPr>
          <p:txBody>
            <a:bodyPr/>
            <a:lstStyle/>
            <a:p/>
          </p:txBody>
        </p:sp>
        <p:sp>
          <p:nvSpPr>
            <p:cNvPr id="102" name="rc102"/>
            <p:cNvSpPr/>
            <p:nvPr/>
          </p:nvSpPr>
          <p:spPr>
            <a:xfrm>
              <a:off x="7010987" y="2840356"/>
              <a:ext cx="198963" cy="276238"/>
            </a:xfrm>
            <a:prstGeom prst="rect">
              <a:avLst/>
            </a:prstGeom>
            <a:solidFill>
              <a:srgbClr val="0058AB">
                <a:alpha val="100000"/>
              </a:srgbClr>
            </a:solidFill>
          </p:spPr>
          <p:txBody>
            <a:bodyPr/>
            <a:lstStyle/>
            <a:p/>
          </p:txBody>
        </p:sp>
        <p:sp>
          <p:nvSpPr>
            <p:cNvPr id="103" name="rc103"/>
            <p:cNvSpPr/>
            <p:nvPr/>
          </p:nvSpPr>
          <p:spPr>
            <a:xfrm>
              <a:off x="7010987" y="3116595"/>
              <a:ext cx="198963" cy="86059"/>
            </a:xfrm>
            <a:prstGeom prst="rect">
              <a:avLst/>
            </a:prstGeom>
            <a:solidFill>
              <a:srgbClr val="1CABE2">
                <a:alpha val="100000"/>
              </a:srgbClr>
            </a:solidFill>
          </p:spPr>
          <p:txBody>
            <a:bodyPr/>
            <a:lstStyle/>
            <a:p/>
          </p:txBody>
        </p:sp>
        <p:sp>
          <p:nvSpPr>
            <p:cNvPr id="104" name="rc104"/>
            <p:cNvSpPr/>
            <p:nvPr/>
          </p:nvSpPr>
          <p:spPr>
            <a:xfrm>
              <a:off x="7232057" y="2839172"/>
              <a:ext cx="198963" cy="228967"/>
            </a:xfrm>
            <a:prstGeom prst="rect">
              <a:avLst/>
            </a:prstGeom>
            <a:solidFill>
              <a:srgbClr val="F26A21">
                <a:alpha val="100000"/>
              </a:srgbClr>
            </a:solidFill>
          </p:spPr>
          <p:txBody>
            <a:bodyPr/>
            <a:lstStyle/>
            <a:p/>
          </p:txBody>
        </p:sp>
        <p:sp>
          <p:nvSpPr>
            <p:cNvPr id="105" name="rc105"/>
            <p:cNvSpPr/>
            <p:nvPr/>
          </p:nvSpPr>
          <p:spPr>
            <a:xfrm>
              <a:off x="7232057" y="3068140"/>
              <a:ext cx="198963" cy="1557390"/>
            </a:xfrm>
            <a:prstGeom prst="rect">
              <a:avLst/>
            </a:prstGeom>
            <a:solidFill>
              <a:srgbClr val="FFC20E">
                <a:alpha val="100000"/>
              </a:srgbClr>
            </a:solidFill>
          </p:spPr>
          <p:txBody>
            <a:bodyPr/>
            <a:lstStyle/>
            <a:p/>
          </p:txBody>
        </p:sp>
        <p:sp>
          <p:nvSpPr>
            <p:cNvPr id="106" name="rc106"/>
            <p:cNvSpPr/>
            <p:nvPr/>
          </p:nvSpPr>
          <p:spPr>
            <a:xfrm>
              <a:off x="7453127" y="2842555"/>
              <a:ext cx="198963" cy="189786"/>
            </a:xfrm>
            <a:prstGeom prst="rect">
              <a:avLst/>
            </a:prstGeom>
            <a:solidFill>
              <a:srgbClr val="F26A21">
                <a:alpha val="100000"/>
              </a:srgbClr>
            </a:solidFill>
          </p:spPr>
          <p:txBody>
            <a:bodyPr/>
            <a:lstStyle/>
            <a:p/>
          </p:txBody>
        </p:sp>
        <p:sp>
          <p:nvSpPr>
            <p:cNvPr id="107" name="rc107"/>
            <p:cNvSpPr/>
            <p:nvPr/>
          </p:nvSpPr>
          <p:spPr>
            <a:xfrm>
              <a:off x="7453127" y="3032341"/>
              <a:ext cx="198963" cy="1593189"/>
            </a:xfrm>
            <a:prstGeom prst="rect">
              <a:avLst/>
            </a:prstGeom>
            <a:solidFill>
              <a:srgbClr val="FFC20E">
                <a:alpha val="100000"/>
              </a:srgbClr>
            </a:solidFill>
          </p:spPr>
          <p:txBody>
            <a:bodyPr/>
            <a:lstStyle/>
            <a:p/>
          </p:txBody>
        </p:sp>
        <p:sp>
          <p:nvSpPr>
            <p:cNvPr id="108" name="rc108"/>
            <p:cNvSpPr/>
            <p:nvPr/>
          </p:nvSpPr>
          <p:spPr>
            <a:xfrm>
              <a:off x="7674197" y="2843917"/>
              <a:ext cx="198963" cy="157309"/>
            </a:xfrm>
            <a:prstGeom prst="rect">
              <a:avLst/>
            </a:prstGeom>
            <a:solidFill>
              <a:srgbClr val="F26A21">
                <a:alpha val="100000"/>
              </a:srgbClr>
            </a:solidFill>
          </p:spPr>
          <p:txBody>
            <a:bodyPr/>
            <a:lstStyle/>
            <a:p/>
          </p:txBody>
        </p:sp>
        <p:sp>
          <p:nvSpPr>
            <p:cNvPr id="109" name="rc109"/>
            <p:cNvSpPr/>
            <p:nvPr/>
          </p:nvSpPr>
          <p:spPr>
            <a:xfrm>
              <a:off x="7674197" y="3001226"/>
              <a:ext cx="198963" cy="1624304"/>
            </a:xfrm>
            <a:prstGeom prst="rect">
              <a:avLst/>
            </a:prstGeom>
            <a:solidFill>
              <a:srgbClr val="FFC20E">
                <a:alpha val="100000"/>
              </a:srgbClr>
            </a:solidFill>
          </p:spPr>
          <p:txBody>
            <a:bodyPr/>
            <a:lstStyle/>
            <a:p/>
          </p:txBody>
        </p:sp>
        <p:sp>
          <p:nvSpPr>
            <p:cNvPr id="110" name="rc110"/>
            <p:cNvSpPr/>
            <p:nvPr/>
          </p:nvSpPr>
          <p:spPr>
            <a:xfrm>
              <a:off x="7895267" y="2842854"/>
              <a:ext cx="198963" cy="130389"/>
            </a:xfrm>
            <a:prstGeom prst="rect">
              <a:avLst/>
            </a:prstGeom>
            <a:solidFill>
              <a:srgbClr val="F26A21">
                <a:alpha val="100000"/>
              </a:srgbClr>
            </a:solidFill>
          </p:spPr>
          <p:txBody>
            <a:bodyPr/>
            <a:lstStyle/>
            <a:p/>
          </p:txBody>
        </p:sp>
        <p:sp>
          <p:nvSpPr>
            <p:cNvPr id="111" name="rc111"/>
            <p:cNvSpPr/>
            <p:nvPr/>
          </p:nvSpPr>
          <p:spPr>
            <a:xfrm>
              <a:off x="7895267" y="2973244"/>
              <a:ext cx="198963" cy="1652286"/>
            </a:xfrm>
            <a:prstGeom prst="rect">
              <a:avLst/>
            </a:prstGeom>
            <a:solidFill>
              <a:srgbClr val="FFC20E">
                <a:alpha val="100000"/>
              </a:srgbClr>
            </a:solidFill>
          </p:spPr>
          <p:txBody>
            <a:bodyPr/>
            <a:lstStyle/>
            <a:p/>
          </p:txBody>
        </p:sp>
        <p:sp>
          <p:nvSpPr>
            <p:cNvPr id="112" name="rc112"/>
            <p:cNvSpPr/>
            <p:nvPr/>
          </p:nvSpPr>
          <p:spPr>
            <a:xfrm>
              <a:off x="8116338" y="2841791"/>
              <a:ext cx="198963" cy="108076"/>
            </a:xfrm>
            <a:prstGeom prst="rect">
              <a:avLst/>
            </a:prstGeom>
            <a:solidFill>
              <a:srgbClr val="F26A21">
                <a:alpha val="100000"/>
              </a:srgbClr>
            </a:solidFill>
          </p:spPr>
          <p:txBody>
            <a:bodyPr/>
            <a:lstStyle/>
            <a:p/>
          </p:txBody>
        </p:sp>
        <p:sp>
          <p:nvSpPr>
            <p:cNvPr id="113" name="rc113"/>
            <p:cNvSpPr/>
            <p:nvPr/>
          </p:nvSpPr>
          <p:spPr>
            <a:xfrm>
              <a:off x="8116338" y="2949868"/>
              <a:ext cx="198963" cy="1675662"/>
            </a:xfrm>
            <a:prstGeom prst="rect">
              <a:avLst/>
            </a:prstGeom>
            <a:solidFill>
              <a:srgbClr val="FFC20E">
                <a:alpha val="100000"/>
              </a:srgbClr>
            </a:solidFill>
          </p:spPr>
          <p:txBody>
            <a:bodyPr/>
            <a:lstStyle/>
            <a:p/>
          </p:txBody>
        </p:sp>
        <p:sp>
          <p:nvSpPr>
            <p:cNvPr id="114" name="pl114"/>
            <p:cNvSpPr/>
            <p:nvPr/>
          </p:nvSpPr>
          <p:spPr>
            <a:xfrm>
              <a:off x="1583713" y="1536250"/>
              <a:ext cx="5526755" cy="446229"/>
            </a:xfrm>
            <a:custGeom>
              <a:avLst/>
              <a:pathLst>
                <a:path w="5526755" h="446229">
                  <a:moveTo>
                    <a:pt x="0" y="171626"/>
                  </a:moveTo>
                  <a:lnTo>
                    <a:pt x="221070" y="171626"/>
                  </a:lnTo>
                  <a:lnTo>
                    <a:pt x="442140" y="205952"/>
                  </a:lnTo>
                  <a:lnTo>
                    <a:pt x="663210" y="102976"/>
                  </a:lnTo>
                  <a:lnTo>
                    <a:pt x="884280" y="102976"/>
                  </a:lnTo>
                  <a:lnTo>
                    <a:pt x="1105351" y="102976"/>
                  </a:lnTo>
                  <a:lnTo>
                    <a:pt x="1326421" y="102976"/>
                  </a:lnTo>
                  <a:lnTo>
                    <a:pt x="1547491" y="137301"/>
                  </a:lnTo>
                  <a:lnTo>
                    <a:pt x="1768561" y="34325"/>
                  </a:lnTo>
                  <a:lnTo>
                    <a:pt x="1989631" y="102976"/>
                  </a:lnTo>
                  <a:lnTo>
                    <a:pt x="2210702" y="102976"/>
                  </a:lnTo>
                  <a:lnTo>
                    <a:pt x="2431772" y="102976"/>
                  </a:lnTo>
                  <a:lnTo>
                    <a:pt x="2652842" y="34325"/>
                  </a:lnTo>
                  <a:lnTo>
                    <a:pt x="2873912" y="0"/>
                  </a:lnTo>
                  <a:lnTo>
                    <a:pt x="3094982" y="34325"/>
                  </a:lnTo>
                  <a:lnTo>
                    <a:pt x="3316053" y="68650"/>
                  </a:lnTo>
                  <a:lnTo>
                    <a:pt x="3537123" y="102976"/>
                  </a:lnTo>
                  <a:lnTo>
                    <a:pt x="3758193" y="68650"/>
                  </a:lnTo>
                  <a:lnTo>
                    <a:pt x="3979263" y="137301"/>
                  </a:lnTo>
                  <a:lnTo>
                    <a:pt x="4200333" y="68650"/>
                  </a:lnTo>
                  <a:lnTo>
                    <a:pt x="4421404" y="205952"/>
                  </a:lnTo>
                  <a:lnTo>
                    <a:pt x="4642474" y="446229"/>
                  </a:lnTo>
                  <a:lnTo>
                    <a:pt x="4863544" y="102976"/>
                  </a:lnTo>
                  <a:lnTo>
                    <a:pt x="5084614" y="205952"/>
                  </a:lnTo>
                  <a:lnTo>
                    <a:pt x="5305684" y="205952"/>
                  </a:lnTo>
                  <a:lnTo>
                    <a:pt x="5526755" y="171626"/>
                  </a:lnTo>
                </a:path>
              </a:pathLst>
            </a:custGeom>
            <a:ln w="27101" cap="flat">
              <a:solidFill>
                <a:srgbClr val="0058AB">
                  <a:alpha val="100000"/>
                </a:srgbClr>
              </a:solidFill>
              <a:prstDash val="solid"/>
              <a:round/>
            </a:ln>
          </p:spPr>
          <p:txBody>
            <a:bodyPr/>
            <a:lstStyle/>
            <a:p/>
          </p:txBody>
        </p:sp>
        <p:sp>
          <p:nvSpPr>
            <p:cNvPr id="115" name="pl115"/>
            <p:cNvSpPr/>
            <p:nvPr/>
          </p:nvSpPr>
          <p:spPr>
            <a:xfrm>
              <a:off x="1583713" y="1707877"/>
              <a:ext cx="5526755" cy="514880"/>
            </a:xfrm>
            <a:custGeom>
              <a:avLst/>
              <a:pathLst>
                <a:path w="5526755" h="514880">
                  <a:moveTo>
                    <a:pt x="0" y="240277"/>
                  </a:moveTo>
                  <a:lnTo>
                    <a:pt x="221070" y="171626"/>
                  </a:lnTo>
                  <a:lnTo>
                    <a:pt x="442140" y="411904"/>
                  </a:lnTo>
                  <a:lnTo>
                    <a:pt x="663210" y="274602"/>
                  </a:lnTo>
                  <a:lnTo>
                    <a:pt x="884280" y="274602"/>
                  </a:lnTo>
                  <a:lnTo>
                    <a:pt x="1105351" y="274602"/>
                  </a:lnTo>
                  <a:lnTo>
                    <a:pt x="1326421" y="274602"/>
                  </a:lnTo>
                  <a:lnTo>
                    <a:pt x="1547491" y="274602"/>
                  </a:lnTo>
                  <a:lnTo>
                    <a:pt x="1768561" y="205952"/>
                  </a:lnTo>
                  <a:lnTo>
                    <a:pt x="1989631" y="171626"/>
                  </a:lnTo>
                  <a:lnTo>
                    <a:pt x="2210702" y="171626"/>
                  </a:lnTo>
                  <a:lnTo>
                    <a:pt x="2431772" y="171626"/>
                  </a:lnTo>
                  <a:lnTo>
                    <a:pt x="2652842" y="0"/>
                  </a:lnTo>
                  <a:lnTo>
                    <a:pt x="2873912" y="137301"/>
                  </a:lnTo>
                  <a:lnTo>
                    <a:pt x="3094982" y="68650"/>
                  </a:lnTo>
                  <a:lnTo>
                    <a:pt x="3316053" y="137301"/>
                  </a:lnTo>
                  <a:lnTo>
                    <a:pt x="3537123" y="137301"/>
                  </a:lnTo>
                  <a:lnTo>
                    <a:pt x="3758193" y="102976"/>
                  </a:lnTo>
                  <a:lnTo>
                    <a:pt x="3979263" y="137301"/>
                  </a:lnTo>
                  <a:lnTo>
                    <a:pt x="4200333" y="68650"/>
                  </a:lnTo>
                  <a:lnTo>
                    <a:pt x="4421404" y="240277"/>
                  </a:lnTo>
                  <a:lnTo>
                    <a:pt x="4642474" y="514880"/>
                  </a:lnTo>
                  <a:lnTo>
                    <a:pt x="4863544" y="68650"/>
                  </a:lnTo>
                  <a:lnTo>
                    <a:pt x="5084614" y="274602"/>
                  </a:lnTo>
                  <a:lnTo>
                    <a:pt x="5305684" y="205952"/>
                  </a:lnTo>
                  <a:lnTo>
                    <a:pt x="5526755" y="171626"/>
                  </a:lnTo>
                </a:path>
              </a:pathLst>
            </a:custGeom>
            <a:ln w="27101" cap="flat">
              <a:solidFill>
                <a:srgbClr val="80BD41">
                  <a:alpha val="100000"/>
                </a:srgbClr>
              </a:solidFill>
              <a:prstDash val="solid"/>
              <a:round/>
            </a:ln>
          </p:spPr>
          <p:txBody>
            <a:bodyPr/>
            <a:lstStyle/>
            <a:p/>
          </p:txBody>
        </p:sp>
        <p:sp>
          <p:nvSpPr>
            <p:cNvPr id="116" name="tx116"/>
            <p:cNvSpPr/>
            <p:nvPr/>
          </p:nvSpPr>
          <p:spPr>
            <a:xfrm>
              <a:off x="1515407" y="150555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85</a:t>
              </a:r>
            </a:p>
          </p:txBody>
        </p:sp>
        <p:sp>
          <p:nvSpPr>
            <p:cNvPr id="117" name="tx117"/>
            <p:cNvSpPr/>
            <p:nvPr/>
          </p:nvSpPr>
          <p:spPr>
            <a:xfrm>
              <a:off x="2620758" y="143690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87</a:t>
              </a:r>
            </a:p>
          </p:txBody>
        </p:sp>
        <p:sp>
          <p:nvSpPr>
            <p:cNvPr id="118" name="tx118"/>
            <p:cNvSpPr/>
            <p:nvPr/>
          </p:nvSpPr>
          <p:spPr>
            <a:xfrm>
              <a:off x="3726109" y="143690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87</a:t>
              </a:r>
            </a:p>
          </p:txBody>
        </p:sp>
        <p:sp>
          <p:nvSpPr>
            <p:cNvPr id="119" name="tx119"/>
            <p:cNvSpPr/>
            <p:nvPr/>
          </p:nvSpPr>
          <p:spPr>
            <a:xfrm>
              <a:off x="4831460" y="14025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88</a:t>
              </a:r>
            </a:p>
          </p:txBody>
        </p:sp>
        <p:sp>
          <p:nvSpPr>
            <p:cNvPr id="120" name="tx120"/>
            <p:cNvSpPr/>
            <p:nvPr/>
          </p:nvSpPr>
          <p:spPr>
            <a:xfrm>
              <a:off x="5715741" y="14025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88</a:t>
              </a:r>
            </a:p>
          </p:txBody>
        </p:sp>
        <p:sp>
          <p:nvSpPr>
            <p:cNvPr id="121" name="tx121"/>
            <p:cNvSpPr/>
            <p:nvPr/>
          </p:nvSpPr>
          <p:spPr>
            <a:xfrm>
              <a:off x="5936812" y="153988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84</a:t>
              </a:r>
            </a:p>
          </p:txBody>
        </p:sp>
        <p:sp>
          <p:nvSpPr>
            <p:cNvPr id="122" name="tx122"/>
            <p:cNvSpPr/>
            <p:nvPr/>
          </p:nvSpPr>
          <p:spPr>
            <a:xfrm>
              <a:off x="6157882" y="178016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77</a:t>
              </a:r>
            </a:p>
          </p:txBody>
        </p:sp>
        <p:sp>
          <p:nvSpPr>
            <p:cNvPr id="123" name="tx123"/>
            <p:cNvSpPr/>
            <p:nvPr/>
          </p:nvSpPr>
          <p:spPr>
            <a:xfrm>
              <a:off x="6378952" y="143690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87</a:t>
              </a:r>
            </a:p>
          </p:txBody>
        </p:sp>
        <p:sp>
          <p:nvSpPr>
            <p:cNvPr id="124" name="tx124"/>
            <p:cNvSpPr/>
            <p:nvPr/>
          </p:nvSpPr>
          <p:spPr>
            <a:xfrm>
              <a:off x="6600022" y="153988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84</a:t>
              </a:r>
            </a:p>
          </p:txBody>
        </p:sp>
        <p:sp>
          <p:nvSpPr>
            <p:cNvPr id="125" name="tx125"/>
            <p:cNvSpPr/>
            <p:nvPr/>
          </p:nvSpPr>
          <p:spPr>
            <a:xfrm>
              <a:off x="6821092" y="153988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84</a:t>
              </a:r>
            </a:p>
          </p:txBody>
        </p:sp>
        <p:sp>
          <p:nvSpPr>
            <p:cNvPr id="126" name="tx126"/>
            <p:cNvSpPr/>
            <p:nvPr/>
          </p:nvSpPr>
          <p:spPr>
            <a:xfrm>
              <a:off x="7042163" y="150555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85</a:t>
              </a:r>
            </a:p>
          </p:txBody>
        </p:sp>
        <p:sp>
          <p:nvSpPr>
            <p:cNvPr id="127" name="tx127"/>
            <p:cNvSpPr/>
            <p:nvPr/>
          </p:nvSpPr>
          <p:spPr>
            <a:xfrm>
              <a:off x="1515407" y="201852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78</a:t>
              </a:r>
            </a:p>
          </p:txBody>
        </p:sp>
        <p:sp>
          <p:nvSpPr>
            <p:cNvPr id="128" name="tx128"/>
            <p:cNvSpPr/>
            <p:nvPr/>
          </p:nvSpPr>
          <p:spPr>
            <a:xfrm>
              <a:off x="2620758" y="205285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77</a:t>
              </a:r>
            </a:p>
          </p:txBody>
        </p:sp>
        <p:sp>
          <p:nvSpPr>
            <p:cNvPr id="129" name="tx129"/>
            <p:cNvSpPr/>
            <p:nvPr/>
          </p:nvSpPr>
          <p:spPr>
            <a:xfrm>
              <a:off x="3726109" y="194987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80</a:t>
              </a:r>
            </a:p>
          </p:txBody>
        </p:sp>
        <p:sp>
          <p:nvSpPr>
            <p:cNvPr id="130" name="tx130"/>
            <p:cNvSpPr/>
            <p:nvPr/>
          </p:nvSpPr>
          <p:spPr>
            <a:xfrm>
              <a:off x="4831460" y="191555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81</a:t>
              </a:r>
            </a:p>
          </p:txBody>
        </p:sp>
        <p:sp>
          <p:nvSpPr>
            <p:cNvPr id="131" name="tx131"/>
            <p:cNvSpPr/>
            <p:nvPr/>
          </p:nvSpPr>
          <p:spPr>
            <a:xfrm>
              <a:off x="5715741" y="18469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83</a:t>
              </a:r>
            </a:p>
          </p:txBody>
        </p:sp>
        <p:sp>
          <p:nvSpPr>
            <p:cNvPr id="132" name="tx132"/>
            <p:cNvSpPr/>
            <p:nvPr/>
          </p:nvSpPr>
          <p:spPr>
            <a:xfrm>
              <a:off x="5936812" y="201852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78</a:t>
              </a:r>
            </a:p>
          </p:txBody>
        </p:sp>
        <p:sp>
          <p:nvSpPr>
            <p:cNvPr id="133" name="tx133"/>
            <p:cNvSpPr/>
            <p:nvPr/>
          </p:nvSpPr>
          <p:spPr>
            <a:xfrm>
              <a:off x="6157882" y="229312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70</a:t>
              </a:r>
            </a:p>
          </p:txBody>
        </p:sp>
        <p:sp>
          <p:nvSpPr>
            <p:cNvPr id="134" name="tx134"/>
            <p:cNvSpPr/>
            <p:nvPr/>
          </p:nvSpPr>
          <p:spPr>
            <a:xfrm>
              <a:off x="6378952" y="18469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83</a:t>
              </a:r>
            </a:p>
          </p:txBody>
        </p:sp>
        <p:sp>
          <p:nvSpPr>
            <p:cNvPr id="135" name="tx135"/>
            <p:cNvSpPr/>
            <p:nvPr/>
          </p:nvSpPr>
          <p:spPr>
            <a:xfrm>
              <a:off x="6600022" y="205285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77</a:t>
              </a:r>
            </a:p>
          </p:txBody>
        </p:sp>
        <p:sp>
          <p:nvSpPr>
            <p:cNvPr id="136" name="tx136"/>
            <p:cNvSpPr/>
            <p:nvPr/>
          </p:nvSpPr>
          <p:spPr>
            <a:xfrm>
              <a:off x="6821092" y="1984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79</a:t>
              </a:r>
            </a:p>
          </p:txBody>
        </p:sp>
        <p:sp>
          <p:nvSpPr>
            <p:cNvPr id="137" name="tx137"/>
            <p:cNvSpPr/>
            <p:nvPr/>
          </p:nvSpPr>
          <p:spPr>
            <a:xfrm>
              <a:off x="7042163" y="194987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80</a:t>
              </a:r>
            </a:p>
          </p:txBody>
        </p:sp>
        <p:sp>
          <p:nvSpPr>
            <p:cNvPr id="138" name="tx138"/>
            <p:cNvSpPr/>
            <p:nvPr/>
          </p:nvSpPr>
          <p:spPr>
            <a:xfrm>
              <a:off x="1016497"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39" name="tx139"/>
            <p:cNvSpPr/>
            <p:nvPr/>
          </p:nvSpPr>
          <p:spPr>
            <a:xfrm>
              <a:off x="571733" y="3537703"/>
              <a:ext cx="50831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5,000,000</a:t>
              </a:r>
            </a:p>
          </p:txBody>
        </p:sp>
        <p:sp>
          <p:nvSpPr>
            <p:cNvPr id="140" name="tx140"/>
            <p:cNvSpPr/>
            <p:nvPr/>
          </p:nvSpPr>
          <p:spPr>
            <a:xfrm>
              <a:off x="508182" y="2490794"/>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10,000,000</a:t>
              </a:r>
            </a:p>
          </p:txBody>
        </p:sp>
        <p:sp>
          <p:nvSpPr>
            <p:cNvPr id="141" name="tx141"/>
            <p:cNvSpPr/>
            <p:nvPr/>
          </p:nvSpPr>
          <p:spPr>
            <a:xfrm>
              <a:off x="508182" y="1443886"/>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15,000,000</a:t>
              </a:r>
            </a:p>
          </p:txBody>
        </p:sp>
        <p:sp>
          <p:nvSpPr>
            <p:cNvPr id="142" name="tx142"/>
            <p:cNvSpPr/>
            <p:nvPr/>
          </p:nvSpPr>
          <p:spPr>
            <a:xfrm>
              <a:off x="8719484"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3" name="tx143"/>
            <p:cNvSpPr/>
            <p:nvPr/>
          </p:nvSpPr>
          <p:spPr>
            <a:xfrm>
              <a:off x="8719484" y="372647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4" name="tx144"/>
            <p:cNvSpPr/>
            <p:nvPr/>
          </p:nvSpPr>
          <p:spPr>
            <a:xfrm>
              <a:off x="8719484" y="286834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45" name="tx145"/>
            <p:cNvSpPr/>
            <p:nvPr/>
          </p:nvSpPr>
          <p:spPr>
            <a:xfrm>
              <a:off x="8719484" y="20102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46" name="tx146"/>
            <p:cNvSpPr/>
            <p:nvPr/>
          </p:nvSpPr>
          <p:spPr>
            <a:xfrm>
              <a:off x="8719484" y="115207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47" name="tx147"/>
            <p:cNvSpPr/>
            <p:nvPr/>
          </p:nvSpPr>
          <p:spPr>
            <a:xfrm rot="-5400000">
              <a:off x="1456611"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48" name="tx148"/>
            <p:cNvSpPr/>
            <p:nvPr/>
          </p:nvSpPr>
          <p:spPr>
            <a:xfrm rot="-5400000">
              <a:off x="256196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49" name="tx149"/>
            <p:cNvSpPr/>
            <p:nvPr/>
          </p:nvSpPr>
          <p:spPr>
            <a:xfrm rot="-5400000">
              <a:off x="366731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50" name="tx150"/>
            <p:cNvSpPr/>
            <p:nvPr/>
          </p:nvSpPr>
          <p:spPr>
            <a:xfrm rot="-5400000">
              <a:off x="477266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51" name="tx151"/>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2" name="tx152"/>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3" name="tx153"/>
            <p:cNvSpPr/>
            <p:nvPr/>
          </p:nvSpPr>
          <p:spPr>
            <a:xfrm rot="-5400000">
              <a:off x="808871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4" name="tx154"/>
            <p:cNvSpPr/>
            <p:nvPr/>
          </p:nvSpPr>
          <p:spPr>
            <a:xfrm rot="-5400000">
              <a:off x="56569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55" name="tx155"/>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6" name="tx156"/>
            <p:cNvSpPr/>
            <p:nvPr/>
          </p:nvSpPr>
          <p:spPr>
            <a:xfrm rot="-5400000">
              <a:off x="609908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57" name="tx157"/>
            <p:cNvSpPr/>
            <p:nvPr/>
          </p:nvSpPr>
          <p:spPr>
            <a:xfrm rot="-5400000">
              <a:off x="632015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58" name="tx158"/>
            <p:cNvSpPr/>
            <p:nvPr/>
          </p:nvSpPr>
          <p:spPr>
            <a:xfrm rot="-5400000">
              <a:off x="654122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59" name="tx159"/>
            <p:cNvSpPr/>
            <p:nvPr/>
          </p:nvSpPr>
          <p:spPr>
            <a:xfrm rot="-5400000">
              <a:off x="676229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60" name="tx160"/>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61" name="tx161"/>
            <p:cNvSpPr/>
            <p:nvPr/>
          </p:nvSpPr>
          <p:spPr>
            <a:xfrm rot="-5400000">
              <a:off x="90986" y="2773433"/>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62" name="tx162"/>
            <p:cNvSpPr/>
            <p:nvPr/>
          </p:nvSpPr>
          <p:spPr>
            <a:xfrm rot="5400000">
              <a:off x="8593345" y="277343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3" name="rc163"/>
            <p:cNvSpPr/>
            <p:nvPr/>
          </p:nvSpPr>
          <p:spPr>
            <a:xfrm>
              <a:off x="1887666" y="5504613"/>
              <a:ext cx="201455" cy="201456"/>
            </a:xfrm>
            <a:prstGeom prst="rect">
              <a:avLst/>
            </a:prstGeom>
            <a:solidFill>
              <a:srgbClr val="80BD41">
                <a:alpha val="100000"/>
              </a:srgbClr>
            </a:solidFill>
          </p:spPr>
          <p:txBody>
            <a:bodyPr/>
            <a:lstStyle/>
            <a:p/>
          </p:txBody>
        </p:sp>
        <p:sp>
          <p:nvSpPr>
            <p:cNvPr id="164" name="rc164"/>
            <p:cNvSpPr/>
            <p:nvPr/>
          </p:nvSpPr>
          <p:spPr>
            <a:xfrm>
              <a:off x="2603373" y="5504613"/>
              <a:ext cx="201456" cy="201456"/>
            </a:xfrm>
            <a:prstGeom prst="rect">
              <a:avLst/>
            </a:prstGeom>
            <a:solidFill>
              <a:srgbClr val="1CABE2">
                <a:alpha val="100000"/>
              </a:srgbClr>
            </a:solidFill>
          </p:spPr>
          <p:txBody>
            <a:bodyPr/>
            <a:lstStyle/>
            <a:p/>
          </p:txBody>
        </p:sp>
        <p:sp>
          <p:nvSpPr>
            <p:cNvPr id="165" name="rc165"/>
            <p:cNvSpPr/>
            <p:nvPr/>
          </p:nvSpPr>
          <p:spPr>
            <a:xfrm>
              <a:off x="3676245" y="5504613"/>
              <a:ext cx="201456" cy="201456"/>
            </a:xfrm>
            <a:prstGeom prst="rect">
              <a:avLst/>
            </a:prstGeom>
            <a:solidFill>
              <a:srgbClr val="0058AB">
                <a:alpha val="100000"/>
              </a:srgbClr>
            </a:solidFill>
          </p:spPr>
          <p:txBody>
            <a:bodyPr/>
            <a:lstStyle/>
            <a:p/>
          </p:txBody>
        </p:sp>
        <p:sp>
          <p:nvSpPr>
            <p:cNvPr id="166" name="rc166"/>
            <p:cNvSpPr/>
            <p:nvPr/>
          </p:nvSpPr>
          <p:spPr>
            <a:xfrm>
              <a:off x="4671759" y="5504613"/>
              <a:ext cx="201456" cy="201456"/>
            </a:xfrm>
            <a:prstGeom prst="rect">
              <a:avLst/>
            </a:prstGeom>
            <a:solidFill>
              <a:srgbClr val="FFC20E">
                <a:alpha val="100000"/>
              </a:srgbClr>
            </a:solidFill>
          </p:spPr>
          <p:txBody>
            <a:bodyPr/>
            <a:lstStyle/>
            <a:p/>
          </p:txBody>
        </p:sp>
        <p:sp>
          <p:nvSpPr>
            <p:cNvPr id="167" name="rc167"/>
            <p:cNvSpPr/>
            <p:nvPr/>
          </p:nvSpPr>
          <p:spPr>
            <a:xfrm>
              <a:off x="6576552" y="5504613"/>
              <a:ext cx="201455" cy="201456"/>
            </a:xfrm>
            <a:prstGeom prst="rect">
              <a:avLst/>
            </a:prstGeom>
            <a:solidFill>
              <a:srgbClr val="F26A21">
                <a:alpha val="100000"/>
              </a:srgbClr>
            </a:solidFill>
          </p:spPr>
          <p:txBody>
            <a:bodyPr/>
            <a:lstStyle/>
            <a:p/>
          </p:txBody>
        </p:sp>
        <p:sp>
          <p:nvSpPr>
            <p:cNvPr id="168" name="tx168"/>
            <p:cNvSpPr/>
            <p:nvPr/>
          </p:nvSpPr>
          <p:spPr>
            <a:xfrm>
              <a:off x="2167711" y="55553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9" name="tx169"/>
            <p:cNvSpPr/>
            <p:nvPr/>
          </p:nvSpPr>
          <p:spPr>
            <a:xfrm>
              <a:off x="2883418" y="5555323"/>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70" name="tx170"/>
            <p:cNvSpPr/>
            <p:nvPr/>
          </p:nvSpPr>
          <p:spPr>
            <a:xfrm>
              <a:off x="3956290" y="5555323"/>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71" name="tx171"/>
            <p:cNvSpPr/>
            <p:nvPr/>
          </p:nvSpPr>
          <p:spPr>
            <a:xfrm>
              <a:off x="4951804" y="5555323"/>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72" name="tx172"/>
            <p:cNvSpPr/>
            <p:nvPr/>
          </p:nvSpPr>
          <p:spPr>
            <a:xfrm>
              <a:off x="6856597" y="5555323"/>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3" name="pl173"/>
            <p:cNvSpPr/>
            <p:nvPr/>
          </p:nvSpPr>
          <p:spPr>
            <a:xfrm>
              <a:off x="3627054" y="610315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956506" y="610315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94153"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76" name="tx176"/>
            <p:cNvSpPr/>
            <p:nvPr/>
          </p:nvSpPr>
          <p:spPr>
            <a:xfrm>
              <a:off x="5223606"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77" name="tx177"/>
            <p:cNvSpPr/>
            <p:nvPr/>
          </p:nvSpPr>
          <p:spPr>
            <a:xfrm>
              <a:off x="1142678" y="435349"/>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1142678" y="616400"/>
              <a:ext cx="474052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Gavi transition</a:t>
              </a:r>
            </a:p>
          </p:txBody>
        </p:sp>
        <p:sp>
          <p:nvSpPr>
            <p:cNvPr id="179" name="tx179"/>
            <p:cNvSpPr/>
            <p:nvPr/>
          </p:nvSpPr>
          <p:spPr>
            <a:xfrm>
              <a:off x="4407912"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63594"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903645"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Gavi transition is projected to have a  decline in the number of surviving infants by 2030. To achieve the IA2030 ZD target, more (~2.12%) children need to be vaccinated with DTP1 each year.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92604" y="4610767"/>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5" name="pl5"/>
            <p:cNvSpPr/>
            <p:nvPr/>
          </p:nvSpPr>
          <p:spPr>
            <a:xfrm>
              <a:off x="1192604" y="3846756"/>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6" name="pl6"/>
            <p:cNvSpPr/>
            <p:nvPr/>
          </p:nvSpPr>
          <p:spPr>
            <a:xfrm>
              <a:off x="1192604" y="3082746"/>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7" name="pl7"/>
            <p:cNvSpPr/>
            <p:nvPr/>
          </p:nvSpPr>
          <p:spPr>
            <a:xfrm>
              <a:off x="1192604" y="2318735"/>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8" name="pl8"/>
            <p:cNvSpPr/>
            <p:nvPr/>
          </p:nvSpPr>
          <p:spPr>
            <a:xfrm>
              <a:off x="1192604" y="4992773"/>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9" name="pl9"/>
            <p:cNvSpPr/>
            <p:nvPr/>
          </p:nvSpPr>
          <p:spPr>
            <a:xfrm>
              <a:off x="1192604" y="4228762"/>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0" name="pl10"/>
            <p:cNvSpPr/>
            <p:nvPr/>
          </p:nvSpPr>
          <p:spPr>
            <a:xfrm>
              <a:off x="1192604" y="3464751"/>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1" name="pl11"/>
            <p:cNvSpPr/>
            <p:nvPr/>
          </p:nvSpPr>
          <p:spPr>
            <a:xfrm>
              <a:off x="1192604" y="2700740"/>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2" name="pl12"/>
            <p:cNvSpPr/>
            <p:nvPr/>
          </p:nvSpPr>
          <p:spPr>
            <a:xfrm>
              <a:off x="1192604" y="1936729"/>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3" name="pl13"/>
            <p:cNvSpPr/>
            <p:nvPr/>
          </p:nvSpPr>
          <p:spPr>
            <a:xfrm>
              <a:off x="165521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8710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98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087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8276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1464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4653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7841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1030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4219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7407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0596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3784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6973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0162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13350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36539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59727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82916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06105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29293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52482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75671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8859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22048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5236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61179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550868" y="3125981"/>
              <a:ext cx="208697" cy="1866791"/>
            </a:xfrm>
            <a:prstGeom prst="rect">
              <a:avLst/>
            </a:prstGeom>
            <a:solidFill>
              <a:srgbClr val="0058AB">
                <a:alpha val="100000"/>
              </a:srgbClr>
            </a:solidFill>
          </p:spPr>
          <p:txBody>
            <a:bodyPr/>
            <a:lstStyle/>
            <a:p/>
          </p:txBody>
        </p:sp>
        <p:sp>
          <p:nvSpPr>
            <p:cNvPr id="41" name="rc41"/>
            <p:cNvSpPr/>
            <p:nvPr/>
          </p:nvSpPr>
          <p:spPr>
            <a:xfrm>
              <a:off x="1782754" y="3142905"/>
              <a:ext cx="208697" cy="1849867"/>
            </a:xfrm>
            <a:prstGeom prst="rect">
              <a:avLst/>
            </a:prstGeom>
            <a:solidFill>
              <a:srgbClr val="0058AB">
                <a:alpha val="100000"/>
              </a:srgbClr>
            </a:solidFill>
          </p:spPr>
          <p:txBody>
            <a:bodyPr/>
            <a:lstStyle/>
            <a:p/>
          </p:txBody>
        </p:sp>
        <p:sp>
          <p:nvSpPr>
            <p:cNvPr id="42" name="rc42"/>
            <p:cNvSpPr/>
            <p:nvPr/>
          </p:nvSpPr>
          <p:spPr>
            <a:xfrm>
              <a:off x="2014640" y="2989231"/>
              <a:ext cx="208697" cy="2003541"/>
            </a:xfrm>
            <a:prstGeom prst="rect">
              <a:avLst/>
            </a:prstGeom>
            <a:solidFill>
              <a:srgbClr val="0058AB">
                <a:alpha val="100000"/>
              </a:srgbClr>
            </a:solidFill>
          </p:spPr>
          <p:txBody>
            <a:bodyPr/>
            <a:lstStyle/>
            <a:p/>
          </p:txBody>
        </p:sp>
        <p:sp>
          <p:nvSpPr>
            <p:cNvPr id="43" name="rc43"/>
            <p:cNvSpPr/>
            <p:nvPr/>
          </p:nvSpPr>
          <p:spPr>
            <a:xfrm>
              <a:off x="2246526" y="3345590"/>
              <a:ext cx="208697" cy="1647182"/>
            </a:xfrm>
            <a:prstGeom prst="rect">
              <a:avLst/>
            </a:prstGeom>
            <a:solidFill>
              <a:srgbClr val="0058AB">
                <a:alpha val="100000"/>
              </a:srgbClr>
            </a:solidFill>
          </p:spPr>
          <p:txBody>
            <a:bodyPr/>
            <a:lstStyle/>
            <a:p/>
          </p:txBody>
        </p:sp>
        <p:sp>
          <p:nvSpPr>
            <p:cNvPr id="44" name="rc44"/>
            <p:cNvSpPr/>
            <p:nvPr/>
          </p:nvSpPr>
          <p:spPr>
            <a:xfrm>
              <a:off x="2478412" y="3338679"/>
              <a:ext cx="208697" cy="1654094"/>
            </a:xfrm>
            <a:prstGeom prst="rect">
              <a:avLst/>
            </a:prstGeom>
            <a:solidFill>
              <a:srgbClr val="0058AB">
                <a:alpha val="100000"/>
              </a:srgbClr>
            </a:solidFill>
          </p:spPr>
          <p:txBody>
            <a:bodyPr/>
            <a:lstStyle/>
            <a:p/>
          </p:txBody>
        </p:sp>
        <p:sp>
          <p:nvSpPr>
            <p:cNvPr id="45" name="rc45"/>
            <p:cNvSpPr/>
            <p:nvPr/>
          </p:nvSpPr>
          <p:spPr>
            <a:xfrm>
              <a:off x="2710298" y="3232745"/>
              <a:ext cx="208697" cy="1760027"/>
            </a:xfrm>
            <a:prstGeom prst="rect">
              <a:avLst/>
            </a:prstGeom>
            <a:solidFill>
              <a:srgbClr val="0058AB">
                <a:alpha val="100000"/>
              </a:srgbClr>
            </a:solidFill>
          </p:spPr>
          <p:txBody>
            <a:bodyPr/>
            <a:lstStyle/>
            <a:p/>
          </p:txBody>
        </p:sp>
        <p:sp>
          <p:nvSpPr>
            <p:cNvPr id="46" name="rc46"/>
            <p:cNvSpPr/>
            <p:nvPr/>
          </p:nvSpPr>
          <p:spPr>
            <a:xfrm>
              <a:off x="2942184" y="3225796"/>
              <a:ext cx="208697" cy="1766976"/>
            </a:xfrm>
            <a:prstGeom prst="rect">
              <a:avLst/>
            </a:prstGeom>
            <a:solidFill>
              <a:srgbClr val="0058AB">
                <a:alpha val="100000"/>
              </a:srgbClr>
            </a:solidFill>
          </p:spPr>
          <p:txBody>
            <a:bodyPr/>
            <a:lstStyle/>
            <a:p/>
          </p:txBody>
        </p:sp>
        <p:sp>
          <p:nvSpPr>
            <p:cNvPr id="47" name="rc47"/>
            <p:cNvSpPr/>
            <p:nvPr/>
          </p:nvSpPr>
          <p:spPr>
            <a:xfrm>
              <a:off x="3174070" y="3095373"/>
              <a:ext cx="208697" cy="1897399"/>
            </a:xfrm>
            <a:prstGeom prst="rect">
              <a:avLst/>
            </a:prstGeom>
            <a:solidFill>
              <a:srgbClr val="0058AB">
                <a:alpha val="100000"/>
              </a:srgbClr>
            </a:solidFill>
          </p:spPr>
          <p:txBody>
            <a:bodyPr/>
            <a:lstStyle/>
            <a:p/>
          </p:txBody>
        </p:sp>
        <p:sp>
          <p:nvSpPr>
            <p:cNvPr id="48" name="rc48"/>
            <p:cNvSpPr/>
            <p:nvPr/>
          </p:nvSpPr>
          <p:spPr>
            <a:xfrm>
              <a:off x="3405956" y="3409568"/>
              <a:ext cx="208697" cy="1583204"/>
            </a:xfrm>
            <a:prstGeom prst="rect">
              <a:avLst/>
            </a:prstGeom>
            <a:solidFill>
              <a:srgbClr val="0058AB">
                <a:alpha val="100000"/>
              </a:srgbClr>
            </a:solidFill>
          </p:spPr>
          <p:txBody>
            <a:bodyPr/>
            <a:lstStyle/>
            <a:p/>
          </p:txBody>
        </p:sp>
        <p:sp>
          <p:nvSpPr>
            <p:cNvPr id="49" name="rc49"/>
            <p:cNvSpPr/>
            <p:nvPr/>
          </p:nvSpPr>
          <p:spPr>
            <a:xfrm>
              <a:off x="3637842" y="3226149"/>
              <a:ext cx="208697" cy="1766623"/>
            </a:xfrm>
            <a:prstGeom prst="rect">
              <a:avLst/>
            </a:prstGeom>
            <a:solidFill>
              <a:srgbClr val="0058AB">
                <a:alpha val="100000"/>
              </a:srgbClr>
            </a:solidFill>
          </p:spPr>
          <p:txBody>
            <a:bodyPr/>
            <a:lstStyle/>
            <a:p/>
          </p:txBody>
        </p:sp>
        <p:sp>
          <p:nvSpPr>
            <p:cNvPr id="50" name="rc50"/>
            <p:cNvSpPr/>
            <p:nvPr/>
          </p:nvSpPr>
          <p:spPr>
            <a:xfrm>
              <a:off x="3869728" y="3080544"/>
              <a:ext cx="208697" cy="1912228"/>
            </a:xfrm>
            <a:prstGeom prst="rect">
              <a:avLst/>
            </a:prstGeom>
            <a:solidFill>
              <a:srgbClr val="0058AB">
                <a:alpha val="100000"/>
              </a:srgbClr>
            </a:solidFill>
          </p:spPr>
          <p:txBody>
            <a:bodyPr/>
            <a:lstStyle/>
            <a:p/>
          </p:txBody>
        </p:sp>
        <p:sp>
          <p:nvSpPr>
            <p:cNvPr id="51" name="rc51"/>
            <p:cNvSpPr/>
            <p:nvPr/>
          </p:nvSpPr>
          <p:spPr>
            <a:xfrm>
              <a:off x="4101615" y="3039328"/>
              <a:ext cx="208697" cy="1953444"/>
            </a:xfrm>
            <a:prstGeom prst="rect">
              <a:avLst/>
            </a:prstGeom>
            <a:solidFill>
              <a:srgbClr val="0058AB">
                <a:alpha val="100000"/>
              </a:srgbClr>
            </a:solidFill>
          </p:spPr>
          <p:txBody>
            <a:bodyPr/>
            <a:lstStyle/>
            <a:p/>
          </p:txBody>
        </p:sp>
        <p:sp>
          <p:nvSpPr>
            <p:cNvPr id="52" name="rc52"/>
            <p:cNvSpPr/>
            <p:nvPr/>
          </p:nvSpPr>
          <p:spPr>
            <a:xfrm>
              <a:off x="4333501" y="3403497"/>
              <a:ext cx="208697" cy="1589275"/>
            </a:xfrm>
            <a:prstGeom prst="rect">
              <a:avLst/>
            </a:prstGeom>
            <a:solidFill>
              <a:srgbClr val="0058AB">
                <a:alpha val="100000"/>
              </a:srgbClr>
            </a:solidFill>
          </p:spPr>
          <p:txBody>
            <a:bodyPr/>
            <a:lstStyle/>
            <a:p/>
          </p:txBody>
        </p:sp>
        <p:sp>
          <p:nvSpPr>
            <p:cNvPr id="53" name="rc53"/>
            <p:cNvSpPr/>
            <p:nvPr/>
          </p:nvSpPr>
          <p:spPr>
            <a:xfrm>
              <a:off x="4565387" y="3508773"/>
              <a:ext cx="208697" cy="1483999"/>
            </a:xfrm>
            <a:prstGeom prst="rect">
              <a:avLst/>
            </a:prstGeom>
            <a:solidFill>
              <a:srgbClr val="0058AB">
                <a:alpha val="100000"/>
              </a:srgbClr>
            </a:solidFill>
          </p:spPr>
          <p:txBody>
            <a:bodyPr/>
            <a:lstStyle/>
            <a:p/>
          </p:txBody>
        </p:sp>
        <p:sp>
          <p:nvSpPr>
            <p:cNvPr id="54" name="rc54"/>
            <p:cNvSpPr/>
            <p:nvPr/>
          </p:nvSpPr>
          <p:spPr>
            <a:xfrm>
              <a:off x="4797273" y="3422599"/>
              <a:ext cx="208697" cy="1570173"/>
            </a:xfrm>
            <a:prstGeom prst="rect">
              <a:avLst/>
            </a:prstGeom>
            <a:solidFill>
              <a:srgbClr val="0058AB">
                <a:alpha val="100000"/>
              </a:srgbClr>
            </a:solidFill>
          </p:spPr>
          <p:txBody>
            <a:bodyPr/>
            <a:lstStyle/>
            <a:p/>
          </p:txBody>
        </p:sp>
        <p:sp>
          <p:nvSpPr>
            <p:cNvPr id="55" name="rc55"/>
            <p:cNvSpPr/>
            <p:nvPr/>
          </p:nvSpPr>
          <p:spPr>
            <a:xfrm>
              <a:off x="5029159" y="3279695"/>
              <a:ext cx="208697" cy="1713077"/>
            </a:xfrm>
            <a:prstGeom prst="rect">
              <a:avLst/>
            </a:prstGeom>
            <a:solidFill>
              <a:srgbClr val="0058AB">
                <a:alpha val="100000"/>
              </a:srgbClr>
            </a:solidFill>
          </p:spPr>
          <p:txBody>
            <a:bodyPr/>
            <a:lstStyle/>
            <a:p/>
          </p:txBody>
        </p:sp>
        <p:sp>
          <p:nvSpPr>
            <p:cNvPr id="56" name="rc56"/>
            <p:cNvSpPr/>
            <p:nvPr/>
          </p:nvSpPr>
          <p:spPr>
            <a:xfrm>
              <a:off x="5261045" y="3198669"/>
              <a:ext cx="208697" cy="1794103"/>
            </a:xfrm>
            <a:prstGeom prst="rect">
              <a:avLst/>
            </a:prstGeom>
            <a:solidFill>
              <a:srgbClr val="0058AB">
                <a:alpha val="100000"/>
              </a:srgbClr>
            </a:solidFill>
          </p:spPr>
          <p:txBody>
            <a:bodyPr/>
            <a:lstStyle/>
            <a:p/>
          </p:txBody>
        </p:sp>
        <p:sp>
          <p:nvSpPr>
            <p:cNvPr id="57" name="rc57"/>
            <p:cNvSpPr/>
            <p:nvPr/>
          </p:nvSpPr>
          <p:spPr>
            <a:xfrm>
              <a:off x="5492931" y="3325507"/>
              <a:ext cx="208697" cy="1667265"/>
            </a:xfrm>
            <a:prstGeom prst="rect">
              <a:avLst/>
            </a:prstGeom>
            <a:solidFill>
              <a:srgbClr val="0058AB">
                <a:alpha val="100000"/>
              </a:srgbClr>
            </a:solidFill>
          </p:spPr>
          <p:txBody>
            <a:bodyPr/>
            <a:lstStyle/>
            <a:p/>
          </p:txBody>
        </p:sp>
        <p:sp>
          <p:nvSpPr>
            <p:cNvPr id="58" name="rc58"/>
            <p:cNvSpPr/>
            <p:nvPr/>
          </p:nvSpPr>
          <p:spPr>
            <a:xfrm>
              <a:off x="5724817" y="3130085"/>
              <a:ext cx="208697" cy="1862687"/>
            </a:xfrm>
            <a:prstGeom prst="rect">
              <a:avLst/>
            </a:prstGeom>
            <a:solidFill>
              <a:srgbClr val="0058AB">
                <a:alpha val="100000"/>
              </a:srgbClr>
            </a:solidFill>
          </p:spPr>
          <p:txBody>
            <a:bodyPr/>
            <a:lstStyle/>
            <a:p/>
          </p:txBody>
        </p:sp>
        <p:sp>
          <p:nvSpPr>
            <p:cNvPr id="59" name="rc59"/>
            <p:cNvSpPr/>
            <p:nvPr/>
          </p:nvSpPr>
          <p:spPr>
            <a:xfrm>
              <a:off x="5956703" y="3415329"/>
              <a:ext cx="208697" cy="1577443"/>
            </a:xfrm>
            <a:prstGeom prst="rect">
              <a:avLst/>
            </a:prstGeom>
            <a:solidFill>
              <a:srgbClr val="0058AB">
                <a:alpha val="100000"/>
              </a:srgbClr>
            </a:solidFill>
          </p:spPr>
          <p:txBody>
            <a:bodyPr/>
            <a:lstStyle/>
            <a:p/>
          </p:txBody>
        </p:sp>
        <p:sp>
          <p:nvSpPr>
            <p:cNvPr id="60" name="rc60"/>
            <p:cNvSpPr/>
            <p:nvPr/>
          </p:nvSpPr>
          <p:spPr>
            <a:xfrm>
              <a:off x="6188589" y="2835105"/>
              <a:ext cx="208697" cy="2157667"/>
            </a:xfrm>
            <a:prstGeom prst="rect">
              <a:avLst/>
            </a:prstGeom>
            <a:solidFill>
              <a:srgbClr val="0058AB">
                <a:alpha val="100000"/>
              </a:srgbClr>
            </a:solidFill>
          </p:spPr>
          <p:txBody>
            <a:bodyPr/>
            <a:lstStyle/>
            <a:p/>
          </p:txBody>
        </p:sp>
        <p:sp>
          <p:nvSpPr>
            <p:cNvPr id="61" name="rc61"/>
            <p:cNvSpPr/>
            <p:nvPr/>
          </p:nvSpPr>
          <p:spPr>
            <a:xfrm>
              <a:off x="6420475" y="1959324"/>
              <a:ext cx="208697" cy="3033448"/>
            </a:xfrm>
            <a:prstGeom prst="rect">
              <a:avLst/>
            </a:prstGeom>
            <a:solidFill>
              <a:srgbClr val="0058AB">
                <a:alpha val="100000"/>
              </a:srgbClr>
            </a:solidFill>
          </p:spPr>
          <p:txBody>
            <a:bodyPr/>
            <a:lstStyle/>
            <a:p/>
          </p:txBody>
        </p:sp>
        <p:sp>
          <p:nvSpPr>
            <p:cNvPr id="62" name="rc62"/>
            <p:cNvSpPr/>
            <p:nvPr/>
          </p:nvSpPr>
          <p:spPr>
            <a:xfrm>
              <a:off x="6652361" y="3231888"/>
              <a:ext cx="208697" cy="1760884"/>
            </a:xfrm>
            <a:prstGeom prst="rect">
              <a:avLst/>
            </a:prstGeom>
            <a:solidFill>
              <a:srgbClr val="0058AB">
                <a:alpha val="100000"/>
              </a:srgbClr>
            </a:solidFill>
          </p:spPr>
          <p:txBody>
            <a:bodyPr/>
            <a:lstStyle/>
            <a:p/>
          </p:txBody>
        </p:sp>
        <p:sp>
          <p:nvSpPr>
            <p:cNvPr id="63" name="rc63"/>
            <p:cNvSpPr/>
            <p:nvPr/>
          </p:nvSpPr>
          <p:spPr>
            <a:xfrm>
              <a:off x="6884247" y="2876035"/>
              <a:ext cx="208697" cy="2116737"/>
            </a:xfrm>
            <a:prstGeom prst="rect">
              <a:avLst/>
            </a:prstGeom>
            <a:solidFill>
              <a:srgbClr val="0058AB">
                <a:alpha val="100000"/>
              </a:srgbClr>
            </a:solidFill>
          </p:spPr>
          <p:txBody>
            <a:bodyPr/>
            <a:lstStyle/>
            <a:p/>
          </p:txBody>
        </p:sp>
        <p:sp>
          <p:nvSpPr>
            <p:cNvPr id="64" name="rc64"/>
            <p:cNvSpPr/>
            <p:nvPr/>
          </p:nvSpPr>
          <p:spPr>
            <a:xfrm>
              <a:off x="7116133" y="2922633"/>
              <a:ext cx="208697" cy="2070139"/>
            </a:xfrm>
            <a:prstGeom prst="rect">
              <a:avLst/>
            </a:prstGeom>
            <a:solidFill>
              <a:srgbClr val="0058AB">
                <a:alpha val="100000"/>
              </a:srgbClr>
            </a:solidFill>
          </p:spPr>
          <p:txBody>
            <a:bodyPr/>
            <a:lstStyle/>
            <a:p/>
          </p:txBody>
        </p:sp>
        <p:sp>
          <p:nvSpPr>
            <p:cNvPr id="65" name="rc65"/>
            <p:cNvSpPr/>
            <p:nvPr/>
          </p:nvSpPr>
          <p:spPr>
            <a:xfrm>
              <a:off x="7348019" y="2976841"/>
              <a:ext cx="208697" cy="2015931"/>
            </a:xfrm>
            <a:prstGeom prst="rect">
              <a:avLst/>
            </a:prstGeom>
            <a:solidFill>
              <a:srgbClr val="0058AB">
                <a:alpha val="100000"/>
              </a:srgbClr>
            </a:solidFill>
          </p:spPr>
          <p:txBody>
            <a:bodyPr/>
            <a:lstStyle/>
            <a:p/>
          </p:txBody>
        </p:sp>
        <p:sp>
          <p:nvSpPr>
            <p:cNvPr id="66" name="rc66"/>
            <p:cNvSpPr/>
            <p:nvPr/>
          </p:nvSpPr>
          <p:spPr>
            <a:xfrm>
              <a:off x="8507449" y="4204051"/>
              <a:ext cx="208697" cy="788721"/>
            </a:xfrm>
            <a:prstGeom prst="rect">
              <a:avLst/>
            </a:prstGeom>
            <a:solidFill>
              <a:srgbClr val="69DBFF">
                <a:alpha val="100000"/>
              </a:srgbClr>
            </a:solidFill>
          </p:spPr>
          <p:txBody>
            <a:bodyPr/>
            <a:lstStyle/>
            <a:p/>
          </p:txBody>
        </p:sp>
        <p:sp>
          <p:nvSpPr>
            <p:cNvPr id="67" name="pl67"/>
            <p:cNvSpPr/>
            <p:nvPr/>
          </p:nvSpPr>
          <p:spPr>
            <a:xfrm>
              <a:off x="6292938" y="3415329"/>
              <a:ext cx="2318860" cy="788721"/>
            </a:xfrm>
            <a:custGeom>
              <a:avLst/>
              <a:pathLst>
                <a:path w="2318860" h="788721">
                  <a:moveTo>
                    <a:pt x="0" y="0"/>
                  </a:moveTo>
                  <a:lnTo>
                    <a:pt x="231886" y="78872"/>
                  </a:lnTo>
                  <a:lnTo>
                    <a:pt x="463772" y="157744"/>
                  </a:lnTo>
                  <a:lnTo>
                    <a:pt x="695658" y="236616"/>
                  </a:lnTo>
                  <a:lnTo>
                    <a:pt x="927544" y="315488"/>
                  </a:lnTo>
                  <a:lnTo>
                    <a:pt x="1159430" y="394360"/>
                  </a:lnTo>
                  <a:lnTo>
                    <a:pt x="1391316" y="473233"/>
                  </a:lnTo>
                  <a:lnTo>
                    <a:pt x="1623202" y="552105"/>
                  </a:lnTo>
                  <a:lnTo>
                    <a:pt x="1855088" y="630977"/>
                  </a:lnTo>
                  <a:lnTo>
                    <a:pt x="2086974" y="709849"/>
                  </a:lnTo>
                  <a:lnTo>
                    <a:pt x="2318860" y="788721"/>
                  </a:lnTo>
                </a:path>
              </a:pathLst>
            </a:custGeom>
            <a:ln w="20325" cap="flat">
              <a:solidFill>
                <a:srgbClr val="000000">
                  <a:alpha val="100000"/>
                </a:srgbClr>
              </a:solidFill>
              <a:prstDash val="solid"/>
              <a:round/>
            </a:ln>
          </p:spPr>
          <p:txBody>
            <a:bodyPr/>
            <a:lstStyle/>
            <a:p/>
          </p:txBody>
        </p:sp>
        <p:sp>
          <p:nvSpPr>
            <p:cNvPr id="68" name="pt68"/>
            <p:cNvSpPr/>
            <p:nvPr/>
          </p:nvSpPr>
          <p:spPr>
            <a:xfrm>
              <a:off x="6261336" y="338372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93222" y="346260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725108" y="354147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956994" y="362034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88880" y="369921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420766" y="377808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52652" y="385696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84538" y="393583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116425" y="401470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48311" y="409357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80197" y="417244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4776297" y="1660221"/>
              <a:ext cx="7144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Gavi transition</a:t>
              </a:r>
            </a:p>
          </p:txBody>
        </p:sp>
        <p:sp>
          <p:nvSpPr>
            <p:cNvPr id="80" name="tx80"/>
            <p:cNvSpPr/>
            <p:nvPr/>
          </p:nvSpPr>
          <p:spPr>
            <a:xfrm rot="-5400000">
              <a:off x="149976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1" name="tx81"/>
            <p:cNvSpPr/>
            <p:nvPr/>
          </p:nvSpPr>
          <p:spPr>
            <a:xfrm rot="-5400000">
              <a:off x="173165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2" name="tx82"/>
            <p:cNvSpPr/>
            <p:nvPr/>
          </p:nvSpPr>
          <p:spPr>
            <a:xfrm rot="-5400000">
              <a:off x="196354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3" name="tx83"/>
            <p:cNvSpPr/>
            <p:nvPr/>
          </p:nvSpPr>
          <p:spPr>
            <a:xfrm rot="-5400000">
              <a:off x="219542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4" name="tx84"/>
            <p:cNvSpPr/>
            <p:nvPr/>
          </p:nvSpPr>
          <p:spPr>
            <a:xfrm rot="-5400000">
              <a:off x="242731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5" name="tx85"/>
            <p:cNvSpPr/>
            <p:nvPr/>
          </p:nvSpPr>
          <p:spPr>
            <a:xfrm rot="-5400000">
              <a:off x="265919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6" name="tx86"/>
            <p:cNvSpPr/>
            <p:nvPr/>
          </p:nvSpPr>
          <p:spPr>
            <a:xfrm rot="-5400000">
              <a:off x="289108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7" name="tx87"/>
            <p:cNvSpPr/>
            <p:nvPr/>
          </p:nvSpPr>
          <p:spPr>
            <a:xfrm rot="-5400000">
              <a:off x="312297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8" name="tx88"/>
            <p:cNvSpPr/>
            <p:nvPr/>
          </p:nvSpPr>
          <p:spPr>
            <a:xfrm rot="-5400000">
              <a:off x="335485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89" name="tx89"/>
            <p:cNvSpPr/>
            <p:nvPr/>
          </p:nvSpPr>
          <p:spPr>
            <a:xfrm rot="-5400000">
              <a:off x="358674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90" name="tx90"/>
            <p:cNvSpPr/>
            <p:nvPr/>
          </p:nvSpPr>
          <p:spPr>
            <a:xfrm rot="-5400000">
              <a:off x="381862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1" name="tx91"/>
            <p:cNvSpPr/>
            <p:nvPr/>
          </p:nvSpPr>
          <p:spPr>
            <a:xfrm rot="-5400000">
              <a:off x="4055682" y="5307339"/>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92" name="tx92"/>
            <p:cNvSpPr/>
            <p:nvPr/>
          </p:nvSpPr>
          <p:spPr>
            <a:xfrm rot="-5400000">
              <a:off x="428240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93" name="tx93"/>
            <p:cNvSpPr/>
            <p:nvPr/>
          </p:nvSpPr>
          <p:spPr>
            <a:xfrm rot="-5400000">
              <a:off x="451428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94" name="tx94"/>
            <p:cNvSpPr/>
            <p:nvPr/>
          </p:nvSpPr>
          <p:spPr>
            <a:xfrm rot="-5400000">
              <a:off x="474617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95" name="tx95"/>
            <p:cNvSpPr/>
            <p:nvPr/>
          </p:nvSpPr>
          <p:spPr>
            <a:xfrm rot="-5400000">
              <a:off x="497805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6" name="tx96"/>
            <p:cNvSpPr/>
            <p:nvPr/>
          </p:nvSpPr>
          <p:spPr>
            <a:xfrm rot="-5400000">
              <a:off x="520994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97" name="tx97"/>
            <p:cNvSpPr/>
            <p:nvPr/>
          </p:nvSpPr>
          <p:spPr>
            <a:xfrm rot="-5400000">
              <a:off x="544183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98" name="tx98"/>
            <p:cNvSpPr/>
            <p:nvPr/>
          </p:nvSpPr>
          <p:spPr>
            <a:xfrm rot="-5400000">
              <a:off x="567371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99" name="tx99"/>
            <p:cNvSpPr/>
            <p:nvPr/>
          </p:nvSpPr>
          <p:spPr>
            <a:xfrm rot="-5400000">
              <a:off x="590560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0" name="tx100"/>
            <p:cNvSpPr/>
            <p:nvPr/>
          </p:nvSpPr>
          <p:spPr>
            <a:xfrm rot="-5400000">
              <a:off x="613749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01" name="tx101"/>
            <p:cNvSpPr/>
            <p:nvPr/>
          </p:nvSpPr>
          <p:spPr>
            <a:xfrm rot="-5400000">
              <a:off x="636937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02" name="tx102"/>
            <p:cNvSpPr/>
            <p:nvPr/>
          </p:nvSpPr>
          <p:spPr>
            <a:xfrm rot="-5400000">
              <a:off x="660126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3" name="tx103"/>
            <p:cNvSpPr/>
            <p:nvPr/>
          </p:nvSpPr>
          <p:spPr>
            <a:xfrm rot="-5400000">
              <a:off x="683314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4" name="tx104"/>
            <p:cNvSpPr/>
            <p:nvPr/>
          </p:nvSpPr>
          <p:spPr>
            <a:xfrm rot="-5400000">
              <a:off x="706503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5" name="tx105"/>
            <p:cNvSpPr/>
            <p:nvPr/>
          </p:nvSpPr>
          <p:spPr>
            <a:xfrm rot="-5400000">
              <a:off x="729692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6" name="tx106"/>
            <p:cNvSpPr/>
            <p:nvPr/>
          </p:nvSpPr>
          <p:spPr>
            <a:xfrm rot="-5400000">
              <a:off x="845635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2030</a:t>
              </a:r>
            </a:p>
          </p:txBody>
        </p:sp>
        <p:sp>
          <p:nvSpPr>
            <p:cNvPr id="107" name="tx107"/>
            <p:cNvSpPr/>
            <p:nvPr/>
          </p:nvSpPr>
          <p:spPr>
            <a:xfrm>
              <a:off x="1052250" y="494275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8" name="tx108"/>
            <p:cNvSpPr/>
            <p:nvPr/>
          </p:nvSpPr>
          <p:spPr>
            <a:xfrm>
              <a:off x="624768" y="4178744"/>
              <a:ext cx="505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500,000</a:t>
              </a:r>
            </a:p>
          </p:txBody>
        </p:sp>
        <p:sp>
          <p:nvSpPr>
            <p:cNvPr id="109" name="tx109"/>
            <p:cNvSpPr/>
            <p:nvPr/>
          </p:nvSpPr>
          <p:spPr>
            <a:xfrm>
              <a:off x="508182" y="3414733"/>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1,000,000</a:t>
              </a:r>
            </a:p>
          </p:txBody>
        </p:sp>
        <p:sp>
          <p:nvSpPr>
            <p:cNvPr id="110" name="tx110"/>
            <p:cNvSpPr/>
            <p:nvPr/>
          </p:nvSpPr>
          <p:spPr>
            <a:xfrm>
              <a:off x="508182" y="2650723"/>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1,500,000</a:t>
              </a:r>
            </a:p>
          </p:txBody>
        </p:sp>
        <p:sp>
          <p:nvSpPr>
            <p:cNvPr id="111" name="tx111"/>
            <p:cNvSpPr/>
            <p:nvPr/>
          </p:nvSpPr>
          <p:spPr>
            <a:xfrm>
              <a:off x="508182" y="1886712"/>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2,000,000</a:t>
              </a:r>
            </a:p>
          </p:txBody>
        </p:sp>
        <p:sp>
          <p:nvSpPr>
            <p:cNvPr id="112" name="tx112"/>
            <p:cNvSpPr/>
            <p:nvPr/>
          </p:nvSpPr>
          <p:spPr>
            <a:xfrm rot="-5400000">
              <a:off x="-526508" y="3426031"/>
              <a:ext cx="1840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zero-dose children</a:t>
              </a:r>
            </a:p>
          </p:txBody>
        </p:sp>
        <p:sp>
          <p:nvSpPr>
            <p:cNvPr id="113" name="rc113"/>
            <p:cNvSpPr/>
            <p:nvPr/>
          </p:nvSpPr>
          <p:spPr>
            <a:xfrm>
              <a:off x="2573396" y="5900012"/>
              <a:ext cx="201456" cy="201456"/>
            </a:xfrm>
            <a:prstGeom prst="rect">
              <a:avLst/>
            </a:prstGeom>
            <a:solidFill>
              <a:srgbClr val="0058AB">
                <a:alpha val="100000"/>
              </a:srgbClr>
            </a:solidFill>
          </p:spPr>
          <p:txBody>
            <a:bodyPr/>
            <a:lstStyle/>
            <a:p/>
          </p:txBody>
        </p:sp>
        <p:sp>
          <p:nvSpPr>
            <p:cNvPr id="114" name="rc114"/>
            <p:cNvSpPr/>
            <p:nvPr/>
          </p:nvSpPr>
          <p:spPr>
            <a:xfrm>
              <a:off x="3475641" y="5900012"/>
              <a:ext cx="201456" cy="201456"/>
            </a:xfrm>
            <a:prstGeom prst="rect">
              <a:avLst/>
            </a:prstGeom>
            <a:solidFill>
              <a:srgbClr val="69DBFF">
                <a:alpha val="100000"/>
              </a:srgbClr>
            </a:solidFill>
          </p:spPr>
          <p:txBody>
            <a:bodyPr/>
            <a:lstStyle/>
            <a:p/>
          </p:txBody>
        </p:sp>
        <p:sp>
          <p:nvSpPr>
            <p:cNvPr id="115" name="tx115"/>
            <p:cNvSpPr/>
            <p:nvPr/>
          </p:nvSpPr>
          <p:spPr>
            <a:xfrm>
              <a:off x="2853441"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6" name="tx116"/>
            <p:cNvSpPr/>
            <p:nvPr/>
          </p:nvSpPr>
          <p:spPr>
            <a:xfrm>
              <a:off x="3755686"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17" name="pl117"/>
            <p:cNvSpPr/>
            <p:nvPr/>
          </p:nvSpPr>
          <p:spPr>
            <a:xfrm>
              <a:off x="5555513" y="6000740"/>
              <a:ext cx="175564" cy="0"/>
            </a:xfrm>
            <a:custGeom>
              <a:avLst/>
              <a:pathLst>
                <a:path w="175564" h="0">
                  <a:moveTo>
                    <a:pt x="0" y="0"/>
                  </a:moveTo>
                  <a:lnTo>
                    <a:pt x="175564" y="0"/>
                  </a:lnTo>
                </a:path>
              </a:pathLst>
            </a:custGeom>
            <a:ln w="20325" cap="flat">
              <a:solidFill>
                <a:srgbClr val="000000">
                  <a:alpha val="100000"/>
                </a:srgbClr>
              </a:solidFill>
              <a:prstDash val="solid"/>
              <a:round/>
            </a:ln>
          </p:spPr>
          <p:txBody>
            <a:bodyPr/>
            <a:lstStyle/>
            <a:p/>
          </p:txBody>
        </p:sp>
        <p:sp>
          <p:nvSpPr>
            <p:cNvPr id="118" name="pt118"/>
            <p:cNvSpPr/>
            <p:nvPr/>
          </p:nvSpPr>
          <p:spPr>
            <a:xfrm>
              <a:off x="5611694" y="59691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119" name="tx119"/>
            <p:cNvSpPr/>
            <p:nvPr/>
          </p:nvSpPr>
          <p:spPr>
            <a:xfrm>
              <a:off x="5822612" y="5950722"/>
              <a:ext cx="18800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Annualised milestone to target</a:t>
              </a:r>
            </a:p>
          </p:txBody>
        </p:sp>
        <p:sp>
          <p:nvSpPr>
            <p:cNvPr id="120" name="tx120"/>
            <p:cNvSpPr/>
            <p:nvPr/>
          </p:nvSpPr>
          <p:spPr>
            <a:xfrm>
              <a:off x="1897354" y="1368037"/>
              <a:ext cx="647230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Gavi transition</a:t>
              </a:r>
            </a:p>
          </p:txBody>
        </p:sp>
        <p:sp>
          <p:nvSpPr>
            <p:cNvPr id="121" name="tx121"/>
            <p:cNvSpPr/>
            <p:nvPr/>
          </p:nvSpPr>
          <p:spPr>
            <a:xfrm>
              <a:off x="9074410" y="6249646"/>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22" name="tx122"/>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3" name="tx123"/>
            <p:cNvSpPr/>
            <p:nvPr/>
          </p:nvSpPr>
          <p:spPr>
            <a:xfrm>
              <a:off x="2321201" y="64910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4" name="tx124"/>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70% higher than the annual milestone to reach the target.</a:t>
            </a:r>
          </a:p>
        </p:txBody>
      </p:sp>
      <p:sp>
        <p:nvSpPr>
          <p:cNvPr id="12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70% above the annual IA2030 milestone, putting the 2030 goal at serious risk without accelerated action.</a:t>
            </a:r>
          </a:p>
        </p:txBody>
      </p:sp>
      <p:grpSp xmlns:pic="http://schemas.openxmlformats.org/drawingml/2006/picture">
        <p:nvGrpSpPr>
          <p:cNvPr id="127" name=""/>
          <p:cNvGrpSpPr/>
          <p:nvPr/>
        </p:nvGrpSpPr>
        <p:grpSpPr>
          <a:xfrm>
            <a:off x="292608" y="1051560"/>
            <a:ext cx="8595360" cy="28575"/>
            <a:chOff x="292608" y="1051560"/>
            <a:chExt cx="8595360" cy="28575"/>
          </a:xfrm>
        </p:grpSpPr>
        <p:sp>
          <p:nvSpPr>
            <p:cNvPr id="12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891362" y="4960010"/>
              <a:ext cx="263115" cy="249112"/>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 name="rc5"/>
            <p:cNvSpPr/>
            <p:nvPr/>
          </p:nvSpPr>
          <p:spPr>
            <a:xfrm>
              <a:off x="2154477" y="4960010"/>
              <a:ext cx="263115" cy="24911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 name="rc6"/>
            <p:cNvSpPr/>
            <p:nvPr/>
          </p:nvSpPr>
          <p:spPr>
            <a:xfrm>
              <a:off x="2417592" y="4960010"/>
              <a:ext cx="263115" cy="24911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 name="rc7"/>
            <p:cNvSpPr/>
            <p:nvPr/>
          </p:nvSpPr>
          <p:spPr>
            <a:xfrm>
              <a:off x="2680708" y="4960010"/>
              <a:ext cx="263115" cy="24911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 name="rc8"/>
            <p:cNvSpPr/>
            <p:nvPr/>
          </p:nvSpPr>
          <p:spPr>
            <a:xfrm>
              <a:off x="2943823" y="4960010"/>
              <a:ext cx="263115"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 name="rc9"/>
            <p:cNvSpPr/>
            <p:nvPr/>
          </p:nvSpPr>
          <p:spPr>
            <a:xfrm>
              <a:off x="3206938" y="4960010"/>
              <a:ext cx="263115" cy="24911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0" name="rc10"/>
            <p:cNvSpPr/>
            <p:nvPr/>
          </p:nvSpPr>
          <p:spPr>
            <a:xfrm>
              <a:off x="3470054" y="4960010"/>
              <a:ext cx="263115"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 name="rc11"/>
            <p:cNvSpPr/>
            <p:nvPr/>
          </p:nvSpPr>
          <p:spPr>
            <a:xfrm>
              <a:off x="3733169" y="4960010"/>
              <a:ext cx="263115" cy="24911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 name="rc12"/>
            <p:cNvSpPr/>
            <p:nvPr/>
          </p:nvSpPr>
          <p:spPr>
            <a:xfrm>
              <a:off x="3996284" y="4960010"/>
              <a:ext cx="263115" cy="24911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3" name="rc13"/>
            <p:cNvSpPr/>
            <p:nvPr/>
          </p:nvSpPr>
          <p:spPr>
            <a:xfrm>
              <a:off x="4259400" y="4960010"/>
              <a:ext cx="263115" cy="24911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 name="rc14"/>
            <p:cNvSpPr/>
            <p:nvPr/>
          </p:nvSpPr>
          <p:spPr>
            <a:xfrm>
              <a:off x="4522515" y="4960010"/>
              <a:ext cx="263115"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 name="rc15"/>
            <p:cNvSpPr/>
            <p:nvPr/>
          </p:nvSpPr>
          <p:spPr>
            <a:xfrm>
              <a:off x="4785630" y="4960010"/>
              <a:ext cx="263115"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 name="rc16"/>
            <p:cNvSpPr/>
            <p:nvPr/>
          </p:nvSpPr>
          <p:spPr>
            <a:xfrm>
              <a:off x="5048746" y="4960010"/>
              <a:ext cx="263115"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 name="rc17"/>
            <p:cNvSpPr/>
            <p:nvPr/>
          </p:nvSpPr>
          <p:spPr>
            <a:xfrm>
              <a:off x="5311861" y="4960010"/>
              <a:ext cx="263115"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 name="rc18"/>
            <p:cNvSpPr/>
            <p:nvPr/>
          </p:nvSpPr>
          <p:spPr>
            <a:xfrm>
              <a:off x="5574976" y="4960010"/>
              <a:ext cx="263115" cy="24911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 name="rc19"/>
            <p:cNvSpPr/>
            <p:nvPr/>
          </p:nvSpPr>
          <p:spPr>
            <a:xfrm>
              <a:off x="5838092" y="4960010"/>
              <a:ext cx="263115"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 name="rc20"/>
            <p:cNvSpPr/>
            <p:nvPr/>
          </p:nvSpPr>
          <p:spPr>
            <a:xfrm>
              <a:off x="6101207" y="4960010"/>
              <a:ext cx="263115" cy="24911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 name="rc21"/>
            <p:cNvSpPr/>
            <p:nvPr/>
          </p:nvSpPr>
          <p:spPr>
            <a:xfrm>
              <a:off x="6364322" y="4960010"/>
              <a:ext cx="263115" cy="24911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 name="rc22"/>
            <p:cNvSpPr/>
            <p:nvPr/>
          </p:nvSpPr>
          <p:spPr>
            <a:xfrm>
              <a:off x="6627438" y="4960010"/>
              <a:ext cx="263115"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 name="rc23"/>
            <p:cNvSpPr/>
            <p:nvPr/>
          </p:nvSpPr>
          <p:spPr>
            <a:xfrm>
              <a:off x="6890553" y="4960010"/>
              <a:ext cx="263115"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 name="rc24"/>
            <p:cNvSpPr/>
            <p:nvPr/>
          </p:nvSpPr>
          <p:spPr>
            <a:xfrm>
              <a:off x="7153668" y="4960010"/>
              <a:ext cx="263115"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5" name="rc25"/>
            <p:cNvSpPr/>
            <p:nvPr/>
          </p:nvSpPr>
          <p:spPr>
            <a:xfrm>
              <a:off x="7416784" y="4960010"/>
              <a:ext cx="263115"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6" name="rc26"/>
            <p:cNvSpPr/>
            <p:nvPr/>
          </p:nvSpPr>
          <p:spPr>
            <a:xfrm>
              <a:off x="7679899" y="4960010"/>
              <a:ext cx="263115"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7" name="rc27"/>
            <p:cNvSpPr/>
            <p:nvPr/>
          </p:nvSpPr>
          <p:spPr>
            <a:xfrm>
              <a:off x="7943014" y="4960010"/>
              <a:ext cx="263115"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8" name="rc28"/>
            <p:cNvSpPr/>
            <p:nvPr/>
          </p:nvSpPr>
          <p:spPr>
            <a:xfrm>
              <a:off x="8206130" y="4960010"/>
              <a:ext cx="263115"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9" name="rc29"/>
            <p:cNvSpPr/>
            <p:nvPr/>
          </p:nvSpPr>
          <p:spPr>
            <a:xfrm>
              <a:off x="8469245" y="4960010"/>
              <a:ext cx="263115"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0" name="rc30"/>
            <p:cNvSpPr/>
            <p:nvPr/>
          </p:nvSpPr>
          <p:spPr>
            <a:xfrm>
              <a:off x="1891362" y="1223318"/>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 name="rc31"/>
            <p:cNvSpPr/>
            <p:nvPr/>
          </p:nvSpPr>
          <p:spPr>
            <a:xfrm>
              <a:off x="2154477" y="1223318"/>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 name="rc32"/>
            <p:cNvSpPr/>
            <p:nvPr/>
          </p:nvSpPr>
          <p:spPr>
            <a:xfrm>
              <a:off x="2417592" y="1223318"/>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2680708" y="1223318"/>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943823" y="1223318"/>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 name="rc35"/>
            <p:cNvSpPr/>
            <p:nvPr/>
          </p:nvSpPr>
          <p:spPr>
            <a:xfrm>
              <a:off x="3206938" y="1223318"/>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 name="rc36"/>
            <p:cNvSpPr/>
            <p:nvPr/>
          </p:nvSpPr>
          <p:spPr>
            <a:xfrm>
              <a:off x="3470054" y="1223318"/>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 name="rc37"/>
            <p:cNvSpPr/>
            <p:nvPr/>
          </p:nvSpPr>
          <p:spPr>
            <a:xfrm>
              <a:off x="3733169" y="1223318"/>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 name="rc38"/>
            <p:cNvSpPr/>
            <p:nvPr/>
          </p:nvSpPr>
          <p:spPr>
            <a:xfrm>
              <a:off x="3996284" y="1223318"/>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4259400" y="1223318"/>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4522515" y="1223318"/>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785630" y="1223318"/>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5048746" y="1223318"/>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5311861" y="1223318"/>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5574976" y="1223318"/>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 name="rc45"/>
            <p:cNvSpPr/>
            <p:nvPr/>
          </p:nvSpPr>
          <p:spPr>
            <a:xfrm>
              <a:off x="5838092" y="1223318"/>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6101207" y="1223318"/>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364322" y="1223318"/>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627438" y="1223318"/>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 name="rc49"/>
            <p:cNvSpPr/>
            <p:nvPr/>
          </p:nvSpPr>
          <p:spPr>
            <a:xfrm>
              <a:off x="6890553" y="1223318"/>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7153668" y="1223318"/>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1" name="rc51"/>
            <p:cNvSpPr/>
            <p:nvPr/>
          </p:nvSpPr>
          <p:spPr>
            <a:xfrm>
              <a:off x="7416784" y="1223318"/>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 name="rc52"/>
            <p:cNvSpPr/>
            <p:nvPr/>
          </p:nvSpPr>
          <p:spPr>
            <a:xfrm>
              <a:off x="7679899" y="1223318"/>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 name="rc53"/>
            <p:cNvSpPr/>
            <p:nvPr/>
          </p:nvSpPr>
          <p:spPr>
            <a:xfrm>
              <a:off x="7943014" y="1223318"/>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 name="rc54"/>
            <p:cNvSpPr/>
            <p:nvPr/>
          </p:nvSpPr>
          <p:spPr>
            <a:xfrm>
              <a:off x="8206130" y="1223318"/>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469245" y="122331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1891362" y="5209122"/>
              <a:ext cx="263115"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7" name="rc57"/>
            <p:cNvSpPr/>
            <p:nvPr/>
          </p:nvSpPr>
          <p:spPr>
            <a:xfrm>
              <a:off x="2154477" y="5209122"/>
              <a:ext cx="263115"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8" name="rc58"/>
            <p:cNvSpPr/>
            <p:nvPr/>
          </p:nvSpPr>
          <p:spPr>
            <a:xfrm>
              <a:off x="2417592" y="5209122"/>
              <a:ext cx="263115"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9" name="rc59"/>
            <p:cNvSpPr/>
            <p:nvPr/>
          </p:nvSpPr>
          <p:spPr>
            <a:xfrm>
              <a:off x="2680708" y="5209122"/>
              <a:ext cx="263115"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0" name="rc60"/>
            <p:cNvSpPr/>
            <p:nvPr/>
          </p:nvSpPr>
          <p:spPr>
            <a:xfrm>
              <a:off x="2943823" y="5209122"/>
              <a:ext cx="263115"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1" name="rc61"/>
            <p:cNvSpPr/>
            <p:nvPr/>
          </p:nvSpPr>
          <p:spPr>
            <a:xfrm>
              <a:off x="3206938" y="5209122"/>
              <a:ext cx="263115"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2" name="rc62"/>
            <p:cNvSpPr/>
            <p:nvPr/>
          </p:nvSpPr>
          <p:spPr>
            <a:xfrm>
              <a:off x="3470054" y="5209122"/>
              <a:ext cx="263115"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3" name="rc63"/>
            <p:cNvSpPr/>
            <p:nvPr/>
          </p:nvSpPr>
          <p:spPr>
            <a:xfrm>
              <a:off x="3733169" y="5209122"/>
              <a:ext cx="263115"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4" name="rc64"/>
            <p:cNvSpPr/>
            <p:nvPr/>
          </p:nvSpPr>
          <p:spPr>
            <a:xfrm>
              <a:off x="3996284" y="5209122"/>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5" name="rc65"/>
            <p:cNvSpPr/>
            <p:nvPr/>
          </p:nvSpPr>
          <p:spPr>
            <a:xfrm>
              <a:off x="4259400" y="5209122"/>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6" name="rc66"/>
            <p:cNvSpPr/>
            <p:nvPr/>
          </p:nvSpPr>
          <p:spPr>
            <a:xfrm>
              <a:off x="4522515" y="5209122"/>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 name="rc67"/>
            <p:cNvSpPr/>
            <p:nvPr/>
          </p:nvSpPr>
          <p:spPr>
            <a:xfrm>
              <a:off x="4785630" y="5209122"/>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8" name="rc68"/>
            <p:cNvSpPr/>
            <p:nvPr/>
          </p:nvSpPr>
          <p:spPr>
            <a:xfrm>
              <a:off x="5048746" y="5209122"/>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9" name="rc69"/>
            <p:cNvSpPr/>
            <p:nvPr/>
          </p:nvSpPr>
          <p:spPr>
            <a:xfrm>
              <a:off x="5311861" y="5209122"/>
              <a:ext cx="263115"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0" name="rc70"/>
            <p:cNvSpPr/>
            <p:nvPr/>
          </p:nvSpPr>
          <p:spPr>
            <a:xfrm>
              <a:off x="5574976" y="5209122"/>
              <a:ext cx="263115"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1" name="rc71"/>
            <p:cNvSpPr/>
            <p:nvPr/>
          </p:nvSpPr>
          <p:spPr>
            <a:xfrm>
              <a:off x="5838092" y="5209122"/>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2" name="rc72"/>
            <p:cNvSpPr/>
            <p:nvPr/>
          </p:nvSpPr>
          <p:spPr>
            <a:xfrm>
              <a:off x="6101207" y="5209122"/>
              <a:ext cx="263115"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3" name="rc73"/>
            <p:cNvSpPr/>
            <p:nvPr/>
          </p:nvSpPr>
          <p:spPr>
            <a:xfrm>
              <a:off x="6364322" y="5209122"/>
              <a:ext cx="263115"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4" name="rc74"/>
            <p:cNvSpPr/>
            <p:nvPr/>
          </p:nvSpPr>
          <p:spPr>
            <a:xfrm>
              <a:off x="6627438" y="5209122"/>
              <a:ext cx="263115"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5" name="rc75"/>
            <p:cNvSpPr/>
            <p:nvPr/>
          </p:nvSpPr>
          <p:spPr>
            <a:xfrm>
              <a:off x="6890553" y="5209122"/>
              <a:ext cx="263115"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6" name="rc76"/>
            <p:cNvSpPr/>
            <p:nvPr/>
          </p:nvSpPr>
          <p:spPr>
            <a:xfrm>
              <a:off x="7153668" y="5209122"/>
              <a:ext cx="263115" cy="24911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7" name="rc77"/>
            <p:cNvSpPr/>
            <p:nvPr/>
          </p:nvSpPr>
          <p:spPr>
            <a:xfrm>
              <a:off x="7416784" y="5209122"/>
              <a:ext cx="263115"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8" name="rc78"/>
            <p:cNvSpPr/>
            <p:nvPr/>
          </p:nvSpPr>
          <p:spPr>
            <a:xfrm>
              <a:off x="7679899" y="5209122"/>
              <a:ext cx="263115"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9" name="rc79"/>
            <p:cNvSpPr/>
            <p:nvPr/>
          </p:nvSpPr>
          <p:spPr>
            <a:xfrm>
              <a:off x="7943014" y="5209122"/>
              <a:ext cx="263115"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0" name="rc80"/>
            <p:cNvSpPr/>
            <p:nvPr/>
          </p:nvSpPr>
          <p:spPr>
            <a:xfrm>
              <a:off x="8206130" y="5209122"/>
              <a:ext cx="263115"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1" name="rc81"/>
            <p:cNvSpPr/>
            <p:nvPr/>
          </p:nvSpPr>
          <p:spPr>
            <a:xfrm>
              <a:off x="8469245" y="5209122"/>
              <a:ext cx="263115"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2" name="rc82"/>
            <p:cNvSpPr/>
            <p:nvPr/>
          </p:nvSpPr>
          <p:spPr>
            <a:xfrm>
              <a:off x="1891362" y="1472431"/>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3" name="rc83"/>
            <p:cNvSpPr/>
            <p:nvPr/>
          </p:nvSpPr>
          <p:spPr>
            <a:xfrm>
              <a:off x="2154477" y="1472431"/>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4" name="rc84"/>
            <p:cNvSpPr/>
            <p:nvPr/>
          </p:nvSpPr>
          <p:spPr>
            <a:xfrm>
              <a:off x="2417592" y="1472431"/>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5" name="rc85"/>
            <p:cNvSpPr/>
            <p:nvPr/>
          </p:nvSpPr>
          <p:spPr>
            <a:xfrm>
              <a:off x="2680708" y="1472431"/>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6" name="rc86"/>
            <p:cNvSpPr/>
            <p:nvPr/>
          </p:nvSpPr>
          <p:spPr>
            <a:xfrm>
              <a:off x="2943823" y="1472431"/>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7" name="rc87"/>
            <p:cNvSpPr/>
            <p:nvPr/>
          </p:nvSpPr>
          <p:spPr>
            <a:xfrm>
              <a:off x="3206938" y="1472431"/>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8" name="rc88"/>
            <p:cNvSpPr/>
            <p:nvPr/>
          </p:nvSpPr>
          <p:spPr>
            <a:xfrm>
              <a:off x="3470054" y="1472431"/>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9" name="rc89"/>
            <p:cNvSpPr/>
            <p:nvPr/>
          </p:nvSpPr>
          <p:spPr>
            <a:xfrm>
              <a:off x="3733169" y="1472431"/>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0" name="rc90"/>
            <p:cNvSpPr/>
            <p:nvPr/>
          </p:nvSpPr>
          <p:spPr>
            <a:xfrm>
              <a:off x="3996284" y="1472431"/>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1" name="rc91"/>
            <p:cNvSpPr/>
            <p:nvPr/>
          </p:nvSpPr>
          <p:spPr>
            <a:xfrm>
              <a:off x="4259400" y="1472431"/>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2" name="rc92"/>
            <p:cNvSpPr/>
            <p:nvPr/>
          </p:nvSpPr>
          <p:spPr>
            <a:xfrm>
              <a:off x="4522515" y="1472431"/>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3" name="rc93"/>
            <p:cNvSpPr/>
            <p:nvPr/>
          </p:nvSpPr>
          <p:spPr>
            <a:xfrm>
              <a:off x="4785630" y="1472431"/>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4" name="rc94"/>
            <p:cNvSpPr/>
            <p:nvPr/>
          </p:nvSpPr>
          <p:spPr>
            <a:xfrm>
              <a:off x="5048746" y="1472431"/>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5" name="rc95"/>
            <p:cNvSpPr/>
            <p:nvPr/>
          </p:nvSpPr>
          <p:spPr>
            <a:xfrm>
              <a:off x="5311861" y="1472431"/>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6" name="rc96"/>
            <p:cNvSpPr/>
            <p:nvPr/>
          </p:nvSpPr>
          <p:spPr>
            <a:xfrm>
              <a:off x="5574976" y="1472431"/>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838092" y="1472431"/>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6101207" y="1472431"/>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6364322" y="1472431"/>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6627438" y="1472431"/>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90553" y="1472431"/>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53668" y="1472431"/>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3" name="rc103"/>
            <p:cNvSpPr/>
            <p:nvPr/>
          </p:nvSpPr>
          <p:spPr>
            <a:xfrm>
              <a:off x="7416784" y="1472431"/>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4" name="rc104"/>
            <p:cNvSpPr/>
            <p:nvPr/>
          </p:nvSpPr>
          <p:spPr>
            <a:xfrm>
              <a:off x="7679899" y="1472431"/>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5" name="rc105"/>
            <p:cNvSpPr/>
            <p:nvPr/>
          </p:nvSpPr>
          <p:spPr>
            <a:xfrm>
              <a:off x="7943014" y="1472431"/>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6" name="rc106"/>
            <p:cNvSpPr/>
            <p:nvPr/>
          </p:nvSpPr>
          <p:spPr>
            <a:xfrm>
              <a:off x="8206130" y="1472431"/>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7" name="rc107"/>
            <p:cNvSpPr/>
            <p:nvPr/>
          </p:nvSpPr>
          <p:spPr>
            <a:xfrm>
              <a:off x="8469245" y="1472431"/>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1891362" y="5458235"/>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9" name="rc109"/>
            <p:cNvSpPr/>
            <p:nvPr/>
          </p:nvSpPr>
          <p:spPr>
            <a:xfrm>
              <a:off x="2154477" y="5458235"/>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0" name="rc110"/>
            <p:cNvSpPr/>
            <p:nvPr/>
          </p:nvSpPr>
          <p:spPr>
            <a:xfrm>
              <a:off x="2417592" y="5458235"/>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1" name="rc111"/>
            <p:cNvSpPr/>
            <p:nvPr/>
          </p:nvSpPr>
          <p:spPr>
            <a:xfrm>
              <a:off x="2680708" y="5458235"/>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2" name="rc112"/>
            <p:cNvSpPr/>
            <p:nvPr/>
          </p:nvSpPr>
          <p:spPr>
            <a:xfrm>
              <a:off x="2943823" y="5458235"/>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3" name="rc113"/>
            <p:cNvSpPr/>
            <p:nvPr/>
          </p:nvSpPr>
          <p:spPr>
            <a:xfrm>
              <a:off x="3206938" y="5458235"/>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4" name="rc114"/>
            <p:cNvSpPr/>
            <p:nvPr/>
          </p:nvSpPr>
          <p:spPr>
            <a:xfrm>
              <a:off x="3470054" y="5458235"/>
              <a:ext cx="263115"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5" name="rc115"/>
            <p:cNvSpPr/>
            <p:nvPr/>
          </p:nvSpPr>
          <p:spPr>
            <a:xfrm>
              <a:off x="3733169" y="5458235"/>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6" name="rc116"/>
            <p:cNvSpPr/>
            <p:nvPr/>
          </p:nvSpPr>
          <p:spPr>
            <a:xfrm>
              <a:off x="3996284" y="5458235"/>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7" name="rc117"/>
            <p:cNvSpPr/>
            <p:nvPr/>
          </p:nvSpPr>
          <p:spPr>
            <a:xfrm>
              <a:off x="4259400" y="5458235"/>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8" name="rc118"/>
            <p:cNvSpPr/>
            <p:nvPr/>
          </p:nvSpPr>
          <p:spPr>
            <a:xfrm>
              <a:off x="4522515" y="5458235"/>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9" name="rc119"/>
            <p:cNvSpPr/>
            <p:nvPr/>
          </p:nvSpPr>
          <p:spPr>
            <a:xfrm>
              <a:off x="4785630" y="5458235"/>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0" name="rc120"/>
            <p:cNvSpPr/>
            <p:nvPr/>
          </p:nvSpPr>
          <p:spPr>
            <a:xfrm>
              <a:off x="5048746" y="5458235"/>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1" name="rc121"/>
            <p:cNvSpPr/>
            <p:nvPr/>
          </p:nvSpPr>
          <p:spPr>
            <a:xfrm>
              <a:off x="5311861" y="5458235"/>
              <a:ext cx="263115"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2" name="rc122"/>
            <p:cNvSpPr/>
            <p:nvPr/>
          </p:nvSpPr>
          <p:spPr>
            <a:xfrm>
              <a:off x="5574976" y="5458235"/>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3" name="rc123"/>
            <p:cNvSpPr/>
            <p:nvPr/>
          </p:nvSpPr>
          <p:spPr>
            <a:xfrm>
              <a:off x="5838092" y="5458235"/>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4" name="rc124"/>
            <p:cNvSpPr/>
            <p:nvPr/>
          </p:nvSpPr>
          <p:spPr>
            <a:xfrm>
              <a:off x="6101207" y="5458235"/>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5" name="rc125"/>
            <p:cNvSpPr/>
            <p:nvPr/>
          </p:nvSpPr>
          <p:spPr>
            <a:xfrm>
              <a:off x="6364322" y="5458235"/>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6" name="rc126"/>
            <p:cNvSpPr/>
            <p:nvPr/>
          </p:nvSpPr>
          <p:spPr>
            <a:xfrm>
              <a:off x="6627438" y="5458235"/>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7" name="rc127"/>
            <p:cNvSpPr/>
            <p:nvPr/>
          </p:nvSpPr>
          <p:spPr>
            <a:xfrm>
              <a:off x="6890553" y="5458235"/>
              <a:ext cx="263115"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8" name="rc128"/>
            <p:cNvSpPr/>
            <p:nvPr/>
          </p:nvSpPr>
          <p:spPr>
            <a:xfrm>
              <a:off x="7153668" y="5458235"/>
              <a:ext cx="263115"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9" name="rc129"/>
            <p:cNvSpPr/>
            <p:nvPr/>
          </p:nvSpPr>
          <p:spPr>
            <a:xfrm>
              <a:off x="7416784" y="5458235"/>
              <a:ext cx="263115"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0" name="rc130"/>
            <p:cNvSpPr/>
            <p:nvPr/>
          </p:nvSpPr>
          <p:spPr>
            <a:xfrm>
              <a:off x="7679899" y="5458235"/>
              <a:ext cx="263115"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1" name="rc131"/>
            <p:cNvSpPr/>
            <p:nvPr/>
          </p:nvSpPr>
          <p:spPr>
            <a:xfrm>
              <a:off x="7943014" y="5458235"/>
              <a:ext cx="263115" cy="24911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2" name="rc132"/>
            <p:cNvSpPr/>
            <p:nvPr/>
          </p:nvSpPr>
          <p:spPr>
            <a:xfrm>
              <a:off x="8206130" y="5458235"/>
              <a:ext cx="263115"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3" name="rc133"/>
            <p:cNvSpPr/>
            <p:nvPr/>
          </p:nvSpPr>
          <p:spPr>
            <a:xfrm>
              <a:off x="8469245" y="5458235"/>
              <a:ext cx="263115"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4" name="rc134"/>
            <p:cNvSpPr/>
            <p:nvPr/>
          </p:nvSpPr>
          <p:spPr>
            <a:xfrm>
              <a:off x="1891362" y="1721544"/>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5" name="rc135"/>
            <p:cNvSpPr/>
            <p:nvPr/>
          </p:nvSpPr>
          <p:spPr>
            <a:xfrm>
              <a:off x="2154477" y="1721544"/>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2417592" y="1721544"/>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7" name="rc137"/>
            <p:cNvSpPr/>
            <p:nvPr/>
          </p:nvSpPr>
          <p:spPr>
            <a:xfrm>
              <a:off x="2680708" y="1721544"/>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8" name="rc138"/>
            <p:cNvSpPr/>
            <p:nvPr/>
          </p:nvSpPr>
          <p:spPr>
            <a:xfrm>
              <a:off x="2943823" y="1721544"/>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9" name="rc139"/>
            <p:cNvSpPr/>
            <p:nvPr/>
          </p:nvSpPr>
          <p:spPr>
            <a:xfrm>
              <a:off x="3206938" y="1721544"/>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3470054" y="1721544"/>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1" name="rc141"/>
            <p:cNvSpPr/>
            <p:nvPr/>
          </p:nvSpPr>
          <p:spPr>
            <a:xfrm>
              <a:off x="3733169" y="1721544"/>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2" name="rc142"/>
            <p:cNvSpPr/>
            <p:nvPr/>
          </p:nvSpPr>
          <p:spPr>
            <a:xfrm>
              <a:off x="3996284" y="1721544"/>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3" name="rc143"/>
            <p:cNvSpPr/>
            <p:nvPr/>
          </p:nvSpPr>
          <p:spPr>
            <a:xfrm>
              <a:off x="4259400" y="1721544"/>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4" name="rc144"/>
            <p:cNvSpPr/>
            <p:nvPr/>
          </p:nvSpPr>
          <p:spPr>
            <a:xfrm>
              <a:off x="4522515" y="1721544"/>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5" name="rc145"/>
            <p:cNvSpPr/>
            <p:nvPr/>
          </p:nvSpPr>
          <p:spPr>
            <a:xfrm>
              <a:off x="4785630" y="1721544"/>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5048746" y="1721544"/>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5311861" y="1721544"/>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5574976" y="1721544"/>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5838092" y="1721544"/>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6101207" y="1721544"/>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1" name="rc151"/>
            <p:cNvSpPr/>
            <p:nvPr/>
          </p:nvSpPr>
          <p:spPr>
            <a:xfrm>
              <a:off x="6364322" y="1721544"/>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6627438" y="1721544"/>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3" name="rc153"/>
            <p:cNvSpPr/>
            <p:nvPr/>
          </p:nvSpPr>
          <p:spPr>
            <a:xfrm>
              <a:off x="6890553" y="1721544"/>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4" name="rc154"/>
            <p:cNvSpPr/>
            <p:nvPr/>
          </p:nvSpPr>
          <p:spPr>
            <a:xfrm>
              <a:off x="7153668" y="1721544"/>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7416784" y="1721544"/>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7679899" y="1721544"/>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7943014" y="1721544"/>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8206130" y="1721544"/>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8469245" y="1721544"/>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1891362" y="2468882"/>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1" name="rc161"/>
            <p:cNvSpPr/>
            <p:nvPr/>
          </p:nvSpPr>
          <p:spPr>
            <a:xfrm>
              <a:off x="2154477" y="2468882"/>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2" name="rc162"/>
            <p:cNvSpPr/>
            <p:nvPr/>
          </p:nvSpPr>
          <p:spPr>
            <a:xfrm>
              <a:off x="2417592" y="2468882"/>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3" name="rc163"/>
            <p:cNvSpPr/>
            <p:nvPr/>
          </p:nvSpPr>
          <p:spPr>
            <a:xfrm>
              <a:off x="2680708" y="2468882"/>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4" name="rc164"/>
            <p:cNvSpPr/>
            <p:nvPr/>
          </p:nvSpPr>
          <p:spPr>
            <a:xfrm>
              <a:off x="2943823" y="2468882"/>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5" name="rc165"/>
            <p:cNvSpPr/>
            <p:nvPr/>
          </p:nvSpPr>
          <p:spPr>
            <a:xfrm>
              <a:off x="3206938" y="2468882"/>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6" name="rc166"/>
            <p:cNvSpPr/>
            <p:nvPr/>
          </p:nvSpPr>
          <p:spPr>
            <a:xfrm>
              <a:off x="3470054"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7" name="rc167"/>
            <p:cNvSpPr/>
            <p:nvPr/>
          </p:nvSpPr>
          <p:spPr>
            <a:xfrm>
              <a:off x="3733169"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8" name="rc168"/>
            <p:cNvSpPr/>
            <p:nvPr/>
          </p:nvSpPr>
          <p:spPr>
            <a:xfrm>
              <a:off x="3996284"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4259400"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0" name="rc170"/>
            <p:cNvSpPr/>
            <p:nvPr/>
          </p:nvSpPr>
          <p:spPr>
            <a:xfrm>
              <a:off x="4522515"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1" name="rc171"/>
            <p:cNvSpPr/>
            <p:nvPr/>
          </p:nvSpPr>
          <p:spPr>
            <a:xfrm>
              <a:off x="4785630" y="2468882"/>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2" name="rc172"/>
            <p:cNvSpPr/>
            <p:nvPr/>
          </p:nvSpPr>
          <p:spPr>
            <a:xfrm>
              <a:off x="5048746" y="2468882"/>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3" name="rc173"/>
            <p:cNvSpPr/>
            <p:nvPr/>
          </p:nvSpPr>
          <p:spPr>
            <a:xfrm>
              <a:off x="5311861"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4" name="rc174"/>
            <p:cNvSpPr/>
            <p:nvPr/>
          </p:nvSpPr>
          <p:spPr>
            <a:xfrm>
              <a:off x="5574976"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5" name="rc175"/>
            <p:cNvSpPr/>
            <p:nvPr/>
          </p:nvSpPr>
          <p:spPr>
            <a:xfrm>
              <a:off x="5838092" y="2468882"/>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6" name="rc176"/>
            <p:cNvSpPr/>
            <p:nvPr/>
          </p:nvSpPr>
          <p:spPr>
            <a:xfrm>
              <a:off x="6101207" y="2468882"/>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7" name="rc177"/>
            <p:cNvSpPr/>
            <p:nvPr/>
          </p:nvSpPr>
          <p:spPr>
            <a:xfrm>
              <a:off x="6364322" y="2468882"/>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8" name="rc178"/>
            <p:cNvSpPr/>
            <p:nvPr/>
          </p:nvSpPr>
          <p:spPr>
            <a:xfrm>
              <a:off x="6627438"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9" name="rc179"/>
            <p:cNvSpPr/>
            <p:nvPr/>
          </p:nvSpPr>
          <p:spPr>
            <a:xfrm>
              <a:off x="6890553"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0" name="rc180"/>
            <p:cNvSpPr/>
            <p:nvPr/>
          </p:nvSpPr>
          <p:spPr>
            <a:xfrm>
              <a:off x="7153668" y="2468882"/>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1" name="rc181"/>
            <p:cNvSpPr/>
            <p:nvPr/>
          </p:nvSpPr>
          <p:spPr>
            <a:xfrm>
              <a:off x="7416784" y="2468882"/>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2" name="rc182"/>
            <p:cNvSpPr/>
            <p:nvPr/>
          </p:nvSpPr>
          <p:spPr>
            <a:xfrm>
              <a:off x="7679899" y="2468882"/>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3" name="rc183"/>
            <p:cNvSpPr/>
            <p:nvPr/>
          </p:nvSpPr>
          <p:spPr>
            <a:xfrm>
              <a:off x="7943014" y="2468882"/>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4" name="rc184"/>
            <p:cNvSpPr/>
            <p:nvPr/>
          </p:nvSpPr>
          <p:spPr>
            <a:xfrm>
              <a:off x="8206130" y="2468882"/>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5" name="rc185"/>
            <p:cNvSpPr/>
            <p:nvPr/>
          </p:nvSpPr>
          <p:spPr>
            <a:xfrm>
              <a:off x="8469245" y="2468882"/>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6" name="rc186"/>
            <p:cNvSpPr/>
            <p:nvPr/>
          </p:nvSpPr>
          <p:spPr>
            <a:xfrm>
              <a:off x="1891362" y="1970657"/>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7" name="rc187"/>
            <p:cNvSpPr/>
            <p:nvPr/>
          </p:nvSpPr>
          <p:spPr>
            <a:xfrm>
              <a:off x="2154477" y="1970657"/>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8" name="rc188"/>
            <p:cNvSpPr/>
            <p:nvPr/>
          </p:nvSpPr>
          <p:spPr>
            <a:xfrm>
              <a:off x="2417592" y="1970657"/>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9" name="rc189"/>
            <p:cNvSpPr/>
            <p:nvPr/>
          </p:nvSpPr>
          <p:spPr>
            <a:xfrm>
              <a:off x="2680708" y="1970657"/>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0" name="rc190"/>
            <p:cNvSpPr/>
            <p:nvPr/>
          </p:nvSpPr>
          <p:spPr>
            <a:xfrm>
              <a:off x="2943823" y="1970657"/>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1" name="rc191"/>
            <p:cNvSpPr/>
            <p:nvPr/>
          </p:nvSpPr>
          <p:spPr>
            <a:xfrm>
              <a:off x="3206938" y="1970657"/>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2" name="rc192"/>
            <p:cNvSpPr/>
            <p:nvPr/>
          </p:nvSpPr>
          <p:spPr>
            <a:xfrm>
              <a:off x="3470054" y="1970657"/>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3" name="rc193"/>
            <p:cNvSpPr/>
            <p:nvPr/>
          </p:nvSpPr>
          <p:spPr>
            <a:xfrm>
              <a:off x="3733169" y="1970657"/>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4" name="rc194"/>
            <p:cNvSpPr/>
            <p:nvPr/>
          </p:nvSpPr>
          <p:spPr>
            <a:xfrm>
              <a:off x="3996284" y="1970657"/>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5" name="rc195"/>
            <p:cNvSpPr/>
            <p:nvPr/>
          </p:nvSpPr>
          <p:spPr>
            <a:xfrm>
              <a:off x="4259400" y="1970657"/>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4522515" y="1970657"/>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4785630" y="1970657"/>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8" name="rc198"/>
            <p:cNvSpPr/>
            <p:nvPr/>
          </p:nvSpPr>
          <p:spPr>
            <a:xfrm>
              <a:off x="5048746" y="1970657"/>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5311861" y="1970657"/>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0" name="rc200"/>
            <p:cNvSpPr/>
            <p:nvPr/>
          </p:nvSpPr>
          <p:spPr>
            <a:xfrm>
              <a:off x="5574976" y="1970657"/>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5838092" y="1970657"/>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2" name="rc202"/>
            <p:cNvSpPr/>
            <p:nvPr/>
          </p:nvSpPr>
          <p:spPr>
            <a:xfrm>
              <a:off x="6101207" y="1970657"/>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3" name="rc203"/>
            <p:cNvSpPr/>
            <p:nvPr/>
          </p:nvSpPr>
          <p:spPr>
            <a:xfrm>
              <a:off x="6364322" y="1970657"/>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4" name="rc204"/>
            <p:cNvSpPr/>
            <p:nvPr/>
          </p:nvSpPr>
          <p:spPr>
            <a:xfrm>
              <a:off x="6627438" y="1970657"/>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6890553" y="1970657"/>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7153668" y="1970657"/>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7" name="rc207"/>
            <p:cNvSpPr/>
            <p:nvPr/>
          </p:nvSpPr>
          <p:spPr>
            <a:xfrm>
              <a:off x="7416784" y="1970657"/>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8" name="rc208"/>
            <p:cNvSpPr/>
            <p:nvPr/>
          </p:nvSpPr>
          <p:spPr>
            <a:xfrm>
              <a:off x="7679899" y="1970657"/>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7943014" y="1970657"/>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8206130" y="1970657"/>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8469245" y="1970657"/>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2" name="rc212"/>
            <p:cNvSpPr/>
            <p:nvPr/>
          </p:nvSpPr>
          <p:spPr>
            <a:xfrm>
              <a:off x="1891362" y="3963559"/>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3" name="rc213"/>
            <p:cNvSpPr/>
            <p:nvPr/>
          </p:nvSpPr>
          <p:spPr>
            <a:xfrm>
              <a:off x="2154477" y="3963559"/>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4" name="rc214"/>
            <p:cNvSpPr/>
            <p:nvPr/>
          </p:nvSpPr>
          <p:spPr>
            <a:xfrm>
              <a:off x="2417592" y="3963559"/>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5" name="rc215"/>
            <p:cNvSpPr/>
            <p:nvPr/>
          </p:nvSpPr>
          <p:spPr>
            <a:xfrm>
              <a:off x="2680708" y="3963559"/>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6" name="rc216"/>
            <p:cNvSpPr/>
            <p:nvPr/>
          </p:nvSpPr>
          <p:spPr>
            <a:xfrm>
              <a:off x="2943823" y="3963559"/>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7" name="rc217"/>
            <p:cNvSpPr/>
            <p:nvPr/>
          </p:nvSpPr>
          <p:spPr>
            <a:xfrm>
              <a:off x="3206938" y="3963559"/>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8" name="rc218"/>
            <p:cNvSpPr/>
            <p:nvPr/>
          </p:nvSpPr>
          <p:spPr>
            <a:xfrm>
              <a:off x="3470054" y="3963559"/>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9" name="rc219"/>
            <p:cNvSpPr/>
            <p:nvPr/>
          </p:nvSpPr>
          <p:spPr>
            <a:xfrm>
              <a:off x="3733169" y="3963559"/>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0" name="rc220"/>
            <p:cNvSpPr/>
            <p:nvPr/>
          </p:nvSpPr>
          <p:spPr>
            <a:xfrm>
              <a:off x="3996284" y="3963559"/>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1" name="rc221"/>
            <p:cNvSpPr/>
            <p:nvPr/>
          </p:nvSpPr>
          <p:spPr>
            <a:xfrm>
              <a:off x="4259400" y="3963559"/>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2" name="rc222"/>
            <p:cNvSpPr/>
            <p:nvPr/>
          </p:nvSpPr>
          <p:spPr>
            <a:xfrm>
              <a:off x="4522515" y="3963559"/>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3" name="rc223"/>
            <p:cNvSpPr/>
            <p:nvPr/>
          </p:nvSpPr>
          <p:spPr>
            <a:xfrm>
              <a:off x="4785630" y="3963559"/>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5048746" y="3963559"/>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5" name="rc225"/>
            <p:cNvSpPr/>
            <p:nvPr/>
          </p:nvSpPr>
          <p:spPr>
            <a:xfrm>
              <a:off x="5311861" y="3963559"/>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6" name="rc226"/>
            <p:cNvSpPr/>
            <p:nvPr/>
          </p:nvSpPr>
          <p:spPr>
            <a:xfrm>
              <a:off x="5574976" y="3963559"/>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7" name="rc227"/>
            <p:cNvSpPr/>
            <p:nvPr/>
          </p:nvSpPr>
          <p:spPr>
            <a:xfrm>
              <a:off x="5838092" y="3963559"/>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8" name="rc228"/>
            <p:cNvSpPr/>
            <p:nvPr/>
          </p:nvSpPr>
          <p:spPr>
            <a:xfrm>
              <a:off x="6101207" y="3963559"/>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9" name="rc229"/>
            <p:cNvSpPr/>
            <p:nvPr/>
          </p:nvSpPr>
          <p:spPr>
            <a:xfrm>
              <a:off x="6364322" y="3963559"/>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0" name="rc230"/>
            <p:cNvSpPr/>
            <p:nvPr/>
          </p:nvSpPr>
          <p:spPr>
            <a:xfrm>
              <a:off x="6627438" y="3963559"/>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1" name="rc231"/>
            <p:cNvSpPr/>
            <p:nvPr/>
          </p:nvSpPr>
          <p:spPr>
            <a:xfrm>
              <a:off x="6890553" y="3963559"/>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2" name="rc232"/>
            <p:cNvSpPr/>
            <p:nvPr/>
          </p:nvSpPr>
          <p:spPr>
            <a:xfrm>
              <a:off x="7153668" y="3963559"/>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3" name="rc233"/>
            <p:cNvSpPr/>
            <p:nvPr/>
          </p:nvSpPr>
          <p:spPr>
            <a:xfrm>
              <a:off x="7416784" y="3963559"/>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4" name="rc234"/>
            <p:cNvSpPr/>
            <p:nvPr/>
          </p:nvSpPr>
          <p:spPr>
            <a:xfrm>
              <a:off x="7679899" y="3963559"/>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5" name="rc235"/>
            <p:cNvSpPr/>
            <p:nvPr/>
          </p:nvSpPr>
          <p:spPr>
            <a:xfrm>
              <a:off x="7943014" y="3963559"/>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6" name="rc236"/>
            <p:cNvSpPr/>
            <p:nvPr/>
          </p:nvSpPr>
          <p:spPr>
            <a:xfrm>
              <a:off x="8206130" y="3963559"/>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7" name="rc237"/>
            <p:cNvSpPr/>
            <p:nvPr/>
          </p:nvSpPr>
          <p:spPr>
            <a:xfrm>
              <a:off x="8469245" y="3963559"/>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8" name="rc238"/>
            <p:cNvSpPr/>
            <p:nvPr/>
          </p:nvSpPr>
          <p:spPr>
            <a:xfrm>
              <a:off x="1891362" y="4461784"/>
              <a:ext cx="263115"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9" name="rc239"/>
            <p:cNvSpPr/>
            <p:nvPr/>
          </p:nvSpPr>
          <p:spPr>
            <a:xfrm>
              <a:off x="2154477" y="4461784"/>
              <a:ext cx="263115"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0" name="rc240"/>
            <p:cNvSpPr/>
            <p:nvPr/>
          </p:nvSpPr>
          <p:spPr>
            <a:xfrm>
              <a:off x="2417592" y="4461784"/>
              <a:ext cx="263115"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1" name="rc241"/>
            <p:cNvSpPr/>
            <p:nvPr/>
          </p:nvSpPr>
          <p:spPr>
            <a:xfrm>
              <a:off x="2680708" y="4461784"/>
              <a:ext cx="263115"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2" name="rc242"/>
            <p:cNvSpPr/>
            <p:nvPr/>
          </p:nvSpPr>
          <p:spPr>
            <a:xfrm>
              <a:off x="2943823" y="4461784"/>
              <a:ext cx="263115"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3" name="rc243"/>
            <p:cNvSpPr/>
            <p:nvPr/>
          </p:nvSpPr>
          <p:spPr>
            <a:xfrm>
              <a:off x="3206938" y="4461784"/>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4" name="rc244"/>
            <p:cNvSpPr/>
            <p:nvPr/>
          </p:nvSpPr>
          <p:spPr>
            <a:xfrm>
              <a:off x="3470054" y="4461784"/>
              <a:ext cx="263115"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5" name="rc245"/>
            <p:cNvSpPr/>
            <p:nvPr/>
          </p:nvSpPr>
          <p:spPr>
            <a:xfrm>
              <a:off x="3733169" y="4461784"/>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6" name="rc246"/>
            <p:cNvSpPr/>
            <p:nvPr/>
          </p:nvSpPr>
          <p:spPr>
            <a:xfrm>
              <a:off x="3996284" y="4461784"/>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7" name="rc247"/>
            <p:cNvSpPr/>
            <p:nvPr/>
          </p:nvSpPr>
          <p:spPr>
            <a:xfrm>
              <a:off x="4259400" y="4461784"/>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8" name="rc248"/>
            <p:cNvSpPr/>
            <p:nvPr/>
          </p:nvSpPr>
          <p:spPr>
            <a:xfrm>
              <a:off x="4522515" y="4461784"/>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9" name="rc249"/>
            <p:cNvSpPr/>
            <p:nvPr/>
          </p:nvSpPr>
          <p:spPr>
            <a:xfrm>
              <a:off x="4785630" y="4461784"/>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0" name="rc250"/>
            <p:cNvSpPr/>
            <p:nvPr/>
          </p:nvSpPr>
          <p:spPr>
            <a:xfrm>
              <a:off x="5048746" y="4461784"/>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1" name="rc251"/>
            <p:cNvSpPr/>
            <p:nvPr/>
          </p:nvSpPr>
          <p:spPr>
            <a:xfrm>
              <a:off x="5311861" y="4461784"/>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2" name="rc252"/>
            <p:cNvSpPr/>
            <p:nvPr/>
          </p:nvSpPr>
          <p:spPr>
            <a:xfrm>
              <a:off x="5574976" y="4461784"/>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3" name="rc253"/>
            <p:cNvSpPr/>
            <p:nvPr/>
          </p:nvSpPr>
          <p:spPr>
            <a:xfrm>
              <a:off x="5838092" y="4461784"/>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4" name="rc254"/>
            <p:cNvSpPr/>
            <p:nvPr/>
          </p:nvSpPr>
          <p:spPr>
            <a:xfrm>
              <a:off x="6101207" y="4461784"/>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5" name="rc255"/>
            <p:cNvSpPr/>
            <p:nvPr/>
          </p:nvSpPr>
          <p:spPr>
            <a:xfrm>
              <a:off x="6364322" y="4461784"/>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6" name="rc256"/>
            <p:cNvSpPr/>
            <p:nvPr/>
          </p:nvSpPr>
          <p:spPr>
            <a:xfrm>
              <a:off x="6627438" y="4461784"/>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7" name="rc257"/>
            <p:cNvSpPr/>
            <p:nvPr/>
          </p:nvSpPr>
          <p:spPr>
            <a:xfrm>
              <a:off x="6890553" y="4461784"/>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8" name="rc258"/>
            <p:cNvSpPr/>
            <p:nvPr/>
          </p:nvSpPr>
          <p:spPr>
            <a:xfrm>
              <a:off x="7153668" y="4461784"/>
              <a:ext cx="263115"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9" name="rc259"/>
            <p:cNvSpPr/>
            <p:nvPr/>
          </p:nvSpPr>
          <p:spPr>
            <a:xfrm>
              <a:off x="7416784" y="4461784"/>
              <a:ext cx="263115"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0" name="rc260"/>
            <p:cNvSpPr/>
            <p:nvPr/>
          </p:nvSpPr>
          <p:spPr>
            <a:xfrm>
              <a:off x="7679899" y="4461784"/>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1" name="rc261"/>
            <p:cNvSpPr/>
            <p:nvPr/>
          </p:nvSpPr>
          <p:spPr>
            <a:xfrm>
              <a:off x="7943014" y="4461784"/>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62" name="rc262"/>
            <p:cNvSpPr/>
            <p:nvPr/>
          </p:nvSpPr>
          <p:spPr>
            <a:xfrm>
              <a:off x="8206130" y="4461784"/>
              <a:ext cx="263115"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3" name="rc263"/>
            <p:cNvSpPr/>
            <p:nvPr/>
          </p:nvSpPr>
          <p:spPr>
            <a:xfrm>
              <a:off x="8469245" y="4461784"/>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64" name="rc264"/>
            <p:cNvSpPr/>
            <p:nvPr/>
          </p:nvSpPr>
          <p:spPr>
            <a:xfrm>
              <a:off x="1891362" y="2717995"/>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5" name="rc265"/>
            <p:cNvSpPr/>
            <p:nvPr/>
          </p:nvSpPr>
          <p:spPr>
            <a:xfrm>
              <a:off x="2154477" y="2717995"/>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66" name="rc266"/>
            <p:cNvSpPr/>
            <p:nvPr/>
          </p:nvSpPr>
          <p:spPr>
            <a:xfrm>
              <a:off x="2417592" y="2717995"/>
              <a:ext cx="263115"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7" name="rc267"/>
            <p:cNvSpPr/>
            <p:nvPr/>
          </p:nvSpPr>
          <p:spPr>
            <a:xfrm>
              <a:off x="2680708" y="2717995"/>
              <a:ext cx="263115"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8" name="rc268"/>
            <p:cNvSpPr/>
            <p:nvPr/>
          </p:nvSpPr>
          <p:spPr>
            <a:xfrm>
              <a:off x="2943823" y="2717995"/>
              <a:ext cx="263115"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69" name="rc269"/>
            <p:cNvSpPr/>
            <p:nvPr/>
          </p:nvSpPr>
          <p:spPr>
            <a:xfrm>
              <a:off x="3206938" y="2717995"/>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0" name="rc270"/>
            <p:cNvSpPr/>
            <p:nvPr/>
          </p:nvSpPr>
          <p:spPr>
            <a:xfrm>
              <a:off x="3470054" y="2717995"/>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1" name="rc271"/>
            <p:cNvSpPr/>
            <p:nvPr/>
          </p:nvSpPr>
          <p:spPr>
            <a:xfrm>
              <a:off x="3733169" y="2717995"/>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2" name="rc272"/>
            <p:cNvSpPr/>
            <p:nvPr/>
          </p:nvSpPr>
          <p:spPr>
            <a:xfrm>
              <a:off x="3996284" y="2717995"/>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3" name="rc273"/>
            <p:cNvSpPr/>
            <p:nvPr/>
          </p:nvSpPr>
          <p:spPr>
            <a:xfrm>
              <a:off x="4259400" y="2717995"/>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4" name="rc274"/>
            <p:cNvSpPr/>
            <p:nvPr/>
          </p:nvSpPr>
          <p:spPr>
            <a:xfrm>
              <a:off x="4522515" y="2717995"/>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5" name="rc275"/>
            <p:cNvSpPr/>
            <p:nvPr/>
          </p:nvSpPr>
          <p:spPr>
            <a:xfrm>
              <a:off x="4785630" y="2717995"/>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6" name="rc276"/>
            <p:cNvSpPr/>
            <p:nvPr/>
          </p:nvSpPr>
          <p:spPr>
            <a:xfrm>
              <a:off x="5048746" y="2717995"/>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7" name="rc277"/>
            <p:cNvSpPr/>
            <p:nvPr/>
          </p:nvSpPr>
          <p:spPr>
            <a:xfrm>
              <a:off x="5311861" y="2717995"/>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8" name="rc278"/>
            <p:cNvSpPr/>
            <p:nvPr/>
          </p:nvSpPr>
          <p:spPr>
            <a:xfrm>
              <a:off x="5574976" y="2717995"/>
              <a:ext cx="263115"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9" name="rc279"/>
            <p:cNvSpPr/>
            <p:nvPr/>
          </p:nvSpPr>
          <p:spPr>
            <a:xfrm>
              <a:off x="5838092" y="2717995"/>
              <a:ext cx="263115"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80" name="rc280"/>
            <p:cNvSpPr/>
            <p:nvPr/>
          </p:nvSpPr>
          <p:spPr>
            <a:xfrm>
              <a:off x="6101207" y="2717995"/>
              <a:ext cx="263115"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81" name="rc281"/>
            <p:cNvSpPr/>
            <p:nvPr/>
          </p:nvSpPr>
          <p:spPr>
            <a:xfrm>
              <a:off x="6364322" y="2717995"/>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2" name="rc282"/>
            <p:cNvSpPr/>
            <p:nvPr/>
          </p:nvSpPr>
          <p:spPr>
            <a:xfrm>
              <a:off x="6627438" y="2717995"/>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3" name="rc283"/>
            <p:cNvSpPr/>
            <p:nvPr/>
          </p:nvSpPr>
          <p:spPr>
            <a:xfrm>
              <a:off x="6890553" y="2717995"/>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4" name="rc284"/>
            <p:cNvSpPr/>
            <p:nvPr/>
          </p:nvSpPr>
          <p:spPr>
            <a:xfrm>
              <a:off x="7153668" y="2717995"/>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5" name="rc285"/>
            <p:cNvSpPr/>
            <p:nvPr/>
          </p:nvSpPr>
          <p:spPr>
            <a:xfrm>
              <a:off x="7416784" y="2717995"/>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6" name="rc286"/>
            <p:cNvSpPr/>
            <p:nvPr/>
          </p:nvSpPr>
          <p:spPr>
            <a:xfrm>
              <a:off x="7679899" y="2717995"/>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7" name="rc287"/>
            <p:cNvSpPr/>
            <p:nvPr/>
          </p:nvSpPr>
          <p:spPr>
            <a:xfrm>
              <a:off x="7943014" y="2717995"/>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8" name="rc288"/>
            <p:cNvSpPr/>
            <p:nvPr/>
          </p:nvSpPr>
          <p:spPr>
            <a:xfrm>
              <a:off x="8206130" y="2717995"/>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9" name="rc289"/>
            <p:cNvSpPr/>
            <p:nvPr/>
          </p:nvSpPr>
          <p:spPr>
            <a:xfrm>
              <a:off x="8469245" y="2717995"/>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0" name="rc290"/>
            <p:cNvSpPr/>
            <p:nvPr/>
          </p:nvSpPr>
          <p:spPr>
            <a:xfrm>
              <a:off x="1891362" y="2967108"/>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1" name="rc291"/>
            <p:cNvSpPr/>
            <p:nvPr/>
          </p:nvSpPr>
          <p:spPr>
            <a:xfrm>
              <a:off x="2154477" y="2967108"/>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2" name="rc292"/>
            <p:cNvSpPr/>
            <p:nvPr/>
          </p:nvSpPr>
          <p:spPr>
            <a:xfrm>
              <a:off x="2417592" y="296710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3" name="rc293"/>
            <p:cNvSpPr/>
            <p:nvPr/>
          </p:nvSpPr>
          <p:spPr>
            <a:xfrm>
              <a:off x="2680708" y="2967108"/>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4" name="rc294"/>
            <p:cNvSpPr/>
            <p:nvPr/>
          </p:nvSpPr>
          <p:spPr>
            <a:xfrm>
              <a:off x="2943823" y="296710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5" name="rc295"/>
            <p:cNvSpPr/>
            <p:nvPr/>
          </p:nvSpPr>
          <p:spPr>
            <a:xfrm>
              <a:off x="3206938" y="296710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6" name="rc296"/>
            <p:cNvSpPr/>
            <p:nvPr/>
          </p:nvSpPr>
          <p:spPr>
            <a:xfrm>
              <a:off x="3470054" y="296710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7" name="rc297"/>
            <p:cNvSpPr/>
            <p:nvPr/>
          </p:nvSpPr>
          <p:spPr>
            <a:xfrm>
              <a:off x="3733169" y="2967108"/>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8" name="rc298"/>
            <p:cNvSpPr/>
            <p:nvPr/>
          </p:nvSpPr>
          <p:spPr>
            <a:xfrm>
              <a:off x="3996284" y="2967108"/>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9" name="rc299"/>
            <p:cNvSpPr/>
            <p:nvPr/>
          </p:nvSpPr>
          <p:spPr>
            <a:xfrm>
              <a:off x="4259400" y="2967108"/>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0" name="rc300"/>
            <p:cNvSpPr/>
            <p:nvPr/>
          </p:nvSpPr>
          <p:spPr>
            <a:xfrm>
              <a:off x="4522515" y="2967108"/>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1" name="rc301"/>
            <p:cNvSpPr/>
            <p:nvPr/>
          </p:nvSpPr>
          <p:spPr>
            <a:xfrm>
              <a:off x="4785630" y="296710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2" name="rc302"/>
            <p:cNvSpPr/>
            <p:nvPr/>
          </p:nvSpPr>
          <p:spPr>
            <a:xfrm>
              <a:off x="5048746" y="296710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3" name="rc303"/>
            <p:cNvSpPr/>
            <p:nvPr/>
          </p:nvSpPr>
          <p:spPr>
            <a:xfrm>
              <a:off x="5311861" y="2967108"/>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4" name="rc304"/>
            <p:cNvSpPr/>
            <p:nvPr/>
          </p:nvSpPr>
          <p:spPr>
            <a:xfrm>
              <a:off x="5574976" y="296710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5" name="rc305"/>
            <p:cNvSpPr/>
            <p:nvPr/>
          </p:nvSpPr>
          <p:spPr>
            <a:xfrm>
              <a:off x="5838092" y="296710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6" name="rc306"/>
            <p:cNvSpPr/>
            <p:nvPr/>
          </p:nvSpPr>
          <p:spPr>
            <a:xfrm>
              <a:off x="6101207" y="296710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7" name="rc307"/>
            <p:cNvSpPr/>
            <p:nvPr/>
          </p:nvSpPr>
          <p:spPr>
            <a:xfrm>
              <a:off x="6364322" y="296710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8" name="rc308"/>
            <p:cNvSpPr/>
            <p:nvPr/>
          </p:nvSpPr>
          <p:spPr>
            <a:xfrm>
              <a:off x="6627438" y="296710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9" name="rc309"/>
            <p:cNvSpPr/>
            <p:nvPr/>
          </p:nvSpPr>
          <p:spPr>
            <a:xfrm>
              <a:off x="6890553" y="296710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0" name="rc310"/>
            <p:cNvSpPr/>
            <p:nvPr/>
          </p:nvSpPr>
          <p:spPr>
            <a:xfrm>
              <a:off x="7153668" y="2967108"/>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1" name="rc311"/>
            <p:cNvSpPr/>
            <p:nvPr/>
          </p:nvSpPr>
          <p:spPr>
            <a:xfrm>
              <a:off x="7416784" y="2967108"/>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2" name="rc312"/>
            <p:cNvSpPr/>
            <p:nvPr/>
          </p:nvSpPr>
          <p:spPr>
            <a:xfrm>
              <a:off x="7679899" y="2967108"/>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3" name="rc313"/>
            <p:cNvSpPr/>
            <p:nvPr/>
          </p:nvSpPr>
          <p:spPr>
            <a:xfrm>
              <a:off x="7943014" y="2967108"/>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4" name="rc314"/>
            <p:cNvSpPr/>
            <p:nvPr/>
          </p:nvSpPr>
          <p:spPr>
            <a:xfrm>
              <a:off x="8206130" y="2967108"/>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5" name="rc315"/>
            <p:cNvSpPr/>
            <p:nvPr/>
          </p:nvSpPr>
          <p:spPr>
            <a:xfrm>
              <a:off x="8469245" y="2967108"/>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6" name="rc316"/>
            <p:cNvSpPr/>
            <p:nvPr/>
          </p:nvSpPr>
          <p:spPr>
            <a:xfrm>
              <a:off x="1891362" y="4710897"/>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7" name="rc317"/>
            <p:cNvSpPr/>
            <p:nvPr/>
          </p:nvSpPr>
          <p:spPr>
            <a:xfrm>
              <a:off x="2154477" y="4710897"/>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8" name="rc318"/>
            <p:cNvSpPr/>
            <p:nvPr/>
          </p:nvSpPr>
          <p:spPr>
            <a:xfrm>
              <a:off x="2417592" y="4710897"/>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9" name="rc319"/>
            <p:cNvSpPr/>
            <p:nvPr/>
          </p:nvSpPr>
          <p:spPr>
            <a:xfrm>
              <a:off x="2680708" y="4710897"/>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0" name="rc320"/>
            <p:cNvSpPr/>
            <p:nvPr/>
          </p:nvSpPr>
          <p:spPr>
            <a:xfrm>
              <a:off x="2943823" y="4710897"/>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1" name="rc321"/>
            <p:cNvSpPr/>
            <p:nvPr/>
          </p:nvSpPr>
          <p:spPr>
            <a:xfrm>
              <a:off x="3206938" y="4710897"/>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2" name="rc322"/>
            <p:cNvSpPr/>
            <p:nvPr/>
          </p:nvSpPr>
          <p:spPr>
            <a:xfrm>
              <a:off x="3470054" y="4710897"/>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3" name="rc323"/>
            <p:cNvSpPr/>
            <p:nvPr/>
          </p:nvSpPr>
          <p:spPr>
            <a:xfrm>
              <a:off x="3733169" y="4710897"/>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4" name="rc324"/>
            <p:cNvSpPr/>
            <p:nvPr/>
          </p:nvSpPr>
          <p:spPr>
            <a:xfrm>
              <a:off x="3996284" y="4710897"/>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5" name="rc325"/>
            <p:cNvSpPr/>
            <p:nvPr/>
          </p:nvSpPr>
          <p:spPr>
            <a:xfrm>
              <a:off x="4259400" y="4710897"/>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26" name="rc326"/>
            <p:cNvSpPr/>
            <p:nvPr/>
          </p:nvSpPr>
          <p:spPr>
            <a:xfrm>
              <a:off x="4522515" y="4710897"/>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27" name="rc327"/>
            <p:cNvSpPr/>
            <p:nvPr/>
          </p:nvSpPr>
          <p:spPr>
            <a:xfrm>
              <a:off x="4785630" y="4710897"/>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8" name="rc328"/>
            <p:cNvSpPr/>
            <p:nvPr/>
          </p:nvSpPr>
          <p:spPr>
            <a:xfrm>
              <a:off x="5048746" y="4710897"/>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9" name="rc329"/>
            <p:cNvSpPr/>
            <p:nvPr/>
          </p:nvSpPr>
          <p:spPr>
            <a:xfrm>
              <a:off x="5311861" y="4710897"/>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0" name="rc330"/>
            <p:cNvSpPr/>
            <p:nvPr/>
          </p:nvSpPr>
          <p:spPr>
            <a:xfrm>
              <a:off x="5574976" y="4710897"/>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1" name="rc331"/>
            <p:cNvSpPr/>
            <p:nvPr/>
          </p:nvSpPr>
          <p:spPr>
            <a:xfrm>
              <a:off x="5838092" y="4710897"/>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2" name="rc332"/>
            <p:cNvSpPr/>
            <p:nvPr/>
          </p:nvSpPr>
          <p:spPr>
            <a:xfrm>
              <a:off x="6101207" y="4710897"/>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3" name="rc333"/>
            <p:cNvSpPr/>
            <p:nvPr/>
          </p:nvSpPr>
          <p:spPr>
            <a:xfrm>
              <a:off x="6364322" y="4710897"/>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34" name="rc334"/>
            <p:cNvSpPr/>
            <p:nvPr/>
          </p:nvSpPr>
          <p:spPr>
            <a:xfrm>
              <a:off x="6627438" y="4710897"/>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5" name="rc335"/>
            <p:cNvSpPr/>
            <p:nvPr/>
          </p:nvSpPr>
          <p:spPr>
            <a:xfrm>
              <a:off x="6890553" y="4710897"/>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36" name="rc336"/>
            <p:cNvSpPr/>
            <p:nvPr/>
          </p:nvSpPr>
          <p:spPr>
            <a:xfrm>
              <a:off x="7153668" y="4710897"/>
              <a:ext cx="263115"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37" name="rc337"/>
            <p:cNvSpPr/>
            <p:nvPr/>
          </p:nvSpPr>
          <p:spPr>
            <a:xfrm>
              <a:off x="7416784" y="4710897"/>
              <a:ext cx="263115"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38" name="rc338"/>
            <p:cNvSpPr/>
            <p:nvPr/>
          </p:nvSpPr>
          <p:spPr>
            <a:xfrm>
              <a:off x="7679899" y="4710897"/>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9" name="rc339"/>
            <p:cNvSpPr/>
            <p:nvPr/>
          </p:nvSpPr>
          <p:spPr>
            <a:xfrm>
              <a:off x="7943014" y="4710897"/>
              <a:ext cx="263115"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40" name="rc340"/>
            <p:cNvSpPr/>
            <p:nvPr/>
          </p:nvSpPr>
          <p:spPr>
            <a:xfrm>
              <a:off x="8206130" y="4710897"/>
              <a:ext cx="263115"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41" name="rc341"/>
            <p:cNvSpPr/>
            <p:nvPr/>
          </p:nvSpPr>
          <p:spPr>
            <a:xfrm>
              <a:off x="8469245" y="4710897"/>
              <a:ext cx="263115"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42" name="rc342"/>
            <p:cNvSpPr/>
            <p:nvPr/>
          </p:nvSpPr>
          <p:spPr>
            <a:xfrm>
              <a:off x="1891362" y="3216220"/>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3" name="rc343"/>
            <p:cNvSpPr/>
            <p:nvPr/>
          </p:nvSpPr>
          <p:spPr>
            <a:xfrm>
              <a:off x="2154477" y="3216220"/>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4" name="rc344"/>
            <p:cNvSpPr/>
            <p:nvPr/>
          </p:nvSpPr>
          <p:spPr>
            <a:xfrm>
              <a:off x="2417592" y="3216220"/>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5" name="rc345"/>
            <p:cNvSpPr/>
            <p:nvPr/>
          </p:nvSpPr>
          <p:spPr>
            <a:xfrm>
              <a:off x="2680708" y="3216220"/>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6" name="rc346"/>
            <p:cNvSpPr/>
            <p:nvPr/>
          </p:nvSpPr>
          <p:spPr>
            <a:xfrm>
              <a:off x="2943823" y="3216220"/>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7" name="rc347"/>
            <p:cNvSpPr/>
            <p:nvPr/>
          </p:nvSpPr>
          <p:spPr>
            <a:xfrm>
              <a:off x="3206938" y="3216220"/>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8" name="rc348"/>
            <p:cNvSpPr/>
            <p:nvPr/>
          </p:nvSpPr>
          <p:spPr>
            <a:xfrm>
              <a:off x="3470054" y="3216220"/>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9" name="rc349"/>
            <p:cNvSpPr/>
            <p:nvPr/>
          </p:nvSpPr>
          <p:spPr>
            <a:xfrm>
              <a:off x="3733169" y="3216220"/>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0" name="rc350"/>
            <p:cNvSpPr/>
            <p:nvPr/>
          </p:nvSpPr>
          <p:spPr>
            <a:xfrm>
              <a:off x="3996284" y="3216220"/>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1" name="rc351"/>
            <p:cNvSpPr/>
            <p:nvPr/>
          </p:nvSpPr>
          <p:spPr>
            <a:xfrm>
              <a:off x="4259400" y="3216220"/>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2" name="rc352"/>
            <p:cNvSpPr/>
            <p:nvPr/>
          </p:nvSpPr>
          <p:spPr>
            <a:xfrm>
              <a:off x="4522515" y="3216220"/>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3" name="rc353"/>
            <p:cNvSpPr/>
            <p:nvPr/>
          </p:nvSpPr>
          <p:spPr>
            <a:xfrm>
              <a:off x="4785630" y="3216220"/>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4" name="rc354"/>
            <p:cNvSpPr/>
            <p:nvPr/>
          </p:nvSpPr>
          <p:spPr>
            <a:xfrm>
              <a:off x="5048746" y="3216220"/>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5" name="rc355"/>
            <p:cNvSpPr/>
            <p:nvPr/>
          </p:nvSpPr>
          <p:spPr>
            <a:xfrm>
              <a:off x="5311861" y="3216220"/>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6" name="rc356"/>
            <p:cNvSpPr/>
            <p:nvPr/>
          </p:nvSpPr>
          <p:spPr>
            <a:xfrm>
              <a:off x="5574976" y="3216220"/>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7" name="rc357"/>
            <p:cNvSpPr/>
            <p:nvPr/>
          </p:nvSpPr>
          <p:spPr>
            <a:xfrm>
              <a:off x="5838092" y="3216220"/>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8" name="rc358"/>
            <p:cNvSpPr/>
            <p:nvPr/>
          </p:nvSpPr>
          <p:spPr>
            <a:xfrm>
              <a:off x="6101207" y="3216220"/>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9" name="rc359"/>
            <p:cNvSpPr/>
            <p:nvPr/>
          </p:nvSpPr>
          <p:spPr>
            <a:xfrm>
              <a:off x="6364322" y="3216220"/>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0" name="rc360"/>
            <p:cNvSpPr/>
            <p:nvPr/>
          </p:nvSpPr>
          <p:spPr>
            <a:xfrm>
              <a:off x="6627438" y="3216220"/>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1" name="rc361"/>
            <p:cNvSpPr/>
            <p:nvPr/>
          </p:nvSpPr>
          <p:spPr>
            <a:xfrm>
              <a:off x="6890553" y="3216220"/>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2" name="rc362"/>
            <p:cNvSpPr/>
            <p:nvPr/>
          </p:nvSpPr>
          <p:spPr>
            <a:xfrm>
              <a:off x="7153668" y="3216220"/>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3" name="rc363"/>
            <p:cNvSpPr/>
            <p:nvPr/>
          </p:nvSpPr>
          <p:spPr>
            <a:xfrm>
              <a:off x="7416784" y="3216220"/>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4" name="rc364"/>
            <p:cNvSpPr/>
            <p:nvPr/>
          </p:nvSpPr>
          <p:spPr>
            <a:xfrm>
              <a:off x="7679899" y="3216220"/>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5" name="rc365"/>
            <p:cNvSpPr/>
            <p:nvPr/>
          </p:nvSpPr>
          <p:spPr>
            <a:xfrm>
              <a:off x="7943014" y="3216220"/>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6" name="rc366"/>
            <p:cNvSpPr/>
            <p:nvPr/>
          </p:nvSpPr>
          <p:spPr>
            <a:xfrm>
              <a:off x="8206130" y="3216220"/>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7" name="rc367"/>
            <p:cNvSpPr/>
            <p:nvPr/>
          </p:nvSpPr>
          <p:spPr>
            <a:xfrm>
              <a:off x="8469245" y="3216220"/>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8" name="rc368"/>
            <p:cNvSpPr/>
            <p:nvPr/>
          </p:nvSpPr>
          <p:spPr>
            <a:xfrm>
              <a:off x="2417592" y="3714446"/>
              <a:ext cx="263115" cy="24911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69" name="rc369"/>
            <p:cNvSpPr/>
            <p:nvPr/>
          </p:nvSpPr>
          <p:spPr>
            <a:xfrm>
              <a:off x="2680708" y="3714446"/>
              <a:ext cx="263115"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70" name="rc370"/>
            <p:cNvSpPr/>
            <p:nvPr/>
          </p:nvSpPr>
          <p:spPr>
            <a:xfrm>
              <a:off x="2943823" y="3714446"/>
              <a:ext cx="263115"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71" name="rc371"/>
            <p:cNvSpPr/>
            <p:nvPr/>
          </p:nvSpPr>
          <p:spPr>
            <a:xfrm>
              <a:off x="3206938" y="3714446"/>
              <a:ext cx="263115" cy="24911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72" name="rc372"/>
            <p:cNvSpPr/>
            <p:nvPr/>
          </p:nvSpPr>
          <p:spPr>
            <a:xfrm>
              <a:off x="3470054" y="3714446"/>
              <a:ext cx="263115"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73" name="rc373"/>
            <p:cNvSpPr/>
            <p:nvPr/>
          </p:nvSpPr>
          <p:spPr>
            <a:xfrm>
              <a:off x="3733169" y="3714446"/>
              <a:ext cx="263115"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74" name="rc374"/>
            <p:cNvSpPr/>
            <p:nvPr/>
          </p:nvSpPr>
          <p:spPr>
            <a:xfrm>
              <a:off x="3996284" y="3714446"/>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75" name="rc375"/>
            <p:cNvSpPr/>
            <p:nvPr/>
          </p:nvSpPr>
          <p:spPr>
            <a:xfrm>
              <a:off x="4259400" y="3714446"/>
              <a:ext cx="263115"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76" name="rc376"/>
            <p:cNvSpPr/>
            <p:nvPr/>
          </p:nvSpPr>
          <p:spPr>
            <a:xfrm>
              <a:off x="4522515" y="3714446"/>
              <a:ext cx="263115"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77" name="rc377"/>
            <p:cNvSpPr/>
            <p:nvPr/>
          </p:nvSpPr>
          <p:spPr>
            <a:xfrm>
              <a:off x="4785630" y="3714446"/>
              <a:ext cx="263115"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78" name="rc378"/>
            <p:cNvSpPr/>
            <p:nvPr/>
          </p:nvSpPr>
          <p:spPr>
            <a:xfrm>
              <a:off x="5048746" y="3714446"/>
              <a:ext cx="263115"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79" name="rc379"/>
            <p:cNvSpPr/>
            <p:nvPr/>
          </p:nvSpPr>
          <p:spPr>
            <a:xfrm>
              <a:off x="5311861" y="3714446"/>
              <a:ext cx="263115"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80" name="rc380"/>
            <p:cNvSpPr/>
            <p:nvPr/>
          </p:nvSpPr>
          <p:spPr>
            <a:xfrm>
              <a:off x="5574976" y="3714446"/>
              <a:ext cx="263115"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81" name="rc381"/>
            <p:cNvSpPr/>
            <p:nvPr/>
          </p:nvSpPr>
          <p:spPr>
            <a:xfrm>
              <a:off x="5838092" y="3714446"/>
              <a:ext cx="263115"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82" name="rc382"/>
            <p:cNvSpPr/>
            <p:nvPr/>
          </p:nvSpPr>
          <p:spPr>
            <a:xfrm>
              <a:off x="6101207" y="3714446"/>
              <a:ext cx="263115"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83" name="rc383"/>
            <p:cNvSpPr/>
            <p:nvPr/>
          </p:nvSpPr>
          <p:spPr>
            <a:xfrm>
              <a:off x="6364322" y="3714446"/>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4" name="rc384"/>
            <p:cNvSpPr/>
            <p:nvPr/>
          </p:nvSpPr>
          <p:spPr>
            <a:xfrm>
              <a:off x="6627438" y="3714446"/>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5" name="rc385"/>
            <p:cNvSpPr/>
            <p:nvPr/>
          </p:nvSpPr>
          <p:spPr>
            <a:xfrm>
              <a:off x="6890553" y="3714446"/>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86" name="rc386"/>
            <p:cNvSpPr/>
            <p:nvPr/>
          </p:nvSpPr>
          <p:spPr>
            <a:xfrm>
              <a:off x="7153668" y="3714446"/>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87" name="rc387"/>
            <p:cNvSpPr/>
            <p:nvPr/>
          </p:nvSpPr>
          <p:spPr>
            <a:xfrm>
              <a:off x="7416784" y="3714446"/>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88" name="rc388"/>
            <p:cNvSpPr/>
            <p:nvPr/>
          </p:nvSpPr>
          <p:spPr>
            <a:xfrm>
              <a:off x="7679899" y="3714446"/>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89" name="rc389"/>
            <p:cNvSpPr/>
            <p:nvPr/>
          </p:nvSpPr>
          <p:spPr>
            <a:xfrm>
              <a:off x="7943014" y="3714446"/>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90" name="rc390"/>
            <p:cNvSpPr/>
            <p:nvPr/>
          </p:nvSpPr>
          <p:spPr>
            <a:xfrm>
              <a:off x="8206130" y="3714446"/>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91" name="rc391"/>
            <p:cNvSpPr/>
            <p:nvPr/>
          </p:nvSpPr>
          <p:spPr>
            <a:xfrm>
              <a:off x="8469245" y="3714446"/>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92" name="rc392"/>
            <p:cNvSpPr/>
            <p:nvPr/>
          </p:nvSpPr>
          <p:spPr>
            <a:xfrm>
              <a:off x="1891362" y="3465333"/>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3" name="rc393"/>
            <p:cNvSpPr/>
            <p:nvPr/>
          </p:nvSpPr>
          <p:spPr>
            <a:xfrm>
              <a:off x="2154477" y="3465333"/>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4" name="rc394"/>
            <p:cNvSpPr/>
            <p:nvPr/>
          </p:nvSpPr>
          <p:spPr>
            <a:xfrm>
              <a:off x="2417592" y="3465333"/>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5" name="rc395"/>
            <p:cNvSpPr/>
            <p:nvPr/>
          </p:nvSpPr>
          <p:spPr>
            <a:xfrm>
              <a:off x="2680708" y="3465333"/>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6" name="rc396"/>
            <p:cNvSpPr/>
            <p:nvPr/>
          </p:nvSpPr>
          <p:spPr>
            <a:xfrm>
              <a:off x="2943823" y="3465333"/>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7" name="rc397"/>
            <p:cNvSpPr/>
            <p:nvPr/>
          </p:nvSpPr>
          <p:spPr>
            <a:xfrm>
              <a:off x="3206938" y="3465333"/>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8" name="rc398"/>
            <p:cNvSpPr/>
            <p:nvPr/>
          </p:nvSpPr>
          <p:spPr>
            <a:xfrm>
              <a:off x="3470054" y="3465333"/>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9" name="rc399"/>
            <p:cNvSpPr/>
            <p:nvPr/>
          </p:nvSpPr>
          <p:spPr>
            <a:xfrm>
              <a:off x="3733169" y="3465333"/>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0" name="rc400"/>
            <p:cNvSpPr/>
            <p:nvPr/>
          </p:nvSpPr>
          <p:spPr>
            <a:xfrm>
              <a:off x="3996284" y="3465333"/>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01" name="rc401"/>
            <p:cNvSpPr/>
            <p:nvPr/>
          </p:nvSpPr>
          <p:spPr>
            <a:xfrm>
              <a:off x="4259400" y="3465333"/>
              <a:ext cx="263115"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02" name="rc402"/>
            <p:cNvSpPr/>
            <p:nvPr/>
          </p:nvSpPr>
          <p:spPr>
            <a:xfrm>
              <a:off x="4522515" y="3465333"/>
              <a:ext cx="263115" cy="249112"/>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03" name="rc403"/>
            <p:cNvSpPr/>
            <p:nvPr/>
          </p:nvSpPr>
          <p:spPr>
            <a:xfrm>
              <a:off x="4785630" y="3465333"/>
              <a:ext cx="263115" cy="24911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04" name="rc404"/>
            <p:cNvSpPr/>
            <p:nvPr/>
          </p:nvSpPr>
          <p:spPr>
            <a:xfrm>
              <a:off x="5048746" y="3465333"/>
              <a:ext cx="263115"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05" name="rc405"/>
            <p:cNvSpPr/>
            <p:nvPr/>
          </p:nvSpPr>
          <p:spPr>
            <a:xfrm>
              <a:off x="5311861" y="3465333"/>
              <a:ext cx="263115"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06" name="rc406"/>
            <p:cNvSpPr/>
            <p:nvPr/>
          </p:nvSpPr>
          <p:spPr>
            <a:xfrm>
              <a:off x="5574976" y="3465333"/>
              <a:ext cx="263115" cy="24911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07" name="rc407"/>
            <p:cNvSpPr/>
            <p:nvPr/>
          </p:nvSpPr>
          <p:spPr>
            <a:xfrm>
              <a:off x="5838092" y="3465333"/>
              <a:ext cx="263115" cy="24911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08" name="rc408"/>
            <p:cNvSpPr/>
            <p:nvPr/>
          </p:nvSpPr>
          <p:spPr>
            <a:xfrm>
              <a:off x="6101207" y="3465333"/>
              <a:ext cx="263115" cy="249112"/>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09" name="rc409"/>
            <p:cNvSpPr/>
            <p:nvPr/>
          </p:nvSpPr>
          <p:spPr>
            <a:xfrm>
              <a:off x="6364322" y="3465333"/>
              <a:ext cx="263115"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10" name="rc410"/>
            <p:cNvSpPr/>
            <p:nvPr/>
          </p:nvSpPr>
          <p:spPr>
            <a:xfrm>
              <a:off x="6627438" y="3465333"/>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11" name="rc411"/>
            <p:cNvSpPr/>
            <p:nvPr/>
          </p:nvSpPr>
          <p:spPr>
            <a:xfrm>
              <a:off x="6890553" y="3465333"/>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12" name="rc412"/>
            <p:cNvSpPr/>
            <p:nvPr/>
          </p:nvSpPr>
          <p:spPr>
            <a:xfrm>
              <a:off x="7153668" y="3465333"/>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3" name="rc413"/>
            <p:cNvSpPr/>
            <p:nvPr/>
          </p:nvSpPr>
          <p:spPr>
            <a:xfrm>
              <a:off x="7416784" y="3465333"/>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4" name="rc414"/>
            <p:cNvSpPr/>
            <p:nvPr/>
          </p:nvSpPr>
          <p:spPr>
            <a:xfrm>
              <a:off x="7679899" y="3465333"/>
              <a:ext cx="263115"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15" name="rc415"/>
            <p:cNvSpPr/>
            <p:nvPr/>
          </p:nvSpPr>
          <p:spPr>
            <a:xfrm>
              <a:off x="7943014" y="3465333"/>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6" name="rc416"/>
            <p:cNvSpPr/>
            <p:nvPr/>
          </p:nvSpPr>
          <p:spPr>
            <a:xfrm>
              <a:off x="8206130" y="3465333"/>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7" name="rc417"/>
            <p:cNvSpPr/>
            <p:nvPr/>
          </p:nvSpPr>
          <p:spPr>
            <a:xfrm>
              <a:off x="8469245" y="3465333"/>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8" name="rc418"/>
            <p:cNvSpPr/>
            <p:nvPr/>
          </p:nvSpPr>
          <p:spPr>
            <a:xfrm>
              <a:off x="1891362" y="2219769"/>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9" name="rc419"/>
            <p:cNvSpPr/>
            <p:nvPr/>
          </p:nvSpPr>
          <p:spPr>
            <a:xfrm>
              <a:off x="2154477" y="2219769"/>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0" name="rc420"/>
            <p:cNvSpPr/>
            <p:nvPr/>
          </p:nvSpPr>
          <p:spPr>
            <a:xfrm>
              <a:off x="2417592" y="2219769"/>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21" name="rc421"/>
            <p:cNvSpPr/>
            <p:nvPr/>
          </p:nvSpPr>
          <p:spPr>
            <a:xfrm>
              <a:off x="2680708" y="2219769"/>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2" name="rc422"/>
            <p:cNvSpPr/>
            <p:nvPr/>
          </p:nvSpPr>
          <p:spPr>
            <a:xfrm>
              <a:off x="2943823" y="2219769"/>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3" name="rc423"/>
            <p:cNvSpPr/>
            <p:nvPr/>
          </p:nvSpPr>
          <p:spPr>
            <a:xfrm>
              <a:off x="3206938" y="2219769"/>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4" name="rc424"/>
            <p:cNvSpPr/>
            <p:nvPr/>
          </p:nvSpPr>
          <p:spPr>
            <a:xfrm>
              <a:off x="3470054" y="2219769"/>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5" name="rc425"/>
            <p:cNvSpPr/>
            <p:nvPr/>
          </p:nvSpPr>
          <p:spPr>
            <a:xfrm>
              <a:off x="3733169" y="2219769"/>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26" name="rc426"/>
            <p:cNvSpPr/>
            <p:nvPr/>
          </p:nvSpPr>
          <p:spPr>
            <a:xfrm>
              <a:off x="3996284" y="2219769"/>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7" name="rc427"/>
            <p:cNvSpPr/>
            <p:nvPr/>
          </p:nvSpPr>
          <p:spPr>
            <a:xfrm>
              <a:off x="4259400" y="2219769"/>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8" name="rc428"/>
            <p:cNvSpPr/>
            <p:nvPr/>
          </p:nvSpPr>
          <p:spPr>
            <a:xfrm>
              <a:off x="4522515" y="2219769"/>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29" name="rc429"/>
            <p:cNvSpPr/>
            <p:nvPr/>
          </p:nvSpPr>
          <p:spPr>
            <a:xfrm>
              <a:off x="4785630" y="2219769"/>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0" name="rc430"/>
            <p:cNvSpPr/>
            <p:nvPr/>
          </p:nvSpPr>
          <p:spPr>
            <a:xfrm>
              <a:off x="5048746" y="2219769"/>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1" name="rc431"/>
            <p:cNvSpPr/>
            <p:nvPr/>
          </p:nvSpPr>
          <p:spPr>
            <a:xfrm>
              <a:off x="5311861" y="2219769"/>
              <a:ext cx="263115"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32" name="rc432"/>
            <p:cNvSpPr/>
            <p:nvPr/>
          </p:nvSpPr>
          <p:spPr>
            <a:xfrm>
              <a:off x="5574976" y="2219769"/>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3" name="rc433"/>
            <p:cNvSpPr/>
            <p:nvPr/>
          </p:nvSpPr>
          <p:spPr>
            <a:xfrm>
              <a:off x="5838092" y="2219769"/>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4" name="rc434"/>
            <p:cNvSpPr/>
            <p:nvPr/>
          </p:nvSpPr>
          <p:spPr>
            <a:xfrm>
              <a:off x="6101207" y="2219769"/>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35" name="rc435"/>
            <p:cNvSpPr/>
            <p:nvPr/>
          </p:nvSpPr>
          <p:spPr>
            <a:xfrm>
              <a:off x="6364322" y="2219769"/>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6" name="rc436"/>
            <p:cNvSpPr/>
            <p:nvPr/>
          </p:nvSpPr>
          <p:spPr>
            <a:xfrm>
              <a:off x="6627438" y="2219769"/>
              <a:ext cx="263115"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37" name="rc437"/>
            <p:cNvSpPr/>
            <p:nvPr/>
          </p:nvSpPr>
          <p:spPr>
            <a:xfrm>
              <a:off x="6890553" y="2219769"/>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38" name="rc438"/>
            <p:cNvSpPr/>
            <p:nvPr/>
          </p:nvSpPr>
          <p:spPr>
            <a:xfrm>
              <a:off x="7153668" y="2219769"/>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39" name="rc439"/>
            <p:cNvSpPr/>
            <p:nvPr/>
          </p:nvSpPr>
          <p:spPr>
            <a:xfrm>
              <a:off x="7416784" y="2219769"/>
              <a:ext cx="263115"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40" name="rc440"/>
            <p:cNvSpPr/>
            <p:nvPr/>
          </p:nvSpPr>
          <p:spPr>
            <a:xfrm>
              <a:off x="7679899" y="2219769"/>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41" name="rc441"/>
            <p:cNvSpPr/>
            <p:nvPr/>
          </p:nvSpPr>
          <p:spPr>
            <a:xfrm>
              <a:off x="7943014" y="2219769"/>
              <a:ext cx="263115"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42" name="rc442"/>
            <p:cNvSpPr/>
            <p:nvPr/>
          </p:nvSpPr>
          <p:spPr>
            <a:xfrm>
              <a:off x="8206130" y="2219769"/>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3" name="rc443"/>
            <p:cNvSpPr/>
            <p:nvPr/>
          </p:nvSpPr>
          <p:spPr>
            <a:xfrm>
              <a:off x="8469245" y="2219769"/>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4" name="rc444"/>
            <p:cNvSpPr/>
            <p:nvPr/>
          </p:nvSpPr>
          <p:spPr>
            <a:xfrm>
              <a:off x="1891362" y="4212671"/>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45" name="rc445"/>
            <p:cNvSpPr/>
            <p:nvPr/>
          </p:nvSpPr>
          <p:spPr>
            <a:xfrm>
              <a:off x="2154477" y="4212671"/>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46" name="rc446"/>
            <p:cNvSpPr/>
            <p:nvPr/>
          </p:nvSpPr>
          <p:spPr>
            <a:xfrm>
              <a:off x="2417592" y="4212671"/>
              <a:ext cx="263115"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47" name="rc447"/>
            <p:cNvSpPr/>
            <p:nvPr/>
          </p:nvSpPr>
          <p:spPr>
            <a:xfrm>
              <a:off x="2680708" y="4212671"/>
              <a:ext cx="263115"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48" name="rc448"/>
            <p:cNvSpPr/>
            <p:nvPr/>
          </p:nvSpPr>
          <p:spPr>
            <a:xfrm>
              <a:off x="2943823" y="4212671"/>
              <a:ext cx="263115"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49" name="rc449"/>
            <p:cNvSpPr/>
            <p:nvPr/>
          </p:nvSpPr>
          <p:spPr>
            <a:xfrm>
              <a:off x="3206938" y="4212671"/>
              <a:ext cx="263115"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50" name="rc450"/>
            <p:cNvSpPr/>
            <p:nvPr/>
          </p:nvSpPr>
          <p:spPr>
            <a:xfrm>
              <a:off x="3470054" y="4212671"/>
              <a:ext cx="263115"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51" name="rc451"/>
            <p:cNvSpPr/>
            <p:nvPr/>
          </p:nvSpPr>
          <p:spPr>
            <a:xfrm>
              <a:off x="3733169" y="4212671"/>
              <a:ext cx="263115"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52" name="rc452"/>
            <p:cNvSpPr/>
            <p:nvPr/>
          </p:nvSpPr>
          <p:spPr>
            <a:xfrm>
              <a:off x="3996284" y="4212671"/>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53" name="rc453"/>
            <p:cNvSpPr/>
            <p:nvPr/>
          </p:nvSpPr>
          <p:spPr>
            <a:xfrm>
              <a:off x="4259400" y="4212671"/>
              <a:ext cx="263115"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54" name="rc454"/>
            <p:cNvSpPr/>
            <p:nvPr/>
          </p:nvSpPr>
          <p:spPr>
            <a:xfrm>
              <a:off x="4522515" y="4212671"/>
              <a:ext cx="263115"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55" name="rc455"/>
            <p:cNvSpPr/>
            <p:nvPr/>
          </p:nvSpPr>
          <p:spPr>
            <a:xfrm>
              <a:off x="4785630" y="4212671"/>
              <a:ext cx="263115"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56" name="rc456"/>
            <p:cNvSpPr/>
            <p:nvPr/>
          </p:nvSpPr>
          <p:spPr>
            <a:xfrm>
              <a:off x="5048746" y="4212671"/>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57" name="rc457"/>
            <p:cNvSpPr/>
            <p:nvPr/>
          </p:nvSpPr>
          <p:spPr>
            <a:xfrm>
              <a:off x="5311861" y="4212671"/>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58" name="rc458"/>
            <p:cNvSpPr/>
            <p:nvPr/>
          </p:nvSpPr>
          <p:spPr>
            <a:xfrm>
              <a:off x="5574976" y="4212671"/>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59" name="rc459"/>
            <p:cNvSpPr/>
            <p:nvPr/>
          </p:nvSpPr>
          <p:spPr>
            <a:xfrm>
              <a:off x="5838092" y="4212671"/>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60" name="rc460"/>
            <p:cNvSpPr/>
            <p:nvPr/>
          </p:nvSpPr>
          <p:spPr>
            <a:xfrm>
              <a:off x="6101207" y="4212671"/>
              <a:ext cx="263115"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61" name="rc461"/>
            <p:cNvSpPr/>
            <p:nvPr/>
          </p:nvSpPr>
          <p:spPr>
            <a:xfrm>
              <a:off x="6364322" y="4212671"/>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62" name="rc462"/>
            <p:cNvSpPr/>
            <p:nvPr/>
          </p:nvSpPr>
          <p:spPr>
            <a:xfrm>
              <a:off x="6627438" y="4212671"/>
              <a:ext cx="263115"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63" name="rc463"/>
            <p:cNvSpPr/>
            <p:nvPr/>
          </p:nvSpPr>
          <p:spPr>
            <a:xfrm>
              <a:off x="6890553" y="4212671"/>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64" name="rc464"/>
            <p:cNvSpPr/>
            <p:nvPr/>
          </p:nvSpPr>
          <p:spPr>
            <a:xfrm>
              <a:off x="7153668" y="4212671"/>
              <a:ext cx="263115"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65" name="rc465"/>
            <p:cNvSpPr/>
            <p:nvPr/>
          </p:nvSpPr>
          <p:spPr>
            <a:xfrm>
              <a:off x="7416784" y="4212671"/>
              <a:ext cx="263115"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66" name="rc466"/>
            <p:cNvSpPr/>
            <p:nvPr/>
          </p:nvSpPr>
          <p:spPr>
            <a:xfrm>
              <a:off x="7679899" y="4212671"/>
              <a:ext cx="263115"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67" name="rc467"/>
            <p:cNvSpPr/>
            <p:nvPr/>
          </p:nvSpPr>
          <p:spPr>
            <a:xfrm>
              <a:off x="7943014" y="4212671"/>
              <a:ext cx="263115"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68" name="rc468"/>
            <p:cNvSpPr/>
            <p:nvPr/>
          </p:nvSpPr>
          <p:spPr>
            <a:xfrm>
              <a:off x="8206130" y="4212671"/>
              <a:ext cx="263115"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69" name="rc469"/>
            <p:cNvSpPr/>
            <p:nvPr/>
          </p:nvSpPr>
          <p:spPr>
            <a:xfrm>
              <a:off x="8469245" y="4212671"/>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70" name="tx470"/>
            <p:cNvSpPr/>
            <p:nvPr/>
          </p:nvSpPr>
          <p:spPr>
            <a:xfrm>
              <a:off x="248889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71" name="tx471"/>
            <p:cNvSpPr/>
            <p:nvPr/>
          </p:nvSpPr>
          <p:spPr>
            <a:xfrm>
              <a:off x="275200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72" name="tx472"/>
            <p:cNvSpPr/>
            <p:nvPr/>
          </p:nvSpPr>
          <p:spPr>
            <a:xfrm>
              <a:off x="301512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73" name="tx473"/>
            <p:cNvSpPr/>
            <p:nvPr/>
          </p:nvSpPr>
          <p:spPr>
            <a:xfrm>
              <a:off x="354135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74" name="tx474"/>
            <p:cNvSpPr/>
            <p:nvPr/>
          </p:nvSpPr>
          <p:spPr>
            <a:xfrm>
              <a:off x="380446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75" name="tx475"/>
            <p:cNvSpPr/>
            <p:nvPr/>
          </p:nvSpPr>
          <p:spPr>
            <a:xfrm>
              <a:off x="406758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76" name="tx476"/>
            <p:cNvSpPr/>
            <p:nvPr/>
          </p:nvSpPr>
          <p:spPr>
            <a:xfrm>
              <a:off x="433069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77" name="tx477"/>
            <p:cNvSpPr/>
            <p:nvPr/>
          </p:nvSpPr>
          <p:spPr>
            <a:xfrm>
              <a:off x="459381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78" name="tx478"/>
            <p:cNvSpPr/>
            <p:nvPr/>
          </p:nvSpPr>
          <p:spPr>
            <a:xfrm>
              <a:off x="485692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79" name="tx479"/>
            <p:cNvSpPr/>
            <p:nvPr/>
          </p:nvSpPr>
          <p:spPr>
            <a:xfrm>
              <a:off x="512004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80" name="tx480"/>
            <p:cNvSpPr/>
            <p:nvPr/>
          </p:nvSpPr>
          <p:spPr>
            <a:xfrm>
              <a:off x="538316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81" name="tx481"/>
            <p:cNvSpPr/>
            <p:nvPr/>
          </p:nvSpPr>
          <p:spPr>
            <a:xfrm>
              <a:off x="564627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82" name="tx482"/>
            <p:cNvSpPr/>
            <p:nvPr/>
          </p:nvSpPr>
          <p:spPr>
            <a:xfrm>
              <a:off x="590939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83" name="tx483"/>
            <p:cNvSpPr/>
            <p:nvPr/>
          </p:nvSpPr>
          <p:spPr>
            <a:xfrm>
              <a:off x="617250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84" name="tx484"/>
            <p:cNvSpPr/>
            <p:nvPr/>
          </p:nvSpPr>
          <p:spPr>
            <a:xfrm>
              <a:off x="643562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85" name="tx485"/>
            <p:cNvSpPr/>
            <p:nvPr/>
          </p:nvSpPr>
          <p:spPr>
            <a:xfrm>
              <a:off x="669873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86" name="tx486"/>
            <p:cNvSpPr/>
            <p:nvPr/>
          </p:nvSpPr>
          <p:spPr>
            <a:xfrm>
              <a:off x="696185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87" name="tx487"/>
            <p:cNvSpPr/>
            <p:nvPr/>
          </p:nvSpPr>
          <p:spPr>
            <a:xfrm>
              <a:off x="722496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88" name="tx488"/>
            <p:cNvSpPr/>
            <p:nvPr/>
          </p:nvSpPr>
          <p:spPr>
            <a:xfrm>
              <a:off x="748808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89" name="tx489"/>
            <p:cNvSpPr/>
            <p:nvPr/>
          </p:nvSpPr>
          <p:spPr>
            <a:xfrm>
              <a:off x="775119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90" name="tx490"/>
            <p:cNvSpPr/>
            <p:nvPr/>
          </p:nvSpPr>
          <p:spPr>
            <a:xfrm>
              <a:off x="801431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91" name="tx491"/>
            <p:cNvSpPr/>
            <p:nvPr/>
          </p:nvSpPr>
          <p:spPr>
            <a:xfrm>
              <a:off x="827742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92" name="tx492"/>
            <p:cNvSpPr/>
            <p:nvPr/>
          </p:nvSpPr>
          <p:spPr>
            <a:xfrm>
              <a:off x="854054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93" name="tx493"/>
            <p:cNvSpPr/>
            <p:nvPr/>
          </p:nvSpPr>
          <p:spPr>
            <a:xfrm>
              <a:off x="1962660"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94" name="tx494"/>
            <p:cNvSpPr/>
            <p:nvPr/>
          </p:nvSpPr>
          <p:spPr>
            <a:xfrm>
              <a:off x="2225776"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95" name="tx495"/>
            <p:cNvSpPr/>
            <p:nvPr/>
          </p:nvSpPr>
          <p:spPr>
            <a:xfrm>
              <a:off x="2488891"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96" name="tx496"/>
            <p:cNvSpPr/>
            <p:nvPr/>
          </p:nvSpPr>
          <p:spPr>
            <a:xfrm>
              <a:off x="2752006"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97" name="tx497"/>
            <p:cNvSpPr/>
            <p:nvPr/>
          </p:nvSpPr>
          <p:spPr>
            <a:xfrm>
              <a:off x="3015122"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98" name="tx498"/>
            <p:cNvSpPr/>
            <p:nvPr/>
          </p:nvSpPr>
          <p:spPr>
            <a:xfrm>
              <a:off x="3278237"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9" name="tx499"/>
            <p:cNvSpPr/>
            <p:nvPr/>
          </p:nvSpPr>
          <p:spPr>
            <a:xfrm>
              <a:off x="3541352"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00" name="tx500"/>
            <p:cNvSpPr/>
            <p:nvPr/>
          </p:nvSpPr>
          <p:spPr>
            <a:xfrm>
              <a:off x="3804468"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01" name="tx501"/>
            <p:cNvSpPr/>
            <p:nvPr/>
          </p:nvSpPr>
          <p:spPr>
            <a:xfrm>
              <a:off x="4067583"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02" name="tx502"/>
            <p:cNvSpPr/>
            <p:nvPr/>
          </p:nvSpPr>
          <p:spPr>
            <a:xfrm>
              <a:off x="4330698"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03" name="tx503"/>
            <p:cNvSpPr/>
            <p:nvPr/>
          </p:nvSpPr>
          <p:spPr>
            <a:xfrm>
              <a:off x="4593814"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04" name="tx504"/>
            <p:cNvSpPr/>
            <p:nvPr/>
          </p:nvSpPr>
          <p:spPr>
            <a:xfrm>
              <a:off x="4856929"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05" name="tx505"/>
            <p:cNvSpPr/>
            <p:nvPr/>
          </p:nvSpPr>
          <p:spPr>
            <a:xfrm>
              <a:off x="5120044"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06" name="tx506"/>
            <p:cNvSpPr/>
            <p:nvPr/>
          </p:nvSpPr>
          <p:spPr>
            <a:xfrm>
              <a:off x="5383160"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07" name="tx507"/>
            <p:cNvSpPr/>
            <p:nvPr/>
          </p:nvSpPr>
          <p:spPr>
            <a:xfrm>
              <a:off x="5646275"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08" name="tx508"/>
            <p:cNvSpPr/>
            <p:nvPr/>
          </p:nvSpPr>
          <p:spPr>
            <a:xfrm>
              <a:off x="5909390"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09" name="tx509"/>
            <p:cNvSpPr/>
            <p:nvPr/>
          </p:nvSpPr>
          <p:spPr>
            <a:xfrm>
              <a:off x="6172506"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10" name="tx510"/>
            <p:cNvSpPr/>
            <p:nvPr/>
          </p:nvSpPr>
          <p:spPr>
            <a:xfrm>
              <a:off x="6435621"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11" name="tx511"/>
            <p:cNvSpPr/>
            <p:nvPr/>
          </p:nvSpPr>
          <p:spPr>
            <a:xfrm>
              <a:off x="6698736"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12" name="tx512"/>
            <p:cNvSpPr/>
            <p:nvPr/>
          </p:nvSpPr>
          <p:spPr>
            <a:xfrm>
              <a:off x="6961852"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13" name="tx513"/>
            <p:cNvSpPr/>
            <p:nvPr/>
          </p:nvSpPr>
          <p:spPr>
            <a:xfrm>
              <a:off x="7224967"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14" name="tx514"/>
            <p:cNvSpPr/>
            <p:nvPr/>
          </p:nvSpPr>
          <p:spPr>
            <a:xfrm>
              <a:off x="7488083"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15" name="tx515"/>
            <p:cNvSpPr/>
            <p:nvPr/>
          </p:nvSpPr>
          <p:spPr>
            <a:xfrm>
              <a:off x="7751198"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16" name="tx516"/>
            <p:cNvSpPr/>
            <p:nvPr/>
          </p:nvSpPr>
          <p:spPr>
            <a:xfrm>
              <a:off x="8014313"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17" name="tx517"/>
            <p:cNvSpPr/>
            <p:nvPr/>
          </p:nvSpPr>
          <p:spPr>
            <a:xfrm>
              <a:off x="8277429"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18" name="tx518"/>
            <p:cNvSpPr/>
            <p:nvPr/>
          </p:nvSpPr>
          <p:spPr>
            <a:xfrm>
              <a:off x="8540544"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19" name="tx519"/>
            <p:cNvSpPr/>
            <p:nvPr/>
          </p:nvSpPr>
          <p:spPr>
            <a:xfrm>
              <a:off x="1962660"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20" name="tx520"/>
            <p:cNvSpPr/>
            <p:nvPr/>
          </p:nvSpPr>
          <p:spPr>
            <a:xfrm>
              <a:off x="2225776"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21" name="tx521"/>
            <p:cNvSpPr/>
            <p:nvPr/>
          </p:nvSpPr>
          <p:spPr>
            <a:xfrm>
              <a:off x="2488891"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22" name="tx522"/>
            <p:cNvSpPr/>
            <p:nvPr/>
          </p:nvSpPr>
          <p:spPr>
            <a:xfrm>
              <a:off x="2752006"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23" name="tx523"/>
            <p:cNvSpPr/>
            <p:nvPr/>
          </p:nvSpPr>
          <p:spPr>
            <a:xfrm>
              <a:off x="3015122"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24" name="tx524"/>
            <p:cNvSpPr/>
            <p:nvPr/>
          </p:nvSpPr>
          <p:spPr>
            <a:xfrm>
              <a:off x="3278237"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25" name="tx525"/>
            <p:cNvSpPr/>
            <p:nvPr/>
          </p:nvSpPr>
          <p:spPr>
            <a:xfrm>
              <a:off x="3541352"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26" name="tx526"/>
            <p:cNvSpPr/>
            <p:nvPr/>
          </p:nvSpPr>
          <p:spPr>
            <a:xfrm>
              <a:off x="3804468"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27" name="tx527"/>
            <p:cNvSpPr/>
            <p:nvPr/>
          </p:nvSpPr>
          <p:spPr>
            <a:xfrm>
              <a:off x="4067583"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28" name="tx528"/>
            <p:cNvSpPr/>
            <p:nvPr/>
          </p:nvSpPr>
          <p:spPr>
            <a:xfrm>
              <a:off x="4330698"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29" name="tx529"/>
            <p:cNvSpPr/>
            <p:nvPr/>
          </p:nvSpPr>
          <p:spPr>
            <a:xfrm>
              <a:off x="4593814"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30" name="tx530"/>
            <p:cNvSpPr/>
            <p:nvPr/>
          </p:nvSpPr>
          <p:spPr>
            <a:xfrm>
              <a:off x="4856929"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31" name="tx531"/>
            <p:cNvSpPr/>
            <p:nvPr/>
          </p:nvSpPr>
          <p:spPr>
            <a:xfrm>
              <a:off x="5120044"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32" name="tx532"/>
            <p:cNvSpPr/>
            <p:nvPr/>
          </p:nvSpPr>
          <p:spPr>
            <a:xfrm>
              <a:off x="5383160"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33" name="tx533"/>
            <p:cNvSpPr/>
            <p:nvPr/>
          </p:nvSpPr>
          <p:spPr>
            <a:xfrm>
              <a:off x="5646275"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34" name="tx534"/>
            <p:cNvSpPr/>
            <p:nvPr/>
          </p:nvSpPr>
          <p:spPr>
            <a:xfrm>
              <a:off x="5909390"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35" name="tx535"/>
            <p:cNvSpPr/>
            <p:nvPr/>
          </p:nvSpPr>
          <p:spPr>
            <a:xfrm>
              <a:off x="6172506"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36" name="tx536"/>
            <p:cNvSpPr/>
            <p:nvPr/>
          </p:nvSpPr>
          <p:spPr>
            <a:xfrm>
              <a:off x="6435621"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37" name="tx537"/>
            <p:cNvSpPr/>
            <p:nvPr/>
          </p:nvSpPr>
          <p:spPr>
            <a:xfrm>
              <a:off x="6698736"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38" name="tx538"/>
            <p:cNvSpPr/>
            <p:nvPr/>
          </p:nvSpPr>
          <p:spPr>
            <a:xfrm>
              <a:off x="6961852"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39" name="tx539"/>
            <p:cNvSpPr/>
            <p:nvPr/>
          </p:nvSpPr>
          <p:spPr>
            <a:xfrm>
              <a:off x="7224967"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40" name="tx540"/>
            <p:cNvSpPr/>
            <p:nvPr/>
          </p:nvSpPr>
          <p:spPr>
            <a:xfrm>
              <a:off x="7488083"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41" name="tx541"/>
            <p:cNvSpPr/>
            <p:nvPr/>
          </p:nvSpPr>
          <p:spPr>
            <a:xfrm>
              <a:off x="7751198"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42" name="tx542"/>
            <p:cNvSpPr/>
            <p:nvPr/>
          </p:nvSpPr>
          <p:spPr>
            <a:xfrm>
              <a:off x="8014313"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43" name="tx543"/>
            <p:cNvSpPr/>
            <p:nvPr/>
          </p:nvSpPr>
          <p:spPr>
            <a:xfrm>
              <a:off x="8277429"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44" name="tx544"/>
            <p:cNvSpPr/>
            <p:nvPr/>
          </p:nvSpPr>
          <p:spPr>
            <a:xfrm>
              <a:off x="8540544"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45" name="tx545"/>
            <p:cNvSpPr/>
            <p:nvPr/>
          </p:nvSpPr>
          <p:spPr>
            <a:xfrm>
              <a:off x="1962660"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46" name="tx546"/>
            <p:cNvSpPr/>
            <p:nvPr/>
          </p:nvSpPr>
          <p:spPr>
            <a:xfrm>
              <a:off x="2225776"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47" name="tx547"/>
            <p:cNvSpPr/>
            <p:nvPr/>
          </p:nvSpPr>
          <p:spPr>
            <a:xfrm>
              <a:off x="2488891"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48" name="tx548"/>
            <p:cNvSpPr/>
            <p:nvPr/>
          </p:nvSpPr>
          <p:spPr>
            <a:xfrm>
              <a:off x="2752006"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49" name="tx549"/>
            <p:cNvSpPr/>
            <p:nvPr/>
          </p:nvSpPr>
          <p:spPr>
            <a:xfrm>
              <a:off x="3015122"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50" name="tx550"/>
            <p:cNvSpPr/>
            <p:nvPr/>
          </p:nvSpPr>
          <p:spPr>
            <a:xfrm>
              <a:off x="3278237"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1" name="tx551"/>
            <p:cNvSpPr/>
            <p:nvPr/>
          </p:nvSpPr>
          <p:spPr>
            <a:xfrm>
              <a:off x="3541352"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2" name="tx552"/>
            <p:cNvSpPr/>
            <p:nvPr/>
          </p:nvSpPr>
          <p:spPr>
            <a:xfrm>
              <a:off x="3804468"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53" name="tx553"/>
            <p:cNvSpPr/>
            <p:nvPr/>
          </p:nvSpPr>
          <p:spPr>
            <a:xfrm>
              <a:off x="4067583"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4" name="tx554"/>
            <p:cNvSpPr/>
            <p:nvPr/>
          </p:nvSpPr>
          <p:spPr>
            <a:xfrm>
              <a:off x="4330698"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5" name="tx555"/>
            <p:cNvSpPr/>
            <p:nvPr/>
          </p:nvSpPr>
          <p:spPr>
            <a:xfrm>
              <a:off x="4593814"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56" name="tx556"/>
            <p:cNvSpPr/>
            <p:nvPr/>
          </p:nvSpPr>
          <p:spPr>
            <a:xfrm>
              <a:off x="4856929"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57" name="tx557"/>
            <p:cNvSpPr/>
            <p:nvPr/>
          </p:nvSpPr>
          <p:spPr>
            <a:xfrm>
              <a:off x="5120044"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8" name="tx558"/>
            <p:cNvSpPr/>
            <p:nvPr/>
          </p:nvSpPr>
          <p:spPr>
            <a:xfrm>
              <a:off x="5383160"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9" name="tx559"/>
            <p:cNvSpPr/>
            <p:nvPr/>
          </p:nvSpPr>
          <p:spPr>
            <a:xfrm>
              <a:off x="5646275"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0" name="tx560"/>
            <p:cNvSpPr/>
            <p:nvPr/>
          </p:nvSpPr>
          <p:spPr>
            <a:xfrm>
              <a:off x="5909390"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1" name="tx561"/>
            <p:cNvSpPr/>
            <p:nvPr/>
          </p:nvSpPr>
          <p:spPr>
            <a:xfrm>
              <a:off x="6172506"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2" name="tx562"/>
            <p:cNvSpPr/>
            <p:nvPr/>
          </p:nvSpPr>
          <p:spPr>
            <a:xfrm>
              <a:off x="6435621"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3" name="tx563"/>
            <p:cNvSpPr/>
            <p:nvPr/>
          </p:nvSpPr>
          <p:spPr>
            <a:xfrm>
              <a:off x="6698736"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64" name="tx564"/>
            <p:cNvSpPr/>
            <p:nvPr/>
          </p:nvSpPr>
          <p:spPr>
            <a:xfrm>
              <a:off x="6961852"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5" name="tx565"/>
            <p:cNvSpPr/>
            <p:nvPr/>
          </p:nvSpPr>
          <p:spPr>
            <a:xfrm>
              <a:off x="7224967"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66" name="tx566"/>
            <p:cNvSpPr/>
            <p:nvPr/>
          </p:nvSpPr>
          <p:spPr>
            <a:xfrm>
              <a:off x="7488083"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7" name="tx567"/>
            <p:cNvSpPr/>
            <p:nvPr/>
          </p:nvSpPr>
          <p:spPr>
            <a:xfrm>
              <a:off x="7751198"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68" name="tx568"/>
            <p:cNvSpPr/>
            <p:nvPr/>
          </p:nvSpPr>
          <p:spPr>
            <a:xfrm>
              <a:off x="8014313"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9" name="tx569"/>
            <p:cNvSpPr/>
            <p:nvPr/>
          </p:nvSpPr>
          <p:spPr>
            <a:xfrm>
              <a:off x="8277429"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70" name="tx570"/>
            <p:cNvSpPr/>
            <p:nvPr/>
          </p:nvSpPr>
          <p:spPr>
            <a:xfrm>
              <a:off x="8540544"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1" name="tx571"/>
            <p:cNvSpPr/>
            <p:nvPr/>
          </p:nvSpPr>
          <p:spPr>
            <a:xfrm>
              <a:off x="1962660"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72" name="tx572"/>
            <p:cNvSpPr/>
            <p:nvPr/>
          </p:nvSpPr>
          <p:spPr>
            <a:xfrm>
              <a:off x="2225776"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73" name="tx573"/>
            <p:cNvSpPr/>
            <p:nvPr/>
          </p:nvSpPr>
          <p:spPr>
            <a:xfrm>
              <a:off x="2488891"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74" name="tx574"/>
            <p:cNvSpPr/>
            <p:nvPr/>
          </p:nvSpPr>
          <p:spPr>
            <a:xfrm>
              <a:off x="2752006"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75" name="tx575"/>
            <p:cNvSpPr/>
            <p:nvPr/>
          </p:nvSpPr>
          <p:spPr>
            <a:xfrm>
              <a:off x="3015122"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76" name="tx576"/>
            <p:cNvSpPr/>
            <p:nvPr/>
          </p:nvSpPr>
          <p:spPr>
            <a:xfrm>
              <a:off x="3278237"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77" name="tx577"/>
            <p:cNvSpPr/>
            <p:nvPr/>
          </p:nvSpPr>
          <p:spPr>
            <a:xfrm>
              <a:off x="3541352"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78" name="tx578"/>
            <p:cNvSpPr/>
            <p:nvPr/>
          </p:nvSpPr>
          <p:spPr>
            <a:xfrm>
              <a:off x="3804468"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79" name="tx579"/>
            <p:cNvSpPr/>
            <p:nvPr/>
          </p:nvSpPr>
          <p:spPr>
            <a:xfrm>
              <a:off x="4067583"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80" name="tx580"/>
            <p:cNvSpPr/>
            <p:nvPr/>
          </p:nvSpPr>
          <p:spPr>
            <a:xfrm>
              <a:off x="4330698"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81" name="tx581"/>
            <p:cNvSpPr/>
            <p:nvPr/>
          </p:nvSpPr>
          <p:spPr>
            <a:xfrm>
              <a:off x="4593814"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82" name="tx582"/>
            <p:cNvSpPr/>
            <p:nvPr/>
          </p:nvSpPr>
          <p:spPr>
            <a:xfrm>
              <a:off x="4856929"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83" name="tx583"/>
            <p:cNvSpPr/>
            <p:nvPr/>
          </p:nvSpPr>
          <p:spPr>
            <a:xfrm>
              <a:off x="5120044"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84" name="tx584"/>
            <p:cNvSpPr/>
            <p:nvPr/>
          </p:nvSpPr>
          <p:spPr>
            <a:xfrm>
              <a:off x="5383160"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85" name="tx585"/>
            <p:cNvSpPr/>
            <p:nvPr/>
          </p:nvSpPr>
          <p:spPr>
            <a:xfrm>
              <a:off x="5646275"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86" name="tx586"/>
            <p:cNvSpPr/>
            <p:nvPr/>
          </p:nvSpPr>
          <p:spPr>
            <a:xfrm>
              <a:off x="5909390"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87" name="tx587"/>
            <p:cNvSpPr/>
            <p:nvPr/>
          </p:nvSpPr>
          <p:spPr>
            <a:xfrm>
              <a:off x="6172506"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88" name="tx588"/>
            <p:cNvSpPr/>
            <p:nvPr/>
          </p:nvSpPr>
          <p:spPr>
            <a:xfrm>
              <a:off x="6435621"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89" name="tx589"/>
            <p:cNvSpPr/>
            <p:nvPr/>
          </p:nvSpPr>
          <p:spPr>
            <a:xfrm>
              <a:off x="6698736"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90" name="tx590"/>
            <p:cNvSpPr/>
            <p:nvPr/>
          </p:nvSpPr>
          <p:spPr>
            <a:xfrm>
              <a:off x="6961852"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91" name="tx591"/>
            <p:cNvSpPr/>
            <p:nvPr/>
          </p:nvSpPr>
          <p:spPr>
            <a:xfrm>
              <a:off x="7224967"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92" name="tx592"/>
            <p:cNvSpPr/>
            <p:nvPr/>
          </p:nvSpPr>
          <p:spPr>
            <a:xfrm>
              <a:off x="7488083"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93" name="tx593"/>
            <p:cNvSpPr/>
            <p:nvPr/>
          </p:nvSpPr>
          <p:spPr>
            <a:xfrm>
              <a:off x="7751198"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94" name="tx594"/>
            <p:cNvSpPr/>
            <p:nvPr/>
          </p:nvSpPr>
          <p:spPr>
            <a:xfrm>
              <a:off x="8014313"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95" name="tx595"/>
            <p:cNvSpPr/>
            <p:nvPr/>
          </p:nvSpPr>
          <p:spPr>
            <a:xfrm>
              <a:off x="8277429"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96" name="tx596"/>
            <p:cNvSpPr/>
            <p:nvPr/>
          </p:nvSpPr>
          <p:spPr>
            <a:xfrm>
              <a:off x="8540544"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97" name="tx597"/>
            <p:cNvSpPr/>
            <p:nvPr/>
          </p:nvSpPr>
          <p:spPr>
            <a:xfrm>
              <a:off x="196266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8" name="tx598"/>
            <p:cNvSpPr/>
            <p:nvPr/>
          </p:nvSpPr>
          <p:spPr>
            <a:xfrm>
              <a:off x="222577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9" name="tx599"/>
            <p:cNvSpPr/>
            <p:nvPr/>
          </p:nvSpPr>
          <p:spPr>
            <a:xfrm>
              <a:off x="248889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0" name="tx600"/>
            <p:cNvSpPr/>
            <p:nvPr/>
          </p:nvSpPr>
          <p:spPr>
            <a:xfrm>
              <a:off x="275200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01" name="tx601"/>
            <p:cNvSpPr/>
            <p:nvPr/>
          </p:nvSpPr>
          <p:spPr>
            <a:xfrm>
              <a:off x="301512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02" name="tx602"/>
            <p:cNvSpPr/>
            <p:nvPr/>
          </p:nvSpPr>
          <p:spPr>
            <a:xfrm>
              <a:off x="327823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3" name="tx603"/>
            <p:cNvSpPr/>
            <p:nvPr/>
          </p:nvSpPr>
          <p:spPr>
            <a:xfrm>
              <a:off x="354135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4" name="tx604"/>
            <p:cNvSpPr/>
            <p:nvPr/>
          </p:nvSpPr>
          <p:spPr>
            <a:xfrm>
              <a:off x="380446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05" name="tx605"/>
            <p:cNvSpPr/>
            <p:nvPr/>
          </p:nvSpPr>
          <p:spPr>
            <a:xfrm>
              <a:off x="406758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06" name="tx606"/>
            <p:cNvSpPr/>
            <p:nvPr/>
          </p:nvSpPr>
          <p:spPr>
            <a:xfrm>
              <a:off x="433069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7" name="tx607"/>
            <p:cNvSpPr/>
            <p:nvPr/>
          </p:nvSpPr>
          <p:spPr>
            <a:xfrm>
              <a:off x="459381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08" name="tx608"/>
            <p:cNvSpPr/>
            <p:nvPr/>
          </p:nvSpPr>
          <p:spPr>
            <a:xfrm>
              <a:off x="485692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9" name="tx609"/>
            <p:cNvSpPr/>
            <p:nvPr/>
          </p:nvSpPr>
          <p:spPr>
            <a:xfrm>
              <a:off x="512004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10" name="tx610"/>
            <p:cNvSpPr/>
            <p:nvPr/>
          </p:nvSpPr>
          <p:spPr>
            <a:xfrm>
              <a:off x="538316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11" name="tx611"/>
            <p:cNvSpPr/>
            <p:nvPr/>
          </p:nvSpPr>
          <p:spPr>
            <a:xfrm>
              <a:off x="564627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12" name="tx612"/>
            <p:cNvSpPr/>
            <p:nvPr/>
          </p:nvSpPr>
          <p:spPr>
            <a:xfrm>
              <a:off x="590939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13" name="tx613"/>
            <p:cNvSpPr/>
            <p:nvPr/>
          </p:nvSpPr>
          <p:spPr>
            <a:xfrm>
              <a:off x="617250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14" name="tx614"/>
            <p:cNvSpPr/>
            <p:nvPr/>
          </p:nvSpPr>
          <p:spPr>
            <a:xfrm>
              <a:off x="643562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15" name="tx615"/>
            <p:cNvSpPr/>
            <p:nvPr/>
          </p:nvSpPr>
          <p:spPr>
            <a:xfrm>
              <a:off x="669873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16" name="tx616"/>
            <p:cNvSpPr/>
            <p:nvPr/>
          </p:nvSpPr>
          <p:spPr>
            <a:xfrm>
              <a:off x="696185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17" name="tx617"/>
            <p:cNvSpPr/>
            <p:nvPr/>
          </p:nvSpPr>
          <p:spPr>
            <a:xfrm>
              <a:off x="722496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18" name="tx618"/>
            <p:cNvSpPr/>
            <p:nvPr/>
          </p:nvSpPr>
          <p:spPr>
            <a:xfrm>
              <a:off x="748808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19" name="tx619"/>
            <p:cNvSpPr/>
            <p:nvPr/>
          </p:nvSpPr>
          <p:spPr>
            <a:xfrm>
              <a:off x="775119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20" name="tx620"/>
            <p:cNvSpPr/>
            <p:nvPr/>
          </p:nvSpPr>
          <p:spPr>
            <a:xfrm>
              <a:off x="801431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21" name="tx621"/>
            <p:cNvSpPr/>
            <p:nvPr/>
          </p:nvSpPr>
          <p:spPr>
            <a:xfrm>
              <a:off x="827742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22" name="tx622"/>
            <p:cNvSpPr/>
            <p:nvPr/>
          </p:nvSpPr>
          <p:spPr>
            <a:xfrm>
              <a:off x="854054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23" name="tx623"/>
            <p:cNvSpPr/>
            <p:nvPr/>
          </p:nvSpPr>
          <p:spPr>
            <a:xfrm>
              <a:off x="1962660"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24" name="tx624"/>
            <p:cNvSpPr/>
            <p:nvPr/>
          </p:nvSpPr>
          <p:spPr>
            <a:xfrm>
              <a:off x="2225776"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25" name="tx625"/>
            <p:cNvSpPr/>
            <p:nvPr/>
          </p:nvSpPr>
          <p:spPr>
            <a:xfrm>
              <a:off x="2488891"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26" name="tx626"/>
            <p:cNvSpPr/>
            <p:nvPr/>
          </p:nvSpPr>
          <p:spPr>
            <a:xfrm>
              <a:off x="2752006"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27" name="tx627"/>
            <p:cNvSpPr/>
            <p:nvPr/>
          </p:nvSpPr>
          <p:spPr>
            <a:xfrm>
              <a:off x="3015122"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28" name="tx628"/>
            <p:cNvSpPr/>
            <p:nvPr/>
          </p:nvSpPr>
          <p:spPr>
            <a:xfrm>
              <a:off x="3278237"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29" name="tx629"/>
            <p:cNvSpPr/>
            <p:nvPr/>
          </p:nvSpPr>
          <p:spPr>
            <a:xfrm>
              <a:off x="3541352"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30" name="tx630"/>
            <p:cNvSpPr/>
            <p:nvPr/>
          </p:nvSpPr>
          <p:spPr>
            <a:xfrm>
              <a:off x="3804468"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31" name="tx631"/>
            <p:cNvSpPr/>
            <p:nvPr/>
          </p:nvSpPr>
          <p:spPr>
            <a:xfrm>
              <a:off x="4067583"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32" name="tx632"/>
            <p:cNvSpPr/>
            <p:nvPr/>
          </p:nvSpPr>
          <p:spPr>
            <a:xfrm>
              <a:off x="4330698"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33" name="tx633"/>
            <p:cNvSpPr/>
            <p:nvPr/>
          </p:nvSpPr>
          <p:spPr>
            <a:xfrm>
              <a:off x="4593814"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34" name="tx634"/>
            <p:cNvSpPr/>
            <p:nvPr/>
          </p:nvSpPr>
          <p:spPr>
            <a:xfrm>
              <a:off x="4856929"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35" name="tx635"/>
            <p:cNvSpPr/>
            <p:nvPr/>
          </p:nvSpPr>
          <p:spPr>
            <a:xfrm>
              <a:off x="5120044"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36" name="tx636"/>
            <p:cNvSpPr/>
            <p:nvPr/>
          </p:nvSpPr>
          <p:spPr>
            <a:xfrm>
              <a:off x="5383160"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37" name="tx637"/>
            <p:cNvSpPr/>
            <p:nvPr/>
          </p:nvSpPr>
          <p:spPr>
            <a:xfrm>
              <a:off x="5646275"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38" name="tx638"/>
            <p:cNvSpPr/>
            <p:nvPr/>
          </p:nvSpPr>
          <p:spPr>
            <a:xfrm>
              <a:off x="5909390"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39" name="tx639"/>
            <p:cNvSpPr/>
            <p:nvPr/>
          </p:nvSpPr>
          <p:spPr>
            <a:xfrm>
              <a:off x="6172506"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40" name="tx640"/>
            <p:cNvSpPr/>
            <p:nvPr/>
          </p:nvSpPr>
          <p:spPr>
            <a:xfrm>
              <a:off x="6435621"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41" name="tx641"/>
            <p:cNvSpPr/>
            <p:nvPr/>
          </p:nvSpPr>
          <p:spPr>
            <a:xfrm>
              <a:off x="6698736"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2" name="tx642"/>
            <p:cNvSpPr/>
            <p:nvPr/>
          </p:nvSpPr>
          <p:spPr>
            <a:xfrm>
              <a:off x="6961852"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3" name="tx643"/>
            <p:cNvSpPr/>
            <p:nvPr/>
          </p:nvSpPr>
          <p:spPr>
            <a:xfrm>
              <a:off x="7224967"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44" name="tx644"/>
            <p:cNvSpPr/>
            <p:nvPr/>
          </p:nvSpPr>
          <p:spPr>
            <a:xfrm>
              <a:off x="7488083"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45" name="tx645"/>
            <p:cNvSpPr/>
            <p:nvPr/>
          </p:nvSpPr>
          <p:spPr>
            <a:xfrm>
              <a:off x="7751198"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46" name="tx646"/>
            <p:cNvSpPr/>
            <p:nvPr/>
          </p:nvSpPr>
          <p:spPr>
            <a:xfrm>
              <a:off x="8014313"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47" name="tx647"/>
            <p:cNvSpPr/>
            <p:nvPr/>
          </p:nvSpPr>
          <p:spPr>
            <a:xfrm>
              <a:off x="8277429"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48" name="tx648"/>
            <p:cNvSpPr/>
            <p:nvPr/>
          </p:nvSpPr>
          <p:spPr>
            <a:xfrm>
              <a:off x="8540544"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49" name="tx649"/>
            <p:cNvSpPr/>
            <p:nvPr/>
          </p:nvSpPr>
          <p:spPr>
            <a:xfrm>
              <a:off x="1962660"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50" name="tx650"/>
            <p:cNvSpPr/>
            <p:nvPr/>
          </p:nvSpPr>
          <p:spPr>
            <a:xfrm>
              <a:off x="2225776"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51" name="tx651"/>
            <p:cNvSpPr/>
            <p:nvPr/>
          </p:nvSpPr>
          <p:spPr>
            <a:xfrm>
              <a:off x="2488891"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52" name="tx652"/>
            <p:cNvSpPr/>
            <p:nvPr/>
          </p:nvSpPr>
          <p:spPr>
            <a:xfrm>
              <a:off x="2752006"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53" name="tx653"/>
            <p:cNvSpPr/>
            <p:nvPr/>
          </p:nvSpPr>
          <p:spPr>
            <a:xfrm>
              <a:off x="3015122"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54" name="tx654"/>
            <p:cNvSpPr/>
            <p:nvPr/>
          </p:nvSpPr>
          <p:spPr>
            <a:xfrm>
              <a:off x="3278237"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55" name="tx655"/>
            <p:cNvSpPr/>
            <p:nvPr/>
          </p:nvSpPr>
          <p:spPr>
            <a:xfrm>
              <a:off x="3541352"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56" name="tx656"/>
            <p:cNvSpPr/>
            <p:nvPr/>
          </p:nvSpPr>
          <p:spPr>
            <a:xfrm>
              <a:off x="3804468"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57" name="tx657"/>
            <p:cNvSpPr/>
            <p:nvPr/>
          </p:nvSpPr>
          <p:spPr>
            <a:xfrm>
              <a:off x="4067583"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58" name="tx658"/>
            <p:cNvSpPr/>
            <p:nvPr/>
          </p:nvSpPr>
          <p:spPr>
            <a:xfrm>
              <a:off x="4330698"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9" name="tx659"/>
            <p:cNvSpPr/>
            <p:nvPr/>
          </p:nvSpPr>
          <p:spPr>
            <a:xfrm>
              <a:off x="4593814"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0" name="tx660"/>
            <p:cNvSpPr/>
            <p:nvPr/>
          </p:nvSpPr>
          <p:spPr>
            <a:xfrm>
              <a:off x="4856929"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61" name="tx661"/>
            <p:cNvSpPr/>
            <p:nvPr/>
          </p:nvSpPr>
          <p:spPr>
            <a:xfrm>
              <a:off x="5120044"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2" name="tx662"/>
            <p:cNvSpPr/>
            <p:nvPr/>
          </p:nvSpPr>
          <p:spPr>
            <a:xfrm>
              <a:off x="5383160"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63" name="tx663"/>
            <p:cNvSpPr/>
            <p:nvPr/>
          </p:nvSpPr>
          <p:spPr>
            <a:xfrm>
              <a:off x="5646275"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4" name="tx664"/>
            <p:cNvSpPr/>
            <p:nvPr/>
          </p:nvSpPr>
          <p:spPr>
            <a:xfrm>
              <a:off x="5909390"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65" name="tx665"/>
            <p:cNvSpPr/>
            <p:nvPr/>
          </p:nvSpPr>
          <p:spPr>
            <a:xfrm>
              <a:off x="6172506"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66" name="tx666"/>
            <p:cNvSpPr/>
            <p:nvPr/>
          </p:nvSpPr>
          <p:spPr>
            <a:xfrm>
              <a:off x="6435621"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67" name="tx667"/>
            <p:cNvSpPr/>
            <p:nvPr/>
          </p:nvSpPr>
          <p:spPr>
            <a:xfrm>
              <a:off x="6698736"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8" name="tx668"/>
            <p:cNvSpPr/>
            <p:nvPr/>
          </p:nvSpPr>
          <p:spPr>
            <a:xfrm>
              <a:off x="6961852"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9" name="tx669"/>
            <p:cNvSpPr/>
            <p:nvPr/>
          </p:nvSpPr>
          <p:spPr>
            <a:xfrm>
              <a:off x="7224967"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0" name="tx670"/>
            <p:cNvSpPr/>
            <p:nvPr/>
          </p:nvSpPr>
          <p:spPr>
            <a:xfrm>
              <a:off x="7488083"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71" name="tx671"/>
            <p:cNvSpPr/>
            <p:nvPr/>
          </p:nvSpPr>
          <p:spPr>
            <a:xfrm>
              <a:off x="7751198"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2" name="tx672"/>
            <p:cNvSpPr/>
            <p:nvPr/>
          </p:nvSpPr>
          <p:spPr>
            <a:xfrm>
              <a:off x="8014313"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3" name="tx673"/>
            <p:cNvSpPr/>
            <p:nvPr/>
          </p:nvSpPr>
          <p:spPr>
            <a:xfrm>
              <a:off x="8277429"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4" name="tx674"/>
            <p:cNvSpPr/>
            <p:nvPr/>
          </p:nvSpPr>
          <p:spPr>
            <a:xfrm>
              <a:off x="8540544"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5" name="tx675"/>
            <p:cNvSpPr/>
            <p:nvPr/>
          </p:nvSpPr>
          <p:spPr>
            <a:xfrm>
              <a:off x="1962660"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76" name="tx676"/>
            <p:cNvSpPr/>
            <p:nvPr/>
          </p:nvSpPr>
          <p:spPr>
            <a:xfrm>
              <a:off x="2225776"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77" name="tx677"/>
            <p:cNvSpPr/>
            <p:nvPr/>
          </p:nvSpPr>
          <p:spPr>
            <a:xfrm>
              <a:off x="2488891"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78" name="tx678"/>
            <p:cNvSpPr/>
            <p:nvPr/>
          </p:nvSpPr>
          <p:spPr>
            <a:xfrm>
              <a:off x="2752006"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79" name="tx679"/>
            <p:cNvSpPr/>
            <p:nvPr/>
          </p:nvSpPr>
          <p:spPr>
            <a:xfrm>
              <a:off x="3015122"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80" name="tx680"/>
            <p:cNvSpPr/>
            <p:nvPr/>
          </p:nvSpPr>
          <p:spPr>
            <a:xfrm>
              <a:off x="3278237"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81" name="tx681"/>
            <p:cNvSpPr/>
            <p:nvPr/>
          </p:nvSpPr>
          <p:spPr>
            <a:xfrm>
              <a:off x="3541352"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82" name="tx682"/>
            <p:cNvSpPr/>
            <p:nvPr/>
          </p:nvSpPr>
          <p:spPr>
            <a:xfrm>
              <a:off x="3804468"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83" name="tx683"/>
            <p:cNvSpPr/>
            <p:nvPr/>
          </p:nvSpPr>
          <p:spPr>
            <a:xfrm>
              <a:off x="4067583"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84" name="tx684"/>
            <p:cNvSpPr/>
            <p:nvPr/>
          </p:nvSpPr>
          <p:spPr>
            <a:xfrm>
              <a:off x="4330698"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85" name="tx685"/>
            <p:cNvSpPr/>
            <p:nvPr/>
          </p:nvSpPr>
          <p:spPr>
            <a:xfrm>
              <a:off x="4593814"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86" name="tx686"/>
            <p:cNvSpPr/>
            <p:nvPr/>
          </p:nvSpPr>
          <p:spPr>
            <a:xfrm>
              <a:off x="4856929"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87" name="tx687"/>
            <p:cNvSpPr/>
            <p:nvPr/>
          </p:nvSpPr>
          <p:spPr>
            <a:xfrm>
              <a:off x="5120044"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88" name="tx688"/>
            <p:cNvSpPr/>
            <p:nvPr/>
          </p:nvSpPr>
          <p:spPr>
            <a:xfrm>
              <a:off x="5383160"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89" name="tx689"/>
            <p:cNvSpPr/>
            <p:nvPr/>
          </p:nvSpPr>
          <p:spPr>
            <a:xfrm>
              <a:off x="5646275"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90" name="tx690"/>
            <p:cNvSpPr/>
            <p:nvPr/>
          </p:nvSpPr>
          <p:spPr>
            <a:xfrm>
              <a:off x="5909390"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91" name="tx691"/>
            <p:cNvSpPr/>
            <p:nvPr/>
          </p:nvSpPr>
          <p:spPr>
            <a:xfrm>
              <a:off x="6172506"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92" name="tx692"/>
            <p:cNvSpPr/>
            <p:nvPr/>
          </p:nvSpPr>
          <p:spPr>
            <a:xfrm>
              <a:off x="6435621"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93" name="tx693"/>
            <p:cNvSpPr/>
            <p:nvPr/>
          </p:nvSpPr>
          <p:spPr>
            <a:xfrm>
              <a:off x="6698736"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94" name="tx694"/>
            <p:cNvSpPr/>
            <p:nvPr/>
          </p:nvSpPr>
          <p:spPr>
            <a:xfrm>
              <a:off x="6961852"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95" name="tx695"/>
            <p:cNvSpPr/>
            <p:nvPr/>
          </p:nvSpPr>
          <p:spPr>
            <a:xfrm>
              <a:off x="7224967"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96" name="tx696"/>
            <p:cNvSpPr/>
            <p:nvPr/>
          </p:nvSpPr>
          <p:spPr>
            <a:xfrm>
              <a:off x="7488083"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97" name="tx697"/>
            <p:cNvSpPr/>
            <p:nvPr/>
          </p:nvSpPr>
          <p:spPr>
            <a:xfrm>
              <a:off x="7751198"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98" name="tx698"/>
            <p:cNvSpPr/>
            <p:nvPr/>
          </p:nvSpPr>
          <p:spPr>
            <a:xfrm>
              <a:off x="8014313"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99" name="tx699"/>
            <p:cNvSpPr/>
            <p:nvPr/>
          </p:nvSpPr>
          <p:spPr>
            <a:xfrm>
              <a:off x="8277429"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00" name="tx700"/>
            <p:cNvSpPr/>
            <p:nvPr/>
          </p:nvSpPr>
          <p:spPr>
            <a:xfrm>
              <a:off x="8540544"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01" name="tx701"/>
            <p:cNvSpPr/>
            <p:nvPr/>
          </p:nvSpPr>
          <p:spPr>
            <a:xfrm>
              <a:off x="1962660"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02" name="tx702"/>
            <p:cNvSpPr/>
            <p:nvPr/>
          </p:nvSpPr>
          <p:spPr>
            <a:xfrm>
              <a:off x="2225776"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03" name="tx703"/>
            <p:cNvSpPr/>
            <p:nvPr/>
          </p:nvSpPr>
          <p:spPr>
            <a:xfrm>
              <a:off x="2488891"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04" name="tx704"/>
            <p:cNvSpPr/>
            <p:nvPr/>
          </p:nvSpPr>
          <p:spPr>
            <a:xfrm>
              <a:off x="2752006"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05" name="tx705"/>
            <p:cNvSpPr/>
            <p:nvPr/>
          </p:nvSpPr>
          <p:spPr>
            <a:xfrm>
              <a:off x="3015122"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06" name="tx706"/>
            <p:cNvSpPr/>
            <p:nvPr/>
          </p:nvSpPr>
          <p:spPr>
            <a:xfrm>
              <a:off x="3278237"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07" name="tx707"/>
            <p:cNvSpPr/>
            <p:nvPr/>
          </p:nvSpPr>
          <p:spPr>
            <a:xfrm>
              <a:off x="3541352"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08" name="tx708"/>
            <p:cNvSpPr/>
            <p:nvPr/>
          </p:nvSpPr>
          <p:spPr>
            <a:xfrm>
              <a:off x="3804468"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09" name="tx709"/>
            <p:cNvSpPr/>
            <p:nvPr/>
          </p:nvSpPr>
          <p:spPr>
            <a:xfrm>
              <a:off x="4067583"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10" name="tx710"/>
            <p:cNvSpPr/>
            <p:nvPr/>
          </p:nvSpPr>
          <p:spPr>
            <a:xfrm>
              <a:off x="4330698"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11" name="tx711"/>
            <p:cNvSpPr/>
            <p:nvPr/>
          </p:nvSpPr>
          <p:spPr>
            <a:xfrm>
              <a:off x="4593814"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12" name="tx712"/>
            <p:cNvSpPr/>
            <p:nvPr/>
          </p:nvSpPr>
          <p:spPr>
            <a:xfrm>
              <a:off x="4856929"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13" name="tx713"/>
            <p:cNvSpPr/>
            <p:nvPr/>
          </p:nvSpPr>
          <p:spPr>
            <a:xfrm>
              <a:off x="5120044"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14" name="tx714"/>
            <p:cNvSpPr/>
            <p:nvPr/>
          </p:nvSpPr>
          <p:spPr>
            <a:xfrm>
              <a:off x="5383160"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15" name="tx715"/>
            <p:cNvSpPr/>
            <p:nvPr/>
          </p:nvSpPr>
          <p:spPr>
            <a:xfrm>
              <a:off x="5646275"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16" name="tx716"/>
            <p:cNvSpPr/>
            <p:nvPr/>
          </p:nvSpPr>
          <p:spPr>
            <a:xfrm>
              <a:off x="5909390"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17" name="tx717"/>
            <p:cNvSpPr/>
            <p:nvPr/>
          </p:nvSpPr>
          <p:spPr>
            <a:xfrm>
              <a:off x="6172506"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18" name="tx718"/>
            <p:cNvSpPr/>
            <p:nvPr/>
          </p:nvSpPr>
          <p:spPr>
            <a:xfrm>
              <a:off x="6435621"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19" name="tx719"/>
            <p:cNvSpPr/>
            <p:nvPr/>
          </p:nvSpPr>
          <p:spPr>
            <a:xfrm>
              <a:off x="6698736"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20" name="tx720"/>
            <p:cNvSpPr/>
            <p:nvPr/>
          </p:nvSpPr>
          <p:spPr>
            <a:xfrm>
              <a:off x="6961852"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21" name="tx721"/>
            <p:cNvSpPr/>
            <p:nvPr/>
          </p:nvSpPr>
          <p:spPr>
            <a:xfrm>
              <a:off x="7224967"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22" name="tx722"/>
            <p:cNvSpPr/>
            <p:nvPr/>
          </p:nvSpPr>
          <p:spPr>
            <a:xfrm>
              <a:off x="7488083"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23" name="tx723"/>
            <p:cNvSpPr/>
            <p:nvPr/>
          </p:nvSpPr>
          <p:spPr>
            <a:xfrm>
              <a:off x="7751198"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24" name="tx724"/>
            <p:cNvSpPr/>
            <p:nvPr/>
          </p:nvSpPr>
          <p:spPr>
            <a:xfrm>
              <a:off x="8014313"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25" name="tx725"/>
            <p:cNvSpPr/>
            <p:nvPr/>
          </p:nvSpPr>
          <p:spPr>
            <a:xfrm>
              <a:off x="8277429"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26" name="tx726"/>
            <p:cNvSpPr/>
            <p:nvPr/>
          </p:nvSpPr>
          <p:spPr>
            <a:xfrm>
              <a:off x="8540544"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27" name="tx727"/>
            <p:cNvSpPr/>
            <p:nvPr/>
          </p:nvSpPr>
          <p:spPr>
            <a:xfrm>
              <a:off x="1962660"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28" name="tx728"/>
            <p:cNvSpPr/>
            <p:nvPr/>
          </p:nvSpPr>
          <p:spPr>
            <a:xfrm>
              <a:off x="2225776"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29" name="tx729"/>
            <p:cNvSpPr/>
            <p:nvPr/>
          </p:nvSpPr>
          <p:spPr>
            <a:xfrm>
              <a:off x="2488891"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30" name="tx730"/>
            <p:cNvSpPr/>
            <p:nvPr/>
          </p:nvSpPr>
          <p:spPr>
            <a:xfrm>
              <a:off x="2752006"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31" name="tx731"/>
            <p:cNvSpPr/>
            <p:nvPr/>
          </p:nvSpPr>
          <p:spPr>
            <a:xfrm>
              <a:off x="3015122"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32" name="tx732"/>
            <p:cNvSpPr/>
            <p:nvPr/>
          </p:nvSpPr>
          <p:spPr>
            <a:xfrm>
              <a:off x="3278237"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33" name="tx733"/>
            <p:cNvSpPr/>
            <p:nvPr/>
          </p:nvSpPr>
          <p:spPr>
            <a:xfrm>
              <a:off x="3541352"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34" name="tx734"/>
            <p:cNvSpPr/>
            <p:nvPr/>
          </p:nvSpPr>
          <p:spPr>
            <a:xfrm>
              <a:off x="3804468"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5" name="tx735"/>
            <p:cNvSpPr/>
            <p:nvPr/>
          </p:nvSpPr>
          <p:spPr>
            <a:xfrm>
              <a:off x="4067583"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36" name="tx736"/>
            <p:cNvSpPr/>
            <p:nvPr/>
          </p:nvSpPr>
          <p:spPr>
            <a:xfrm>
              <a:off x="4330698"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37" name="tx737"/>
            <p:cNvSpPr/>
            <p:nvPr/>
          </p:nvSpPr>
          <p:spPr>
            <a:xfrm>
              <a:off x="4593814"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38" name="tx738"/>
            <p:cNvSpPr/>
            <p:nvPr/>
          </p:nvSpPr>
          <p:spPr>
            <a:xfrm>
              <a:off x="4856929"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9" name="tx739"/>
            <p:cNvSpPr/>
            <p:nvPr/>
          </p:nvSpPr>
          <p:spPr>
            <a:xfrm>
              <a:off x="5120044"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40" name="tx740"/>
            <p:cNvSpPr/>
            <p:nvPr/>
          </p:nvSpPr>
          <p:spPr>
            <a:xfrm>
              <a:off x="5383160"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41" name="tx741"/>
            <p:cNvSpPr/>
            <p:nvPr/>
          </p:nvSpPr>
          <p:spPr>
            <a:xfrm>
              <a:off x="5646275"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42" name="tx742"/>
            <p:cNvSpPr/>
            <p:nvPr/>
          </p:nvSpPr>
          <p:spPr>
            <a:xfrm>
              <a:off x="5909390"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43" name="tx743"/>
            <p:cNvSpPr/>
            <p:nvPr/>
          </p:nvSpPr>
          <p:spPr>
            <a:xfrm>
              <a:off x="6172506"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44" name="tx744"/>
            <p:cNvSpPr/>
            <p:nvPr/>
          </p:nvSpPr>
          <p:spPr>
            <a:xfrm>
              <a:off x="6435621"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45" name="tx745"/>
            <p:cNvSpPr/>
            <p:nvPr/>
          </p:nvSpPr>
          <p:spPr>
            <a:xfrm>
              <a:off x="6698736"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46" name="tx746"/>
            <p:cNvSpPr/>
            <p:nvPr/>
          </p:nvSpPr>
          <p:spPr>
            <a:xfrm>
              <a:off x="6961852"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47" name="tx747"/>
            <p:cNvSpPr/>
            <p:nvPr/>
          </p:nvSpPr>
          <p:spPr>
            <a:xfrm>
              <a:off x="7224967"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8" name="tx748"/>
            <p:cNvSpPr/>
            <p:nvPr/>
          </p:nvSpPr>
          <p:spPr>
            <a:xfrm>
              <a:off x="7488083"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49" name="tx749"/>
            <p:cNvSpPr/>
            <p:nvPr/>
          </p:nvSpPr>
          <p:spPr>
            <a:xfrm>
              <a:off x="7751198"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50" name="tx750"/>
            <p:cNvSpPr/>
            <p:nvPr/>
          </p:nvSpPr>
          <p:spPr>
            <a:xfrm>
              <a:off x="8014313"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1" name="tx751"/>
            <p:cNvSpPr/>
            <p:nvPr/>
          </p:nvSpPr>
          <p:spPr>
            <a:xfrm>
              <a:off x="8277429"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52" name="tx752"/>
            <p:cNvSpPr/>
            <p:nvPr/>
          </p:nvSpPr>
          <p:spPr>
            <a:xfrm>
              <a:off x="8540544"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53" name="tx753"/>
            <p:cNvSpPr/>
            <p:nvPr/>
          </p:nvSpPr>
          <p:spPr>
            <a:xfrm>
              <a:off x="1962660"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54" name="tx754"/>
            <p:cNvSpPr/>
            <p:nvPr/>
          </p:nvSpPr>
          <p:spPr>
            <a:xfrm>
              <a:off x="2225776"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55" name="tx755"/>
            <p:cNvSpPr/>
            <p:nvPr/>
          </p:nvSpPr>
          <p:spPr>
            <a:xfrm>
              <a:off x="2488891"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6" name="tx756"/>
            <p:cNvSpPr/>
            <p:nvPr/>
          </p:nvSpPr>
          <p:spPr>
            <a:xfrm>
              <a:off x="2752006"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57" name="tx757"/>
            <p:cNvSpPr/>
            <p:nvPr/>
          </p:nvSpPr>
          <p:spPr>
            <a:xfrm>
              <a:off x="3015122"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8" name="tx758"/>
            <p:cNvSpPr/>
            <p:nvPr/>
          </p:nvSpPr>
          <p:spPr>
            <a:xfrm>
              <a:off x="3278237"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9" name="tx759"/>
            <p:cNvSpPr/>
            <p:nvPr/>
          </p:nvSpPr>
          <p:spPr>
            <a:xfrm>
              <a:off x="3541352"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0" name="tx760"/>
            <p:cNvSpPr/>
            <p:nvPr/>
          </p:nvSpPr>
          <p:spPr>
            <a:xfrm>
              <a:off x="3804468"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61" name="tx761"/>
            <p:cNvSpPr/>
            <p:nvPr/>
          </p:nvSpPr>
          <p:spPr>
            <a:xfrm>
              <a:off x="4067583"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62" name="tx762"/>
            <p:cNvSpPr/>
            <p:nvPr/>
          </p:nvSpPr>
          <p:spPr>
            <a:xfrm>
              <a:off x="4330698"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63" name="tx763"/>
            <p:cNvSpPr/>
            <p:nvPr/>
          </p:nvSpPr>
          <p:spPr>
            <a:xfrm>
              <a:off x="4593814"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64" name="tx764"/>
            <p:cNvSpPr/>
            <p:nvPr/>
          </p:nvSpPr>
          <p:spPr>
            <a:xfrm>
              <a:off x="4856929"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5" name="tx765"/>
            <p:cNvSpPr/>
            <p:nvPr/>
          </p:nvSpPr>
          <p:spPr>
            <a:xfrm>
              <a:off x="5120044"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6" name="tx766"/>
            <p:cNvSpPr/>
            <p:nvPr/>
          </p:nvSpPr>
          <p:spPr>
            <a:xfrm>
              <a:off x="5383160"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67" name="tx767"/>
            <p:cNvSpPr/>
            <p:nvPr/>
          </p:nvSpPr>
          <p:spPr>
            <a:xfrm>
              <a:off x="5646275"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8" name="tx768"/>
            <p:cNvSpPr/>
            <p:nvPr/>
          </p:nvSpPr>
          <p:spPr>
            <a:xfrm>
              <a:off x="5909390"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9" name="tx769"/>
            <p:cNvSpPr/>
            <p:nvPr/>
          </p:nvSpPr>
          <p:spPr>
            <a:xfrm>
              <a:off x="6172506"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0" name="tx770"/>
            <p:cNvSpPr/>
            <p:nvPr/>
          </p:nvSpPr>
          <p:spPr>
            <a:xfrm>
              <a:off x="6435621"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1" name="tx771"/>
            <p:cNvSpPr/>
            <p:nvPr/>
          </p:nvSpPr>
          <p:spPr>
            <a:xfrm>
              <a:off x="6698736"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2" name="tx772"/>
            <p:cNvSpPr/>
            <p:nvPr/>
          </p:nvSpPr>
          <p:spPr>
            <a:xfrm>
              <a:off x="6961852"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3" name="tx773"/>
            <p:cNvSpPr/>
            <p:nvPr/>
          </p:nvSpPr>
          <p:spPr>
            <a:xfrm>
              <a:off x="7224967"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74" name="tx774"/>
            <p:cNvSpPr/>
            <p:nvPr/>
          </p:nvSpPr>
          <p:spPr>
            <a:xfrm>
              <a:off x="7488083"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75" name="tx775"/>
            <p:cNvSpPr/>
            <p:nvPr/>
          </p:nvSpPr>
          <p:spPr>
            <a:xfrm>
              <a:off x="7751198"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76" name="tx776"/>
            <p:cNvSpPr/>
            <p:nvPr/>
          </p:nvSpPr>
          <p:spPr>
            <a:xfrm>
              <a:off x="8014313"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77" name="tx777"/>
            <p:cNvSpPr/>
            <p:nvPr/>
          </p:nvSpPr>
          <p:spPr>
            <a:xfrm>
              <a:off x="8277429"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78" name="tx778"/>
            <p:cNvSpPr/>
            <p:nvPr/>
          </p:nvSpPr>
          <p:spPr>
            <a:xfrm>
              <a:off x="8540544"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79" name="tx779"/>
            <p:cNvSpPr/>
            <p:nvPr/>
          </p:nvSpPr>
          <p:spPr>
            <a:xfrm>
              <a:off x="1962660"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0" name="tx780"/>
            <p:cNvSpPr/>
            <p:nvPr/>
          </p:nvSpPr>
          <p:spPr>
            <a:xfrm>
              <a:off x="2225776"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81" name="tx781"/>
            <p:cNvSpPr/>
            <p:nvPr/>
          </p:nvSpPr>
          <p:spPr>
            <a:xfrm>
              <a:off x="2488891"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2" name="tx782"/>
            <p:cNvSpPr/>
            <p:nvPr/>
          </p:nvSpPr>
          <p:spPr>
            <a:xfrm>
              <a:off x="2752006"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3" name="tx783"/>
            <p:cNvSpPr/>
            <p:nvPr/>
          </p:nvSpPr>
          <p:spPr>
            <a:xfrm>
              <a:off x="3015122"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4" name="tx784"/>
            <p:cNvSpPr/>
            <p:nvPr/>
          </p:nvSpPr>
          <p:spPr>
            <a:xfrm>
              <a:off x="3278237"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5" name="tx785"/>
            <p:cNvSpPr/>
            <p:nvPr/>
          </p:nvSpPr>
          <p:spPr>
            <a:xfrm>
              <a:off x="3541352"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86" name="tx786"/>
            <p:cNvSpPr/>
            <p:nvPr/>
          </p:nvSpPr>
          <p:spPr>
            <a:xfrm>
              <a:off x="3804468"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87" name="tx787"/>
            <p:cNvSpPr/>
            <p:nvPr/>
          </p:nvSpPr>
          <p:spPr>
            <a:xfrm>
              <a:off x="4067583"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88" name="tx788"/>
            <p:cNvSpPr/>
            <p:nvPr/>
          </p:nvSpPr>
          <p:spPr>
            <a:xfrm>
              <a:off x="4330698"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89" name="tx789"/>
            <p:cNvSpPr/>
            <p:nvPr/>
          </p:nvSpPr>
          <p:spPr>
            <a:xfrm>
              <a:off x="4593814"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90" name="tx790"/>
            <p:cNvSpPr/>
            <p:nvPr/>
          </p:nvSpPr>
          <p:spPr>
            <a:xfrm>
              <a:off x="4856929"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91" name="tx791"/>
            <p:cNvSpPr/>
            <p:nvPr/>
          </p:nvSpPr>
          <p:spPr>
            <a:xfrm>
              <a:off x="5120044"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92" name="tx792"/>
            <p:cNvSpPr/>
            <p:nvPr/>
          </p:nvSpPr>
          <p:spPr>
            <a:xfrm>
              <a:off x="5383160"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93" name="tx793"/>
            <p:cNvSpPr/>
            <p:nvPr/>
          </p:nvSpPr>
          <p:spPr>
            <a:xfrm>
              <a:off x="5646275"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94" name="tx794"/>
            <p:cNvSpPr/>
            <p:nvPr/>
          </p:nvSpPr>
          <p:spPr>
            <a:xfrm>
              <a:off x="5909390"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95" name="tx795"/>
            <p:cNvSpPr/>
            <p:nvPr/>
          </p:nvSpPr>
          <p:spPr>
            <a:xfrm>
              <a:off x="6172506"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96" name="tx796"/>
            <p:cNvSpPr/>
            <p:nvPr/>
          </p:nvSpPr>
          <p:spPr>
            <a:xfrm>
              <a:off x="6435621"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97" name="tx797"/>
            <p:cNvSpPr/>
            <p:nvPr/>
          </p:nvSpPr>
          <p:spPr>
            <a:xfrm>
              <a:off x="6698736"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98" name="tx798"/>
            <p:cNvSpPr/>
            <p:nvPr/>
          </p:nvSpPr>
          <p:spPr>
            <a:xfrm>
              <a:off x="6961852"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99" name="tx799"/>
            <p:cNvSpPr/>
            <p:nvPr/>
          </p:nvSpPr>
          <p:spPr>
            <a:xfrm>
              <a:off x="7224967"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00" name="tx800"/>
            <p:cNvSpPr/>
            <p:nvPr/>
          </p:nvSpPr>
          <p:spPr>
            <a:xfrm>
              <a:off x="7488083"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01" name="tx801"/>
            <p:cNvSpPr/>
            <p:nvPr/>
          </p:nvSpPr>
          <p:spPr>
            <a:xfrm>
              <a:off x="7751198"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02" name="tx802"/>
            <p:cNvSpPr/>
            <p:nvPr/>
          </p:nvSpPr>
          <p:spPr>
            <a:xfrm>
              <a:off x="8014313"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03" name="tx803"/>
            <p:cNvSpPr/>
            <p:nvPr/>
          </p:nvSpPr>
          <p:spPr>
            <a:xfrm>
              <a:off x="8277429"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04" name="tx804"/>
            <p:cNvSpPr/>
            <p:nvPr/>
          </p:nvSpPr>
          <p:spPr>
            <a:xfrm>
              <a:off x="8540544"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05" name="tx805"/>
            <p:cNvSpPr/>
            <p:nvPr/>
          </p:nvSpPr>
          <p:spPr>
            <a:xfrm>
              <a:off x="1962660"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6" name="tx806"/>
            <p:cNvSpPr/>
            <p:nvPr/>
          </p:nvSpPr>
          <p:spPr>
            <a:xfrm>
              <a:off x="2225776"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7" name="tx807"/>
            <p:cNvSpPr/>
            <p:nvPr/>
          </p:nvSpPr>
          <p:spPr>
            <a:xfrm>
              <a:off x="2488891"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8" name="tx808"/>
            <p:cNvSpPr/>
            <p:nvPr/>
          </p:nvSpPr>
          <p:spPr>
            <a:xfrm>
              <a:off x="2752006"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9" name="tx809"/>
            <p:cNvSpPr/>
            <p:nvPr/>
          </p:nvSpPr>
          <p:spPr>
            <a:xfrm>
              <a:off x="3015122"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10" name="tx810"/>
            <p:cNvSpPr/>
            <p:nvPr/>
          </p:nvSpPr>
          <p:spPr>
            <a:xfrm>
              <a:off x="3278237"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1" name="tx811"/>
            <p:cNvSpPr/>
            <p:nvPr/>
          </p:nvSpPr>
          <p:spPr>
            <a:xfrm>
              <a:off x="3541352"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2" name="tx812"/>
            <p:cNvSpPr/>
            <p:nvPr/>
          </p:nvSpPr>
          <p:spPr>
            <a:xfrm>
              <a:off x="3804468"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3" name="tx813"/>
            <p:cNvSpPr/>
            <p:nvPr/>
          </p:nvSpPr>
          <p:spPr>
            <a:xfrm>
              <a:off x="4067583"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4" name="tx814"/>
            <p:cNvSpPr/>
            <p:nvPr/>
          </p:nvSpPr>
          <p:spPr>
            <a:xfrm>
              <a:off x="4330698"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15" name="tx815"/>
            <p:cNvSpPr/>
            <p:nvPr/>
          </p:nvSpPr>
          <p:spPr>
            <a:xfrm>
              <a:off x="4593814"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6" name="tx816"/>
            <p:cNvSpPr/>
            <p:nvPr/>
          </p:nvSpPr>
          <p:spPr>
            <a:xfrm>
              <a:off x="4856929"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7" name="tx817"/>
            <p:cNvSpPr/>
            <p:nvPr/>
          </p:nvSpPr>
          <p:spPr>
            <a:xfrm>
              <a:off x="5120044"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8" name="tx818"/>
            <p:cNvSpPr/>
            <p:nvPr/>
          </p:nvSpPr>
          <p:spPr>
            <a:xfrm>
              <a:off x="5383160"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9" name="tx819"/>
            <p:cNvSpPr/>
            <p:nvPr/>
          </p:nvSpPr>
          <p:spPr>
            <a:xfrm>
              <a:off x="5646275"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0" name="tx820"/>
            <p:cNvSpPr/>
            <p:nvPr/>
          </p:nvSpPr>
          <p:spPr>
            <a:xfrm>
              <a:off x="5909390"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1" name="tx821"/>
            <p:cNvSpPr/>
            <p:nvPr/>
          </p:nvSpPr>
          <p:spPr>
            <a:xfrm>
              <a:off x="6172506"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2" name="tx822"/>
            <p:cNvSpPr/>
            <p:nvPr/>
          </p:nvSpPr>
          <p:spPr>
            <a:xfrm>
              <a:off x="6435621"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3" name="tx823"/>
            <p:cNvSpPr/>
            <p:nvPr/>
          </p:nvSpPr>
          <p:spPr>
            <a:xfrm>
              <a:off x="6698736"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4" name="tx824"/>
            <p:cNvSpPr/>
            <p:nvPr/>
          </p:nvSpPr>
          <p:spPr>
            <a:xfrm>
              <a:off x="6961852"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5" name="tx825"/>
            <p:cNvSpPr/>
            <p:nvPr/>
          </p:nvSpPr>
          <p:spPr>
            <a:xfrm>
              <a:off x="7224967"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26" name="tx826"/>
            <p:cNvSpPr/>
            <p:nvPr/>
          </p:nvSpPr>
          <p:spPr>
            <a:xfrm>
              <a:off x="7488083"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27" name="tx827"/>
            <p:cNvSpPr/>
            <p:nvPr/>
          </p:nvSpPr>
          <p:spPr>
            <a:xfrm>
              <a:off x="7751198"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28" name="tx828"/>
            <p:cNvSpPr/>
            <p:nvPr/>
          </p:nvSpPr>
          <p:spPr>
            <a:xfrm>
              <a:off x="8014313"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9" name="tx829"/>
            <p:cNvSpPr/>
            <p:nvPr/>
          </p:nvSpPr>
          <p:spPr>
            <a:xfrm>
              <a:off x="8277429"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30" name="tx830"/>
            <p:cNvSpPr/>
            <p:nvPr/>
          </p:nvSpPr>
          <p:spPr>
            <a:xfrm>
              <a:off x="8540544"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31" name="tx831"/>
            <p:cNvSpPr/>
            <p:nvPr/>
          </p:nvSpPr>
          <p:spPr>
            <a:xfrm>
              <a:off x="2488891"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32" name="tx832"/>
            <p:cNvSpPr/>
            <p:nvPr/>
          </p:nvSpPr>
          <p:spPr>
            <a:xfrm>
              <a:off x="2752006"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33" name="tx833"/>
            <p:cNvSpPr/>
            <p:nvPr/>
          </p:nvSpPr>
          <p:spPr>
            <a:xfrm>
              <a:off x="3015122"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34" name="tx834"/>
            <p:cNvSpPr/>
            <p:nvPr/>
          </p:nvSpPr>
          <p:spPr>
            <a:xfrm>
              <a:off x="3278237"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35" name="tx835"/>
            <p:cNvSpPr/>
            <p:nvPr/>
          </p:nvSpPr>
          <p:spPr>
            <a:xfrm>
              <a:off x="3541352"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36" name="tx836"/>
            <p:cNvSpPr/>
            <p:nvPr/>
          </p:nvSpPr>
          <p:spPr>
            <a:xfrm>
              <a:off x="3804468"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37" name="tx837"/>
            <p:cNvSpPr/>
            <p:nvPr/>
          </p:nvSpPr>
          <p:spPr>
            <a:xfrm>
              <a:off x="4067583"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38" name="tx838"/>
            <p:cNvSpPr/>
            <p:nvPr/>
          </p:nvSpPr>
          <p:spPr>
            <a:xfrm>
              <a:off x="4330698"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39" name="tx839"/>
            <p:cNvSpPr/>
            <p:nvPr/>
          </p:nvSpPr>
          <p:spPr>
            <a:xfrm>
              <a:off x="4593814"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40" name="tx840"/>
            <p:cNvSpPr/>
            <p:nvPr/>
          </p:nvSpPr>
          <p:spPr>
            <a:xfrm>
              <a:off x="4856929"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41" name="tx841"/>
            <p:cNvSpPr/>
            <p:nvPr/>
          </p:nvSpPr>
          <p:spPr>
            <a:xfrm>
              <a:off x="5120044"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42" name="tx842"/>
            <p:cNvSpPr/>
            <p:nvPr/>
          </p:nvSpPr>
          <p:spPr>
            <a:xfrm>
              <a:off x="5383160"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43" name="tx843"/>
            <p:cNvSpPr/>
            <p:nvPr/>
          </p:nvSpPr>
          <p:spPr>
            <a:xfrm>
              <a:off x="5646275"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44" name="tx844"/>
            <p:cNvSpPr/>
            <p:nvPr/>
          </p:nvSpPr>
          <p:spPr>
            <a:xfrm>
              <a:off x="5909390"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45" name="tx845"/>
            <p:cNvSpPr/>
            <p:nvPr/>
          </p:nvSpPr>
          <p:spPr>
            <a:xfrm>
              <a:off x="6172506"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46" name="tx846"/>
            <p:cNvSpPr/>
            <p:nvPr/>
          </p:nvSpPr>
          <p:spPr>
            <a:xfrm>
              <a:off x="6435621"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47" name="tx847"/>
            <p:cNvSpPr/>
            <p:nvPr/>
          </p:nvSpPr>
          <p:spPr>
            <a:xfrm>
              <a:off x="6698736"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48" name="tx848"/>
            <p:cNvSpPr/>
            <p:nvPr/>
          </p:nvSpPr>
          <p:spPr>
            <a:xfrm>
              <a:off x="6961852"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49" name="tx849"/>
            <p:cNvSpPr/>
            <p:nvPr/>
          </p:nvSpPr>
          <p:spPr>
            <a:xfrm>
              <a:off x="7224967"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50" name="tx850"/>
            <p:cNvSpPr/>
            <p:nvPr/>
          </p:nvSpPr>
          <p:spPr>
            <a:xfrm>
              <a:off x="7488083"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51" name="tx851"/>
            <p:cNvSpPr/>
            <p:nvPr/>
          </p:nvSpPr>
          <p:spPr>
            <a:xfrm>
              <a:off x="7751198"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52" name="tx852"/>
            <p:cNvSpPr/>
            <p:nvPr/>
          </p:nvSpPr>
          <p:spPr>
            <a:xfrm>
              <a:off x="8014313"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53" name="tx853"/>
            <p:cNvSpPr/>
            <p:nvPr/>
          </p:nvSpPr>
          <p:spPr>
            <a:xfrm>
              <a:off x="8277429"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54" name="tx854"/>
            <p:cNvSpPr/>
            <p:nvPr/>
          </p:nvSpPr>
          <p:spPr>
            <a:xfrm>
              <a:off x="8540544"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55" name="tx855"/>
            <p:cNvSpPr/>
            <p:nvPr/>
          </p:nvSpPr>
          <p:spPr>
            <a:xfrm>
              <a:off x="1962660"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6" name="tx856"/>
            <p:cNvSpPr/>
            <p:nvPr/>
          </p:nvSpPr>
          <p:spPr>
            <a:xfrm>
              <a:off x="2225776"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7" name="tx857"/>
            <p:cNvSpPr/>
            <p:nvPr/>
          </p:nvSpPr>
          <p:spPr>
            <a:xfrm>
              <a:off x="2488891"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8" name="tx858"/>
            <p:cNvSpPr/>
            <p:nvPr/>
          </p:nvSpPr>
          <p:spPr>
            <a:xfrm>
              <a:off x="2752006"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9" name="tx859"/>
            <p:cNvSpPr/>
            <p:nvPr/>
          </p:nvSpPr>
          <p:spPr>
            <a:xfrm>
              <a:off x="3015122"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0" name="tx860"/>
            <p:cNvSpPr/>
            <p:nvPr/>
          </p:nvSpPr>
          <p:spPr>
            <a:xfrm>
              <a:off x="3278237"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1" name="tx861"/>
            <p:cNvSpPr/>
            <p:nvPr/>
          </p:nvSpPr>
          <p:spPr>
            <a:xfrm>
              <a:off x="3541352"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2" name="tx862"/>
            <p:cNvSpPr/>
            <p:nvPr/>
          </p:nvSpPr>
          <p:spPr>
            <a:xfrm>
              <a:off x="3804468"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3" name="tx863"/>
            <p:cNvSpPr/>
            <p:nvPr/>
          </p:nvSpPr>
          <p:spPr>
            <a:xfrm>
              <a:off x="4067583"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64" name="tx864"/>
            <p:cNvSpPr/>
            <p:nvPr/>
          </p:nvSpPr>
          <p:spPr>
            <a:xfrm>
              <a:off x="4330698"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65" name="tx865"/>
            <p:cNvSpPr/>
            <p:nvPr/>
          </p:nvSpPr>
          <p:spPr>
            <a:xfrm>
              <a:off x="5120044"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66" name="tx866"/>
            <p:cNvSpPr/>
            <p:nvPr/>
          </p:nvSpPr>
          <p:spPr>
            <a:xfrm>
              <a:off x="5383160"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67" name="tx867"/>
            <p:cNvSpPr/>
            <p:nvPr/>
          </p:nvSpPr>
          <p:spPr>
            <a:xfrm>
              <a:off x="6435621"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68" name="tx868"/>
            <p:cNvSpPr/>
            <p:nvPr/>
          </p:nvSpPr>
          <p:spPr>
            <a:xfrm>
              <a:off x="6698736"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69" name="tx869"/>
            <p:cNvSpPr/>
            <p:nvPr/>
          </p:nvSpPr>
          <p:spPr>
            <a:xfrm>
              <a:off x="6961852"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70" name="tx870"/>
            <p:cNvSpPr/>
            <p:nvPr/>
          </p:nvSpPr>
          <p:spPr>
            <a:xfrm>
              <a:off x="7224967"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71" name="tx871"/>
            <p:cNvSpPr/>
            <p:nvPr/>
          </p:nvSpPr>
          <p:spPr>
            <a:xfrm>
              <a:off x="7488083"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72" name="tx872"/>
            <p:cNvSpPr/>
            <p:nvPr/>
          </p:nvSpPr>
          <p:spPr>
            <a:xfrm>
              <a:off x="7751198"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73" name="tx873"/>
            <p:cNvSpPr/>
            <p:nvPr/>
          </p:nvSpPr>
          <p:spPr>
            <a:xfrm>
              <a:off x="8014313"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74" name="tx874"/>
            <p:cNvSpPr/>
            <p:nvPr/>
          </p:nvSpPr>
          <p:spPr>
            <a:xfrm>
              <a:off x="8277429"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75" name="tx875"/>
            <p:cNvSpPr/>
            <p:nvPr/>
          </p:nvSpPr>
          <p:spPr>
            <a:xfrm>
              <a:off x="8540544"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76" name="tx876"/>
            <p:cNvSpPr/>
            <p:nvPr/>
          </p:nvSpPr>
          <p:spPr>
            <a:xfrm>
              <a:off x="1962660"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7" name="tx877"/>
            <p:cNvSpPr/>
            <p:nvPr/>
          </p:nvSpPr>
          <p:spPr>
            <a:xfrm>
              <a:off x="2225776"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8" name="tx878"/>
            <p:cNvSpPr/>
            <p:nvPr/>
          </p:nvSpPr>
          <p:spPr>
            <a:xfrm>
              <a:off x="2488891"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79" name="tx879"/>
            <p:cNvSpPr/>
            <p:nvPr/>
          </p:nvSpPr>
          <p:spPr>
            <a:xfrm>
              <a:off x="2752006"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0" name="tx880"/>
            <p:cNvSpPr/>
            <p:nvPr/>
          </p:nvSpPr>
          <p:spPr>
            <a:xfrm>
              <a:off x="3015122"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1" name="tx881"/>
            <p:cNvSpPr/>
            <p:nvPr/>
          </p:nvSpPr>
          <p:spPr>
            <a:xfrm>
              <a:off x="3278237"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2" name="tx882"/>
            <p:cNvSpPr/>
            <p:nvPr/>
          </p:nvSpPr>
          <p:spPr>
            <a:xfrm>
              <a:off x="3541352"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83" name="tx883"/>
            <p:cNvSpPr/>
            <p:nvPr/>
          </p:nvSpPr>
          <p:spPr>
            <a:xfrm>
              <a:off x="3804468"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84" name="tx884"/>
            <p:cNvSpPr/>
            <p:nvPr/>
          </p:nvSpPr>
          <p:spPr>
            <a:xfrm>
              <a:off x="4067583"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5" name="tx885"/>
            <p:cNvSpPr/>
            <p:nvPr/>
          </p:nvSpPr>
          <p:spPr>
            <a:xfrm>
              <a:off x="4330698"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6" name="tx886"/>
            <p:cNvSpPr/>
            <p:nvPr/>
          </p:nvSpPr>
          <p:spPr>
            <a:xfrm>
              <a:off x="4593814"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87" name="tx887"/>
            <p:cNvSpPr/>
            <p:nvPr/>
          </p:nvSpPr>
          <p:spPr>
            <a:xfrm>
              <a:off x="4856929"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8" name="tx888"/>
            <p:cNvSpPr/>
            <p:nvPr/>
          </p:nvSpPr>
          <p:spPr>
            <a:xfrm>
              <a:off x="5120044"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9" name="tx889"/>
            <p:cNvSpPr/>
            <p:nvPr/>
          </p:nvSpPr>
          <p:spPr>
            <a:xfrm>
              <a:off x="5383160"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90" name="tx890"/>
            <p:cNvSpPr/>
            <p:nvPr/>
          </p:nvSpPr>
          <p:spPr>
            <a:xfrm>
              <a:off x="5646275"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91" name="tx891"/>
            <p:cNvSpPr/>
            <p:nvPr/>
          </p:nvSpPr>
          <p:spPr>
            <a:xfrm>
              <a:off x="5909390"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2" name="tx892"/>
            <p:cNvSpPr/>
            <p:nvPr/>
          </p:nvSpPr>
          <p:spPr>
            <a:xfrm>
              <a:off x="6172506"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93" name="tx893"/>
            <p:cNvSpPr/>
            <p:nvPr/>
          </p:nvSpPr>
          <p:spPr>
            <a:xfrm>
              <a:off x="6435621"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4" name="tx894"/>
            <p:cNvSpPr/>
            <p:nvPr/>
          </p:nvSpPr>
          <p:spPr>
            <a:xfrm>
              <a:off x="6698736"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95" name="tx895"/>
            <p:cNvSpPr/>
            <p:nvPr/>
          </p:nvSpPr>
          <p:spPr>
            <a:xfrm>
              <a:off x="6961852"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96" name="tx896"/>
            <p:cNvSpPr/>
            <p:nvPr/>
          </p:nvSpPr>
          <p:spPr>
            <a:xfrm>
              <a:off x="7224967"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97" name="tx897"/>
            <p:cNvSpPr/>
            <p:nvPr/>
          </p:nvSpPr>
          <p:spPr>
            <a:xfrm>
              <a:off x="7488083"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98" name="tx898"/>
            <p:cNvSpPr/>
            <p:nvPr/>
          </p:nvSpPr>
          <p:spPr>
            <a:xfrm>
              <a:off x="7751198"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99" name="tx899"/>
            <p:cNvSpPr/>
            <p:nvPr/>
          </p:nvSpPr>
          <p:spPr>
            <a:xfrm>
              <a:off x="8014313"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00" name="tx900"/>
            <p:cNvSpPr/>
            <p:nvPr/>
          </p:nvSpPr>
          <p:spPr>
            <a:xfrm>
              <a:off x="8277429"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1" name="tx901"/>
            <p:cNvSpPr/>
            <p:nvPr/>
          </p:nvSpPr>
          <p:spPr>
            <a:xfrm>
              <a:off x="8540544"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2" name="tx902"/>
            <p:cNvSpPr/>
            <p:nvPr/>
          </p:nvSpPr>
          <p:spPr>
            <a:xfrm>
              <a:off x="1962660"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03" name="tx903"/>
            <p:cNvSpPr/>
            <p:nvPr/>
          </p:nvSpPr>
          <p:spPr>
            <a:xfrm>
              <a:off x="2225776"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04" name="tx904"/>
            <p:cNvSpPr/>
            <p:nvPr/>
          </p:nvSpPr>
          <p:spPr>
            <a:xfrm>
              <a:off x="2488891"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05" name="tx905"/>
            <p:cNvSpPr/>
            <p:nvPr/>
          </p:nvSpPr>
          <p:spPr>
            <a:xfrm>
              <a:off x="2752006"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06" name="tx906"/>
            <p:cNvSpPr/>
            <p:nvPr/>
          </p:nvSpPr>
          <p:spPr>
            <a:xfrm>
              <a:off x="3015122"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07" name="tx907"/>
            <p:cNvSpPr/>
            <p:nvPr/>
          </p:nvSpPr>
          <p:spPr>
            <a:xfrm>
              <a:off x="3278237"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08" name="tx908"/>
            <p:cNvSpPr/>
            <p:nvPr/>
          </p:nvSpPr>
          <p:spPr>
            <a:xfrm>
              <a:off x="3541352"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09" name="tx909"/>
            <p:cNvSpPr/>
            <p:nvPr/>
          </p:nvSpPr>
          <p:spPr>
            <a:xfrm>
              <a:off x="3804468"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10" name="tx910"/>
            <p:cNvSpPr/>
            <p:nvPr/>
          </p:nvSpPr>
          <p:spPr>
            <a:xfrm>
              <a:off x="4067583"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11" name="tx911"/>
            <p:cNvSpPr/>
            <p:nvPr/>
          </p:nvSpPr>
          <p:spPr>
            <a:xfrm>
              <a:off x="4330698"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12" name="tx912"/>
            <p:cNvSpPr/>
            <p:nvPr/>
          </p:nvSpPr>
          <p:spPr>
            <a:xfrm>
              <a:off x="4593814"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13" name="tx913"/>
            <p:cNvSpPr/>
            <p:nvPr/>
          </p:nvSpPr>
          <p:spPr>
            <a:xfrm>
              <a:off x="4856929"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14" name="tx914"/>
            <p:cNvSpPr/>
            <p:nvPr/>
          </p:nvSpPr>
          <p:spPr>
            <a:xfrm>
              <a:off x="5120044"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15" name="tx915"/>
            <p:cNvSpPr/>
            <p:nvPr/>
          </p:nvSpPr>
          <p:spPr>
            <a:xfrm>
              <a:off x="5383160"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16" name="tx916"/>
            <p:cNvSpPr/>
            <p:nvPr/>
          </p:nvSpPr>
          <p:spPr>
            <a:xfrm>
              <a:off x="5646275"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17" name="tx917"/>
            <p:cNvSpPr/>
            <p:nvPr/>
          </p:nvSpPr>
          <p:spPr>
            <a:xfrm>
              <a:off x="5909390"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18" name="tx918"/>
            <p:cNvSpPr/>
            <p:nvPr/>
          </p:nvSpPr>
          <p:spPr>
            <a:xfrm>
              <a:off x="6172506"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19" name="tx919"/>
            <p:cNvSpPr/>
            <p:nvPr/>
          </p:nvSpPr>
          <p:spPr>
            <a:xfrm>
              <a:off x="6435621"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20" name="tx920"/>
            <p:cNvSpPr/>
            <p:nvPr/>
          </p:nvSpPr>
          <p:spPr>
            <a:xfrm>
              <a:off x="6698736"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21" name="tx921"/>
            <p:cNvSpPr/>
            <p:nvPr/>
          </p:nvSpPr>
          <p:spPr>
            <a:xfrm>
              <a:off x="6961852"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22" name="tx922"/>
            <p:cNvSpPr/>
            <p:nvPr/>
          </p:nvSpPr>
          <p:spPr>
            <a:xfrm>
              <a:off x="7224967"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23" name="tx923"/>
            <p:cNvSpPr/>
            <p:nvPr/>
          </p:nvSpPr>
          <p:spPr>
            <a:xfrm>
              <a:off x="7488083"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24" name="tx924"/>
            <p:cNvSpPr/>
            <p:nvPr/>
          </p:nvSpPr>
          <p:spPr>
            <a:xfrm>
              <a:off x="7751198"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25" name="tx925"/>
            <p:cNvSpPr/>
            <p:nvPr/>
          </p:nvSpPr>
          <p:spPr>
            <a:xfrm>
              <a:off x="8014313"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26" name="tx926"/>
            <p:cNvSpPr/>
            <p:nvPr/>
          </p:nvSpPr>
          <p:spPr>
            <a:xfrm>
              <a:off x="8277429"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27" name="tx927"/>
            <p:cNvSpPr/>
            <p:nvPr/>
          </p:nvSpPr>
          <p:spPr>
            <a:xfrm>
              <a:off x="8540544"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28" name="tx928"/>
            <p:cNvSpPr/>
            <p:nvPr/>
          </p:nvSpPr>
          <p:spPr>
            <a:xfrm>
              <a:off x="196266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929" name="tx929"/>
            <p:cNvSpPr/>
            <p:nvPr/>
          </p:nvSpPr>
          <p:spPr>
            <a:xfrm>
              <a:off x="222577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930" name="tx930"/>
            <p:cNvSpPr/>
            <p:nvPr/>
          </p:nvSpPr>
          <p:spPr>
            <a:xfrm>
              <a:off x="327823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931" name="tx931"/>
            <p:cNvSpPr/>
            <p:nvPr/>
          </p:nvSpPr>
          <p:spPr>
            <a:xfrm>
              <a:off x="4593814"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932" name="tx932"/>
            <p:cNvSpPr/>
            <p:nvPr/>
          </p:nvSpPr>
          <p:spPr>
            <a:xfrm>
              <a:off x="4856929"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933" name="tx933"/>
            <p:cNvSpPr/>
            <p:nvPr/>
          </p:nvSpPr>
          <p:spPr>
            <a:xfrm>
              <a:off x="5646275"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934" name="tx934"/>
            <p:cNvSpPr/>
            <p:nvPr/>
          </p:nvSpPr>
          <p:spPr>
            <a:xfrm>
              <a:off x="5909390"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935" name="tx935"/>
            <p:cNvSpPr/>
            <p:nvPr/>
          </p:nvSpPr>
          <p:spPr>
            <a:xfrm>
              <a:off x="6172506"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936" name="rc93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37" name="rc93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38" name="rc93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39" name="rc93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40" name="rc94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41" name="rc94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42" name="rc94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43" name="rc94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44" name="rc94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45" name="rc94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46" name="rc94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47" name="rc94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48" name="rc94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49" name="rc94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50" name="rc95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51" name="rc95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52" name="rc95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53" name="rc95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54" name="rc95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55" name="rc95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56" name="rc95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57" name="rc95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58" name="rc95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59" name="rc95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60" name="rc96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61" name="rc96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62" name="rc96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63" name="rc96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64" name="rc96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65" name="rc96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66" name="rc96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67" name="rc96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68" name="rc96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69" name="rc96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70" name="rc97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71" name="rc97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72" name="rc97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73" name="rc97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74" name="rc97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75" name="rc97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76" name="rc97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77" name="rc97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78" name="rc97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79" name="rc97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80" name="rc98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81" name="rc98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82" name="rc98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83" name="rc98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84" name="rc98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85" name="rc98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86" name="rc98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87" name="rc98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88" name="rc98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89" name="rc98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90" name="rc99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91" name="rc99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92" name="rc99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93" name="rc99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94" name="rc99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95" name="rc99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96" name="rc99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97" name="rc99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98" name="rc99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999" name="rc99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00" name="rc100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01" name="rc100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02" name="rc100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03" name="rc100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04" name="rc100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05" name="rc100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06" name="rc100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07" name="rc100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08" name="rc100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09" name="rc100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10" name="rc101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11" name="rc101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12" name="rc101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13" name="rc101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14" name="rc101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15" name="rc101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16" name="rc101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17" name="rc101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18" name="rc101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19" name="rc101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20" name="rc102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21" name="rc102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22" name="rc102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23" name="rc102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24" name="rc102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25" name="rc102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26" name="rc102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27" name="rc102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28" name="rc102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29" name="rc102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30" name="rc103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31" name="rc103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32" name="rc103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33" name="rc103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34" name="rc103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35" name="rc103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36" name="rc103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37" name="rc103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38" name="rc103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39" name="rc103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40" name="rc104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41" name="rc104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42" name="rc104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43" name="rc104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44" name="rc104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45" name="rc104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46" name="rc104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47" name="rc104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48" name="rc104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49" name="rc104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50" name="rc105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51" name="rc105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52" name="rc105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53" name="rc105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54" name="rc105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55" name="rc105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56" name="rc105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57" name="rc105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58" name="rc105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59" name="rc105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60" name="rc106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61" name="rc106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62" name="rc106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63" name="rc106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64" name="rc106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65" name="rc106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66" name="rc106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67" name="rc106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68" name="rc106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69" name="rc106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70" name="rc107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71" name="rc107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72" name="rc107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73" name="rc107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74" name="rc107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75" name="rc107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76" name="rc107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77" name="rc107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78" name="rc107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79" name="rc107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80" name="rc108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81" name="rc108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82" name="rc108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83" name="rc108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84" name="rc108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85" name="rc108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86" name="rc108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87" name="rc108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88" name="rc108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89" name="rc108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90" name="rc109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91" name="rc109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92" name="rc109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93" name="rc109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94" name="rc109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95" name="rc109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96" name="rc109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97" name="rc109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98" name="rc109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099" name="rc109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00" name="rc110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01" name="rc110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02" name="rc110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03" name="rc110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04" name="rc110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05" name="rc110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06" name="rc110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07" name="rc110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08" name="rc110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09" name="rc110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10" name="rc111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11" name="rc111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12" name="rc111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13" name="rc111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14" name="rc111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15" name="rc111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16" name="rc111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17" name="rc111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18" name="rc111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19" name="rc111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20" name="rc112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21" name="rc112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22" name="rc112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23" name="rc112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24" name="rc112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25" name="rc112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26" name="rc112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27" name="rc112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28" name="rc112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29" name="rc112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30" name="rc113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31" name="rc113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32" name="rc113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33" name="rc113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34" name="rc113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35" name="rc113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36" name="rc113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37" name="rc113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38" name="rc113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39" name="rc113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40" name="rc114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41" name="rc114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42" name="rc114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43" name="rc114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44" name="rc114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45" name="rc114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46" name="rc114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47" name="rc114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48" name="rc114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49" name="rc114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50" name="rc115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51" name="rc115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52" name="rc115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53" name="rc115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54" name="rc115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55" name="rc115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56" name="rc115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57" name="rc115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58" name="rc115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59" name="rc115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60" name="rc116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61" name="rc116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62" name="rc116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63" name="rc116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64" name="rc116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65" name="rc116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66" name="rc116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67" name="rc116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68" name="rc116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69" name="rc116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70" name="rc117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71" name="rc117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72" name="rc117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73" name="rc117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74" name="rc117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75" name="rc117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76" name="rc117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77" name="rc117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78" name="rc117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79" name="rc117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80" name="rc118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81" name="rc118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82" name="rc118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83" name="rc118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84" name="rc118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85" name="rc118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86" name="rc118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87" name="rc118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88" name="rc118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89" name="rc118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90" name="rc119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91" name="rc119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92" name="rc119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93" name="rc119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94" name="rc119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95" name="rc119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96" name="rc119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97" name="rc119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98" name="rc119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199" name="rc119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00" name="rc120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01" name="rc120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02" name="rc120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03" name="rc120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04" name="rc120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05" name="rc120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06" name="rc120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07" name="rc120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08" name="rc120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09" name="rc120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10" name="rc121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11" name="rc121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12" name="rc121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13" name="rc121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14" name="rc121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15" name="rc121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16" name="rc121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17" name="rc121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18" name="rc121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19" name="rc121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20" name="rc122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21" name="rc122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22" name="rc122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23" name="rc122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24" name="rc122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25" name="rc122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26" name="rc122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27" name="rc122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28" name="rc122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29" name="rc122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30" name="rc123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31" name="rc123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32" name="rc123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33" name="rc123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34" name="rc123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35" name="rc123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36" name="rc123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37" name="rc123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38" name="rc123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39" name="rc123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40" name="rc124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41" name="rc124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42" name="rc124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43" name="rc124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44" name="rc124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45" name="rc124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46" name="rc124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47" name="rc124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48" name="rc124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49" name="rc124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50" name="rc125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51" name="rc125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52" name="rc125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53" name="rc125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54" name="rc125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55" name="rc125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56" name="rc125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57" name="rc125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58" name="rc125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59" name="rc125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60" name="rc126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61" name="rc126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62" name="rc126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63" name="rc126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64" name="rc126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65" name="rc126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66" name="rc126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67" name="rc126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68" name="rc126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69" name="rc126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70" name="rc127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71" name="rc127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72" name="rc127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73" name="rc127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74" name="rc127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75" name="rc127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76" name="rc127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77" name="rc127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78" name="rc127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79" name="rc127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80" name="rc128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81" name="rc128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82" name="rc128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83" name="rc128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84" name="rc128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85" name="rc128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86" name="rc128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87" name="rc128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88" name="rc128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89" name="rc128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90" name="rc129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91" name="rc129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92" name="rc129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93" name="rc129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94" name="rc129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95" name="rc129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96" name="rc129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97" name="rc129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98" name="rc129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299" name="rc129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00" name="rc130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01" name="rc130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02" name="rc130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03" name="rc130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04" name="rc130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05" name="rc130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06" name="rc130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07" name="rc130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08" name="rc130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09" name="rc130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10" name="rc131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11" name="rc131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12" name="rc131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13" name="rc131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14" name="rc131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15" name="rc131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16" name="rc131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17" name="rc131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18" name="rc131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19" name="rc131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20" name="rc132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21" name="rc132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22" name="rc132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23" name="rc132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24" name="rc132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25" name="rc132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26" name="rc132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27" name="rc132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28" name="rc132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29" name="rc132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30" name="rc133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31" name="rc133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32" name="rc133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33" name="rc133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34" name="rc133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35" name="rc133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36" name="rc133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37" name="rc133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38" name="rc133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39" name="rc133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40" name="rc134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41" name="rc134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42" name="rc134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43" name="rc134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44" name="rc134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45" name="rc134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46" name="rc134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47" name="rc134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48" name="rc134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49" name="rc134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50" name="rc135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51" name="rc135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52" name="rc135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53" name="rc135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54" name="rc135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55" name="rc135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56" name="rc135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57" name="rc135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58" name="rc135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59" name="rc135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60" name="rc136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61" name="rc136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62" name="rc136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63" name="rc136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64" name="rc136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65" name="rc136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66" name="rc136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67" name="rc136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68" name="rc136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69" name="rc136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70" name="rc137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71" name="rc137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72" name="rc137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73" name="rc137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74" name="rc137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75" name="rc137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76" name="rc137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77" name="rc137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78" name="rc137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79" name="rc137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80" name="rc138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81" name="rc138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82" name="rc138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83" name="rc138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84" name="rc138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85" name="rc138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86" name="rc138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87" name="rc138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88" name="rc138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89" name="rc138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90" name="rc139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91" name="rc139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92" name="rc1392"/>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93" name="rc1393"/>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94" name="rc1394"/>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95" name="rc1395"/>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96" name="rc1396"/>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97" name="rc1397"/>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98" name="rc1398"/>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399" name="rc1399"/>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400" name="rc1400"/>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401" name="rc1401"/>
            <p:cNvSpPr/>
            <p:nvPr/>
          </p:nvSpPr>
          <p:spPr>
            <a:xfrm>
              <a:off x="1891362" y="4212671"/>
              <a:ext cx="6840998" cy="249112"/>
            </a:xfrm>
            <a:prstGeom prst="rect">
              <a:avLst/>
            </a:prstGeom>
            <a:noFill/>
            <a:ln w="27101" cap="flat">
              <a:solidFill>
                <a:srgbClr val="000000">
                  <a:alpha val="100000"/>
                </a:srgbClr>
              </a:solidFill>
              <a:prstDash val="solid"/>
              <a:miter/>
            </a:ln>
          </p:spPr>
          <p:txBody>
            <a:bodyPr/>
            <a:lstStyle/>
            <a:p/>
          </p:txBody>
        </p:sp>
        <p:sp>
          <p:nvSpPr>
            <p:cNvPr id="1402" name="tx1402"/>
            <p:cNvSpPr/>
            <p:nvPr/>
          </p:nvSpPr>
          <p:spPr>
            <a:xfrm rot="-2700000">
              <a:off x="194202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3" name="tx1403"/>
            <p:cNvSpPr/>
            <p:nvPr/>
          </p:nvSpPr>
          <p:spPr>
            <a:xfrm rot="-2700000">
              <a:off x="220513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404" name="tx1404"/>
            <p:cNvSpPr/>
            <p:nvPr/>
          </p:nvSpPr>
          <p:spPr>
            <a:xfrm rot="-2700000">
              <a:off x="24682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405" name="tx1405"/>
            <p:cNvSpPr/>
            <p:nvPr/>
          </p:nvSpPr>
          <p:spPr>
            <a:xfrm rot="-2700000">
              <a:off x="273136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406" name="tx1406"/>
            <p:cNvSpPr/>
            <p:nvPr/>
          </p:nvSpPr>
          <p:spPr>
            <a:xfrm rot="-2700000">
              <a:off x="299448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407" name="tx1407"/>
            <p:cNvSpPr/>
            <p:nvPr/>
          </p:nvSpPr>
          <p:spPr>
            <a:xfrm rot="-2700000">
              <a:off x="325759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08" name="tx1408"/>
            <p:cNvSpPr/>
            <p:nvPr/>
          </p:nvSpPr>
          <p:spPr>
            <a:xfrm rot="-2700000">
              <a:off x="352071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409" name="tx1409"/>
            <p:cNvSpPr/>
            <p:nvPr/>
          </p:nvSpPr>
          <p:spPr>
            <a:xfrm rot="-2700000">
              <a:off x="378382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410" name="tx1410"/>
            <p:cNvSpPr/>
            <p:nvPr/>
          </p:nvSpPr>
          <p:spPr>
            <a:xfrm rot="-2700000">
              <a:off x="404694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411" name="tx1411"/>
            <p:cNvSpPr/>
            <p:nvPr/>
          </p:nvSpPr>
          <p:spPr>
            <a:xfrm rot="-2700000">
              <a:off x="431006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412" name="tx1412"/>
            <p:cNvSpPr/>
            <p:nvPr/>
          </p:nvSpPr>
          <p:spPr>
            <a:xfrm rot="-2700000">
              <a:off x="45731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13" name="tx1413"/>
            <p:cNvSpPr/>
            <p:nvPr/>
          </p:nvSpPr>
          <p:spPr>
            <a:xfrm rot="-2700000">
              <a:off x="4837804"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414" name="tx1414"/>
            <p:cNvSpPr/>
            <p:nvPr/>
          </p:nvSpPr>
          <p:spPr>
            <a:xfrm rot="-2700000">
              <a:off x="509940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415" name="tx1415"/>
            <p:cNvSpPr/>
            <p:nvPr/>
          </p:nvSpPr>
          <p:spPr>
            <a:xfrm rot="-2700000">
              <a:off x="536252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416" name="tx1416"/>
            <p:cNvSpPr/>
            <p:nvPr/>
          </p:nvSpPr>
          <p:spPr>
            <a:xfrm rot="-2700000">
              <a:off x="562563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417" name="tx1417"/>
            <p:cNvSpPr/>
            <p:nvPr/>
          </p:nvSpPr>
          <p:spPr>
            <a:xfrm rot="-2700000">
              <a:off x="58887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18" name="tx1418"/>
            <p:cNvSpPr/>
            <p:nvPr/>
          </p:nvSpPr>
          <p:spPr>
            <a:xfrm rot="-2700000">
              <a:off x="615186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419" name="tx1419"/>
            <p:cNvSpPr/>
            <p:nvPr/>
          </p:nvSpPr>
          <p:spPr>
            <a:xfrm rot="-2700000">
              <a:off x="641498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420" name="tx1420"/>
            <p:cNvSpPr/>
            <p:nvPr/>
          </p:nvSpPr>
          <p:spPr>
            <a:xfrm rot="-2700000">
              <a:off x="667809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421" name="tx1421"/>
            <p:cNvSpPr/>
            <p:nvPr/>
          </p:nvSpPr>
          <p:spPr>
            <a:xfrm rot="-2700000">
              <a:off x="694121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22" name="tx1422"/>
            <p:cNvSpPr/>
            <p:nvPr/>
          </p:nvSpPr>
          <p:spPr>
            <a:xfrm rot="-2700000">
              <a:off x="720432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23" name="tx1423"/>
            <p:cNvSpPr/>
            <p:nvPr/>
          </p:nvSpPr>
          <p:spPr>
            <a:xfrm rot="-2700000">
              <a:off x="74674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24" name="tx1424"/>
            <p:cNvSpPr/>
            <p:nvPr/>
          </p:nvSpPr>
          <p:spPr>
            <a:xfrm rot="-2700000">
              <a:off x="773055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25" name="tx1425"/>
            <p:cNvSpPr/>
            <p:nvPr/>
          </p:nvSpPr>
          <p:spPr>
            <a:xfrm rot="-2700000">
              <a:off x="79936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26" name="tx1426"/>
            <p:cNvSpPr/>
            <p:nvPr/>
          </p:nvSpPr>
          <p:spPr>
            <a:xfrm rot="-2700000">
              <a:off x="825679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27" name="tx1427"/>
            <p:cNvSpPr/>
            <p:nvPr/>
          </p:nvSpPr>
          <p:spPr>
            <a:xfrm rot="-2700000">
              <a:off x="851990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28" name="tx1428"/>
            <p:cNvSpPr/>
            <p:nvPr/>
          </p:nvSpPr>
          <p:spPr>
            <a:xfrm>
              <a:off x="1075202" y="5518052"/>
              <a:ext cx="411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Bolivia</a:t>
              </a:r>
            </a:p>
          </p:txBody>
        </p:sp>
        <p:sp>
          <p:nvSpPr>
            <p:cNvPr id="1429" name="tx1429"/>
            <p:cNvSpPr/>
            <p:nvPr/>
          </p:nvSpPr>
          <p:spPr>
            <a:xfrm>
              <a:off x="826485" y="5268939"/>
              <a:ext cx="6601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Azerbaijan</a:t>
              </a:r>
            </a:p>
          </p:txBody>
        </p:sp>
        <p:sp>
          <p:nvSpPr>
            <p:cNvPr id="1430" name="tx1430"/>
            <p:cNvSpPr/>
            <p:nvPr/>
          </p:nvSpPr>
          <p:spPr>
            <a:xfrm>
              <a:off x="1051610" y="5019827"/>
              <a:ext cx="435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Angola</a:t>
              </a:r>
            </a:p>
          </p:txBody>
        </p:sp>
        <p:sp>
          <p:nvSpPr>
            <p:cNvPr id="1431" name="tx1431"/>
            <p:cNvSpPr/>
            <p:nvPr/>
          </p:nvSpPr>
          <p:spPr>
            <a:xfrm>
              <a:off x="958524" y="4770714"/>
              <a:ext cx="5281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Moldova</a:t>
              </a:r>
            </a:p>
          </p:txBody>
        </p:sp>
        <p:sp>
          <p:nvSpPr>
            <p:cNvPr id="1432" name="tx1432"/>
            <p:cNvSpPr/>
            <p:nvPr/>
          </p:nvSpPr>
          <p:spPr>
            <a:xfrm>
              <a:off x="880617" y="4521601"/>
              <a:ext cx="6060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Indonesia</a:t>
              </a:r>
            </a:p>
          </p:txBody>
        </p:sp>
        <p:sp>
          <p:nvSpPr>
            <p:cNvPr id="1433" name="tx1433"/>
            <p:cNvSpPr/>
            <p:nvPr/>
          </p:nvSpPr>
          <p:spPr>
            <a:xfrm>
              <a:off x="508182" y="4272488"/>
              <a:ext cx="303032"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Gavi</a:t>
              </a:r>
            </a:p>
          </p:txBody>
        </p:sp>
        <p:sp>
          <p:nvSpPr>
            <p:cNvPr id="1434" name="tx1434"/>
            <p:cNvSpPr/>
            <p:nvPr/>
          </p:nvSpPr>
          <p:spPr>
            <a:xfrm>
              <a:off x="850076" y="4272488"/>
              <a:ext cx="636605"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transition</a:t>
              </a:r>
            </a:p>
          </p:txBody>
        </p:sp>
        <p:sp>
          <p:nvSpPr>
            <p:cNvPr id="1435" name="tx1435"/>
            <p:cNvSpPr/>
            <p:nvPr/>
          </p:nvSpPr>
          <p:spPr>
            <a:xfrm>
              <a:off x="880800" y="4023376"/>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Honduras</a:t>
              </a:r>
            </a:p>
          </p:txBody>
        </p:sp>
        <p:sp>
          <p:nvSpPr>
            <p:cNvPr id="1436" name="tx1436"/>
            <p:cNvSpPr/>
            <p:nvPr/>
          </p:nvSpPr>
          <p:spPr>
            <a:xfrm>
              <a:off x="746475" y="3774263"/>
              <a:ext cx="740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Timor-Leste</a:t>
              </a:r>
            </a:p>
          </p:txBody>
        </p:sp>
        <p:sp>
          <p:nvSpPr>
            <p:cNvPr id="1437" name="tx1437"/>
            <p:cNvSpPr/>
            <p:nvPr/>
          </p:nvSpPr>
          <p:spPr>
            <a:xfrm>
              <a:off x="1005250" y="3525150"/>
              <a:ext cx="4814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Ukraine</a:t>
              </a:r>
            </a:p>
          </p:txBody>
        </p:sp>
        <p:sp>
          <p:nvSpPr>
            <p:cNvPr id="1438" name="tx1438"/>
            <p:cNvSpPr/>
            <p:nvPr/>
          </p:nvSpPr>
          <p:spPr>
            <a:xfrm>
              <a:off x="896345" y="3276037"/>
              <a:ext cx="1707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Sri</a:t>
              </a:r>
            </a:p>
          </p:txBody>
        </p:sp>
        <p:sp>
          <p:nvSpPr>
            <p:cNvPr id="1439" name="tx1439"/>
            <p:cNvSpPr/>
            <p:nvPr/>
          </p:nvSpPr>
          <p:spPr>
            <a:xfrm>
              <a:off x="1105925" y="3276037"/>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Lanka</a:t>
              </a:r>
            </a:p>
          </p:txBody>
        </p:sp>
        <p:sp>
          <p:nvSpPr>
            <p:cNvPr id="1440" name="tx1440"/>
            <p:cNvSpPr/>
            <p:nvPr/>
          </p:nvSpPr>
          <p:spPr>
            <a:xfrm>
              <a:off x="919662" y="3026925"/>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Mongolia</a:t>
              </a:r>
            </a:p>
          </p:txBody>
        </p:sp>
        <p:sp>
          <p:nvSpPr>
            <p:cNvPr id="1441" name="tx1441"/>
            <p:cNvSpPr/>
            <p:nvPr/>
          </p:nvSpPr>
          <p:spPr>
            <a:xfrm>
              <a:off x="1059657" y="2777812"/>
              <a:ext cx="4270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Kiribati</a:t>
              </a:r>
            </a:p>
          </p:txBody>
        </p:sp>
        <p:sp>
          <p:nvSpPr>
            <p:cNvPr id="1442" name="tx1442"/>
            <p:cNvSpPr/>
            <p:nvPr/>
          </p:nvSpPr>
          <p:spPr>
            <a:xfrm>
              <a:off x="989522" y="2528699"/>
              <a:ext cx="49715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Georgia</a:t>
              </a:r>
            </a:p>
          </p:txBody>
        </p:sp>
        <p:sp>
          <p:nvSpPr>
            <p:cNvPr id="1443" name="tx1443"/>
            <p:cNvSpPr/>
            <p:nvPr/>
          </p:nvSpPr>
          <p:spPr>
            <a:xfrm>
              <a:off x="914633" y="2279586"/>
              <a:ext cx="2382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Viet</a:t>
              </a:r>
            </a:p>
          </p:txBody>
        </p:sp>
        <p:sp>
          <p:nvSpPr>
            <p:cNvPr id="1444" name="tx1444"/>
            <p:cNvSpPr/>
            <p:nvPr/>
          </p:nvSpPr>
          <p:spPr>
            <a:xfrm>
              <a:off x="1191696" y="2279586"/>
              <a:ext cx="2949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Nam</a:t>
              </a:r>
            </a:p>
          </p:txBody>
        </p:sp>
        <p:sp>
          <p:nvSpPr>
            <p:cNvPr id="1445" name="tx1445"/>
            <p:cNvSpPr/>
            <p:nvPr/>
          </p:nvSpPr>
          <p:spPr>
            <a:xfrm>
              <a:off x="997203" y="2030474"/>
              <a:ext cx="48947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Guyana</a:t>
              </a:r>
            </a:p>
          </p:txBody>
        </p:sp>
        <p:sp>
          <p:nvSpPr>
            <p:cNvPr id="1446" name="tx1446"/>
            <p:cNvSpPr/>
            <p:nvPr/>
          </p:nvSpPr>
          <p:spPr>
            <a:xfrm>
              <a:off x="1152651" y="1781361"/>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Cuba</a:t>
              </a:r>
            </a:p>
          </p:txBody>
        </p:sp>
        <p:sp>
          <p:nvSpPr>
            <p:cNvPr id="1447" name="tx1447"/>
            <p:cNvSpPr/>
            <p:nvPr/>
          </p:nvSpPr>
          <p:spPr>
            <a:xfrm>
              <a:off x="1043746" y="1532248"/>
              <a:ext cx="4429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Bhutan</a:t>
              </a:r>
            </a:p>
          </p:txBody>
        </p:sp>
        <p:sp>
          <p:nvSpPr>
            <p:cNvPr id="1448" name="tx1448"/>
            <p:cNvSpPr/>
            <p:nvPr/>
          </p:nvSpPr>
          <p:spPr>
            <a:xfrm>
              <a:off x="966388" y="1283135"/>
              <a:ext cx="5202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Armenia</a:t>
              </a:r>
            </a:p>
          </p:txBody>
        </p:sp>
        <p:sp>
          <p:nvSpPr>
            <p:cNvPr id="1449" name="tx1449"/>
            <p:cNvSpPr/>
            <p:nvPr/>
          </p:nvSpPr>
          <p:spPr>
            <a:xfrm>
              <a:off x="3406065"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450" name="pic1450"/>
            <p:cNvPicPr/>
            <p:nvPr/>
          </p:nvPicPr>
          <p:blipFill>
            <a:blip r:embed="rId2" cstate="print"/>
            <a:stretch>
              <a:fillRect/>
            </a:stretch>
          </p:blipFill>
          <p:spPr>
            <a:xfrm>
              <a:off x="5057657" y="5941026"/>
              <a:ext cx="2160000" cy="219455"/>
            </a:xfrm>
            <a:prstGeom prst="rect">
              <a:avLst/>
            </a:prstGeom>
          </p:spPr>
        </p:pic>
        <p:sp>
          <p:nvSpPr>
            <p:cNvPr id="1451" name="pl1451"/>
            <p:cNvSpPr/>
            <p:nvPr/>
          </p:nvSpPr>
          <p:spPr>
            <a:xfrm>
              <a:off x="506125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52" name="pl1452"/>
            <p:cNvSpPr/>
            <p:nvPr/>
          </p:nvSpPr>
          <p:spPr>
            <a:xfrm>
              <a:off x="635293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53" name="pl1453"/>
            <p:cNvSpPr/>
            <p:nvPr/>
          </p:nvSpPr>
          <p:spPr>
            <a:xfrm>
              <a:off x="656821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54" name="pl1454"/>
            <p:cNvSpPr/>
            <p:nvPr/>
          </p:nvSpPr>
          <p:spPr>
            <a:xfrm>
              <a:off x="678349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55" name="pl1455"/>
            <p:cNvSpPr/>
            <p:nvPr/>
          </p:nvSpPr>
          <p:spPr>
            <a:xfrm>
              <a:off x="699877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56" name="pl1456"/>
            <p:cNvSpPr/>
            <p:nvPr/>
          </p:nvSpPr>
          <p:spPr>
            <a:xfrm>
              <a:off x="721405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57" name="pl1457"/>
            <p:cNvSpPr/>
            <p:nvPr/>
          </p:nvSpPr>
          <p:spPr>
            <a:xfrm>
              <a:off x="506125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58" name="pl1458"/>
            <p:cNvSpPr/>
            <p:nvPr/>
          </p:nvSpPr>
          <p:spPr>
            <a:xfrm>
              <a:off x="635293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59" name="pl1459"/>
            <p:cNvSpPr/>
            <p:nvPr/>
          </p:nvSpPr>
          <p:spPr>
            <a:xfrm>
              <a:off x="656821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60" name="pl1460"/>
            <p:cNvSpPr/>
            <p:nvPr/>
          </p:nvSpPr>
          <p:spPr>
            <a:xfrm>
              <a:off x="678349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61" name="pl1461"/>
            <p:cNvSpPr/>
            <p:nvPr/>
          </p:nvSpPr>
          <p:spPr>
            <a:xfrm>
              <a:off x="699877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62" name="pl1462"/>
            <p:cNvSpPr/>
            <p:nvPr/>
          </p:nvSpPr>
          <p:spPr>
            <a:xfrm>
              <a:off x="721405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63" name="tx1463"/>
            <p:cNvSpPr/>
            <p:nvPr/>
          </p:nvSpPr>
          <p:spPr>
            <a:xfrm>
              <a:off x="5030168"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464" name="tx1464"/>
            <p:cNvSpPr/>
            <p:nvPr/>
          </p:nvSpPr>
          <p:spPr>
            <a:xfrm>
              <a:off x="6290758"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465" name="tx1465"/>
            <p:cNvSpPr/>
            <p:nvPr/>
          </p:nvSpPr>
          <p:spPr>
            <a:xfrm>
              <a:off x="6506038"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466" name="tx1466"/>
            <p:cNvSpPr/>
            <p:nvPr/>
          </p:nvSpPr>
          <p:spPr>
            <a:xfrm>
              <a:off x="6721318"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467" name="tx1467"/>
            <p:cNvSpPr/>
            <p:nvPr/>
          </p:nvSpPr>
          <p:spPr>
            <a:xfrm>
              <a:off x="6936598"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468" name="tx1468"/>
            <p:cNvSpPr/>
            <p:nvPr/>
          </p:nvSpPr>
          <p:spPr>
            <a:xfrm>
              <a:off x="7120789"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1469" name="tx1469"/>
            <p:cNvSpPr/>
            <p:nvPr/>
          </p:nvSpPr>
          <p:spPr>
            <a:xfrm>
              <a:off x="1549312" y="435349"/>
              <a:ext cx="407557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Gavi transition, 2000-2025</a:t>
              </a:r>
            </a:p>
          </p:txBody>
        </p:sp>
        <p:sp>
          <p:nvSpPr>
            <p:cNvPr id="1470" name="tx1470"/>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71" name="tx1471"/>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14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5148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295486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15823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335317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9" name="pl9"/>
            <p:cNvSpPr/>
            <p:nvPr/>
          </p:nvSpPr>
          <p:spPr>
            <a:xfrm>
              <a:off x="911338" y="255655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083054" y="2715875"/>
              <a:ext cx="3434315" cy="1274599"/>
            </a:xfrm>
            <a:custGeom>
              <a:avLst/>
              <a:pathLst>
                <a:path w="3434315" h="1274599">
                  <a:moveTo>
                    <a:pt x="0" y="1274599"/>
                  </a:moveTo>
                  <a:lnTo>
                    <a:pt x="137372" y="1194936"/>
                  </a:lnTo>
                  <a:lnTo>
                    <a:pt x="274745" y="1194936"/>
                  </a:lnTo>
                  <a:lnTo>
                    <a:pt x="412117" y="1035611"/>
                  </a:lnTo>
                  <a:lnTo>
                    <a:pt x="549490" y="955949"/>
                  </a:lnTo>
                  <a:lnTo>
                    <a:pt x="686863" y="716962"/>
                  </a:lnTo>
                  <a:lnTo>
                    <a:pt x="824235" y="716962"/>
                  </a:lnTo>
                  <a:lnTo>
                    <a:pt x="961608" y="637299"/>
                  </a:lnTo>
                  <a:lnTo>
                    <a:pt x="1098981" y="557637"/>
                  </a:lnTo>
                  <a:lnTo>
                    <a:pt x="1236353" y="398312"/>
                  </a:lnTo>
                  <a:lnTo>
                    <a:pt x="1373726" y="477974"/>
                  </a:lnTo>
                  <a:lnTo>
                    <a:pt x="1511098" y="318649"/>
                  </a:lnTo>
                  <a:lnTo>
                    <a:pt x="1648471" y="318649"/>
                  </a:lnTo>
                  <a:lnTo>
                    <a:pt x="1785844" y="398312"/>
                  </a:lnTo>
                  <a:lnTo>
                    <a:pt x="1923216" y="318649"/>
                  </a:lnTo>
                  <a:lnTo>
                    <a:pt x="2060589" y="318649"/>
                  </a:lnTo>
                  <a:lnTo>
                    <a:pt x="2197962" y="238987"/>
                  </a:lnTo>
                  <a:lnTo>
                    <a:pt x="2335334" y="159324"/>
                  </a:lnTo>
                  <a:lnTo>
                    <a:pt x="2472707" y="79662"/>
                  </a:lnTo>
                  <a:lnTo>
                    <a:pt x="2610079" y="0"/>
                  </a:lnTo>
                  <a:lnTo>
                    <a:pt x="2747452" y="238987"/>
                  </a:lnTo>
                  <a:lnTo>
                    <a:pt x="2884825" y="398312"/>
                  </a:lnTo>
                  <a:lnTo>
                    <a:pt x="3022197" y="79662"/>
                  </a:lnTo>
                  <a:lnTo>
                    <a:pt x="3159570" y="159324"/>
                  </a:lnTo>
                  <a:lnTo>
                    <a:pt x="3296943" y="79662"/>
                  </a:lnTo>
                  <a:lnTo>
                    <a:pt x="3434315" y="0"/>
                  </a:lnTo>
                </a:path>
              </a:pathLst>
            </a:custGeom>
            <a:ln w="27101" cap="flat">
              <a:solidFill>
                <a:srgbClr val="0058AB">
                  <a:alpha val="69803"/>
                </a:srgbClr>
              </a:solidFill>
              <a:prstDash val="solid"/>
              <a:round/>
            </a:ln>
          </p:spPr>
          <p:txBody>
            <a:bodyPr/>
            <a:lstStyle/>
            <a:p/>
          </p:txBody>
        </p:sp>
        <p:sp>
          <p:nvSpPr>
            <p:cNvPr id="18" name="pl18"/>
            <p:cNvSpPr/>
            <p:nvPr/>
          </p:nvSpPr>
          <p:spPr>
            <a:xfrm>
              <a:off x="1083054" y="2556550"/>
              <a:ext cx="3434315" cy="1035611"/>
            </a:xfrm>
            <a:custGeom>
              <a:avLst/>
              <a:pathLst>
                <a:path w="3434315" h="1035611">
                  <a:moveTo>
                    <a:pt x="0" y="398312"/>
                  </a:moveTo>
                  <a:lnTo>
                    <a:pt x="137372" y="398312"/>
                  </a:lnTo>
                  <a:lnTo>
                    <a:pt x="274745" y="477974"/>
                  </a:lnTo>
                  <a:lnTo>
                    <a:pt x="412117" y="238987"/>
                  </a:lnTo>
                  <a:lnTo>
                    <a:pt x="549490" y="238987"/>
                  </a:lnTo>
                  <a:lnTo>
                    <a:pt x="686863" y="238987"/>
                  </a:lnTo>
                  <a:lnTo>
                    <a:pt x="824235" y="238987"/>
                  </a:lnTo>
                  <a:lnTo>
                    <a:pt x="961608" y="318649"/>
                  </a:lnTo>
                  <a:lnTo>
                    <a:pt x="1098981" y="79662"/>
                  </a:lnTo>
                  <a:lnTo>
                    <a:pt x="1236353" y="238987"/>
                  </a:lnTo>
                  <a:lnTo>
                    <a:pt x="1373726" y="238987"/>
                  </a:lnTo>
                  <a:lnTo>
                    <a:pt x="1511098" y="238987"/>
                  </a:lnTo>
                  <a:lnTo>
                    <a:pt x="1648471" y="79662"/>
                  </a:lnTo>
                  <a:lnTo>
                    <a:pt x="1785844" y="0"/>
                  </a:lnTo>
                  <a:lnTo>
                    <a:pt x="1923216" y="79662"/>
                  </a:lnTo>
                  <a:lnTo>
                    <a:pt x="2060589" y="159324"/>
                  </a:lnTo>
                  <a:lnTo>
                    <a:pt x="2197962" y="238987"/>
                  </a:lnTo>
                  <a:lnTo>
                    <a:pt x="2335334" y="159324"/>
                  </a:lnTo>
                  <a:lnTo>
                    <a:pt x="2472707" y="318649"/>
                  </a:lnTo>
                  <a:lnTo>
                    <a:pt x="2610079" y="159324"/>
                  </a:lnTo>
                  <a:lnTo>
                    <a:pt x="2747452" y="477974"/>
                  </a:lnTo>
                  <a:lnTo>
                    <a:pt x="2884825" y="1035611"/>
                  </a:lnTo>
                  <a:lnTo>
                    <a:pt x="3022197" y="238987"/>
                  </a:lnTo>
                  <a:lnTo>
                    <a:pt x="3159570" y="477974"/>
                  </a:lnTo>
                  <a:lnTo>
                    <a:pt x="3296943" y="477974"/>
                  </a:lnTo>
                  <a:lnTo>
                    <a:pt x="3434315" y="398312"/>
                  </a:lnTo>
                </a:path>
              </a:pathLst>
            </a:custGeom>
            <a:ln w="27101" cap="flat">
              <a:solidFill>
                <a:srgbClr val="1CABE2">
                  <a:alpha val="69803"/>
                </a:srgbClr>
              </a:solidFill>
              <a:prstDash val="solid"/>
              <a:round/>
            </a:ln>
          </p:spPr>
          <p:txBody>
            <a:bodyPr/>
            <a:lstStyle/>
            <a:p/>
          </p:txBody>
        </p:sp>
        <p:sp>
          <p:nvSpPr>
            <p:cNvPr id="19" name="pl19"/>
            <p:cNvSpPr/>
            <p:nvPr/>
          </p:nvSpPr>
          <p:spPr>
            <a:xfrm>
              <a:off x="1083054" y="1919250"/>
              <a:ext cx="3434315" cy="159324"/>
            </a:xfrm>
            <a:custGeom>
              <a:avLst/>
              <a:pathLst>
                <a:path w="3434315" h="159324">
                  <a:moveTo>
                    <a:pt x="0" y="79662"/>
                  </a:moveTo>
                  <a:lnTo>
                    <a:pt x="137372" y="79662"/>
                  </a:lnTo>
                  <a:lnTo>
                    <a:pt x="274745" y="79662"/>
                  </a:lnTo>
                  <a:lnTo>
                    <a:pt x="412117" y="79662"/>
                  </a:lnTo>
                  <a:lnTo>
                    <a:pt x="549490" y="79662"/>
                  </a:lnTo>
                  <a:lnTo>
                    <a:pt x="686863" y="79662"/>
                  </a:lnTo>
                  <a:lnTo>
                    <a:pt x="824235" y="0"/>
                  </a:lnTo>
                  <a:lnTo>
                    <a:pt x="961608" y="0"/>
                  </a:lnTo>
                  <a:lnTo>
                    <a:pt x="1098981" y="79662"/>
                  </a:lnTo>
                  <a:lnTo>
                    <a:pt x="1236353" y="79662"/>
                  </a:lnTo>
                  <a:lnTo>
                    <a:pt x="1373726" y="79662"/>
                  </a:lnTo>
                  <a:lnTo>
                    <a:pt x="1511098" y="79662"/>
                  </a:lnTo>
                  <a:lnTo>
                    <a:pt x="1648471" y="79662"/>
                  </a:lnTo>
                  <a:lnTo>
                    <a:pt x="1785844" y="79662"/>
                  </a:lnTo>
                  <a:lnTo>
                    <a:pt x="1923216" y="79662"/>
                  </a:lnTo>
                  <a:lnTo>
                    <a:pt x="2060589" y="79662"/>
                  </a:lnTo>
                  <a:lnTo>
                    <a:pt x="2197962" y="79662"/>
                  </a:lnTo>
                  <a:lnTo>
                    <a:pt x="2335334" y="79662"/>
                  </a:lnTo>
                  <a:lnTo>
                    <a:pt x="2472707" y="79662"/>
                  </a:lnTo>
                  <a:lnTo>
                    <a:pt x="2610079" y="79662"/>
                  </a:lnTo>
                  <a:lnTo>
                    <a:pt x="2747452" y="79662"/>
                  </a:lnTo>
                  <a:lnTo>
                    <a:pt x="2884825" y="79662"/>
                  </a:lnTo>
                  <a:lnTo>
                    <a:pt x="3022197" y="79662"/>
                  </a:lnTo>
                  <a:lnTo>
                    <a:pt x="3159570" y="79662"/>
                  </a:lnTo>
                  <a:lnTo>
                    <a:pt x="3296943" y="79662"/>
                  </a:lnTo>
                  <a:lnTo>
                    <a:pt x="3434315" y="159324"/>
                  </a:lnTo>
                </a:path>
              </a:pathLst>
            </a:custGeom>
            <a:ln w="27101" cap="flat">
              <a:solidFill>
                <a:srgbClr val="00833D">
                  <a:alpha val="69803"/>
                </a:srgbClr>
              </a:solidFill>
              <a:prstDash val="solid"/>
              <a:round/>
            </a:ln>
          </p:spPr>
          <p:txBody>
            <a:bodyPr/>
            <a:lstStyle/>
            <a:p/>
          </p:txBody>
        </p:sp>
        <p:sp>
          <p:nvSpPr>
            <p:cNvPr id="20" name="pl20"/>
            <p:cNvSpPr/>
            <p:nvPr/>
          </p:nvSpPr>
          <p:spPr>
            <a:xfrm>
              <a:off x="1083054" y="1998913"/>
              <a:ext cx="3434315" cy="477974"/>
            </a:xfrm>
            <a:custGeom>
              <a:avLst/>
              <a:pathLst>
                <a:path w="3434315" h="477974">
                  <a:moveTo>
                    <a:pt x="0" y="159324"/>
                  </a:moveTo>
                  <a:lnTo>
                    <a:pt x="137372" y="159324"/>
                  </a:lnTo>
                  <a:lnTo>
                    <a:pt x="274745" y="238987"/>
                  </a:lnTo>
                  <a:lnTo>
                    <a:pt x="412117" y="238987"/>
                  </a:lnTo>
                  <a:lnTo>
                    <a:pt x="549490" y="159324"/>
                  </a:lnTo>
                  <a:lnTo>
                    <a:pt x="686863" y="159324"/>
                  </a:lnTo>
                  <a:lnTo>
                    <a:pt x="824235" y="0"/>
                  </a:lnTo>
                  <a:lnTo>
                    <a:pt x="961608" y="79662"/>
                  </a:lnTo>
                  <a:lnTo>
                    <a:pt x="1098981" y="0"/>
                  </a:lnTo>
                  <a:lnTo>
                    <a:pt x="1236353" y="0"/>
                  </a:lnTo>
                  <a:lnTo>
                    <a:pt x="1373726" y="0"/>
                  </a:lnTo>
                  <a:lnTo>
                    <a:pt x="1511098" y="0"/>
                  </a:lnTo>
                  <a:lnTo>
                    <a:pt x="1648471" y="0"/>
                  </a:lnTo>
                  <a:lnTo>
                    <a:pt x="1785844" y="79662"/>
                  </a:lnTo>
                  <a:lnTo>
                    <a:pt x="1923216" y="79662"/>
                  </a:lnTo>
                  <a:lnTo>
                    <a:pt x="2060589" y="79662"/>
                  </a:lnTo>
                  <a:lnTo>
                    <a:pt x="2197962" y="79662"/>
                  </a:lnTo>
                  <a:lnTo>
                    <a:pt x="2335334" y="79662"/>
                  </a:lnTo>
                  <a:lnTo>
                    <a:pt x="2472707" y="159324"/>
                  </a:lnTo>
                  <a:lnTo>
                    <a:pt x="2610079" y="238987"/>
                  </a:lnTo>
                  <a:lnTo>
                    <a:pt x="2747452" y="318649"/>
                  </a:lnTo>
                  <a:lnTo>
                    <a:pt x="2884825" y="477974"/>
                  </a:lnTo>
                  <a:lnTo>
                    <a:pt x="3022197" y="318649"/>
                  </a:lnTo>
                  <a:lnTo>
                    <a:pt x="3159570" y="318649"/>
                  </a:lnTo>
                  <a:lnTo>
                    <a:pt x="3296943" y="398312"/>
                  </a:lnTo>
                  <a:lnTo>
                    <a:pt x="3434315" y="398312"/>
                  </a:lnTo>
                </a:path>
              </a:pathLst>
            </a:custGeom>
            <a:ln w="27101" cap="flat">
              <a:solidFill>
                <a:srgbClr val="80BD41">
                  <a:alpha val="69803"/>
                </a:srgbClr>
              </a:solidFill>
              <a:prstDash val="solid"/>
              <a:round/>
            </a:ln>
          </p:spPr>
          <p:txBody>
            <a:bodyPr/>
            <a:lstStyle/>
            <a:p/>
          </p:txBody>
        </p:sp>
        <p:sp>
          <p:nvSpPr>
            <p:cNvPr id="21" name="pl21"/>
            <p:cNvSpPr/>
            <p:nvPr/>
          </p:nvSpPr>
          <p:spPr>
            <a:xfrm>
              <a:off x="1083054" y="2556550"/>
              <a:ext cx="3434315" cy="1035611"/>
            </a:xfrm>
            <a:custGeom>
              <a:avLst/>
              <a:pathLst>
                <a:path w="3434315" h="1035611">
                  <a:moveTo>
                    <a:pt x="0" y="398312"/>
                  </a:moveTo>
                  <a:lnTo>
                    <a:pt x="137372" y="398312"/>
                  </a:lnTo>
                  <a:lnTo>
                    <a:pt x="274745" y="477974"/>
                  </a:lnTo>
                  <a:lnTo>
                    <a:pt x="412117" y="238987"/>
                  </a:lnTo>
                  <a:lnTo>
                    <a:pt x="549490" y="238987"/>
                  </a:lnTo>
                  <a:lnTo>
                    <a:pt x="686863" y="238987"/>
                  </a:lnTo>
                  <a:lnTo>
                    <a:pt x="824235" y="238987"/>
                  </a:lnTo>
                  <a:lnTo>
                    <a:pt x="961608" y="318649"/>
                  </a:lnTo>
                  <a:lnTo>
                    <a:pt x="1098981" y="79662"/>
                  </a:lnTo>
                  <a:lnTo>
                    <a:pt x="1236353" y="238987"/>
                  </a:lnTo>
                  <a:lnTo>
                    <a:pt x="1373726" y="238987"/>
                  </a:lnTo>
                  <a:lnTo>
                    <a:pt x="1511098" y="238987"/>
                  </a:lnTo>
                  <a:lnTo>
                    <a:pt x="1648471" y="79662"/>
                  </a:lnTo>
                  <a:lnTo>
                    <a:pt x="1785844" y="0"/>
                  </a:lnTo>
                  <a:lnTo>
                    <a:pt x="1923216" y="79662"/>
                  </a:lnTo>
                  <a:lnTo>
                    <a:pt x="2060589" y="159324"/>
                  </a:lnTo>
                  <a:lnTo>
                    <a:pt x="2197962" y="238987"/>
                  </a:lnTo>
                  <a:lnTo>
                    <a:pt x="2335334" y="159324"/>
                  </a:lnTo>
                  <a:lnTo>
                    <a:pt x="2472707" y="318649"/>
                  </a:lnTo>
                  <a:lnTo>
                    <a:pt x="2610079" y="159324"/>
                  </a:lnTo>
                  <a:lnTo>
                    <a:pt x="2747452" y="477974"/>
                  </a:lnTo>
                  <a:lnTo>
                    <a:pt x="2884825" y="1035611"/>
                  </a:lnTo>
                  <a:lnTo>
                    <a:pt x="3022197" y="238987"/>
                  </a:lnTo>
                  <a:lnTo>
                    <a:pt x="3159570" y="477974"/>
                  </a:lnTo>
                  <a:lnTo>
                    <a:pt x="3296943" y="477974"/>
                  </a:lnTo>
                  <a:lnTo>
                    <a:pt x="3434315" y="398312"/>
                  </a:lnTo>
                </a:path>
              </a:pathLst>
            </a:custGeom>
            <a:ln w="65043" cap="flat">
              <a:solidFill>
                <a:srgbClr val="000000">
                  <a:alpha val="100000"/>
                </a:srgbClr>
              </a:solidFill>
              <a:prstDash val="solid"/>
              <a:round/>
            </a:ln>
          </p:spPr>
          <p:txBody>
            <a:bodyPr/>
            <a:lstStyle/>
            <a:p/>
          </p:txBody>
        </p:sp>
        <p:sp>
          <p:nvSpPr>
            <p:cNvPr id="22" name="pl22"/>
            <p:cNvSpPr/>
            <p:nvPr/>
          </p:nvSpPr>
          <p:spPr>
            <a:xfrm>
              <a:off x="1083054" y="2556550"/>
              <a:ext cx="3434315" cy="1035611"/>
            </a:xfrm>
            <a:custGeom>
              <a:avLst/>
              <a:pathLst>
                <a:path w="3434315" h="1035611">
                  <a:moveTo>
                    <a:pt x="0" y="398312"/>
                  </a:moveTo>
                  <a:lnTo>
                    <a:pt x="137372" y="398312"/>
                  </a:lnTo>
                  <a:lnTo>
                    <a:pt x="274745" y="477974"/>
                  </a:lnTo>
                  <a:lnTo>
                    <a:pt x="412117" y="238987"/>
                  </a:lnTo>
                  <a:lnTo>
                    <a:pt x="549490" y="238987"/>
                  </a:lnTo>
                  <a:lnTo>
                    <a:pt x="686863" y="238987"/>
                  </a:lnTo>
                  <a:lnTo>
                    <a:pt x="824235" y="238987"/>
                  </a:lnTo>
                  <a:lnTo>
                    <a:pt x="961608" y="318649"/>
                  </a:lnTo>
                  <a:lnTo>
                    <a:pt x="1098981" y="79662"/>
                  </a:lnTo>
                  <a:lnTo>
                    <a:pt x="1236353" y="238987"/>
                  </a:lnTo>
                  <a:lnTo>
                    <a:pt x="1373726" y="238987"/>
                  </a:lnTo>
                  <a:lnTo>
                    <a:pt x="1511098" y="238987"/>
                  </a:lnTo>
                  <a:lnTo>
                    <a:pt x="1648471" y="79662"/>
                  </a:lnTo>
                  <a:lnTo>
                    <a:pt x="1785844" y="0"/>
                  </a:lnTo>
                  <a:lnTo>
                    <a:pt x="1923216" y="79662"/>
                  </a:lnTo>
                  <a:lnTo>
                    <a:pt x="2060589" y="159324"/>
                  </a:lnTo>
                  <a:lnTo>
                    <a:pt x="2197962" y="238987"/>
                  </a:lnTo>
                  <a:lnTo>
                    <a:pt x="2335334" y="159324"/>
                  </a:lnTo>
                  <a:lnTo>
                    <a:pt x="2472707" y="318649"/>
                  </a:lnTo>
                  <a:lnTo>
                    <a:pt x="2610079" y="159324"/>
                  </a:lnTo>
                  <a:lnTo>
                    <a:pt x="2747452" y="477974"/>
                  </a:lnTo>
                  <a:lnTo>
                    <a:pt x="2884825" y="1035611"/>
                  </a:lnTo>
                  <a:lnTo>
                    <a:pt x="3022197" y="238987"/>
                  </a:lnTo>
                  <a:lnTo>
                    <a:pt x="3159570" y="477974"/>
                  </a:lnTo>
                  <a:lnTo>
                    <a:pt x="3296943" y="477974"/>
                  </a:lnTo>
                  <a:lnTo>
                    <a:pt x="3434315" y="398312"/>
                  </a:lnTo>
                </a:path>
              </a:pathLst>
            </a:custGeom>
            <a:ln w="40651" cap="flat">
              <a:solidFill>
                <a:srgbClr val="1CABE2">
                  <a:alpha val="100000"/>
                </a:srgbClr>
              </a:solidFill>
              <a:prstDash val="solid"/>
              <a:round/>
            </a:ln>
          </p:spPr>
          <p:txBody>
            <a:bodyPr/>
            <a:lstStyle/>
            <a:p/>
          </p:txBody>
        </p:sp>
        <p:sp>
          <p:nvSpPr>
            <p:cNvPr id="23" name="tx23"/>
            <p:cNvSpPr/>
            <p:nvPr/>
          </p:nvSpPr>
          <p:spPr>
            <a:xfrm>
              <a:off x="1022795" y="27840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4" name="tx24"/>
            <p:cNvSpPr/>
            <p:nvPr/>
          </p:nvSpPr>
          <p:spPr>
            <a:xfrm>
              <a:off x="1709658" y="2624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5" name="tx25"/>
            <p:cNvSpPr/>
            <p:nvPr/>
          </p:nvSpPr>
          <p:spPr>
            <a:xfrm>
              <a:off x="2396521" y="2624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6" name="tx26"/>
            <p:cNvSpPr/>
            <p:nvPr/>
          </p:nvSpPr>
          <p:spPr>
            <a:xfrm>
              <a:off x="3083384" y="25450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7" name="tx27"/>
            <p:cNvSpPr/>
            <p:nvPr/>
          </p:nvSpPr>
          <p:spPr>
            <a:xfrm>
              <a:off x="3632875" y="25450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8" name="tx28"/>
            <p:cNvSpPr/>
            <p:nvPr/>
          </p:nvSpPr>
          <p:spPr>
            <a:xfrm>
              <a:off x="4457110" y="27840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9" name="tx29"/>
            <p:cNvSpPr/>
            <p:nvPr/>
          </p:nvSpPr>
          <p:spPr>
            <a:xfrm>
              <a:off x="707342" y="330768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0" name="tx30"/>
            <p:cNvSpPr/>
            <p:nvPr/>
          </p:nvSpPr>
          <p:spPr>
            <a:xfrm>
              <a:off x="707342" y="251105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1" name="tx31"/>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2" name="tx32"/>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33" name="tx33"/>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34" name="tx34"/>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35" name="tx35"/>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36" name="tx36"/>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7" name="tx37"/>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38" name="tx38"/>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39" name="pl39"/>
            <p:cNvSpPr/>
            <p:nvPr/>
          </p:nvSpPr>
          <p:spPr>
            <a:xfrm>
              <a:off x="889882" y="494650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0" name="pl40"/>
            <p:cNvSpPr/>
            <p:nvPr/>
          </p:nvSpPr>
          <p:spPr>
            <a:xfrm>
              <a:off x="1686422"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1" name="pl41"/>
            <p:cNvSpPr/>
            <p:nvPr/>
          </p:nvSpPr>
          <p:spPr>
            <a:xfrm>
              <a:off x="1686422" y="4946500"/>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42" name="pl42"/>
            <p:cNvSpPr/>
            <p:nvPr/>
          </p:nvSpPr>
          <p:spPr>
            <a:xfrm>
              <a:off x="2857317"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3" name="pl43"/>
            <p:cNvSpPr/>
            <p:nvPr/>
          </p:nvSpPr>
          <p:spPr>
            <a:xfrm>
              <a:off x="3498227"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4" name="tx44"/>
            <p:cNvSpPr/>
            <p:nvPr/>
          </p:nvSpPr>
          <p:spPr>
            <a:xfrm>
              <a:off x="1156981" y="4901009"/>
              <a:ext cx="43790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57</a:t>
              </a:r>
            </a:p>
          </p:txBody>
        </p:sp>
        <p:sp>
          <p:nvSpPr>
            <p:cNvPr id="45" name="tx45"/>
            <p:cNvSpPr/>
            <p:nvPr/>
          </p:nvSpPr>
          <p:spPr>
            <a:xfrm>
              <a:off x="1953521" y="4901009"/>
              <a:ext cx="81226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transition</a:t>
              </a:r>
            </a:p>
          </p:txBody>
        </p:sp>
        <p:sp>
          <p:nvSpPr>
            <p:cNvPr id="46" name="tx46"/>
            <p:cNvSpPr/>
            <p:nvPr/>
          </p:nvSpPr>
          <p:spPr>
            <a:xfrm>
              <a:off x="3124417" y="4901009"/>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47" name="tx47"/>
            <p:cNvSpPr/>
            <p:nvPr/>
          </p:nvSpPr>
          <p:spPr>
            <a:xfrm>
              <a:off x="3765326" y="4901009"/>
              <a:ext cx="96716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Never Gavi MICs</a:t>
              </a:r>
            </a:p>
          </p:txBody>
        </p:sp>
        <p:sp>
          <p:nvSpPr>
            <p:cNvPr id="48" name="tx48"/>
            <p:cNvSpPr/>
            <p:nvPr/>
          </p:nvSpPr>
          <p:spPr>
            <a:xfrm>
              <a:off x="1334474" y="1437626"/>
              <a:ext cx="293147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Gavi transition, 2000-2025</a:t>
              </a:r>
            </a:p>
          </p:txBody>
        </p:sp>
        <p:sp>
          <p:nvSpPr>
            <p:cNvPr id="49" name="pl49"/>
            <p:cNvSpPr/>
            <p:nvPr/>
          </p:nvSpPr>
          <p:spPr>
            <a:xfrm>
              <a:off x="5227074" y="357958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0" name="pl50"/>
            <p:cNvSpPr/>
            <p:nvPr/>
          </p:nvSpPr>
          <p:spPr>
            <a:xfrm>
              <a:off x="5227074" y="299259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1" name="pl51"/>
            <p:cNvSpPr/>
            <p:nvPr/>
          </p:nvSpPr>
          <p:spPr>
            <a:xfrm>
              <a:off x="5227074" y="240561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2" name="pl52"/>
            <p:cNvSpPr/>
            <p:nvPr/>
          </p:nvSpPr>
          <p:spPr>
            <a:xfrm>
              <a:off x="5227074" y="181862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3" name="pl53"/>
            <p:cNvSpPr/>
            <p:nvPr/>
          </p:nvSpPr>
          <p:spPr>
            <a:xfrm>
              <a:off x="5227074" y="387307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4" name="pl54"/>
            <p:cNvSpPr/>
            <p:nvPr/>
          </p:nvSpPr>
          <p:spPr>
            <a:xfrm>
              <a:off x="5227074" y="328609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5" name="pl55"/>
            <p:cNvSpPr/>
            <p:nvPr/>
          </p:nvSpPr>
          <p:spPr>
            <a:xfrm>
              <a:off x="5227074" y="269910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6" name="pl56"/>
            <p:cNvSpPr/>
            <p:nvPr/>
          </p:nvSpPr>
          <p:spPr>
            <a:xfrm>
              <a:off x="5227074" y="211211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7" name="pl57"/>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5398790" y="2112117"/>
              <a:ext cx="3434315" cy="1878356"/>
            </a:xfrm>
            <a:custGeom>
              <a:avLst/>
              <a:pathLst>
                <a:path w="3434315" h="1878356">
                  <a:moveTo>
                    <a:pt x="0" y="1878356"/>
                  </a:moveTo>
                  <a:lnTo>
                    <a:pt x="137372" y="1760959"/>
                  </a:lnTo>
                  <a:lnTo>
                    <a:pt x="274745" y="1760959"/>
                  </a:lnTo>
                  <a:lnTo>
                    <a:pt x="412117" y="1526164"/>
                  </a:lnTo>
                  <a:lnTo>
                    <a:pt x="549490" y="1408767"/>
                  </a:lnTo>
                  <a:lnTo>
                    <a:pt x="686863" y="1056575"/>
                  </a:lnTo>
                  <a:lnTo>
                    <a:pt x="824235" y="1056575"/>
                  </a:lnTo>
                  <a:lnTo>
                    <a:pt x="961608" y="939178"/>
                  </a:lnTo>
                  <a:lnTo>
                    <a:pt x="1098981" y="821781"/>
                  </a:lnTo>
                  <a:lnTo>
                    <a:pt x="1236353" y="586986"/>
                  </a:lnTo>
                  <a:lnTo>
                    <a:pt x="1373726" y="704383"/>
                  </a:lnTo>
                  <a:lnTo>
                    <a:pt x="1511098" y="469589"/>
                  </a:lnTo>
                  <a:lnTo>
                    <a:pt x="1648471" y="469589"/>
                  </a:lnTo>
                  <a:lnTo>
                    <a:pt x="1785844" y="586986"/>
                  </a:lnTo>
                  <a:lnTo>
                    <a:pt x="1923216" y="469589"/>
                  </a:lnTo>
                  <a:lnTo>
                    <a:pt x="2060589" y="469589"/>
                  </a:lnTo>
                  <a:lnTo>
                    <a:pt x="2197962" y="352191"/>
                  </a:lnTo>
                  <a:lnTo>
                    <a:pt x="2335334" y="234794"/>
                  </a:lnTo>
                  <a:lnTo>
                    <a:pt x="2472707" y="117397"/>
                  </a:lnTo>
                  <a:lnTo>
                    <a:pt x="2610079" y="0"/>
                  </a:lnTo>
                  <a:lnTo>
                    <a:pt x="2747452" y="352191"/>
                  </a:lnTo>
                  <a:lnTo>
                    <a:pt x="2884825" y="586986"/>
                  </a:lnTo>
                  <a:lnTo>
                    <a:pt x="3022197" y="117397"/>
                  </a:lnTo>
                  <a:lnTo>
                    <a:pt x="3159570" y="234794"/>
                  </a:lnTo>
                  <a:lnTo>
                    <a:pt x="3296943" y="117397"/>
                  </a:lnTo>
                  <a:lnTo>
                    <a:pt x="3434315" y="0"/>
                  </a:lnTo>
                </a:path>
              </a:pathLst>
            </a:custGeom>
            <a:ln w="27101" cap="flat">
              <a:solidFill>
                <a:srgbClr val="0058AB">
                  <a:alpha val="69803"/>
                </a:srgbClr>
              </a:solidFill>
              <a:prstDash val="solid"/>
              <a:round/>
            </a:ln>
          </p:spPr>
          <p:txBody>
            <a:bodyPr/>
            <a:lstStyle/>
            <a:p/>
          </p:txBody>
        </p:sp>
        <p:sp>
          <p:nvSpPr>
            <p:cNvPr id="64" name="pl64"/>
            <p:cNvSpPr/>
            <p:nvPr/>
          </p:nvSpPr>
          <p:spPr>
            <a:xfrm>
              <a:off x="5398790" y="1877323"/>
              <a:ext cx="3434315" cy="1526164"/>
            </a:xfrm>
            <a:custGeom>
              <a:avLst/>
              <a:pathLst>
                <a:path w="3434315" h="1526164">
                  <a:moveTo>
                    <a:pt x="0" y="586986"/>
                  </a:moveTo>
                  <a:lnTo>
                    <a:pt x="137372" y="586986"/>
                  </a:lnTo>
                  <a:lnTo>
                    <a:pt x="274745" y="704383"/>
                  </a:lnTo>
                  <a:lnTo>
                    <a:pt x="412117" y="352191"/>
                  </a:lnTo>
                  <a:lnTo>
                    <a:pt x="549490" y="352191"/>
                  </a:lnTo>
                  <a:lnTo>
                    <a:pt x="686863" y="352191"/>
                  </a:lnTo>
                  <a:lnTo>
                    <a:pt x="824235" y="352191"/>
                  </a:lnTo>
                  <a:lnTo>
                    <a:pt x="961608" y="469589"/>
                  </a:lnTo>
                  <a:lnTo>
                    <a:pt x="1098981" y="117397"/>
                  </a:lnTo>
                  <a:lnTo>
                    <a:pt x="1236353" y="352191"/>
                  </a:lnTo>
                  <a:lnTo>
                    <a:pt x="1373726" y="352191"/>
                  </a:lnTo>
                  <a:lnTo>
                    <a:pt x="1511098" y="352191"/>
                  </a:lnTo>
                  <a:lnTo>
                    <a:pt x="1648471" y="117397"/>
                  </a:lnTo>
                  <a:lnTo>
                    <a:pt x="1785844" y="0"/>
                  </a:lnTo>
                  <a:lnTo>
                    <a:pt x="1923216" y="117397"/>
                  </a:lnTo>
                  <a:lnTo>
                    <a:pt x="2060589" y="234794"/>
                  </a:lnTo>
                  <a:lnTo>
                    <a:pt x="2197962" y="352191"/>
                  </a:lnTo>
                  <a:lnTo>
                    <a:pt x="2335334" y="234794"/>
                  </a:lnTo>
                  <a:lnTo>
                    <a:pt x="2472707" y="469589"/>
                  </a:lnTo>
                  <a:lnTo>
                    <a:pt x="2610079" y="234794"/>
                  </a:lnTo>
                  <a:lnTo>
                    <a:pt x="2747452" y="704383"/>
                  </a:lnTo>
                  <a:lnTo>
                    <a:pt x="2884825" y="1526164"/>
                  </a:lnTo>
                  <a:lnTo>
                    <a:pt x="3022197" y="352191"/>
                  </a:lnTo>
                  <a:lnTo>
                    <a:pt x="3159570" y="704383"/>
                  </a:lnTo>
                  <a:lnTo>
                    <a:pt x="3296943" y="704383"/>
                  </a:lnTo>
                  <a:lnTo>
                    <a:pt x="3434315" y="586986"/>
                  </a:lnTo>
                </a:path>
              </a:pathLst>
            </a:custGeom>
            <a:ln w="27101" cap="flat">
              <a:solidFill>
                <a:srgbClr val="1CABE2">
                  <a:alpha val="69803"/>
                </a:srgbClr>
              </a:solidFill>
              <a:prstDash val="solid"/>
              <a:round/>
            </a:ln>
          </p:spPr>
          <p:txBody>
            <a:bodyPr/>
            <a:lstStyle/>
            <a:p/>
          </p:txBody>
        </p:sp>
        <p:sp>
          <p:nvSpPr>
            <p:cNvPr id="65" name="pl65"/>
            <p:cNvSpPr/>
            <p:nvPr/>
          </p:nvSpPr>
          <p:spPr>
            <a:xfrm>
              <a:off x="5398790" y="1994720"/>
              <a:ext cx="3434315" cy="234794"/>
            </a:xfrm>
            <a:custGeom>
              <a:avLst/>
              <a:pathLst>
                <a:path w="3434315" h="234794">
                  <a:moveTo>
                    <a:pt x="0" y="117397"/>
                  </a:moveTo>
                  <a:lnTo>
                    <a:pt x="137372" y="117397"/>
                  </a:lnTo>
                  <a:lnTo>
                    <a:pt x="274745" y="117397"/>
                  </a:lnTo>
                  <a:lnTo>
                    <a:pt x="412117" y="117397"/>
                  </a:lnTo>
                  <a:lnTo>
                    <a:pt x="549490" y="117397"/>
                  </a:lnTo>
                  <a:lnTo>
                    <a:pt x="686863" y="117397"/>
                  </a:lnTo>
                  <a:lnTo>
                    <a:pt x="824235" y="0"/>
                  </a:lnTo>
                  <a:lnTo>
                    <a:pt x="961608" y="0"/>
                  </a:lnTo>
                  <a:lnTo>
                    <a:pt x="1098981" y="117397"/>
                  </a:lnTo>
                  <a:lnTo>
                    <a:pt x="1236353" y="117397"/>
                  </a:lnTo>
                  <a:lnTo>
                    <a:pt x="1373726" y="117397"/>
                  </a:lnTo>
                  <a:lnTo>
                    <a:pt x="1511098" y="117397"/>
                  </a:lnTo>
                  <a:lnTo>
                    <a:pt x="1648471" y="117397"/>
                  </a:lnTo>
                  <a:lnTo>
                    <a:pt x="1785844" y="117397"/>
                  </a:lnTo>
                  <a:lnTo>
                    <a:pt x="1923216" y="117397"/>
                  </a:lnTo>
                  <a:lnTo>
                    <a:pt x="2060589" y="117397"/>
                  </a:lnTo>
                  <a:lnTo>
                    <a:pt x="2197962" y="117397"/>
                  </a:lnTo>
                  <a:lnTo>
                    <a:pt x="2335334" y="117397"/>
                  </a:lnTo>
                  <a:lnTo>
                    <a:pt x="2472707" y="117397"/>
                  </a:lnTo>
                  <a:lnTo>
                    <a:pt x="2610079" y="117397"/>
                  </a:lnTo>
                  <a:lnTo>
                    <a:pt x="2747452" y="117397"/>
                  </a:lnTo>
                  <a:lnTo>
                    <a:pt x="2884825" y="117397"/>
                  </a:lnTo>
                  <a:lnTo>
                    <a:pt x="3022197" y="117397"/>
                  </a:lnTo>
                  <a:lnTo>
                    <a:pt x="3159570" y="117397"/>
                  </a:lnTo>
                  <a:lnTo>
                    <a:pt x="3296943" y="117397"/>
                  </a:lnTo>
                  <a:lnTo>
                    <a:pt x="3434315" y="234794"/>
                  </a:lnTo>
                </a:path>
              </a:pathLst>
            </a:custGeom>
            <a:ln w="27101" cap="flat">
              <a:solidFill>
                <a:srgbClr val="00833D">
                  <a:alpha val="69803"/>
                </a:srgbClr>
              </a:solidFill>
              <a:prstDash val="solid"/>
              <a:round/>
            </a:ln>
          </p:spPr>
          <p:txBody>
            <a:bodyPr/>
            <a:lstStyle/>
            <a:p/>
          </p:txBody>
        </p:sp>
        <p:sp>
          <p:nvSpPr>
            <p:cNvPr id="66" name="pl66"/>
            <p:cNvSpPr/>
            <p:nvPr/>
          </p:nvSpPr>
          <p:spPr>
            <a:xfrm>
              <a:off x="5398790" y="1759925"/>
              <a:ext cx="3434315" cy="704383"/>
            </a:xfrm>
            <a:custGeom>
              <a:avLst/>
              <a:pathLst>
                <a:path w="3434315" h="704383">
                  <a:moveTo>
                    <a:pt x="0" y="234794"/>
                  </a:moveTo>
                  <a:lnTo>
                    <a:pt x="137372" y="234794"/>
                  </a:lnTo>
                  <a:lnTo>
                    <a:pt x="274745" y="352191"/>
                  </a:lnTo>
                  <a:lnTo>
                    <a:pt x="412117" y="352191"/>
                  </a:lnTo>
                  <a:lnTo>
                    <a:pt x="549490" y="234794"/>
                  </a:lnTo>
                  <a:lnTo>
                    <a:pt x="686863" y="234794"/>
                  </a:lnTo>
                  <a:lnTo>
                    <a:pt x="824235" y="0"/>
                  </a:lnTo>
                  <a:lnTo>
                    <a:pt x="961608" y="117397"/>
                  </a:lnTo>
                  <a:lnTo>
                    <a:pt x="1098981" y="0"/>
                  </a:lnTo>
                  <a:lnTo>
                    <a:pt x="1236353" y="0"/>
                  </a:lnTo>
                  <a:lnTo>
                    <a:pt x="1373726" y="0"/>
                  </a:lnTo>
                  <a:lnTo>
                    <a:pt x="1511098" y="0"/>
                  </a:lnTo>
                  <a:lnTo>
                    <a:pt x="1648471" y="0"/>
                  </a:lnTo>
                  <a:lnTo>
                    <a:pt x="1785844" y="117397"/>
                  </a:lnTo>
                  <a:lnTo>
                    <a:pt x="1923216" y="117397"/>
                  </a:lnTo>
                  <a:lnTo>
                    <a:pt x="2060589" y="117397"/>
                  </a:lnTo>
                  <a:lnTo>
                    <a:pt x="2197962" y="117397"/>
                  </a:lnTo>
                  <a:lnTo>
                    <a:pt x="2335334" y="117397"/>
                  </a:lnTo>
                  <a:lnTo>
                    <a:pt x="2472707" y="234794"/>
                  </a:lnTo>
                  <a:lnTo>
                    <a:pt x="2610079" y="352191"/>
                  </a:lnTo>
                  <a:lnTo>
                    <a:pt x="2747452" y="469589"/>
                  </a:lnTo>
                  <a:lnTo>
                    <a:pt x="2884825" y="704383"/>
                  </a:lnTo>
                  <a:lnTo>
                    <a:pt x="3022197" y="469589"/>
                  </a:lnTo>
                  <a:lnTo>
                    <a:pt x="3159570" y="469589"/>
                  </a:lnTo>
                  <a:lnTo>
                    <a:pt x="3296943" y="586986"/>
                  </a:lnTo>
                  <a:lnTo>
                    <a:pt x="3434315" y="586986"/>
                  </a:lnTo>
                </a:path>
              </a:pathLst>
            </a:custGeom>
            <a:ln w="27101" cap="flat">
              <a:solidFill>
                <a:srgbClr val="80BD41">
                  <a:alpha val="69803"/>
                </a:srgbClr>
              </a:solidFill>
              <a:prstDash val="solid"/>
              <a:round/>
            </a:ln>
          </p:spPr>
          <p:txBody>
            <a:bodyPr/>
            <a:lstStyle/>
            <a:p/>
          </p:txBody>
        </p:sp>
        <p:sp>
          <p:nvSpPr>
            <p:cNvPr id="67" name="pl67"/>
            <p:cNvSpPr/>
            <p:nvPr/>
          </p:nvSpPr>
          <p:spPr>
            <a:xfrm>
              <a:off x="5398790" y="2112117"/>
              <a:ext cx="3434315" cy="0"/>
            </a:xfrm>
            <a:custGeom>
              <a:avLst/>
              <a:pathLst>
                <a:path w="3434315" h="0">
                  <a:moveTo>
                    <a:pt x="0" y="0"/>
                  </a:moveTo>
                  <a:lnTo>
                    <a:pt x="0" y="0"/>
                  </a:lnTo>
                  <a:lnTo>
                    <a:pt x="0" y="0"/>
                  </a:lnTo>
                  <a:lnTo>
                    <a:pt x="0" y="0"/>
                  </a:lnTo>
                  <a:lnTo>
                    <a:pt x="137372" y="0"/>
                  </a:lnTo>
                  <a:lnTo>
                    <a:pt x="137372" y="0"/>
                  </a:lnTo>
                  <a:lnTo>
                    <a:pt x="137372" y="0"/>
                  </a:lnTo>
                  <a:lnTo>
                    <a:pt x="137372" y="0"/>
                  </a:lnTo>
                  <a:lnTo>
                    <a:pt x="274745" y="0"/>
                  </a:lnTo>
                  <a:lnTo>
                    <a:pt x="274745" y="0"/>
                  </a:lnTo>
                  <a:lnTo>
                    <a:pt x="274745" y="0"/>
                  </a:lnTo>
                  <a:lnTo>
                    <a:pt x="274745" y="0"/>
                  </a:lnTo>
                  <a:lnTo>
                    <a:pt x="412117" y="0"/>
                  </a:lnTo>
                  <a:lnTo>
                    <a:pt x="412117" y="0"/>
                  </a:lnTo>
                  <a:lnTo>
                    <a:pt x="412117" y="0"/>
                  </a:lnTo>
                  <a:lnTo>
                    <a:pt x="412117" y="0"/>
                  </a:lnTo>
                  <a:lnTo>
                    <a:pt x="549490" y="0"/>
                  </a:lnTo>
                  <a:lnTo>
                    <a:pt x="549490" y="0"/>
                  </a:lnTo>
                  <a:lnTo>
                    <a:pt x="549490" y="0"/>
                  </a:lnTo>
                  <a:lnTo>
                    <a:pt x="549490" y="0"/>
                  </a:lnTo>
                  <a:lnTo>
                    <a:pt x="686863" y="0"/>
                  </a:lnTo>
                  <a:lnTo>
                    <a:pt x="686863" y="0"/>
                  </a:lnTo>
                  <a:lnTo>
                    <a:pt x="686863" y="0"/>
                  </a:lnTo>
                  <a:lnTo>
                    <a:pt x="686863" y="0"/>
                  </a:lnTo>
                  <a:lnTo>
                    <a:pt x="824235" y="0"/>
                  </a:lnTo>
                  <a:lnTo>
                    <a:pt x="824235" y="0"/>
                  </a:lnTo>
                  <a:lnTo>
                    <a:pt x="824235" y="0"/>
                  </a:lnTo>
                  <a:lnTo>
                    <a:pt x="824235" y="0"/>
                  </a:lnTo>
                  <a:lnTo>
                    <a:pt x="961608" y="0"/>
                  </a:lnTo>
                  <a:lnTo>
                    <a:pt x="961608" y="0"/>
                  </a:lnTo>
                  <a:lnTo>
                    <a:pt x="961608" y="0"/>
                  </a:lnTo>
                  <a:lnTo>
                    <a:pt x="961608" y="0"/>
                  </a:lnTo>
                  <a:lnTo>
                    <a:pt x="1098981" y="0"/>
                  </a:lnTo>
                  <a:lnTo>
                    <a:pt x="1098981" y="0"/>
                  </a:lnTo>
                  <a:lnTo>
                    <a:pt x="1098981" y="0"/>
                  </a:lnTo>
                  <a:lnTo>
                    <a:pt x="1098981" y="0"/>
                  </a:lnTo>
                  <a:lnTo>
                    <a:pt x="1236353" y="0"/>
                  </a:lnTo>
                  <a:lnTo>
                    <a:pt x="1236353" y="0"/>
                  </a:lnTo>
                  <a:lnTo>
                    <a:pt x="1236353" y="0"/>
                  </a:lnTo>
                  <a:lnTo>
                    <a:pt x="1236353" y="0"/>
                  </a:lnTo>
                  <a:lnTo>
                    <a:pt x="1373726" y="0"/>
                  </a:lnTo>
                  <a:lnTo>
                    <a:pt x="1373726" y="0"/>
                  </a:lnTo>
                  <a:lnTo>
                    <a:pt x="1373726" y="0"/>
                  </a:lnTo>
                  <a:lnTo>
                    <a:pt x="1373726" y="0"/>
                  </a:lnTo>
                  <a:lnTo>
                    <a:pt x="1511098" y="0"/>
                  </a:lnTo>
                  <a:lnTo>
                    <a:pt x="1511098" y="0"/>
                  </a:lnTo>
                  <a:lnTo>
                    <a:pt x="1511098" y="0"/>
                  </a:lnTo>
                  <a:lnTo>
                    <a:pt x="1511098" y="0"/>
                  </a:lnTo>
                  <a:lnTo>
                    <a:pt x="1648471" y="0"/>
                  </a:lnTo>
                  <a:lnTo>
                    <a:pt x="1648471" y="0"/>
                  </a:lnTo>
                  <a:lnTo>
                    <a:pt x="1648471" y="0"/>
                  </a:lnTo>
                  <a:lnTo>
                    <a:pt x="1648471" y="0"/>
                  </a:lnTo>
                  <a:lnTo>
                    <a:pt x="1785844" y="0"/>
                  </a:lnTo>
                  <a:lnTo>
                    <a:pt x="1785844" y="0"/>
                  </a:lnTo>
                  <a:lnTo>
                    <a:pt x="1785844" y="0"/>
                  </a:lnTo>
                  <a:lnTo>
                    <a:pt x="1785844" y="0"/>
                  </a:lnTo>
                  <a:lnTo>
                    <a:pt x="1923216" y="0"/>
                  </a:lnTo>
                  <a:lnTo>
                    <a:pt x="1923216" y="0"/>
                  </a:lnTo>
                  <a:lnTo>
                    <a:pt x="1923216" y="0"/>
                  </a:lnTo>
                  <a:lnTo>
                    <a:pt x="1923216" y="0"/>
                  </a:lnTo>
                  <a:lnTo>
                    <a:pt x="2060589" y="0"/>
                  </a:lnTo>
                  <a:lnTo>
                    <a:pt x="2060589" y="0"/>
                  </a:lnTo>
                  <a:lnTo>
                    <a:pt x="2060589" y="0"/>
                  </a:lnTo>
                  <a:lnTo>
                    <a:pt x="2060589" y="0"/>
                  </a:lnTo>
                  <a:lnTo>
                    <a:pt x="2197962" y="0"/>
                  </a:lnTo>
                  <a:lnTo>
                    <a:pt x="2197962" y="0"/>
                  </a:lnTo>
                  <a:lnTo>
                    <a:pt x="2197962" y="0"/>
                  </a:lnTo>
                  <a:lnTo>
                    <a:pt x="2197962" y="0"/>
                  </a:lnTo>
                  <a:lnTo>
                    <a:pt x="2335334" y="0"/>
                  </a:lnTo>
                  <a:lnTo>
                    <a:pt x="2335334" y="0"/>
                  </a:lnTo>
                  <a:lnTo>
                    <a:pt x="2335334" y="0"/>
                  </a:lnTo>
                  <a:lnTo>
                    <a:pt x="2335334" y="0"/>
                  </a:lnTo>
                  <a:lnTo>
                    <a:pt x="2472707" y="0"/>
                  </a:lnTo>
                  <a:lnTo>
                    <a:pt x="2472707" y="0"/>
                  </a:lnTo>
                  <a:lnTo>
                    <a:pt x="2472707" y="0"/>
                  </a:lnTo>
                  <a:lnTo>
                    <a:pt x="2472707" y="0"/>
                  </a:lnTo>
                  <a:lnTo>
                    <a:pt x="2610079" y="0"/>
                  </a:lnTo>
                  <a:lnTo>
                    <a:pt x="2610079" y="0"/>
                  </a:lnTo>
                  <a:lnTo>
                    <a:pt x="2610079" y="0"/>
                  </a:lnTo>
                  <a:lnTo>
                    <a:pt x="2610079" y="0"/>
                  </a:lnTo>
                  <a:lnTo>
                    <a:pt x="2747452" y="0"/>
                  </a:lnTo>
                  <a:lnTo>
                    <a:pt x="2747452" y="0"/>
                  </a:lnTo>
                  <a:lnTo>
                    <a:pt x="2747452" y="0"/>
                  </a:lnTo>
                  <a:lnTo>
                    <a:pt x="2747452" y="0"/>
                  </a:lnTo>
                  <a:lnTo>
                    <a:pt x="2884825" y="0"/>
                  </a:lnTo>
                  <a:lnTo>
                    <a:pt x="2884825" y="0"/>
                  </a:lnTo>
                  <a:lnTo>
                    <a:pt x="2884825" y="0"/>
                  </a:lnTo>
                  <a:lnTo>
                    <a:pt x="2884825" y="0"/>
                  </a:lnTo>
                  <a:lnTo>
                    <a:pt x="3022197" y="0"/>
                  </a:lnTo>
                  <a:lnTo>
                    <a:pt x="3022197" y="0"/>
                  </a:lnTo>
                  <a:lnTo>
                    <a:pt x="3022197" y="0"/>
                  </a:lnTo>
                  <a:lnTo>
                    <a:pt x="3022197" y="0"/>
                  </a:lnTo>
                  <a:lnTo>
                    <a:pt x="3159570" y="0"/>
                  </a:lnTo>
                  <a:lnTo>
                    <a:pt x="3159570" y="0"/>
                  </a:lnTo>
                  <a:lnTo>
                    <a:pt x="3159570" y="0"/>
                  </a:lnTo>
                  <a:lnTo>
                    <a:pt x="3159570" y="0"/>
                  </a:lnTo>
                  <a:lnTo>
                    <a:pt x="3296943" y="0"/>
                  </a:lnTo>
                  <a:lnTo>
                    <a:pt x="3296943" y="0"/>
                  </a:lnTo>
                  <a:lnTo>
                    <a:pt x="3296943" y="0"/>
                  </a:lnTo>
                  <a:lnTo>
                    <a:pt x="3296943"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68" name="pl68"/>
            <p:cNvSpPr/>
            <p:nvPr/>
          </p:nvSpPr>
          <p:spPr>
            <a:xfrm>
              <a:off x="5398790" y="1877323"/>
              <a:ext cx="3434315" cy="1526164"/>
            </a:xfrm>
            <a:custGeom>
              <a:avLst/>
              <a:pathLst>
                <a:path w="3434315" h="1526164">
                  <a:moveTo>
                    <a:pt x="0" y="586986"/>
                  </a:moveTo>
                  <a:lnTo>
                    <a:pt x="137372" y="586986"/>
                  </a:lnTo>
                  <a:lnTo>
                    <a:pt x="274745" y="704383"/>
                  </a:lnTo>
                  <a:lnTo>
                    <a:pt x="412117" y="352191"/>
                  </a:lnTo>
                  <a:lnTo>
                    <a:pt x="549490" y="352191"/>
                  </a:lnTo>
                  <a:lnTo>
                    <a:pt x="686863" y="352191"/>
                  </a:lnTo>
                  <a:lnTo>
                    <a:pt x="824235" y="352191"/>
                  </a:lnTo>
                  <a:lnTo>
                    <a:pt x="961608" y="469589"/>
                  </a:lnTo>
                  <a:lnTo>
                    <a:pt x="1098981" y="117397"/>
                  </a:lnTo>
                  <a:lnTo>
                    <a:pt x="1236353" y="352191"/>
                  </a:lnTo>
                  <a:lnTo>
                    <a:pt x="1373726" y="352191"/>
                  </a:lnTo>
                  <a:lnTo>
                    <a:pt x="1511098" y="352191"/>
                  </a:lnTo>
                  <a:lnTo>
                    <a:pt x="1648471" y="117397"/>
                  </a:lnTo>
                  <a:lnTo>
                    <a:pt x="1785844" y="0"/>
                  </a:lnTo>
                  <a:lnTo>
                    <a:pt x="1923216" y="117397"/>
                  </a:lnTo>
                  <a:lnTo>
                    <a:pt x="2060589" y="234794"/>
                  </a:lnTo>
                  <a:lnTo>
                    <a:pt x="2197962" y="352191"/>
                  </a:lnTo>
                  <a:lnTo>
                    <a:pt x="2335334" y="234794"/>
                  </a:lnTo>
                  <a:lnTo>
                    <a:pt x="2472707" y="469589"/>
                  </a:lnTo>
                  <a:lnTo>
                    <a:pt x="2610079" y="234794"/>
                  </a:lnTo>
                  <a:lnTo>
                    <a:pt x="2747452" y="704383"/>
                  </a:lnTo>
                  <a:lnTo>
                    <a:pt x="2884825" y="1526164"/>
                  </a:lnTo>
                  <a:lnTo>
                    <a:pt x="3022197" y="352191"/>
                  </a:lnTo>
                  <a:lnTo>
                    <a:pt x="3159570" y="704383"/>
                  </a:lnTo>
                  <a:lnTo>
                    <a:pt x="3296943" y="704383"/>
                  </a:lnTo>
                  <a:lnTo>
                    <a:pt x="3434315" y="586986"/>
                  </a:lnTo>
                </a:path>
              </a:pathLst>
            </a:custGeom>
            <a:ln w="65043" cap="flat">
              <a:solidFill>
                <a:srgbClr val="000000">
                  <a:alpha val="100000"/>
                </a:srgbClr>
              </a:solidFill>
              <a:prstDash val="solid"/>
              <a:round/>
            </a:ln>
          </p:spPr>
          <p:txBody>
            <a:bodyPr/>
            <a:lstStyle/>
            <a:p/>
          </p:txBody>
        </p:sp>
        <p:sp>
          <p:nvSpPr>
            <p:cNvPr id="69" name="pl69"/>
            <p:cNvSpPr/>
            <p:nvPr/>
          </p:nvSpPr>
          <p:spPr>
            <a:xfrm>
              <a:off x="5398790" y="1877323"/>
              <a:ext cx="3434315" cy="1526164"/>
            </a:xfrm>
            <a:custGeom>
              <a:avLst/>
              <a:pathLst>
                <a:path w="3434315" h="1526164">
                  <a:moveTo>
                    <a:pt x="0" y="586986"/>
                  </a:moveTo>
                  <a:lnTo>
                    <a:pt x="137372" y="586986"/>
                  </a:lnTo>
                  <a:lnTo>
                    <a:pt x="274745" y="704383"/>
                  </a:lnTo>
                  <a:lnTo>
                    <a:pt x="412117" y="352191"/>
                  </a:lnTo>
                  <a:lnTo>
                    <a:pt x="549490" y="352191"/>
                  </a:lnTo>
                  <a:lnTo>
                    <a:pt x="686863" y="352191"/>
                  </a:lnTo>
                  <a:lnTo>
                    <a:pt x="824235" y="352191"/>
                  </a:lnTo>
                  <a:lnTo>
                    <a:pt x="961608" y="469589"/>
                  </a:lnTo>
                  <a:lnTo>
                    <a:pt x="1098981" y="117397"/>
                  </a:lnTo>
                  <a:lnTo>
                    <a:pt x="1236353" y="352191"/>
                  </a:lnTo>
                  <a:lnTo>
                    <a:pt x="1373726" y="352191"/>
                  </a:lnTo>
                  <a:lnTo>
                    <a:pt x="1511098" y="352191"/>
                  </a:lnTo>
                  <a:lnTo>
                    <a:pt x="1648471" y="117397"/>
                  </a:lnTo>
                  <a:lnTo>
                    <a:pt x="1785844" y="0"/>
                  </a:lnTo>
                  <a:lnTo>
                    <a:pt x="1923216" y="117397"/>
                  </a:lnTo>
                  <a:lnTo>
                    <a:pt x="2060589" y="234794"/>
                  </a:lnTo>
                  <a:lnTo>
                    <a:pt x="2197962" y="352191"/>
                  </a:lnTo>
                  <a:lnTo>
                    <a:pt x="2335334" y="234794"/>
                  </a:lnTo>
                  <a:lnTo>
                    <a:pt x="2472707" y="469589"/>
                  </a:lnTo>
                  <a:lnTo>
                    <a:pt x="2610079" y="234794"/>
                  </a:lnTo>
                  <a:lnTo>
                    <a:pt x="2747452" y="704383"/>
                  </a:lnTo>
                  <a:lnTo>
                    <a:pt x="2884825" y="1526164"/>
                  </a:lnTo>
                  <a:lnTo>
                    <a:pt x="3022197" y="352191"/>
                  </a:lnTo>
                  <a:lnTo>
                    <a:pt x="3159570" y="704383"/>
                  </a:lnTo>
                  <a:lnTo>
                    <a:pt x="3296943" y="704383"/>
                  </a:lnTo>
                  <a:lnTo>
                    <a:pt x="3434315" y="586986"/>
                  </a:lnTo>
                </a:path>
              </a:pathLst>
            </a:custGeom>
            <a:ln w="40651" cap="flat">
              <a:solidFill>
                <a:srgbClr val="1CABE2">
                  <a:alpha val="100000"/>
                </a:srgbClr>
              </a:solidFill>
              <a:prstDash val="solid"/>
              <a:round/>
            </a:ln>
          </p:spPr>
          <p:txBody>
            <a:bodyPr/>
            <a:lstStyle/>
            <a:p/>
          </p:txBody>
        </p:sp>
        <p:sp>
          <p:nvSpPr>
            <p:cNvPr id="70" name="tx70"/>
            <p:cNvSpPr/>
            <p:nvPr/>
          </p:nvSpPr>
          <p:spPr>
            <a:xfrm>
              <a:off x="5350601" y="22857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1" name="tx71"/>
            <p:cNvSpPr/>
            <p:nvPr/>
          </p:nvSpPr>
          <p:spPr>
            <a:xfrm>
              <a:off x="6037464" y="20509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2" name="tx72"/>
            <p:cNvSpPr/>
            <p:nvPr/>
          </p:nvSpPr>
          <p:spPr>
            <a:xfrm>
              <a:off x="6724327" y="20509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3" name="tx73"/>
            <p:cNvSpPr/>
            <p:nvPr/>
          </p:nvSpPr>
          <p:spPr>
            <a:xfrm>
              <a:off x="7429250" y="19335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4" name="tx74"/>
            <p:cNvSpPr/>
            <p:nvPr/>
          </p:nvSpPr>
          <p:spPr>
            <a:xfrm>
              <a:off x="7978740" y="19335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5" name="tx75"/>
            <p:cNvSpPr/>
            <p:nvPr/>
          </p:nvSpPr>
          <p:spPr>
            <a:xfrm>
              <a:off x="8784917" y="22857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6" name="tx76"/>
            <p:cNvSpPr/>
            <p:nvPr/>
          </p:nvSpPr>
          <p:spPr>
            <a:xfrm>
              <a:off x="4980741" y="3827585"/>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77" name="tx77"/>
            <p:cNvSpPr/>
            <p:nvPr/>
          </p:nvSpPr>
          <p:spPr>
            <a:xfrm>
              <a:off x="4980741" y="3240599"/>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78" name="tx78"/>
            <p:cNvSpPr/>
            <p:nvPr/>
          </p:nvSpPr>
          <p:spPr>
            <a:xfrm>
              <a:off x="5051424" y="2653612"/>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79" name="tx79"/>
            <p:cNvSpPr/>
            <p:nvPr/>
          </p:nvSpPr>
          <p:spPr>
            <a:xfrm>
              <a:off x="5093761" y="206662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0" name="tx80"/>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1" name="tx81"/>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2" name="tx82"/>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3" name="tx83"/>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84" name="tx84"/>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85" name="tx85"/>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86" name="tx86"/>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7" name="pl87"/>
            <p:cNvSpPr/>
            <p:nvPr/>
          </p:nvSpPr>
          <p:spPr>
            <a:xfrm>
              <a:off x="5205618" y="494650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88" name="pl88"/>
            <p:cNvSpPr/>
            <p:nvPr/>
          </p:nvSpPr>
          <p:spPr>
            <a:xfrm>
              <a:off x="6002158"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89" name="pl89"/>
            <p:cNvSpPr/>
            <p:nvPr/>
          </p:nvSpPr>
          <p:spPr>
            <a:xfrm>
              <a:off x="6002158" y="4946500"/>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90" name="pl90"/>
            <p:cNvSpPr/>
            <p:nvPr/>
          </p:nvSpPr>
          <p:spPr>
            <a:xfrm>
              <a:off x="7173054"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1" name="pl91"/>
            <p:cNvSpPr/>
            <p:nvPr/>
          </p:nvSpPr>
          <p:spPr>
            <a:xfrm>
              <a:off x="7813963"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2" name="tx92"/>
            <p:cNvSpPr/>
            <p:nvPr/>
          </p:nvSpPr>
          <p:spPr>
            <a:xfrm>
              <a:off x="5472717" y="4901009"/>
              <a:ext cx="43790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57</a:t>
              </a:r>
            </a:p>
          </p:txBody>
        </p:sp>
        <p:sp>
          <p:nvSpPr>
            <p:cNvPr id="93" name="tx93"/>
            <p:cNvSpPr/>
            <p:nvPr/>
          </p:nvSpPr>
          <p:spPr>
            <a:xfrm>
              <a:off x="6269258" y="4901009"/>
              <a:ext cx="81226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transition</a:t>
              </a:r>
            </a:p>
          </p:txBody>
        </p:sp>
        <p:sp>
          <p:nvSpPr>
            <p:cNvPr id="94" name="tx94"/>
            <p:cNvSpPr/>
            <p:nvPr/>
          </p:nvSpPr>
          <p:spPr>
            <a:xfrm>
              <a:off x="7440153" y="4901009"/>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95" name="tx95"/>
            <p:cNvSpPr/>
            <p:nvPr/>
          </p:nvSpPr>
          <p:spPr>
            <a:xfrm>
              <a:off x="8081062" y="4901009"/>
              <a:ext cx="96716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Never Gavi MICs</a:t>
              </a:r>
            </a:p>
          </p:txBody>
        </p:sp>
        <p:sp>
          <p:nvSpPr>
            <p:cNvPr id="96" name="tx96"/>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97" name="pl97"/>
            <p:cNvSpPr/>
            <p:nvPr/>
          </p:nvSpPr>
          <p:spPr>
            <a:xfrm>
              <a:off x="2593101"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98" name="pl98"/>
            <p:cNvSpPr/>
            <p:nvPr/>
          </p:nvSpPr>
          <p:spPr>
            <a:xfrm>
              <a:off x="5220855"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99" name="pl99"/>
            <p:cNvSpPr/>
            <p:nvPr/>
          </p:nvSpPr>
          <p:spPr>
            <a:xfrm>
              <a:off x="7848610"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0" name="pl100"/>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1" name="pl101"/>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2" name="pl102"/>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3" name="pl103"/>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906978"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534732"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6" name="rc106"/>
            <p:cNvSpPr/>
            <p:nvPr/>
          </p:nvSpPr>
          <p:spPr>
            <a:xfrm>
              <a:off x="1279224" y="5782468"/>
              <a:ext cx="5255508" cy="111527"/>
            </a:xfrm>
            <a:prstGeom prst="rect">
              <a:avLst/>
            </a:prstGeom>
            <a:solidFill>
              <a:srgbClr val="1CABE2">
                <a:alpha val="80000"/>
              </a:srgbClr>
            </a:solidFill>
          </p:spPr>
          <p:txBody>
            <a:bodyPr/>
            <a:lstStyle/>
            <a:p/>
          </p:txBody>
        </p:sp>
        <p:sp>
          <p:nvSpPr>
            <p:cNvPr id="107" name="rc107"/>
            <p:cNvSpPr/>
            <p:nvPr/>
          </p:nvSpPr>
          <p:spPr>
            <a:xfrm>
              <a:off x="1279224" y="5643059"/>
              <a:ext cx="7357712" cy="111527"/>
            </a:xfrm>
            <a:prstGeom prst="rect">
              <a:avLst/>
            </a:prstGeom>
            <a:solidFill>
              <a:srgbClr val="1CABE2">
                <a:alpha val="80000"/>
              </a:srgbClr>
            </a:solidFill>
          </p:spPr>
          <p:txBody>
            <a:bodyPr/>
            <a:lstStyle/>
            <a:p/>
          </p:txBody>
        </p:sp>
        <p:sp>
          <p:nvSpPr>
            <p:cNvPr id="108" name="rc108"/>
            <p:cNvSpPr/>
            <p:nvPr/>
          </p:nvSpPr>
          <p:spPr>
            <a:xfrm>
              <a:off x="1279224" y="5503650"/>
              <a:ext cx="6832161" cy="111527"/>
            </a:xfrm>
            <a:prstGeom prst="rect">
              <a:avLst/>
            </a:prstGeom>
            <a:solidFill>
              <a:srgbClr val="1CABE2">
                <a:alpha val="80000"/>
              </a:srgbClr>
            </a:solidFill>
          </p:spPr>
          <p:txBody>
            <a:bodyPr/>
            <a:lstStyle/>
            <a:p/>
          </p:txBody>
        </p:sp>
        <p:sp>
          <p:nvSpPr>
            <p:cNvPr id="109" name="tx109"/>
            <p:cNvSpPr/>
            <p:nvPr/>
          </p:nvSpPr>
          <p:spPr>
            <a:xfrm>
              <a:off x="6564862" y="57994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0" name="tx110"/>
            <p:cNvSpPr/>
            <p:nvPr/>
          </p:nvSpPr>
          <p:spPr>
            <a:xfrm>
              <a:off x="8712237" y="5660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11" name="tx111"/>
            <p:cNvSpPr/>
            <p:nvPr/>
          </p:nvSpPr>
          <p:spPr>
            <a:xfrm>
              <a:off x="8186686" y="5520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12" name="tx112"/>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3" name="tx113"/>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4" name="tx114"/>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5" name="tx115"/>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16" name="tx116"/>
            <p:cNvSpPr/>
            <p:nvPr/>
          </p:nvSpPr>
          <p:spPr>
            <a:xfrm>
              <a:off x="3730316"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17" name="tx117"/>
            <p:cNvSpPr/>
            <p:nvPr/>
          </p:nvSpPr>
          <p:spPr>
            <a:xfrm>
              <a:off x="6358070"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18" name="tx118"/>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19" name="tx119"/>
            <p:cNvSpPr/>
            <p:nvPr/>
          </p:nvSpPr>
          <p:spPr>
            <a:xfrm>
              <a:off x="911338" y="5264995"/>
              <a:ext cx="306671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Gavi transition</a:t>
              </a:r>
            </a:p>
          </p:txBody>
        </p:sp>
        <p:sp>
          <p:nvSpPr>
            <p:cNvPr id="120" name="tx120"/>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2" name="tx122"/>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Gavi transition ranked number 4 out of 4 GAVI regions, with DTP1 coverage of 85%.
DTP1 coverage (85%) was 3 percentage points lower than in 2019 (88%).
This equates to 1.3 million zero-dose children in 2025 compared to 1 million zero-dose children in 2019.</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has improved since 2000 in one regions and exceeded pre-pandemic levels in some regions, but progress is uneven and gaps in zero-dose children persist.</a:t>
            </a:r>
          </a:p>
        </p:txBody>
      </p:sp>
      <p:grpSp xmlns:pic="http://schemas.openxmlformats.org/drawingml/2006/picture">
        <p:nvGrpSpPr>
          <p:cNvPr id="125" name=""/>
          <p:cNvGrpSpPr/>
          <p:nvPr/>
        </p:nvGrpSpPr>
        <p:grpSpPr>
          <a:xfrm>
            <a:off x="292608" y="1005840"/>
            <a:ext cx="8595360" cy="28575"/>
            <a:chOff x="292608" y="1005840"/>
            <a:chExt cx="8595360" cy="28575"/>
          </a:xfrm>
        </p:grpSpPr>
        <p:sp>
          <p:nvSpPr>
            <p:cNvPr id="12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2436672"/>
              <a:ext cx="3466444" cy="281526"/>
            </a:xfrm>
            <a:custGeom>
              <a:avLst/>
              <a:pathLst>
                <a:path w="3466444" h="281526">
                  <a:moveTo>
                    <a:pt x="0" y="56305"/>
                  </a:moveTo>
                  <a:lnTo>
                    <a:pt x="495206" y="0"/>
                  </a:lnTo>
                  <a:lnTo>
                    <a:pt x="990412" y="168915"/>
                  </a:lnTo>
                  <a:lnTo>
                    <a:pt x="1485619" y="281526"/>
                  </a:lnTo>
                  <a:lnTo>
                    <a:pt x="1980825" y="56305"/>
                  </a:lnTo>
                  <a:lnTo>
                    <a:pt x="2476031" y="112610"/>
                  </a:lnTo>
                  <a:lnTo>
                    <a:pt x="2971238" y="56305"/>
                  </a:lnTo>
                  <a:lnTo>
                    <a:pt x="3466444" y="0"/>
                  </a:lnTo>
                </a:path>
              </a:pathLst>
            </a:custGeom>
            <a:ln w="27101" cap="flat">
              <a:solidFill>
                <a:srgbClr val="0058AB">
                  <a:alpha val="69803"/>
                </a:srgbClr>
              </a:solidFill>
              <a:prstDash val="solid"/>
              <a:round/>
            </a:ln>
          </p:spPr>
          <p:txBody>
            <a:bodyPr/>
            <a:lstStyle/>
            <a:p/>
          </p:txBody>
        </p:sp>
        <p:sp>
          <p:nvSpPr>
            <p:cNvPr id="19" name="pl19"/>
            <p:cNvSpPr/>
            <p:nvPr/>
          </p:nvSpPr>
          <p:spPr>
            <a:xfrm>
              <a:off x="1084660" y="2436672"/>
              <a:ext cx="3466444" cy="619358"/>
            </a:xfrm>
            <a:custGeom>
              <a:avLst/>
              <a:pathLst>
                <a:path w="3466444" h="619358">
                  <a:moveTo>
                    <a:pt x="0" y="112610"/>
                  </a:moveTo>
                  <a:lnTo>
                    <a:pt x="495206" y="0"/>
                  </a:lnTo>
                  <a:lnTo>
                    <a:pt x="990412" y="225221"/>
                  </a:lnTo>
                  <a:lnTo>
                    <a:pt x="1485619" y="619358"/>
                  </a:lnTo>
                  <a:lnTo>
                    <a:pt x="1980825" y="56305"/>
                  </a:lnTo>
                  <a:lnTo>
                    <a:pt x="2476031" y="225221"/>
                  </a:lnTo>
                  <a:lnTo>
                    <a:pt x="2971238" y="225221"/>
                  </a:lnTo>
                  <a:lnTo>
                    <a:pt x="3466444" y="168915"/>
                  </a:lnTo>
                </a:path>
              </a:pathLst>
            </a:custGeom>
            <a:ln w="27101" cap="flat">
              <a:solidFill>
                <a:srgbClr val="1CABE2">
                  <a:alpha val="69803"/>
                </a:srgbClr>
              </a:solidFill>
              <a:prstDash val="solid"/>
              <a:round/>
            </a:ln>
          </p:spPr>
          <p:txBody>
            <a:bodyPr/>
            <a:lstStyle/>
            <a:p/>
          </p:txBody>
        </p:sp>
        <p:sp>
          <p:nvSpPr>
            <p:cNvPr id="20" name="pl20"/>
            <p:cNvSpPr/>
            <p:nvPr/>
          </p:nvSpPr>
          <p:spPr>
            <a:xfrm>
              <a:off x="1084660" y="1929925"/>
              <a:ext cx="3466444" cy="56305"/>
            </a:xfrm>
            <a:custGeom>
              <a:avLst/>
              <a:pathLst>
                <a:path w="3466444" h="56305">
                  <a:moveTo>
                    <a:pt x="0" y="0"/>
                  </a:moveTo>
                  <a:lnTo>
                    <a:pt x="495206" y="0"/>
                  </a:lnTo>
                  <a:lnTo>
                    <a:pt x="990412" y="0"/>
                  </a:lnTo>
                  <a:lnTo>
                    <a:pt x="1485619" y="0"/>
                  </a:lnTo>
                  <a:lnTo>
                    <a:pt x="1980825" y="0"/>
                  </a:lnTo>
                  <a:lnTo>
                    <a:pt x="2476031" y="0"/>
                  </a:lnTo>
                  <a:lnTo>
                    <a:pt x="2971238" y="0"/>
                  </a:lnTo>
                  <a:lnTo>
                    <a:pt x="3466444" y="56305"/>
                  </a:lnTo>
                </a:path>
              </a:pathLst>
            </a:custGeom>
            <a:ln w="27101" cap="flat">
              <a:solidFill>
                <a:srgbClr val="00833D">
                  <a:alpha val="69803"/>
                </a:srgbClr>
              </a:solidFill>
              <a:prstDash val="solid"/>
              <a:round/>
            </a:ln>
          </p:spPr>
          <p:txBody>
            <a:bodyPr/>
            <a:lstStyle/>
            <a:p/>
          </p:txBody>
        </p:sp>
        <p:sp>
          <p:nvSpPr>
            <p:cNvPr id="21" name="pl21"/>
            <p:cNvSpPr/>
            <p:nvPr/>
          </p:nvSpPr>
          <p:spPr>
            <a:xfrm>
              <a:off x="1084660" y="2042535"/>
              <a:ext cx="3466444" cy="225221"/>
            </a:xfrm>
            <a:custGeom>
              <a:avLst/>
              <a:pathLst>
                <a:path w="3466444" h="225221">
                  <a:moveTo>
                    <a:pt x="0" y="0"/>
                  </a:moveTo>
                  <a:lnTo>
                    <a:pt x="495206" y="56305"/>
                  </a:lnTo>
                  <a:lnTo>
                    <a:pt x="990412" y="112610"/>
                  </a:lnTo>
                  <a:lnTo>
                    <a:pt x="1485619" y="225221"/>
                  </a:lnTo>
                  <a:lnTo>
                    <a:pt x="1980825" y="112610"/>
                  </a:lnTo>
                  <a:lnTo>
                    <a:pt x="2476031" y="112610"/>
                  </a:lnTo>
                  <a:lnTo>
                    <a:pt x="2971238" y="168915"/>
                  </a:lnTo>
                  <a:lnTo>
                    <a:pt x="3466444" y="168915"/>
                  </a:lnTo>
                </a:path>
              </a:pathLst>
            </a:custGeom>
            <a:ln w="27101" cap="flat">
              <a:solidFill>
                <a:srgbClr val="80BD41">
                  <a:alpha val="69803"/>
                </a:srgbClr>
              </a:solidFill>
              <a:prstDash val="solid"/>
              <a:round/>
            </a:ln>
          </p:spPr>
          <p:txBody>
            <a:bodyPr/>
            <a:lstStyle/>
            <a:p/>
          </p:txBody>
        </p:sp>
        <p:sp>
          <p:nvSpPr>
            <p:cNvPr id="22" name="pl22"/>
            <p:cNvSpPr/>
            <p:nvPr/>
          </p:nvSpPr>
          <p:spPr>
            <a:xfrm>
              <a:off x="1084660" y="2436672"/>
              <a:ext cx="3466444" cy="619358"/>
            </a:xfrm>
            <a:custGeom>
              <a:avLst/>
              <a:pathLst>
                <a:path w="3466444" h="619358">
                  <a:moveTo>
                    <a:pt x="0" y="112610"/>
                  </a:moveTo>
                  <a:lnTo>
                    <a:pt x="495206" y="0"/>
                  </a:lnTo>
                  <a:lnTo>
                    <a:pt x="990412" y="225221"/>
                  </a:lnTo>
                  <a:lnTo>
                    <a:pt x="1485619" y="619358"/>
                  </a:lnTo>
                  <a:lnTo>
                    <a:pt x="1980825" y="56305"/>
                  </a:lnTo>
                  <a:lnTo>
                    <a:pt x="2476031" y="225221"/>
                  </a:lnTo>
                  <a:lnTo>
                    <a:pt x="2971238" y="225221"/>
                  </a:lnTo>
                  <a:lnTo>
                    <a:pt x="3466444" y="168915"/>
                  </a:lnTo>
                </a:path>
              </a:pathLst>
            </a:custGeom>
            <a:ln w="65043" cap="flat">
              <a:solidFill>
                <a:srgbClr val="000000">
                  <a:alpha val="100000"/>
                </a:srgbClr>
              </a:solidFill>
              <a:prstDash val="solid"/>
              <a:round/>
            </a:ln>
          </p:spPr>
          <p:txBody>
            <a:bodyPr/>
            <a:lstStyle/>
            <a:p/>
          </p:txBody>
        </p:sp>
        <p:sp>
          <p:nvSpPr>
            <p:cNvPr id="23" name="pl23"/>
            <p:cNvSpPr/>
            <p:nvPr/>
          </p:nvSpPr>
          <p:spPr>
            <a:xfrm>
              <a:off x="1084660" y="2436672"/>
              <a:ext cx="3466444" cy="619358"/>
            </a:xfrm>
            <a:custGeom>
              <a:avLst/>
              <a:pathLst>
                <a:path w="3466444" h="619358">
                  <a:moveTo>
                    <a:pt x="0" y="112610"/>
                  </a:moveTo>
                  <a:lnTo>
                    <a:pt x="495206" y="0"/>
                  </a:lnTo>
                  <a:lnTo>
                    <a:pt x="990412" y="225221"/>
                  </a:lnTo>
                  <a:lnTo>
                    <a:pt x="1485619" y="619358"/>
                  </a:lnTo>
                  <a:lnTo>
                    <a:pt x="1980825" y="56305"/>
                  </a:lnTo>
                  <a:lnTo>
                    <a:pt x="2476031" y="225221"/>
                  </a:lnTo>
                  <a:lnTo>
                    <a:pt x="2971238" y="225221"/>
                  </a:lnTo>
                  <a:lnTo>
                    <a:pt x="3466444" y="168915"/>
                  </a:lnTo>
                </a:path>
              </a:pathLst>
            </a:custGeom>
            <a:ln w="40651" cap="flat">
              <a:solidFill>
                <a:srgbClr val="1CABE2">
                  <a:alpha val="100000"/>
                </a:srgbClr>
              </a:solidFill>
              <a:prstDash val="solid"/>
              <a:round/>
            </a:ln>
          </p:spPr>
          <p:txBody>
            <a:bodyPr/>
            <a:lstStyle/>
            <a:p/>
          </p:txBody>
        </p:sp>
        <p:sp>
          <p:nvSpPr>
            <p:cNvPr id="24" name="tx24"/>
            <p:cNvSpPr/>
            <p:nvPr/>
          </p:nvSpPr>
          <p:spPr>
            <a:xfrm>
              <a:off x="1024401" y="23784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5" name="tx25"/>
            <p:cNvSpPr/>
            <p:nvPr/>
          </p:nvSpPr>
          <p:spPr>
            <a:xfrm>
              <a:off x="1519608" y="22658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6" name="tx26"/>
            <p:cNvSpPr/>
            <p:nvPr/>
          </p:nvSpPr>
          <p:spPr>
            <a:xfrm>
              <a:off x="2014814" y="2491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7" name="tx27"/>
            <p:cNvSpPr/>
            <p:nvPr/>
          </p:nvSpPr>
          <p:spPr>
            <a:xfrm>
              <a:off x="2510020" y="2885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8" name="tx28"/>
            <p:cNvSpPr/>
            <p:nvPr/>
          </p:nvSpPr>
          <p:spPr>
            <a:xfrm>
              <a:off x="3005227" y="2322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9" name="tx29"/>
            <p:cNvSpPr/>
            <p:nvPr/>
          </p:nvSpPr>
          <p:spPr>
            <a:xfrm>
              <a:off x="3500433" y="2491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0" name="tx30"/>
            <p:cNvSpPr/>
            <p:nvPr/>
          </p:nvSpPr>
          <p:spPr>
            <a:xfrm>
              <a:off x="3995639" y="2491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1" name="tx31"/>
            <p:cNvSpPr/>
            <p:nvPr/>
          </p:nvSpPr>
          <p:spPr>
            <a:xfrm>
              <a:off x="4490846" y="243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2" name="tx32"/>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3" name="tx33"/>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4" name="tx34"/>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5" name="tx35"/>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6" name="tx36"/>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7" name="tx37"/>
            <p:cNvSpPr/>
            <p:nvPr/>
          </p:nvSpPr>
          <p:spPr>
            <a:xfrm rot="-5400000">
              <a:off x="94329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8" name="tx38"/>
            <p:cNvSpPr/>
            <p:nvPr/>
          </p:nvSpPr>
          <p:spPr>
            <a:xfrm rot="-5400000">
              <a:off x="193370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9" name="tx39"/>
            <p:cNvSpPr/>
            <p:nvPr/>
          </p:nvSpPr>
          <p:spPr>
            <a:xfrm rot="-5400000">
              <a:off x="29241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0" name="tx40"/>
            <p:cNvSpPr/>
            <p:nvPr/>
          </p:nvSpPr>
          <p:spPr>
            <a:xfrm rot="-5400000">
              <a:off x="3914532"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1" name="tx41"/>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2" name="pl42"/>
            <p:cNvSpPr/>
            <p:nvPr/>
          </p:nvSpPr>
          <p:spPr>
            <a:xfrm>
              <a:off x="907552" y="494216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3" name="pl43"/>
            <p:cNvSpPr/>
            <p:nvPr/>
          </p:nvSpPr>
          <p:spPr>
            <a:xfrm>
              <a:off x="1704093"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4" name="pl44"/>
            <p:cNvSpPr/>
            <p:nvPr/>
          </p:nvSpPr>
          <p:spPr>
            <a:xfrm>
              <a:off x="1704093" y="4942167"/>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45" name="pl45"/>
            <p:cNvSpPr/>
            <p:nvPr/>
          </p:nvSpPr>
          <p:spPr>
            <a:xfrm>
              <a:off x="2874988"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6" name="pl46"/>
            <p:cNvSpPr/>
            <p:nvPr/>
          </p:nvSpPr>
          <p:spPr>
            <a:xfrm>
              <a:off x="3515898"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7" name="tx47"/>
            <p:cNvSpPr/>
            <p:nvPr/>
          </p:nvSpPr>
          <p:spPr>
            <a:xfrm>
              <a:off x="1174652" y="4896676"/>
              <a:ext cx="43790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57</a:t>
              </a:r>
            </a:p>
          </p:txBody>
        </p:sp>
        <p:sp>
          <p:nvSpPr>
            <p:cNvPr id="48" name="tx48"/>
            <p:cNvSpPr/>
            <p:nvPr/>
          </p:nvSpPr>
          <p:spPr>
            <a:xfrm>
              <a:off x="1971192" y="4896676"/>
              <a:ext cx="81226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transition</a:t>
              </a:r>
            </a:p>
          </p:txBody>
        </p:sp>
        <p:sp>
          <p:nvSpPr>
            <p:cNvPr id="49" name="tx49"/>
            <p:cNvSpPr/>
            <p:nvPr/>
          </p:nvSpPr>
          <p:spPr>
            <a:xfrm>
              <a:off x="3142088" y="4896676"/>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50" name="tx50"/>
            <p:cNvSpPr/>
            <p:nvPr/>
          </p:nvSpPr>
          <p:spPr>
            <a:xfrm>
              <a:off x="3782997" y="4896676"/>
              <a:ext cx="96716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Never Gavi MICs</a:t>
              </a:r>
            </a:p>
          </p:txBody>
        </p:sp>
        <p:sp>
          <p:nvSpPr>
            <p:cNvPr id="51" name="tx51"/>
            <p:cNvSpPr/>
            <p:nvPr/>
          </p:nvSpPr>
          <p:spPr>
            <a:xfrm>
              <a:off x="1352145" y="1437626"/>
              <a:ext cx="293147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Gavi transition, 2018-2025</a:t>
              </a:r>
            </a:p>
          </p:txBody>
        </p:sp>
        <p:sp>
          <p:nvSpPr>
            <p:cNvPr id="52" name="pl52"/>
            <p:cNvSpPr/>
            <p:nvPr/>
          </p:nvSpPr>
          <p:spPr>
            <a:xfrm>
              <a:off x="5191733" y="3825537"/>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3" name="pl53"/>
            <p:cNvSpPr/>
            <p:nvPr/>
          </p:nvSpPr>
          <p:spPr>
            <a:xfrm>
              <a:off x="5191733" y="307479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4" name="pl54"/>
            <p:cNvSpPr/>
            <p:nvPr/>
          </p:nvSpPr>
          <p:spPr>
            <a:xfrm>
              <a:off x="5191733" y="232406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5" name="pl55"/>
            <p:cNvSpPr/>
            <p:nvPr/>
          </p:nvSpPr>
          <p:spPr>
            <a:xfrm>
              <a:off x="5191733"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6" name="pl56"/>
            <p:cNvSpPr/>
            <p:nvPr/>
          </p:nvSpPr>
          <p:spPr>
            <a:xfrm>
              <a:off x="5191733" y="269943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7" name="pl57"/>
            <p:cNvSpPr/>
            <p:nvPr/>
          </p:nvSpPr>
          <p:spPr>
            <a:xfrm>
              <a:off x="5191733" y="1948693"/>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8" name="pl58"/>
            <p:cNvSpPr/>
            <p:nvPr/>
          </p:nvSpPr>
          <p:spPr>
            <a:xfrm>
              <a:off x="536505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635546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734588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833629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5365055" y="1948693"/>
              <a:ext cx="3466444" cy="938421"/>
            </a:xfrm>
            <a:custGeom>
              <a:avLst/>
              <a:pathLst>
                <a:path w="3466444" h="938421">
                  <a:moveTo>
                    <a:pt x="0" y="187684"/>
                  </a:moveTo>
                  <a:lnTo>
                    <a:pt x="495206" y="0"/>
                  </a:lnTo>
                  <a:lnTo>
                    <a:pt x="990412" y="563053"/>
                  </a:lnTo>
                  <a:lnTo>
                    <a:pt x="1485619" y="938421"/>
                  </a:lnTo>
                  <a:lnTo>
                    <a:pt x="1980825" y="187684"/>
                  </a:lnTo>
                  <a:lnTo>
                    <a:pt x="2476031" y="375368"/>
                  </a:lnTo>
                  <a:lnTo>
                    <a:pt x="2971238" y="187684"/>
                  </a:lnTo>
                  <a:lnTo>
                    <a:pt x="3466444" y="0"/>
                  </a:lnTo>
                </a:path>
              </a:pathLst>
            </a:custGeom>
            <a:ln w="27101" cap="flat">
              <a:solidFill>
                <a:srgbClr val="0058AB">
                  <a:alpha val="69803"/>
                </a:srgbClr>
              </a:solidFill>
              <a:prstDash val="solid"/>
              <a:round/>
            </a:ln>
          </p:spPr>
          <p:txBody>
            <a:bodyPr/>
            <a:lstStyle/>
            <a:p/>
          </p:txBody>
        </p:sp>
        <p:sp>
          <p:nvSpPr>
            <p:cNvPr id="63" name="pl63"/>
            <p:cNvSpPr/>
            <p:nvPr/>
          </p:nvSpPr>
          <p:spPr>
            <a:xfrm>
              <a:off x="5365055" y="1948693"/>
              <a:ext cx="3466444" cy="2064528"/>
            </a:xfrm>
            <a:custGeom>
              <a:avLst/>
              <a:pathLst>
                <a:path w="3466444" h="2064528">
                  <a:moveTo>
                    <a:pt x="0" y="375368"/>
                  </a:moveTo>
                  <a:lnTo>
                    <a:pt x="495206" y="0"/>
                  </a:lnTo>
                  <a:lnTo>
                    <a:pt x="990412" y="750737"/>
                  </a:lnTo>
                  <a:lnTo>
                    <a:pt x="1485619" y="2064528"/>
                  </a:lnTo>
                  <a:lnTo>
                    <a:pt x="1980825" y="187684"/>
                  </a:lnTo>
                  <a:lnTo>
                    <a:pt x="2476031" y="750737"/>
                  </a:lnTo>
                  <a:lnTo>
                    <a:pt x="2971238" y="750737"/>
                  </a:lnTo>
                  <a:lnTo>
                    <a:pt x="3466444" y="563053"/>
                  </a:lnTo>
                </a:path>
              </a:pathLst>
            </a:custGeom>
            <a:ln w="27101" cap="flat">
              <a:solidFill>
                <a:srgbClr val="1CABE2">
                  <a:alpha val="69803"/>
                </a:srgbClr>
              </a:solidFill>
              <a:prstDash val="solid"/>
              <a:round/>
            </a:ln>
          </p:spPr>
          <p:txBody>
            <a:bodyPr/>
            <a:lstStyle/>
            <a:p/>
          </p:txBody>
        </p:sp>
        <p:sp>
          <p:nvSpPr>
            <p:cNvPr id="64" name="pl64"/>
            <p:cNvSpPr/>
            <p:nvPr/>
          </p:nvSpPr>
          <p:spPr>
            <a:xfrm>
              <a:off x="5365055" y="1948693"/>
              <a:ext cx="3466444" cy="187684"/>
            </a:xfrm>
            <a:custGeom>
              <a:avLst/>
              <a:pathLst>
                <a:path w="3466444" h="187684">
                  <a:moveTo>
                    <a:pt x="0" y="0"/>
                  </a:moveTo>
                  <a:lnTo>
                    <a:pt x="495206" y="0"/>
                  </a:lnTo>
                  <a:lnTo>
                    <a:pt x="990412" y="0"/>
                  </a:lnTo>
                  <a:lnTo>
                    <a:pt x="1485619" y="0"/>
                  </a:lnTo>
                  <a:lnTo>
                    <a:pt x="1980825" y="0"/>
                  </a:lnTo>
                  <a:lnTo>
                    <a:pt x="2476031" y="0"/>
                  </a:lnTo>
                  <a:lnTo>
                    <a:pt x="2971238" y="0"/>
                  </a:lnTo>
                  <a:lnTo>
                    <a:pt x="3466444" y="187684"/>
                  </a:lnTo>
                </a:path>
              </a:pathLst>
            </a:custGeom>
            <a:ln w="27101" cap="flat">
              <a:solidFill>
                <a:srgbClr val="00833D">
                  <a:alpha val="69803"/>
                </a:srgbClr>
              </a:solidFill>
              <a:prstDash val="solid"/>
              <a:round/>
            </a:ln>
          </p:spPr>
          <p:txBody>
            <a:bodyPr/>
            <a:lstStyle/>
            <a:p/>
          </p:txBody>
        </p:sp>
        <p:sp>
          <p:nvSpPr>
            <p:cNvPr id="65" name="pl65"/>
            <p:cNvSpPr/>
            <p:nvPr/>
          </p:nvSpPr>
          <p:spPr>
            <a:xfrm>
              <a:off x="5365055" y="1761009"/>
              <a:ext cx="3466444" cy="750737"/>
            </a:xfrm>
            <a:custGeom>
              <a:avLst/>
              <a:pathLst>
                <a:path w="3466444" h="750737">
                  <a:moveTo>
                    <a:pt x="0" y="0"/>
                  </a:moveTo>
                  <a:lnTo>
                    <a:pt x="495206" y="187684"/>
                  </a:lnTo>
                  <a:lnTo>
                    <a:pt x="990412" y="375368"/>
                  </a:lnTo>
                  <a:lnTo>
                    <a:pt x="1485619" y="750737"/>
                  </a:lnTo>
                  <a:lnTo>
                    <a:pt x="1980825" y="375368"/>
                  </a:lnTo>
                  <a:lnTo>
                    <a:pt x="2476031" y="375368"/>
                  </a:lnTo>
                  <a:lnTo>
                    <a:pt x="2971238" y="563053"/>
                  </a:lnTo>
                  <a:lnTo>
                    <a:pt x="3466444" y="563053"/>
                  </a:lnTo>
                </a:path>
              </a:pathLst>
            </a:custGeom>
            <a:ln w="27101" cap="flat">
              <a:solidFill>
                <a:srgbClr val="80BD41">
                  <a:alpha val="69803"/>
                </a:srgbClr>
              </a:solidFill>
              <a:prstDash val="solid"/>
              <a:round/>
            </a:ln>
          </p:spPr>
          <p:txBody>
            <a:bodyPr/>
            <a:lstStyle/>
            <a:p/>
          </p:txBody>
        </p:sp>
        <p:sp>
          <p:nvSpPr>
            <p:cNvPr id="66" name="pl66"/>
            <p:cNvSpPr/>
            <p:nvPr/>
          </p:nvSpPr>
          <p:spPr>
            <a:xfrm>
              <a:off x="5365055" y="1948693"/>
              <a:ext cx="3466444" cy="0"/>
            </a:xfrm>
            <a:custGeom>
              <a:avLst/>
              <a:pathLst>
                <a:path w="3466444" h="0">
                  <a:moveTo>
                    <a:pt x="0" y="0"/>
                  </a:moveTo>
                  <a:lnTo>
                    <a:pt x="0" y="0"/>
                  </a:lnTo>
                  <a:lnTo>
                    <a:pt x="0" y="0"/>
                  </a:lnTo>
                  <a:lnTo>
                    <a:pt x="0" y="0"/>
                  </a:lnTo>
                  <a:lnTo>
                    <a:pt x="495206" y="0"/>
                  </a:lnTo>
                  <a:lnTo>
                    <a:pt x="495206" y="0"/>
                  </a:lnTo>
                  <a:lnTo>
                    <a:pt x="495206" y="0"/>
                  </a:lnTo>
                  <a:lnTo>
                    <a:pt x="495206" y="0"/>
                  </a:lnTo>
                  <a:lnTo>
                    <a:pt x="990412" y="0"/>
                  </a:lnTo>
                  <a:lnTo>
                    <a:pt x="990412" y="0"/>
                  </a:lnTo>
                  <a:lnTo>
                    <a:pt x="990412" y="0"/>
                  </a:lnTo>
                  <a:lnTo>
                    <a:pt x="990412" y="0"/>
                  </a:lnTo>
                  <a:lnTo>
                    <a:pt x="1485619" y="0"/>
                  </a:lnTo>
                  <a:lnTo>
                    <a:pt x="1485619" y="0"/>
                  </a:lnTo>
                  <a:lnTo>
                    <a:pt x="1485619" y="0"/>
                  </a:lnTo>
                  <a:lnTo>
                    <a:pt x="1485619" y="0"/>
                  </a:lnTo>
                  <a:lnTo>
                    <a:pt x="1980825" y="0"/>
                  </a:lnTo>
                  <a:lnTo>
                    <a:pt x="1980825" y="0"/>
                  </a:lnTo>
                  <a:lnTo>
                    <a:pt x="1980825" y="0"/>
                  </a:lnTo>
                  <a:lnTo>
                    <a:pt x="1980825" y="0"/>
                  </a:lnTo>
                  <a:lnTo>
                    <a:pt x="2476031" y="0"/>
                  </a:lnTo>
                  <a:lnTo>
                    <a:pt x="2476031" y="0"/>
                  </a:lnTo>
                  <a:lnTo>
                    <a:pt x="2476031" y="0"/>
                  </a:lnTo>
                  <a:lnTo>
                    <a:pt x="2476031" y="0"/>
                  </a:lnTo>
                  <a:lnTo>
                    <a:pt x="2971238" y="0"/>
                  </a:lnTo>
                  <a:lnTo>
                    <a:pt x="2971238" y="0"/>
                  </a:lnTo>
                  <a:lnTo>
                    <a:pt x="2971238" y="0"/>
                  </a:lnTo>
                  <a:lnTo>
                    <a:pt x="2971238"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67" name="pl67"/>
            <p:cNvSpPr/>
            <p:nvPr/>
          </p:nvSpPr>
          <p:spPr>
            <a:xfrm>
              <a:off x="5365055" y="1948693"/>
              <a:ext cx="3466444" cy="2064528"/>
            </a:xfrm>
            <a:custGeom>
              <a:avLst/>
              <a:pathLst>
                <a:path w="3466444" h="2064528">
                  <a:moveTo>
                    <a:pt x="0" y="375368"/>
                  </a:moveTo>
                  <a:lnTo>
                    <a:pt x="495206" y="0"/>
                  </a:lnTo>
                  <a:lnTo>
                    <a:pt x="990412" y="750737"/>
                  </a:lnTo>
                  <a:lnTo>
                    <a:pt x="1485619" y="2064528"/>
                  </a:lnTo>
                  <a:lnTo>
                    <a:pt x="1980825" y="187684"/>
                  </a:lnTo>
                  <a:lnTo>
                    <a:pt x="2476031" y="750737"/>
                  </a:lnTo>
                  <a:lnTo>
                    <a:pt x="2971238" y="750737"/>
                  </a:lnTo>
                  <a:lnTo>
                    <a:pt x="3466444" y="563053"/>
                  </a:lnTo>
                </a:path>
              </a:pathLst>
            </a:custGeom>
            <a:ln w="65043" cap="flat">
              <a:solidFill>
                <a:srgbClr val="000000">
                  <a:alpha val="100000"/>
                </a:srgbClr>
              </a:solidFill>
              <a:prstDash val="solid"/>
              <a:round/>
            </a:ln>
          </p:spPr>
          <p:txBody>
            <a:bodyPr/>
            <a:lstStyle/>
            <a:p/>
          </p:txBody>
        </p:sp>
        <p:sp>
          <p:nvSpPr>
            <p:cNvPr id="68" name="pl68"/>
            <p:cNvSpPr/>
            <p:nvPr/>
          </p:nvSpPr>
          <p:spPr>
            <a:xfrm>
              <a:off x="5365055" y="1948693"/>
              <a:ext cx="3466444" cy="2064528"/>
            </a:xfrm>
            <a:custGeom>
              <a:avLst/>
              <a:pathLst>
                <a:path w="3466444" h="2064528">
                  <a:moveTo>
                    <a:pt x="0" y="375368"/>
                  </a:moveTo>
                  <a:lnTo>
                    <a:pt x="495206" y="0"/>
                  </a:lnTo>
                  <a:lnTo>
                    <a:pt x="990412" y="750737"/>
                  </a:lnTo>
                  <a:lnTo>
                    <a:pt x="1485619" y="2064528"/>
                  </a:lnTo>
                  <a:lnTo>
                    <a:pt x="1980825" y="187684"/>
                  </a:lnTo>
                  <a:lnTo>
                    <a:pt x="2476031" y="750737"/>
                  </a:lnTo>
                  <a:lnTo>
                    <a:pt x="2971238" y="750737"/>
                  </a:lnTo>
                  <a:lnTo>
                    <a:pt x="3466444" y="563053"/>
                  </a:lnTo>
                </a:path>
              </a:pathLst>
            </a:custGeom>
            <a:ln w="40651" cap="flat">
              <a:solidFill>
                <a:srgbClr val="1CABE2">
                  <a:alpha val="100000"/>
                </a:srgbClr>
              </a:solidFill>
              <a:prstDash val="solid"/>
              <a:round/>
            </a:ln>
          </p:spPr>
          <p:txBody>
            <a:bodyPr/>
            <a:lstStyle/>
            <a:p/>
          </p:txBody>
        </p:sp>
        <p:sp>
          <p:nvSpPr>
            <p:cNvPr id="69" name="tx69"/>
            <p:cNvSpPr/>
            <p:nvPr/>
          </p:nvSpPr>
          <p:spPr>
            <a:xfrm>
              <a:off x="5316866" y="21455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0" name="tx70"/>
            <p:cNvSpPr/>
            <p:nvPr/>
          </p:nvSpPr>
          <p:spPr>
            <a:xfrm>
              <a:off x="5830132" y="17701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1" name="tx71"/>
            <p:cNvSpPr/>
            <p:nvPr/>
          </p:nvSpPr>
          <p:spPr>
            <a:xfrm>
              <a:off x="6307279" y="25208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2" name="tx72"/>
            <p:cNvSpPr/>
            <p:nvPr/>
          </p:nvSpPr>
          <p:spPr>
            <a:xfrm>
              <a:off x="6776379" y="3834666"/>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73" name="tx73"/>
            <p:cNvSpPr/>
            <p:nvPr/>
          </p:nvSpPr>
          <p:spPr>
            <a:xfrm>
              <a:off x="7297691" y="195782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4" name="tx74"/>
            <p:cNvSpPr/>
            <p:nvPr/>
          </p:nvSpPr>
          <p:spPr>
            <a:xfrm>
              <a:off x="7792898" y="25208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5" name="tx75"/>
            <p:cNvSpPr/>
            <p:nvPr/>
          </p:nvSpPr>
          <p:spPr>
            <a:xfrm>
              <a:off x="8288104" y="25208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6" name="tx76"/>
            <p:cNvSpPr/>
            <p:nvPr/>
          </p:nvSpPr>
          <p:spPr>
            <a:xfrm>
              <a:off x="8783310" y="2333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7" name="tx77"/>
            <p:cNvSpPr/>
            <p:nvPr/>
          </p:nvSpPr>
          <p:spPr>
            <a:xfrm>
              <a:off x="5016083" y="3404677"/>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a:t>
              </a:r>
            </a:p>
          </p:txBody>
        </p:sp>
        <p:sp>
          <p:nvSpPr>
            <p:cNvPr id="78" name="tx78"/>
            <p:cNvSpPr/>
            <p:nvPr/>
          </p:nvSpPr>
          <p:spPr>
            <a:xfrm>
              <a:off x="5016083" y="2653939"/>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79" name="tx79"/>
            <p:cNvSpPr/>
            <p:nvPr/>
          </p:nvSpPr>
          <p:spPr>
            <a:xfrm>
              <a:off x="5058419" y="1903202"/>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0" name="tx80"/>
            <p:cNvSpPr/>
            <p:nvPr/>
          </p:nvSpPr>
          <p:spPr>
            <a:xfrm rot="-5400000">
              <a:off x="522368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1" name="tx81"/>
            <p:cNvSpPr/>
            <p:nvPr/>
          </p:nvSpPr>
          <p:spPr>
            <a:xfrm rot="-5400000">
              <a:off x="6214101"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2" name="tx82"/>
            <p:cNvSpPr/>
            <p:nvPr/>
          </p:nvSpPr>
          <p:spPr>
            <a:xfrm rot="-5400000">
              <a:off x="720451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3" name="tx83"/>
            <p:cNvSpPr/>
            <p:nvPr/>
          </p:nvSpPr>
          <p:spPr>
            <a:xfrm rot="-5400000">
              <a:off x="819492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4" name="tx84"/>
            <p:cNvSpPr/>
            <p:nvPr/>
          </p:nvSpPr>
          <p:spPr>
            <a:xfrm rot="-5400000">
              <a:off x="431697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5" name="pl85"/>
            <p:cNvSpPr/>
            <p:nvPr/>
          </p:nvSpPr>
          <p:spPr>
            <a:xfrm>
              <a:off x="5187947" y="494216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86" name="pl86"/>
            <p:cNvSpPr/>
            <p:nvPr/>
          </p:nvSpPr>
          <p:spPr>
            <a:xfrm>
              <a:off x="5984487"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87" name="pl87"/>
            <p:cNvSpPr/>
            <p:nvPr/>
          </p:nvSpPr>
          <p:spPr>
            <a:xfrm>
              <a:off x="5984487" y="4942167"/>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88" name="pl88"/>
            <p:cNvSpPr/>
            <p:nvPr/>
          </p:nvSpPr>
          <p:spPr>
            <a:xfrm>
              <a:off x="7155383"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89" name="pl89"/>
            <p:cNvSpPr/>
            <p:nvPr/>
          </p:nvSpPr>
          <p:spPr>
            <a:xfrm>
              <a:off x="7796292"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0" name="tx90"/>
            <p:cNvSpPr/>
            <p:nvPr/>
          </p:nvSpPr>
          <p:spPr>
            <a:xfrm>
              <a:off x="5455047" y="4896676"/>
              <a:ext cx="43790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57</a:t>
              </a:r>
            </a:p>
          </p:txBody>
        </p:sp>
        <p:sp>
          <p:nvSpPr>
            <p:cNvPr id="91" name="tx91"/>
            <p:cNvSpPr/>
            <p:nvPr/>
          </p:nvSpPr>
          <p:spPr>
            <a:xfrm>
              <a:off x="6251587" y="4896676"/>
              <a:ext cx="81226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transition</a:t>
              </a:r>
            </a:p>
          </p:txBody>
        </p:sp>
        <p:sp>
          <p:nvSpPr>
            <p:cNvPr id="92" name="tx92"/>
            <p:cNvSpPr/>
            <p:nvPr/>
          </p:nvSpPr>
          <p:spPr>
            <a:xfrm>
              <a:off x="7422482" y="4896676"/>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93" name="tx93"/>
            <p:cNvSpPr/>
            <p:nvPr/>
          </p:nvSpPr>
          <p:spPr>
            <a:xfrm>
              <a:off x="8063392" y="4896676"/>
              <a:ext cx="96716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Never Gavi MICs</a:t>
              </a:r>
            </a:p>
          </p:txBody>
        </p:sp>
        <p:sp>
          <p:nvSpPr>
            <p:cNvPr id="94" name="tx94"/>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95" name="pl95"/>
            <p:cNvSpPr/>
            <p:nvPr/>
          </p:nvSpPr>
          <p:spPr>
            <a:xfrm>
              <a:off x="2593101"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6" name="pl96"/>
            <p:cNvSpPr/>
            <p:nvPr/>
          </p:nvSpPr>
          <p:spPr>
            <a:xfrm>
              <a:off x="5220855"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7" name="pl97"/>
            <p:cNvSpPr/>
            <p:nvPr/>
          </p:nvSpPr>
          <p:spPr>
            <a:xfrm>
              <a:off x="7848610"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8" name="pl98"/>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9" name="pl99"/>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0" name="pl100"/>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1" name="pl101"/>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3906978"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534732"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4" name="rc104"/>
            <p:cNvSpPr/>
            <p:nvPr/>
          </p:nvSpPr>
          <p:spPr>
            <a:xfrm>
              <a:off x="1279224" y="5781114"/>
              <a:ext cx="5255508" cy="112610"/>
            </a:xfrm>
            <a:prstGeom prst="rect">
              <a:avLst/>
            </a:prstGeom>
            <a:solidFill>
              <a:srgbClr val="1CABE2">
                <a:alpha val="80000"/>
              </a:srgbClr>
            </a:solidFill>
          </p:spPr>
          <p:txBody>
            <a:bodyPr/>
            <a:lstStyle/>
            <a:p/>
          </p:txBody>
        </p:sp>
        <p:sp>
          <p:nvSpPr>
            <p:cNvPr id="105" name="rc105"/>
            <p:cNvSpPr/>
            <p:nvPr/>
          </p:nvSpPr>
          <p:spPr>
            <a:xfrm>
              <a:off x="1279224" y="5640351"/>
              <a:ext cx="7357712" cy="112610"/>
            </a:xfrm>
            <a:prstGeom prst="rect">
              <a:avLst/>
            </a:prstGeom>
            <a:solidFill>
              <a:srgbClr val="1CABE2">
                <a:alpha val="80000"/>
              </a:srgbClr>
            </a:solidFill>
          </p:spPr>
          <p:txBody>
            <a:bodyPr/>
            <a:lstStyle/>
            <a:p/>
          </p:txBody>
        </p:sp>
        <p:sp>
          <p:nvSpPr>
            <p:cNvPr id="106" name="rc106"/>
            <p:cNvSpPr/>
            <p:nvPr/>
          </p:nvSpPr>
          <p:spPr>
            <a:xfrm>
              <a:off x="1279224" y="5499588"/>
              <a:ext cx="6832161" cy="112610"/>
            </a:xfrm>
            <a:prstGeom prst="rect">
              <a:avLst/>
            </a:prstGeom>
            <a:solidFill>
              <a:srgbClr val="1CABE2">
                <a:alpha val="80000"/>
              </a:srgbClr>
            </a:solidFill>
          </p:spPr>
          <p:txBody>
            <a:bodyPr/>
            <a:lstStyle/>
            <a:p/>
          </p:txBody>
        </p:sp>
        <p:sp>
          <p:nvSpPr>
            <p:cNvPr id="107" name="tx107"/>
            <p:cNvSpPr/>
            <p:nvPr/>
          </p:nvSpPr>
          <p:spPr>
            <a:xfrm>
              <a:off x="6564862" y="5798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08" name="tx108"/>
            <p:cNvSpPr/>
            <p:nvPr/>
          </p:nvSpPr>
          <p:spPr>
            <a:xfrm>
              <a:off x="8712237" y="5657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09" name="tx109"/>
            <p:cNvSpPr/>
            <p:nvPr/>
          </p:nvSpPr>
          <p:spPr>
            <a:xfrm>
              <a:off x="8186686" y="5517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10" name="tx110"/>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1" name="tx111"/>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2" name="tx112"/>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3" name="tx113"/>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14" name="tx114"/>
            <p:cNvSpPr/>
            <p:nvPr/>
          </p:nvSpPr>
          <p:spPr>
            <a:xfrm>
              <a:off x="3730316"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15" name="tx115"/>
            <p:cNvSpPr/>
            <p:nvPr/>
          </p:nvSpPr>
          <p:spPr>
            <a:xfrm>
              <a:off x="6358070"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16" name="tx116"/>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17" name="tx117"/>
            <p:cNvSpPr/>
            <p:nvPr/>
          </p:nvSpPr>
          <p:spPr>
            <a:xfrm>
              <a:off x="911338" y="5260663"/>
              <a:ext cx="306671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Gavi transition</a:t>
              </a:r>
            </a:p>
          </p:txBody>
        </p:sp>
        <p:sp>
          <p:nvSpPr>
            <p:cNvPr id="118" name="tx118"/>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9" name="tx119"/>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0" name="tx120"/>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Gavi transition ranked number 4 out of 4 GAVI regions, with DTP1 coverage of 85%.
DTP1 coverage (85%) was 3 percentage points lower than in 2019 (88%).
This equates to 1.3 million zero-dose children in 2025 compared to 1 million zero-dose children in 2019.</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improved between 2024 and 2025 in some regions and exceeded pre-pandemic levels in some regions, but progress is uneven and gaps in zero-dose children persist.</a:t>
            </a:r>
          </a:p>
        </p:txBody>
      </p:sp>
      <p:grpSp xmlns:pic="http://schemas.openxmlformats.org/drawingml/2006/picture">
        <p:nvGrpSpPr>
          <p:cNvPr id="123" name=""/>
          <p:cNvGrpSpPr/>
          <p:nvPr/>
        </p:nvGrpSpPr>
        <p:grpSpPr>
          <a:xfrm>
            <a:off x="292608" y="1005840"/>
            <a:ext cx="8595360" cy="28575"/>
            <a:chOff x="292608" y="1005840"/>
            <a:chExt cx="8595360" cy="28575"/>
          </a:xfrm>
        </p:grpSpPr>
        <p:sp>
          <p:nvSpPr>
            <p:cNvPr id="12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Gavi transition, 3 out of 17 (18%) countries had DTP1 coverage below 70% in 2025. These are Angola, Azerbaijan, and Bolivia.
These countries account for approximately 1.7 million (21%) of the total annual cohort of surviving infants in the region.
There were 10 (59%) countries that achieved DTP1 of 90% or higher, accounting for 2.1 million (25%)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10 countries achieved at least 90% DTP1 coverage, while 3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874964"/>
              <a:ext cx="1607740" cy="1049815"/>
            </a:xfrm>
            <a:prstGeom prst="rect">
              <a:avLst/>
            </a:prstGeom>
            <a:solidFill>
              <a:srgbClr val="EBEBEB">
                <a:alpha val="100000"/>
              </a:srgbClr>
            </a:solidFill>
          </p:spPr>
          <p:txBody>
            <a:bodyPr/>
            <a:lstStyle/>
            <a:p/>
          </p:txBody>
        </p:sp>
        <p:sp>
          <p:nvSpPr>
            <p:cNvPr id="6" name="pl6"/>
            <p:cNvSpPr/>
            <p:nvPr/>
          </p:nvSpPr>
          <p:spPr>
            <a:xfrm>
              <a:off x="757350" y="18847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4999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1150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6923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1" name="pl11"/>
            <p:cNvSpPr/>
            <p:nvPr/>
          </p:nvSpPr>
          <p:spPr>
            <a:xfrm>
              <a:off x="757350" y="130751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83042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03922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24802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45682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66561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874417"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08321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29201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830429" y="1492231"/>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BEBEBE">
                  <a:alpha val="69803"/>
                </a:srgbClr>
              </a:solidFill>
              <a:prstDash val="solid"/>
              <a:round/>
            </a:ln>
          </p:spPr>
          <p:txBody>
            <a:bodyPr/>
            <a:lstStyle/>
            <a:p/>
          </p:txBody>
        </p:sp>
        <p:sp>
          <p:nvSpPr>
            <p:cNvPr id="21" name="pl21"/>
            <p:cNvSpPr/>
            <p:nvPr/>
          </p:nvSpPr>
          <p:spPr>
            <a:xfrm>
              <a:off x="830429" y="1630769"/>
              <a:ext cx="1461582" cy="246290"/>
            </a:xfrm>
            <a:custGeom>
              <a:avLst/>
              <a:pathLst>
                <a:path w="1461582" h="246290">
                  <a:moveTo>
                    <a:pt x="0" y="61572"/>
                  </a:moveTo>
                  <a:lnTo>
                    <a:pt x="208797" y="138538"/>
                  </a:lnTo>
                  <a:lnTo>
                    <a:pt x="417595" y="184718"/>
                  </a:lnTo>
                  <a:lnTo>
                    <a:pt x="626392" y="215504"/>
                  </a:lnTo>
                  <a:lnTo>
                    <a:pt x="835190" y="246290"/>
                  </a:lnTo>
                  <a:lnTo>
                    <a:pt x="1043987" y="0"/>
                  </a:lnTo>
                  <a:lnTo>
                    <a:pt x="1252785" y="138538"/>
                  </a:lnTo>
                  <a:lnTo>
                    <a:pt x="1461582" y="184718"/>
                  </a:lnTo>
                </a:path>
              </a:pathLst>
            </a:custGeom>
            <a:ln w="40651" cap="flat">
              <a:solidFill>
                <a:srgbClr val="BEBEBE">
                  <a:alpha val="69803"/>
                </a:srgbClr>
              </a:solidFill>
              <a:prstDash val="solid"/>
              <a:round/>
            </a:ln>
          </p:spPr>
          <p:txBody>
            <a:bodyPr/>
            <a:lstStyle/>
            <a:p/>
          </p:txBody>
        </p:sp>
        <p:sp>
          <p:nvSpPr>
            <p:cNvPr id="22" name="pl22"/>
            <p:cNvSpPr/>
            <p:nvPr/>
          </p:nvSpPr>
          <p:spPr>
            <a:xfrm>
              <a:off x="830429" y="1630769"/>
              <a:ext cx="1461582" cy="246290"/>
            </a:xfrm>
            <a:custGeom>
              <a:avLst/>
              <a:pathLst>
                <a:path w="1461582" h="246290">
                  <a:moveTo>
                    <a:pt x="0" y="61572"/>
                  </a:moveTo>
                  <a:lnTo>
                    <a:pt x="208797" y="138538"/>
                  </a:lnTo>
                  <a:lnTo>
                    <a:pt x="417595" y="184718"/>
                  </a:lnTo>
                  <a:lnTo>
                    <a:pt x="626392" y="215504"/>
                  </a:lnTo>
                  <a:lnTo>
                    <a:pt x="835190" y="246290"/>
                  </a:lnTo>
                  <a:lnTo>
                    <a:pt x="1043987" y="0"/>
                  </a:lnTo>
                  <a:lnTo>
                    <a:pt x="1252785" y="138538"/>
                  </a:lnTo>
                  <a:lnTo>
                    <a:pt x="1461582" y="184718"/>
                  </a:lnTo>
                </a:path>
              </a:pathLst>
            </a:custGeom>
            <a:ln w="35231" cap="flat">
              <a:solidFill>
                <a:srgbClr val="BEBEBE">
                  <a:alpha val="69803"/>
                </a:srgbClr>
              </a:solidFill>
              <a:prstDash val="solid"/>
              <a:round/>
            </a:ln>
          </p:spPr>
          <p:txBody>
            <a:bodyPr/>
            <a:lstStyle/>
            <a:p/>
          </p:txBody>
        </p:sp>
        <p:sp>
          <p:nvSpPr>
            <p:cNvPr id="23" name="pl23"/>
            <p:cNvSpPr/>
            <p:nvPr/>
          </p:nvSpPr>
          <p:spPr>
            <a:xfrm>
              <a:off x="830429" y="1492231"/>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6B6B6B">
                  <a:alpha val="100000"/>
                </a:srgbClr>
              </a:solidFill>
              <a:prstDash val="solid"/>
              <a:round/>
            </a:ln>
          </p:spPr>
          <p:txBody>
            <a:bodyPr/>
            <a:lstStyle/>
            <a:p/>
          </p:txBody>
        </p:sp>
        <p:sp>
          <p:nvSpPr>
            <p:cNvPr id="24" name="pl24"/>
            <p:cNvSpPr/>
            <p:nvPr/>
          </p:nvSpPr>
          <p:spPr>
            <a:xfrm>
              <a:off x="830429" y="1630769"/>
              <a:ext cx="1461582" cy="246290"/>
            </a:xfrm>
            <a:custGeom>
              <a:avLst/>
              <a:pathLst>
                <a:path w="1461582" h="246290">
                  <a:moveTo>
                    <a:pt x="0" y="61572"/>
                  </a:moveTo>
                  <a:lnTo>
                    <a:pt x="208797" y="138538"/>
                  </a:lnTo>
                  <a:lnTo>
                    <a:pt x="417595" y="184718"/>
                  </a:lnTo>
                  <a:lnTo>
                    <a:pt x="626392" y="215504"/>
                  </a:lnTo>
                  <a:lnTo>
                    <a:pt x="835190" y="246290"/>
                  </a:lnTo>
                  <a:lnTo>
                    <a:pt x="1043987" y="0"/>
                  </a:lnTo>
                  <a:lnTo>
                    <a:pt x="1252785" y="138538"/>
                  </a:lnTo>
                  <a:lnTo>
                    <a:pt x="1461582" y="184718"/>
                  </a:lnTo>
                </a:path>
              </a:pathLst>
            </a:custGeom>
            <a:ln w="40651" cap="flat">
              <a:solidFill>
                <a:srgbClr val="000000">
                  <a:alpha val="100000"/>
                </a:srgbClr>
              </a:solidFill>
              <a:prstDash val="solid"/>
              <a:round/>
            </a:ln>
          </p:spPr>
          <p:txBody>
            <a:bodyPr/>
            <a:lstStyle/>
            <a:p/>
          </p:txBody>
        </p:sp>
        <p:sp>
          <p:nvSpPr>
            <p:cNvPr id="25" name="pl25"/>
            <p:cNvSpPr/>
            <p:nvPr/>
          </p:nvSpPr>
          <p:spPr>
            <a:xfrm>
              <a:off x="830429" y="1630769"/>
              <a:ext cx="1461582" cy="246290"/>
            </a:xfrm>
            <a:custGeom>
              <a:avLst/>
              <a:pathLst>
                <a:path w="1461582" h="246290">
                  <a:moveTo>
                    <a:pt x="0" y="61572"/>
                  </a:moveTo>
                  <a:lnTo>
                    <a:pt x="208797" y="138538"/>
                  </a:lnTo>
                  <a:lnTo>
                    <a:pt x="417595" y="184718"/>
                  </a:lnTo>
                  <a:lnTo>
                    <a:pt x="626392" y="215504"/>
                  </a:lnTo>
                  <a:lnTo>
                    <a:pt x="835190" y="246290"/>
                  </a:lnTo>
                  <a:lnTo>
                    <a:pt x="1043987" y="0"/>
                  </a:lnTo>
                  <a:lnTo>
                    <a:pt x="1252785" y="138538"/>
                  </a:lnTo>
                  <a:lnTo>
                    <a:pt x="1461582" y="184718"/>
                  </a:lnTo>
                </a:path>
              </a:pathLst>
            </a:custGeom>
            <a:ln w="35231" cap="flat">
              <a:solidFill>
                <a:srgbClr val="1CABE2">
                  <a:alpha val="100000"/>
                </a:srgbClr>
              </a:solidFill>
              <a:prstDash val="solid"/>
              <a:round/>
            </a:ln>
          </p:spPr>
          <p:txBody>
            <a:bodyPr/>
            <a:lstStyle/>
            <a:p/>
          </p:txBody>
        </p:sp>
        <p:sp>
          <p:nvSpPr>
            <p:cNvPr id="26" name="tx26"/>
            <p:cNvSpPr/>
            <p:nvPr/>
          </p:nvSpPr>
          <p:spPr>
            <a:xfrm>
              <a:off x="770170" y="15137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7" name="tx27"/>
            <p:cNvSpPr/>
            <p:nvPr/>
          </p:nvSpPr>
          <p:spPr>
            <a:xfrm>
              <a:off x="978968" y="1590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8" name="tx28"/>
            <p:cNvSpPr/>
            <p:nvPr/>
          </p:nvSpPr>
          <p:spPr>
            <a:xfrm>
              <a:off x="1187765" y="16369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9" name="tx29"/>
            <p:cNvSpPr/>
            <p:nvPr/>
          </p:nvSpPr>
          <p:spPr>
            <a:xfrm>
              <a:off x="1396563" y="16677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0" name="tx30"/>
            <p:cNvSpPr/>
            <p:nvPr/>
          </p:nvSpPr>
          <p:spPr>
            <a:xfrm>
              <a:off x="1605360" y="16985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1" name="tx31"/>
            <p:cNvSpPr/>
            <p:nvPr/>
          </p:nvSpPr>
          <p:spPr>
            <a:xfrm>
              <a:off x="1814158" y="14522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2" name="tx32"/>
            <p:cNvSpPr/>
            <p:nvPr/>
          </p:nvSpPr>
          <p:spPr>
            <a:xfrm>
              <a:off x="2022955" y="1590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3" name="tx33"/>
            <p:cNvSpPr/>
            <p:nvPr/>
          </p:nvSpPr>
          <p:spPr>
            <a:xfrm>
              <a:off x="2231753" y="16369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4" name="rc34"/>
            <p:cNvSpPr/>
            <p:nvPr/>
          </p:nvSpPr>
          <p:spPr>
            <a:xfrm>
              <a:off x="757350" y="2209221"/>
              <a:ext cx="1607740" cy="1049815"/>
            </a:xfrm>
            <a:prstGeom prst="rect">
              <a:avLst/>
            </a:prstGeom>
            <a:solidFill>
              <a:srgbClr val="EBEBEB">
                <a:alpha val="100000"/>
              </a:srgbClr>
            </a:solidFill>
          </p:spPr>
          <p:txBody>
            <a:bodyPr/>
            <a:lstStyle/>
            <a:p/>
          </p:txBody>
        </p:sp>
        <p:sp>
          <p:nvSpPr>
            <p:cNvPr id="35" name="pl35"/>
            <p:cNvSpPr/>
            <p:nvPr/>
          </p:nvSpPr>
          <p:spPr>
            <a:xfrm>
              <a:off x="757350" y="321901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 name="pl36"/>
            <p:cNvSpPr/>
            <p:nvPr/>
          </p:nvSpPr>
          <p:spPr>
            <a:xfrm>
              <a:off x="757350" y="28341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 name="pl37"/>
            <p:cNvSpPr/>
            <p:nvPr/>
          </p:nvSpPr>
          <p:spPr>
            <a:xfrm>
              <a:off x="757350" y="24493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302659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 name="pl40"/>
            <p:cNvSpPr/>
            <p:nvPr/>
          </p:nvSpPr>
          <p:spPr>
            <a:xfrm>
              <a:off x="757350" y="264176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 name="pl41"/>
            <p:cNvSpPr/>
            <p:nvPr/>
          </p:nvSpPr>
          <p:spPr>
            <a:xfrm>
              <a:off x="83042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03922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24802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45682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66561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874417"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08321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229201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830429" y="2826488"/>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BEBEBE">
                  <a:alpha val="69803"/>
                </a:srgbClr>
              </a:solidFill>
              <a:prstDash val="solid"/>
              <a:round/>
            </a:ln>
          </p:spPr>
          <p:txBody>
            <a:bodyPr/>
            <a:lstStyle/>
            <a:p/>
          </p:txBody>
        </p:sp>
        <p:sp>
          <p:nvSpPr>
            <p:cNvPr id="50" name="pl50"/>
            <p:cNvSpPr/>
            <p:nvPr/>
          </p:nvSpPr>
          <p:spPr>
            <a:xfrm>
              <a:off x="830429" y="2657163"/>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51" name="pl51"/>
            <p:cNvSpPr/>
            <p:nvPr/>
          </p:nvSpPr>
          <p:spPr>
            <a:xfrm>
              <a:off x="830429" y="2657163"/>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52" name="pl52"/>
            <p:cNvSpPr/>
            <p:nvPr/>
          </p:nvSpPr>
          <p:spPr>
            <a:xfrm>
              <a:off x="830429" y="2826488"/>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6B6B6B">
                  <a:alpha val="100000"/>
                </a:srgbClr>
              </a:solidFill>
              <a:prstDash val="solid"/>
              <a:round/>
            </a:ln>
          </p:spPr>
          <p:txBody>
            <a:bodyPr/>
            <a:lstStyle/>
            <a:p/>
          </p:txBody>
        </p:sp>
        <p:sp>
          <p:nvSpPr>
            <p:cNvPr id="53" name="pl53"/>
            <p:cNvSpPr/>
            <p:nvPr/>
          </p:nvSpPr>
          <p:spPr>
            <a:xfrm>
              <a:off x="830429" y="2657163"/>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54" name="pl54"/>
            <p:cNvSpPr/>
            <p:nvPr/>
          </p:nvSpPr>
          <p:spPr>
            <a:xfrm>
              <a:off x="830429" y="2657163"/>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55" name="tx55"/>
            <p:cNvSpPr/>
            <p:nvPr/>
          </p:nvSpPr>
          <p:spPr>
            <a:xfrm>
              <a:off x="770170" y="24786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 name="tx56"/>
            <p:cNvSpPr/>
            <p:nvPr/>
          </p:nvSpPr>
          <p:spPr>
            <a:xfrm>
              <a:off x="978968" y="24786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 name="tx57"/>
            <p:cNvSpPr/>
            <p:nvPr/>
          </p:nvSpPr>
          <p:spPr>
            <a:xfrm>
              <a:off x="1187765" y="24786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 name="tx58"/>
            <p:cNvSpPr/>
            <p:nvPr/>
          </p:nvSpPr>
          <p:spPr>
            <a:xfrm>
              <a:off x="1396563" y="24786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 name="tx59"/>
            <p:cNvSpPr/>
            <p:nvPr/>
          </p:nvSpPr>
          <p:spPr>
            <a:xfrm>
              <a:off x="1605360" y="24786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 name="tx60"/>
            <p:cNvSpPr/>
            <p:nvPr/>
          </p:nvSpPr>
          <p:spPr>
            <a:xfrm>
              <a:off x="1814158" y="24786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1" name="tx61"/>
            <p:cNvSpPr/>
            <p:nvPr/>
          </p:nvSpPr>
          <p:spPr>
            <a:xfrm>
              <a:off x="2022955" y="24786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2" name="tx62"/>
            <p:cNvSpPr/>
            <p:nvPr/>
          </p:nvSpPr>
          <p:spPr>
            <a:xfrm>
              <a:off x="2231753" y="24786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3" name="rc63"/>
            <p:cNvSpPr/>
            <p:nvPr/>
          </p:nvSpPr>
          <p:spPr>
            <a:xfrm>
              <a:off x="757350" y="3543478"/>
              <a:ext cx="1607740" cy="1049815"/>
            </a:xfrm>
            <a:prstGeom prst="rect">
              <a:avLst/>
            </a:prstGeom>
            <a:solidFill>
              <a:srgbClr val="EBEBEB">
                <a:alpha val="100000"/>
              </a:srgbClr>
            </a:solidFill>
          </p:spPr>
          <p:txBody>
            <a:bodyPr/>
            <a:lstStyle/>
            <a:p/>
          </p:txBody>
        </p:sp>
        <p:sp>
          <p:nvSpPr>
            <p:cNvPr id="64" name="pl64"/>
            <p:cNvSpPr/>
            <p:nvPr/>
          </p:nvSpPr>
          <p:spPr>
            <a:xfrm>
              <a:off x="757350" y="455327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5" name="pl65"/>
            <p:cNvSpPr/>
            <p:nvPr/>
          </p:nvSpPr>
          <p:spPr>
            <a:xfrm>
              <a:off x="757350" y="416844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6" name="pl66"/>
            <p:cNvSpPr/>
            <p:nvPr/>
          </p:nvSpPr>
          <p:spPr>
            <a:xfrm>
              <a:off x="757350" y="378361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7" name="pl67"/>
            <p:cNvSpPr/>
            <p:nvPr/>
          </p:nvSpPr>
          <p:spPr>
            <a:xfrm>
              <a:off x="75735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8" name="pl68"/>
            <p:cNvSpPr/>
            <p:nvPr/>
          </p:nvSpPr>
          <p:spPr>
            <a:xfrm>
              <a:off x="757350" y="43608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9" name="pl69"/>
            <p:cNvSpPr/>
            <p:nvPr/>
          </p:nvSpPr>
          <p:spPr>
            <a:xfrm>
              <a:off x="757350" y="39760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0" name="pl70"/>
            <p:cNvSpPr/>
            <p:nvPr/>
          </p:nvSpPr>
          <p:spPr>
            <a:xfrm>
              <a:off x="83042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03922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24802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45682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66561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874417"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208321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229201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830429" y="4160745"/>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BEBEBE">
                  <a:alpha val="69803"/>
                </a:srgbClr>
              </a:solidFill>
              <a:prstDash val="solid"/>
              <a:round/>
            </a:ln>
          </p:spPr>
          <p:txBody>
            <a:bodyPr/>
            <a:lstStyle/>
            <a:p/>
          </p:txBody>
        </p:sp>
        <p:sp>
          <p:nvSpPr>
            <p:cNvPr id="79" name="pl79"/>
            <p:cNvSpPr/>
            <p:nvPr/>
          </p:nvSpPr>
          <p:spPr>
            <a:xfrm>
              <a:off x="830429" y="3991419"/>
              <a:ext cx="1461582" cy="46179"/>
            </a:xfrm>
            <a:custGeom>
              <a:avLst/>
              <a:pathLst>
                <a:path w="1461582" h="46179">
                  <a:moveTo>
                    <a:pt x="0" y="46179"/>
                  </a:moveTo>
                  <a:lnTo>
                    <a:pt x="208797" y="30786"/>
                  </a:lnTo>
                  <a:lnTo>
                    <a:pt x="417595" y="0"/>
                  </a:lnTo>
                  <a:lnTo>
                    <a:pt x="626392" y="15393"/>
                  </a:lnTo>
                  <a:lnTo>
                    <a:pt x="835190" y="46179"/>
                  </a:lnTo>
                  <a:lnTo>
                    <a:pt x="1043987" y="0"/>
                  </a:lnTo>
                  <a:lnTo>
                    <a:pt x="1252785" y="46179"/>
                  </a:lnTo>
                  <a:lnTo>
                    <a:pt x="1461582" y="30786"/>
                  </a:lnTo>
                </a:path>
              </a:pathLst>
            </a:custGeom>
            <a:ln w="40651" cap="flat">
              <a:solidFill>
                <a:srgbClr val="BEBEBE">
                  <a:alpha val="69803"/>
                </a:srgbClr>
              </a:solidFill>
              <a:prstDash val="solid"/>
              <a:round/>
            </a:ln>
          </p:spPr>
          <p:txBody>
            <a:bodyPr/>
            <a:lstStyle/>
            <a:p/>
          </p:txBody>
        </p:sp>
        <p:sp>
          <p:nvSpPr>
            <p:cNvPr id="80" name="pl80"/>
            <p:cNvSpPr/>
            <p:nvPr/>
          </p:nvSpPr>
          <p:spPr>
            <a:xfrm>
              <a:off x="830429" y="3991419"/>
              <a:ext cx="1461582" cy="46179"/>
            </a:xfrm>
            <a:custGeom>
              <a:avLst/>
              <a:pathLst>
                <a:path w="1461582" h="46179">
                  <a:moveTo>
                    <a:pt x="0" y="46179"/>
                  </a:moveTo>
                  <a:lnTo>
                    <a:pt x="208797" y="30786"/>
                  </a:lnTo>
                  <a:lnTo>
                    <a:pt x="417595" y="0"/>
                  </a:lnTo>
                  <a:lnTo>
                    <a:pt x="626392" y="15393"/>
                  </a:lnTo>
                  <a:lnTo>
                    <a:pt x="835190" y="46179"/>
                  </a:lnTo>
                  <a:lnTo>
                    <a:pt x="1043987" y="0"/>
                  </a:lnTo>
                  <a:lnTo>
                    <a:pt x="1252785" y="46179"/>
                  </a:lnTo>
                  <a:lnTo>
                    <a:pt x="1461582" y="30786"/>
                  </a:lnTo>
                </a:path>
              </a:pathLst>
            </a:custGeom>
            <a:ln w="35231" cap="flat">
              <a:solidFill>
                <a:srgbClr val="BEBEBE">
                  <a:alpha val="69803"/>
                </a:srgbClr>
              </a:solidFill>
              <a:prstDash val="solid"/>
              <a:round/>
            </a:ln>
          </p:spPr>
          <p:txBody>
            <a:bodyPr/>
            <a:lstStyle/>
            <a:p/>
          </p:txBody>
        </p:sp>
        <p:sp>
          <p:nvSpPr>
            <p:cNvPr id="81" name="pl81"/>
            <p:cNvSpPr/>
            <p:nvPr/>
          </p:nvSpPr>
          <p:spPr>
            <a:xfrm>
              <a:off x="830429" y="4160745"/>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6B6B6B">
                  <a:alpha val="100000"/>
                </a:srgbClr>
              </a:solidFill>
              <a:prstDash val="solid"/>
              <a:round/>
            </a:ln>
          </p:spPr>
          <p:txBody>
            <a:bodyPr/>
            <a:lstStyle/>
            <a:p/>
          </p:txBody>
        </p:sp>
        <p:sp>
          <p:nvSpPr>
            <p:cNvPr id="82" name="pl82"/>
            <p:cNvSpPr/>
            <p:nvPr/>
          </p:nvSpPr>
          <p:spPr>
            <a:xfrm>
              <a:off x="830429" y="3991419"/>
              <a:ext cx="1461582" cy="46179"/>
            </a:xfrm>
            <a:custGeom>
              <a:avLst/>
              <a:pathLst>
                <a:path w="1461582" h="46179">
                  <a:moveTo>
                    <a:pt x="0" y="46179"/>
                  </a:moveTo>
                  <a:lnTo>
                    <a:pt x="208797" y="30786"/>
                  </a:lnTo>
                  <a:lnTo>
                    <a:pt x="417595" y="0"/>
                  </a:lnTo>
                  <a:lnTo>
                    <a:pt x="626392" y="15393"/>
                  </a:lnTo>
                  <a:lnTo>
                    <a:pt x="835190" y="46179"/>
                  </a:lnTo>
                  <a:lnTo>
                    <a:pt x="1043987" y="0"/>
                  </a:lnTo>
                  <a:lnTo>
                    <a:pt x="1252785" y="46179"/>
                  </a:lnTo>
                  <a:lnTo>
                    <a:pt x="1461582" y="30786"/>
                  </a:lnTo>
                </a:path>
              </a:pathLst>
            </a:custGeom>
            <a:ln w="40651" cap="flat">
              <a:solidFill>
                <a:srgbClr val="000000">
                  <a:alpha val="100000"/>
                </a:srgbClr>
              </a:solidFill>
              <a:prstDash val="solid"/>
              <a:round/>
            </a:ln>
          </p:spPr>
          <p:txBody>
            <a:bodyPr/>
            <a:lstStyle/>
            <a:p/>
          </p:txBody>
        </p:sp>
        <p:sp>
          <p:nvSpPr>
            <p:cNvPr id="83" name="pl83"/>
            <p:cNvSpPr/>
            <p:nvPr/>
          </p:nvSpPr>
          <p:spPr>
            <a:xfrm>
              <a:off x="830429" y="3991419"/>
              <a:ext cx="1461582" cy="46179"/>
            </a:xfrm>
            <a:custGeom>
              <a:avLst/>
              <a:pathLst>
                <a:path w="1461582" h="46179">
                  <a:moveTo>
                    <a:pt x="0" y="46179"/>
                  </a:moveTo>
                  <a:lnTo>
                    <a:pt x="208797" y="30786"/>
                  </a:lnTo>
                  <a:lnTo>
                    <a:pt x="417595" y="0"/>
                  </a:lnTo>
                  <a:lnTo>
                    <a:pt x="626392" y="15393"/>
                  </a:lnTo>
                  <a:lnTo>
                    <a:pt x="835190" y="46179"/>
                  </a:lnTo>
                  <a:lnTo>
                    <a:pt x="1043987" y="0"/>
                  </a:lnTo>
                  <a:lnTo>
                    <a:pt x="1252785" y="46179"/>
                  </a:lnTo>
                  <a:lnTo>
                    <a:pt x="1461582" y="30786"/>
                  </a:lnTo>
                </a:path>
              </a:pathLst>
            </a:custGeom>
            <a:ln w="35231" cap="flat">
              <a:solidFill>
                <a:srgbClr val="1CABE2">
                  <a:alpha val="100000"/>
                </a:srgbClr>
              </a:solidFill>
              <a:prstDash val="solid"/>
              <a:round/>
            </a:ln>
          </p:spPr>
          <p:txBody>
            <a:bodyPr/>
            <a:lstStyle/>
            <a:p/>
          </p:txBody>
        </p:sp>
        <p:sp>
          <p:nvSpPr>
            <p:cNvPr id="84" name="tx84"/>
            <p:cNvSpPr/>
            <p:nvPr/>
          </p:nvSpPr>
          <p:spPr>
            <a:xfrm>
              <a:off x="770170" y="38590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5" name="tx85"/>
            <p:cNvSpPr/>
            <p:nvPr/>
          </p:nvSpPr>
          <p:spPr>
            <a:xfrm>
              <a:off x="978968" y="38436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 name="tx86"/>
            <p:cNvSpPr/>
            <p:nvPr/>
          </p:nvSpPr>
          <p:spPr>
            <a:xfrm>
              <a:off x="1187765" y="38128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 name="tx87"/>
            <p:cNvSpPr/>
            <p:nvPr/>
          </p:nvSpPr>
          <p:spPr>
            <a:xfrm>
              <a:off x="1396563" y="38282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 name="tx88"/>
            <p:cNvSpPr/>
            <p:nvPr/>
          </p:nvSpPr>
          <p:spPr>
            <a:xfrm>
              <a:off x="1605360" y="38590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9" name="tx89"/>
            <p:cNvSpPr/>
            <p:nvPr/>
          </p:nvSpPr>
          <p:spPr>
            <a:xfrm>
              <a:off x="1814158" y="38128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 name="tx90"/>
            <p:cNvSpPr/>
            <p:nvPr/>
          </p:nvSpPr>
          <p:spPr>
            <a:xfrm>
              <a:off x="2022955" y="38590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1" name="tx91"/>
            <p:cNvSpPr/>
            <p:nvPr/>
          </p:nvSpPr>
          <p:spPr>
            <a:xfrm>
              <a:off x="2231753" y="38436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2" name="rc92"/>
            <p:cNvSpPr/>
            <p:nvPr/>
          </p:nvSpPr>
          <p:spPr>
            <a:xfrm>
              <a:off x="757350" y="4877735"/>
              <a:ext cx="1607740" cy="1049815"/>
            </a:xfrm>
            <a:prstGeom prst="rect">
              <a:avLst/>
            </a:prstGeom>
            <a:solidFill>
              <a:srgbClr val="EBEBEB">
                <a:alpha val="100000"/>
              </a:srgbClr>
            </a:solidFill>
          </p:spPr>
          <p:txBody>
            <a:bodyPr/>
            <a:lstStyle/>
            <a:p/>
          </p:txBody>
        </p:sp>
        <p:sp>
          <p:nvSpPr>
            <p:cNvPr id="93" name="pl93"/>
            <p:cNvSpPr/>
            <p:nvPr/>
          </p:nvSpPr>
          <p:spPr>
            <a:xfrm>
              <a:off x="757350" y="58875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4" name="pl94"/>
            <p:cNvSpPr/>
            <p:nvPr/>
          </p:nvSpPr>
          <p:spPr>
            <a:xfrm>
              <a:off x="757350" y="55026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5" name="pl95"/>
            <p:cNvSpPr/>
            <p:nvPr/>
          </p:nvSpPr>
          <p:spPr>
            <a:xfrm>
              <a:off x="757350" y="511786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6" name="pl96"/>
            <p:cNvSpPr/>
            <p:nvPr/>
          </p:nvSpPr>
          <p:spPr>
            <a:xfrm>
              <a:off x="757350" y="49254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7" name="pl97"/>
            <p:cNvSpPr/>
            <p:nvPr/>
          </p:nvSpPr>
          <p:spPr>
            <a:xfrm>
              <a:off x="757350" y="569511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98" name="pl98"/>
            <p:cNvSpPr/>
            <p:nvPr/>
          </p:nvSpPr>
          <p:spPr>
            <a:xfrm>
              <a:off x="757350" y="531028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99" name="pl99"/>
            <p:cNvSpPr/>
            <p:nvPr/>
          </p:nvSpPr>
          <p:spPr>
            <a:xfrm>
              <a:off x="83042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103922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124802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145682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166561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1874417"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208321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229201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830429" y="5495001"/>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BEBEBE">
                  <a:alpha val="69803"/>
                </a:srgbClr>
              </a:solidFill>
              <a:prstDash val="solid"/>
              <a:round/>
            </a:ln>
          </p:spPr>
          <p:txBody>
            <a:bodyPr/>
            <a:lstStyle/>
            <a:p/>
          </p:txBody>
        </p:sp>
        <p:sp>
          <p:nvSpPr>
            <p:cNvPr id="108" name="pl108"/>
            <p:cNvSpPr/>
            <p:nvPr/>
          </p:nvSpPr>
          <p:spPr>
            <a:xfrm>
              <a:off x="830429" y="5387249"/>
              <a:ext cx="1461582" cy="261684"/>
            </a:xfrm>
            <a:custGeom>
              <a:avLst/>
              <a:pathLst>
                <a:path w="1461582" h="261684">
                  <a:moveTo>
                    <a:pt x="0" y="153931"/>
                  </a:moveTo>
                  <a:lnTo>
                    <a:pt x="208797" y="92359"/>
                  </a:lnTo>
                  <a:lnTo>
                    <a:pt x="417595" y="30786"/>
                  </a:lnTo>
                  <a:lnTo>
                    <a:pt x="626392" y="61572"/>
                  </a:lnTo>
                  <a:lnTo>
                    <a:pt x="835190" y="261684"/>
                  </a:lnTo>
                  <a:lnTo>
                    <a:pt x="1043987" y="30786"/>
                  </a:lnTo>
                  <a:lnTo>
                    <a:pt x="1252785" y="0"/>
                  </a:lnTo>
                  <a:lnTo>
                    <a:pt x="1461582" y="0"/>
                  </a:lnTo>
                </a:path>
              </a:pathLst>
            </a:custGeom>
            <a:ln w="40651" cap="flat">
              <a:solidFill>
                <a:srgbClr val="BEBEBE">
                  <a:alpha val="69803"/>
                </a:srgbClr>
              </a:solidFill>
              <a:prstDash val="solid"/>
              <a:round/>
            </a:ln>
          </p:spPr>
          <p:txBody>
            <a:bodyPr/>
            <a:lstStyle/>
            <a:p/>
          </p:txBody>
        </p:sp>
        <p:sp>
          <p:nvSpPr>
            <p:cNvPr id="109" name="pl109"/>
            <p:cNvSpPr/>
            <p:nvPr/>
          </p:nvSpPr>
          <p:spPr>
            <a:xfrm>
              <a:off x="830429" y="5387249"/>
              <a:ext cx="1461582" cy="261684"/>
            </a:xfrm>
            <a:custGeom>
              <a:avLst/>
              <a:pathLst>
                <a:path w="1461582" h="261684">
                  <a:moveTo>
                    <a:pt x="0" y="153931"/>
                  </a:moveTo>
                  <a:lnTo>
                    <a:pt x="208797" y="92359"/>
                  </a:lnTo>
                  <a:lnTo>
                    <a:pt x="417595" y="30786"/>
                  </a:lnTo>
                  <a:lnTo>
                    <a:pt x="626392" y="61572"/>
                  </a:lnTo>
                  <a:lnTo>
                    <a:pt x="835190" y="261684"/>
                  </a:lnTo>
                  <a:lnTo>
                    <a:pt x="1043987" y="30786"/>
                  </a:lnTo>
                  <a:lnTo>
                    <a:pt x="1252785" y="0"/>
                  </a:lnTo>
                  <a:lnTo>
                    <a:pt x="1461582" y="0"/>
                  </a:lnTo>
                </a:path>
              </a:pathLst>
            </a:custGeom>
            <a:ln w="35231" cap="flat">
              <a:solidFill>
                <a:srgbClr val="BEBEBE">
                  <a:alpha val="69803"/>
                </a:srgbClr>
              </a:solidFill>
              <a:prstDash val="solid"/>
              <a:round/>
            </a:ln>
          </p:spPr>
          <p:txBody>
            <a:bodyPr/>
            <a:lstStyle/>
            <a:p/>
          </p:txBody>
        </p:sp>
        <p:sp>
          <p:nvSpPr>
            <p:cNvPr id="110" name="pl110"/>
            <p:cNvSpPr/>
            <p:nvPr/>
          </p:nvSpPr>
          <p:spPr>
            <a:xfrm>
              <a:off x="830429" y="5495001"/>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6B6B6B">
                  <a:alpha val="100000"/>
                </a:srgbClr>
              </a:solidFill>
              <a:prstDash val="solid"/>
              <a:round/>
            </a:ln>
          </p:spPr>
          <p:txBody>
            <a:bodyPr/>
            <a:lstStyle/>
            <a:p/>
          </p:txBody>
        </p:sp>
        <p:sp>
          <p:nvSpPr>
            <p:cNvPr id="111" name="pl111"/>
            <p:cNvSpPr/>
            <p:nvPr/>
          </p:nvSpPr>
          <p:spPr>
            <a:xfrm>
              <a:off x="830429" y="5387249"/>
              <a:ext cx="1461582" cy="261684"/>
            </a:xfrm>
            <a:custGeom>
              <a:avLst/>
              <a:pathLst>
                <a:path w="1461582" h="261684">
                  <a:moveTo>
                    <a:pt x="0" y="153931"/>
                  </a:moveTo>
                  <a:lnTo>
                    <a:pt x="208797" y="92359"/>
                  </a:lnTo>
                  <a:lnTo>
                    <a:pt x="417595" y="30786"/>
                  </a:lnTo>
                  <a:lnTo>
                    <a:pt x="626392" y="61572"/>
                  </a:lnTo>
                  <a:lnTo>
                    <a:pt x="835190" y="261684"/>
                  </a:lnTo>
                  <a:lnTo>
                    <a:pt x="1043987" y="30786"/>
                  </a:lnTo>
                  <a:lnTo>
                    <a:pt x="1252785" y="0"/>
                  </a:lnTo>
                  <a:lnTo>
                    <a:pt x="1461582" y="0"/>
                  </a:lnTo>
                </a:path>
              </a:pathLst>
            </a:custGeom>
            <a:ln w="40651" cap="flat">
              <a:solidFill>
                <a:srgbClr val="000000">
                  <a:alpha val="100000"/>
                </a:srgbClr>
              </a:solidFill>
              <a:prstDash val="solid"/>
              <a:round/>
            </a:ln>
          </p:spPr>
          <p:txBody>
            <a:bodyPr/>
            <a:lstStyle/>
            <a:p/>
          </p:txBody>
        </p:sp>
        <p:sp>
          <p:nvSpPr>
            <p:cNvPr id="112" name="pl112"/>
            <p:cNvSpPr/>
            <p:nvPr/>
          </p:nvSpPr>
          <p:spPr>
            <a:xfrm>
              <a:off x="830429" y="5387249"/>
              <a:ext cx="1461582" cy="261684"/>
            </a:xfrm>
            <a:custGeom>
              <a:avLst/>
              <a:pathLst>
                <a:path w="1461582" h="261684">
                  <a:moveTo>
                    <a:pt x="0" y="153931"/>
                  </a:moveTo>
                  <a:lnTo>
                    <a:pt x="208797" y="92359"/>
                  </a:lnTo>
                  <a:lnTo>
                    <a:pt x="417595" y="30786"/>
                  </a:lnTo>
                  <a:lnTo>
                    <a:pt x="626392" y="61572"/>
                  </a:lnTo>
                  <a:lnTo>
                    <a:pt x="835190" y="261684"/>
                  </a:lnTo>
                  <a:lnTo>
                    <a:pt x="1043987" y="30786"/>
                  </a:lnTo>
                  <a:lnTo>
                    <a:pt x="1252785" y="0"/>
                  </a:lnTo>
                  <a:lnTo>
                    <a:pt x="1461582" y="0"/>
                  </a:lnTo>
                </a:path>
              </a:pathLst>
            </a:custGeom>
            <a:ln w="35231" cap="flat">
              <a:solidFill>
                <a:srgbClr val="1CABE2">
                  <a:alpha val="100000"/>
                </a:srgbClr>
              </a:solidFill>
              <a:prstDash val="solid"/>
              <a:round/>
            </a:ln>
          </p:spPr>
          <p:txBody>
            <a:bodyPr/>
            <a:lstStyle/>
            <a:p/>
          </p:txBody>
        </p:sp>
        <p:sp>
          <p:nvSpPr>
            <p:cNvPr id="113" name="tx113"/>
            <p:cNvSpPr/>
            <p:nvPr/>
          </p:nvSpPr>
          <p:spPr>
            <a:xfrm>
              <a:off x="770170" y="5362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4" name="tx114"/>
            <p:cNvSpPr/>
            <p:nvPr/>
          </p:nvSpPr>
          <p:spPr>
            <a:xfrm>
              <a:off x="978968" y="5301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5" name="tx115"/>
            <p:cNvSpPr/>
            <p:nvPr/>
          </p:nvSpPr>
          <p:spPr>
            <a:xfrm>
              <a:off x="1187765" y="52394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6" name="tx116"/>
            <p:cNvSpPr/>
            <p:nvPr/>
          </p:nvSpPr>
          <p:spPr>
            <a:xfrm>
              <a:off x="1396563" y="52702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7" name="tx117"/>
            <p:cNvSpPr/>
            <p:nvPr/>
          </p:nvSpPr>
          <p:spPr>
            <a:xfrm>
              <a:off x="1605360" y="547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18" name="tx118"/>
            <p:cNvSpPr/>
            <p:nvPr/>
          </p:nvSpPr>
          <p:spPr>
            <a:xfrm>
              <a:off x="1814158" y="52394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9" name="tx119"/>
            <p:cNvSpPr/>
            <p:nvPr/>
          </p:nvSpPr>
          <p:spPr>
            <a:xfrm>
              <a:off x="2022955" y="52086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0" name="tx120"/>
            <p:cNvSpPr/>
            <p:nvPr/>
          </p:nvSpPr>
          <p:spPr>
            <a:xfrm>
              <a:off x="2231753" y="52086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1" name="rc121"/>
            <p:cNvSpPr/>
            <p:nvPr/>
          </p:nvSpPr>
          <p:spPr>
            <a:xfrm>
              <a:off x="2434680" y="874964"/>
              <a:ext cx="1607740" cy="1049815"/>
            </a:xfrm>
            <a:prstGeom prst="rect">
              <a:avLst/>
            </a:prstGeom>
            <a:solidFill>
              <a:srgbClr val="EBEBEB">
                <a:alpha val="100000"/>
              </a:srgbClr>
            </a:solidFill>
          </p:spPr>
          <p:txBody>
            <a:bodyPr/>
            <a:lstStyle/>
            <a:p/>
          </p:txBody>
        </p:sp>
        <p:sp>
          <p:nvSpPr>
            <p:cNvPr id="122" name="pl122"/>
            <p:cNvSpPr/>
            <p:nvPr/>
          </p:nvSpPr>
          <p:spPr>
            <a:xfrm>
              <a:off x="2434680" y="18847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3" name="pl123"/>
            <p:cNvSpPr/>
            <p:nvPr/>
          </p:nvSpPr>
          <p:spPr>
            <a:xfrm>
              <a:off x="2434680" y="14999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4" name="pl124"/>
            <p:cNvSpPr/>
            <p:nvPr/>
          </p:nvSpPr>
          <p:spPr>
            <a:xfrm>
              <a:off x="2434680" y="11150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5" name="pl125"/>
            <p:cNvSpPr/>
            <p:nvPr/>
          </p:nvSpPr>
          <p:spPr>
            <a:xfrm>
              <a:off x="243468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6" name="pl126"/>
            <p:cNvSpPr/>
            <p:nvPr/>
          </p:nvSpPr>
          <p:spPr>
            <a:xfrm>
              <a:off x="2434680" y="16923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7" name="pl127"/>
            <p:cNvSpPr/>
            <p:nvPr/>
          </p:nvSpPr>
          <p:spPr>
            <a:xfrm>
              <a:off x="2434680" y="130751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8" name="pl128"/>
            <p:cNvSpPr/>
            <p:nvPr/>
          </p:nvSpPr>
          <p:spPr>
            <a:xfrm>
              <a:off x="250775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271655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292535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313415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334294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355174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376054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396934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2507759" y="1492231"/>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BEBEBE">
                  <a:alpha val="69803"/>
                </a:srgbClr>
              </a:solidFill>
              <a:prstDash val="solid"/>
              <a:round/>
            </a:ln>
          </p:spPr>
          <p:txBody>
            <a:bodyPr/>
            <a:lstStyle/>
            <a:p/>
          </p:txBody>
        </p:sp>
        <p:sp>
          <p:nvSpPr>
            <p:cNvPr id="137" name="pl137"/>
            <p:cNvSpPr/>
            <p:nvPr/>
          </p:nvSpPr>
          <p:spPr>
            <a:xfrm>
              <a:off x="2507759" y="1322906"/>
              <a:ext cx="1461582" cy="46179"/>
            </a:xfrm>
            <a:custGeom>
              <a:avLst/>
              <a:pathLst>
                <a:path w="1461582" h="46179">
                  <a:moveTo>
                    <a:pt x="0" y="46179"/>
                  </a:moveTo>
                  <a:lnTo>
                    <a:pt x="208797" y="46179"/>
                  </a:lnTo>
                  <a:lnTo>
                    <a:pt x="417595" y="46179"/>
                  </a:lnTo>
                  <a:lnTo>
                    <a:pt x="626392" y="46179"/>
                  </a:lnTo>
                  <a:lnTo>
                    <a:pt x="835190" y="46179"/>
                  </a:lnTo>
                  <a:lnTo>
                    <a:pt x="1043987" y="46179"/>
                  </a:lnTo>
                  <a:lnTo>
                    <a:pt x="1252785" y="30786"/>
                  </a:lnTo>
                  <a:lnTo>
                    <a:pt x="1461582" y="0"/>
                  </a:lnTo>
                </a:path>
              </a:pathLst>
            </a:custGeom>
            <a:ln w="40651" cap="flat">
              <a:solidFill>
                <a:srgbClr val="BEBEBE">
                  <a:alpha val="69803"/>
                </a:srgbClr>
              </a:solidFill>
              <a:prstDash val="solid"/>
              <a:round/>
            </a:ln>
          </p:spPr>
          <p:txBody>
            <a:bodyPr/>
            <a:lstStyle/>
            <a:p/>
          </p:txBody>
        </p:sp>
        <p:sp>
          <p:nvSpPr>
            <p:cNvPr id="138" name="pl138"/>
            <p:cNvSpPr/>
            <p:nvPr/>
          </p:nvSpPr>
          <p:spPr>
            <a:xfrm>
              <a:off x="2507759" y="1322906"/>
              <a:ext cx="1461582" cy="46179"/>
            </a:xfrm>
            <a:custGeom>
              <a:avLst/>
              <a:pathLst>
                <a:path w="1461582" h="46179">
                  <a:moveTo>
                    <a:pt x="0" y="46179"/>
                  </a:moveTo>
                  <a:lnTo>
                    <a:pt x="208797" y="46179"/>
                  </a:lnTo>
                  <a:lnTo>
                    <a:pt x="417595" y="46179"/>
                  </a:lnTo>
                  <a:lnTo>
                    <a:pt x="626392" y="46179"/>
                  </a:lnTo>
                  <a:lnTo>
                    <a:pt x="835190" y="46179"/>
                  </a:lnTo>
                  <a:lnTo>
                    <a:pt x="1043987" y="46179"/>
                  </a:lnTo>
                  <a:lnTo>
                    <a:pt x="1252785" y="30786"/>
                  </a:lnTo>
                  <a:lnTo>
                    <a:pt x="1461582" y="0"/>
                  </a:lnTo>
                </a:path>
              </a:pathLst>
            </a:custGeom>
            <a:ln w="35231" cap="flat">
              <a:solidFill>
                <a:srgbClr val="BEBEBE">
                  <a:alpha val="69803"/>
                </a:srgbClr>
              </a:solidFill>
              <a:prstDash val="solid"/>
              <a:round/>
            </a:ln>
          </p:spPr>
          <p:txBody>
            <a:bodyPr/>
            <a:lstStyle/>
            <a:p/>
          </p:txBody>
        </p:sp>
        <p:sp>
          <p:nvSpPr>
            <p:cNvPr id="139" name="pl139"/>
            <p:cNvSpPr/>
            <p:nvPr/>
          </p:nvSpPr>
          <p:spPr>
            <a:xfrm>
              <a:off x="2507759" y="1492231"/>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6B6B6B">
                  <a:alpha val="100000"/>
                </a:srgbClr>
              </a:solidFill>
              <a:prstDash val="solid"/>
              <a:round/>
            </a:ln>
          </p:spPr>
          <p:txBody>
            <a:bodyPr/>
            <a:lstStyle/>
            <a:p/>
          </p:txBody>
        </p:sp>
        <p:sp>
          <p:nvSpPr>
            <p:cNvPr id="140" name="pl140"/>
            <p:cNvSpPr/>
            <p:nvPr/>
          </p:nvSpPr>
          <p:spPr>
            <a:xfrm>
              <a:off x="2507759" y="1322906"/>
              <a:ext cx="1461582" cy="46179"/>
            </a:xfrm>
            <a:custGeom>
              <a:avLst/>
              <a:pathLst>
                <a:path w="1461582" h="46179">
                  <a:moveTo>
                    <a:pt x="0" y="46179"/>
                  </a:moveTo>
                  <a:lnTo>
                    <a:pt x="208797" y="46179"/>
                  </a:lnTo>
                  <a:lnTo>
                    <a:pt x="417595" y="46179"/>
                  </a:lnTo>
                  <a:lnTo>
                    <a:pt x="626392" y="46179"/>
                  </a:lnTo>
                  <a:lnTo>
                    <a:pt x="835190" y="46179"/>
                  </a:lnTo>
                  <a:lnTo>
                    <a:pt x="1043987" y="46179"/>
                  </a:lnTo>
                  <a:lnTo>
                    <a:pt x="1252785" y="30786"/>
                  </a:lnTo>
                  <a:lnTo>
                    <a:pt x="1461582" y="0"/>
                  </a:lnTo>
                </a:path>
              </a:pathLst>
            </a:custGeom>
            <a:ln w="40651" cap="flat">
              <a:solidFill>
                <a:srgbClr val="000000">
                  <a:alpha val="100000"/>
                </a:srgbClr>
              </a:solidFill>
              <a:prstDash val="solid"/>
              <a:round/>
            </a:ln>
          </p:spPr>
          <p:txBody>
            <a:bodyPr/>
            <a:lstStyle/>
            <a:p/>
          </p:txBody>
        </p:sp>
        <p:sp>
          <p:nvSpPr>
            <p:cNvPr id="141" name="pl141"/>
            <p:cNvSpPr/>
            <p:nvPr/>
          </p:nvSpPr>
          <p:spPr>
            <a:xfrm>
              <a:off x="2507759" y="1322906"/>
              <a:ext cx="1461582" cy="46179"/>
            </a:xfrm>
            <a:custGeom>
              <a:avLst/>
              <a:pathLst>
                <a:path w="1461582" h="46179">
                  <a:moveTo>
                    <a:pt x="0" y="46179"/>
                  </a:moveTo>
                  <a:lnTo>
                    <a:pt x="208797" y="46179"/>
                  </a:lnTo>
                  <a:lnTo>
                    <a:pt x="417595" y="46179"/>
                  </a:lnTo>
                  <a:lnTo>
                    <a:pt x="626392" y="46179"/>
                  </a:lnTo>
                  <a:lnTo>
                    <a:pt x="835190" y="46179"/>
                  </a:lnTo>
                  <a:lnTo>
                    <a:pt x="1043987" y="46179"/>
                  </a:lnTo>
                  <a:lnTo>
                    <a:pt x="1252785" y="30786"/>
                  </a:lnTo>
                  <a:lnTo>
                    <a:pt x="1461582" y="0"/>
                  </a:lnTo>
                </a:path>
              </a:pathLst>
            </a:custGeom>
            <a:ln w="35231" cap="flat">
              <a:solidFill>
                <a:srgbClr val="1CABE2">
                  <a:alpha val="100000"/>
                </a:srgbClr>
              </a:solidFill>
              <a:prstDash val="solid"/>
              <a:round/>
            </a:ln>
          </p:spPr>
          <p:txBody>
            <a:bodyPr/>
            <a:lstStyle/>
            <a:p/>
          </p:txBody>
        </p:sp>
        <p:sp>
          <p:nvSpPr>
            <p:cNvPr id="142" name="tx142"/>
            <p:cNvSpPr/>
            <p:nvPr/>
          </p:nvSpPr>
          <p:spPr>
            <a:xfrm>
              <a:off x="2447500" y="11905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3" name="tx143"/>
            <p:cNvSpPr/>
            <p:nvPr/>
          </p:nvSpPr>
          <p:spPr>
            <a:xfrm>
              <a:off x="2656297" y="11905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4" name="tx144"/>
            <p:cNvSpPr/>
            <p:nvPr/>
          </p:nvSpPr>
          <p:spPr>
            <a:xfrm>
              <a:off x="2865095" y="11905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5" name="tx145"/>
            <p:cNvSpPr/>
            <p:nvPr/>
          </p:nvSpPr>
          <p:spPr>
            <a:xfrm>
              <a:off x="3073892" y="11905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6" name="tx146"/>
            <p:cNvSpPr/>
            <p:nvPr/>
          </p:nvSpPr>
          <p:spPr>
            <a:xfrm>
              <a:off x="3282690" y="11905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7" name="tx147"/>
            <p:cNvSpPr/>
            <p:nvPr/>
          </p:nvSpPr>
          <p:spPr>
            <a:xfrm>
              <a:off x="3491488" y="11905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8" name="tx148"/>
            <p:cNvSpPr/>
            <p:nvPr/>
          </p:nvSpPr>
          <p:spPr>
            <a:xfrm>
              <a:off x="3700285" y="117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9" name="tx149"/>
            <p:cNvSpPr/>
            <p:nvPr/>
          </p:nvSpPr>
          <p:spPr>
            <a:xfrm>
              <a:off x="3909083" y="1144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50" name="rc150"/>
            <p:cNvSpPr/>
            <p:nvPr/>
          </p:nvSpPr>
          <p:spPr>
            <a:xfrm>
              <a:off x="2434680" y="2209221"/>
              <a:ext cx="1607740" cy="1049815"/>
            </a:xfrm>
            <a:prstGeom prst="rect">
              <a:avLst/>
            </a:prstGeom>
            <a:solidFill>
              <a:srgbClr val="EBEBEB">
                <a:alpha val="100000"/>
              </a:srgbClr>
            </a:solidFill>
          </p:spPr>
          <p:txBody>
            <a:bodyPr/>
            <a:lstStyle/>
            <a:p/>
          </p:txBody>
        </p:sp>
        <p:sp>
          <p:nvSpPr>
            <p:cNvPr id="151" name="pl151"/>
            <p:cNvSpPr/>
            <p:nvPr/>
          </p:nvSpPr>
          <p:spPr>
            <a:xfrm>
              <a:off x="2434680" y="321901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2" name="pl152"/>
            <p:cNvSpPr/>
            <p:nvPr/>
          </p:nvSpPr>
          <p:spPr>
            <a:xfrm>
              <a:off x="2434680" y="28341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3" name="pl153"/>
            <p:cNvSpPr/>
            <p:nvPr/>
          </p:nvSpPr>
          <p:spPr>
            <a:xfrm>
              <a:off x="2434680" y="24493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4" name="pl154"/>
            <p:cNvSpPr/>
            <p:nvPr/>
          </p:nvSpPr>
          <p:spPr>
            <a:xfrm>
              <a:off x="243468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5" name="pl155"/>
            <p:cNvSpPr/>
            <p:nvPr/>
          </p:nvSpPr>
          <p:spPr>
            <a:xfrm>
              <a:off x="2434680" y="302659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56" name="pl156"/>
            <p:cNvSpPr/>
            <p:nvPr/>
          </p:nvSpPr>
          <p:spPr>
            <a:xfrm>
              <a:off x="2434680" y="264176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57" name="pl157"/>
            <p:cNvSpPr/>
            <p:nvPr/>
          </p:nvSpPr>
          <p:spPr>
            <a:xfrm>
              <a:off x="250775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71655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292535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313415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334294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355174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376054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396934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2507759" y="2826488"/>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BEBEBE">
                  <a:alpha val="69803"/>
                </a:srgbClr>
              </a:solidFill>
              <a:prstDash val="solid"/>
              <a:round/>
            </a:ln>
          </p:spPr>
          <p:txBody>
            <a:bodyPr/>
            <a:lstStyle/>
            <a:p/>
          </p:txBody>
        </p:sp>
        <p:sp>
          <p:nvSpPr>
            <p:cNvPr id="166" name="pl166"/>
            <p:cNvSpPr/>
            <p:nvPr/>
          </p:nvSpPr>
          <p:spPr>
            <a:xfrm>
              <a:off x="2507759" y="2657163"/>
              <a:ext cx="1461582" cy="61572"/>
            </a:xfrm>
            <a:custGeom>
              <a:avLst/>
              <a:pathLst>
                <a:path w="1461582" h="61572">
                  <a:moveTo>
                    <a:pt x="0" y="0"/>
                  </a:moveTo>
                  <a:lnTo>
                    <a:pt x="208797" y="0"/>
                  </a:lnTo>
                  <a:lnTo>
                    <a:pt x="417595" y="61572"/>
                  </a:lnTo>
                  <a:lnTo>
                    <a:pt x="626392" y="30786"/>
                  </a:lnTo>
                  <a:lnTo>
                    <a:pt x="835190" y="61572"/>
                  </a:lnTo>
                  <a:lnTo>
                    <a:pt x="1043987" y="46179"/>
                  </a:lnTo>
                  <a:lnTo>
                    <a:pt x="1252785" y="61572"/>
                  </a:lnTo>
                  <a:lnTo>
                    <a:pt x="1461582" y="30786"/>
                  </a:lnTo>
                </a:path>
              </a:pathLst>
            </a:custGeom>
            <a:ln w="40651" cap="flat">
              <a:solidFill>
                <a:srgbClr val="BEBEBE">
                  <a:alpha val="69803"/>
                </a:srgbClr>
              </a:solidFill>
              <a:prstDash val="solid"/>
              <a:round/>
            </a:ln>
          </p:spPr>
          <p:txBody>
            <a:bodyPr/>
            <a:lstStyle/>
            <a:p/>
          </p:txBody>
        </p:sp>
        <p:sp>
          <p:nvSpPr>
            <p:cNvPr id="167" name="pl167"/>
            <p:cNvSpPr/>
            <p:nvPr/>
          </p:nvSpPr>
          <p:spPr>
            <a:xfrm>
              <a:off x="2507759" y="2657163"/>
              <a:ext cx="1461582" cy="61572"/>
            </a:xfrm>
            <a:custGeom>
              <a:avLst/>
              <a:pathLst>
                <a:path w="1461582" h="61572">
                  <a:moveTo>
                    <a:pt x="0" y="0"/>
                  </a:moveTo>
                  <a:lnTo>
                    <a:pt x="208797" y="0"/>
                  </a:lnTo>
                  <a:lnTo>
                    <a:pt x="417595" y="61572"/>
                  </a:lnTo>
                  <a:lnTo>
                    <a:pt x="626392" y="30786"/>
                  </a:lnTo>
                  <a:lnTo>
                    <a:pt x="835190" y="61572"/>
                  </a:lnTo>
                  <a:lnTo>
                    <a:pt x="1043987" y="46179"/>
                  </a:lnTo>
                  <a:lnTo>
                    <a:pt x="1252785" y="61572"/>
                  </a:lnTo>
                  <a:lnTo>
                    <a:pt x="1461582" y="30786"/>
                  </a:lnTo>
                </a:path>
              </a:pathLst>
            </a:custGeom>
            <a:ln w="35231" cap="flat">
              <a:solidFill>
                <a:srgbClr val="BEBEBE">
                  <a:alpha val="69803"/>
                </a:srgbClr>
              </a:solidFill>
              <a:prstDash val="solid"/>
              <a:round/>
            </a:ln>
          </p:spPr>
          <p:txBody>
            <a:bodyPr/>
            <a:lstStyle/>
            <a:p/>
          </p:txBody>
        </p:sp>
        <p:sp>
          <p:nvSpPr>
            <p:cNvPr id="168" name="pl168"/>
            <p:cNvSpPr/>
            <p:nvPr/>
          </p:nvSpPr>
          <p:spPr>
            <a:xfrm>
              <a:off x="2507759" y="2826488"/>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6B6B6B">
                  <a:alpha val="100000"/>
                </a:srgbClr>
              </a:solidFill>
              <a:prstDash val="solid"/>
              <a:round/>
            </a:ln>
          </p:spPr>
          <p:txBody>
            <a:bodyPr/>
            <a:lstStyle/>
            <a:p/>
          </p:txBody>
        </p:sp>
        <p:sp>
          <p:nvSpPr>
            <p:cNvPr id="169" name="pl169"/>
            <p:cNvSpPr/>
            <p:nvPr/>
          </p:nvSpPr>
          <p:spPr>
            <a:xfrm>
              <a:off x="2507759" y="2657163"/>
              <a:ext cx="1461582" cy="61572"/>
            </a:xfrm>
            <a:custGeom>
              <a:avLst/>
              <a:pathLst>
                <a:path w="1461582" h="61572">
                  <a:moveTo>
                    <a:pt x="0" y="0"/>
                  </a:moveTo>
                  <a:lnTo>
                    <a:pt x="208797" y="0"/>
                  </a:lnTo>
                  <a:lnTo>
                    <a:pt x="417595" y="61572"/>
                  </a:lnTo>
                  <a:lnTo>
                    <a:pt x="626392" y="30786"/>
                  </a:lnTo>
                  <a:lnTo>
                    <a:pt x="835190" y="61572"/>
                  </a:lnTo>
                  <a:lnTo>
                    <a:pt x="1043987" y="46179"/>
                  </a:lnTo>
                  <a:lnTo>
                    <a:pt x="1252785" y="61572"/>
                  </a:lnTo>
                  <a:lnTo>
                    <a:pt x="1461582" y="30786"/>
                  </a:lnTo>
                </a:path>
              </a:pathLst>
            </a:custGeom>
            <a:ln w="40651" cap="flat">
              <a:solidFill>
                <a:srgbClr val="000000">
                  <a:alpha val="100000"/>
                </a:srgbClr>
              </a:solidFill>
              <a:prstDash val="solid"/>
              <a:round/>
            </a:ln>
          </p:spPr>
          <p:txBody>
            <a:bodyPr/>
            <a:lstStyle/>
            <a:p/>
          </p:txBody>
        </p:sp>
        <p:sp>
          <p:nvSpPr>
            <p:cNvPr id="170" name="pl170"/>
            <p:cNvSpPr/>
            <p:nvPr/>
          </p:nvSpPr>
          <p:spPr>
            <a:xfrm>
              <a:off x="2507759" y="2657163"/>
              <a:ext cx="1461582" cy="61572"/>
            </a:xfrm>
            <a:custGeom>
              <a:avLst/>
              <a:pathLst>
                <a:path w="1461582" h="61572">
                  <a:moveTo>
                    <a:pt x="0" y="0"/>
                  </a:moveTo>
                  <a:lnTo>
                    <a:pt x="208797" y="0"/>
                  </a:lnTo>
                  <a:lnTo>
                    <a:pt x="417595" y="61572"/>
                  </a:lnTo>
                  <a:lnTo>
                    <a:pt x="626392" y="30786"/>
                  </a:lnTo>
                  <a:lnTo>
                    <a:pt x="835190" y="61572"/>
                  </a:lnTo>
                  <a:lnTo>
                    <a:pt x="1043987" y="46179"/>
                  </a:lnTo>
                  <a:lnTo>
                    <a:pt x="1252785" y="61572"/>
                  </a:lnTo>
                  <a:lnTo>
                    <a:pt x="1461582" y="30786"/>
                  </a:lnTo>
                </a:path>
              </a:pathLst>
            </a:custGeom>
            <a:ln w="35231" cap="flat">
              <a:solidFill>
                <a:srgbClr val="1CABE2">
                  <a:alpha val="100000"/>
                </a:srgbClr>
              </a:solidFill>
              <a:prstDash val="solid"/>
              <a:round/>
            </a:ln>
          </p:spPr>
          <p:txBody>
            <a:bodyPr/>
            <a:lstStyle/>
            <a:p/>
          </p:txBody>
        </p:sp>
        <p:sp>
          <p:nvSpPr>
            <p:cNvPr id="171" name="tx171"/>
            <p:cNvSpPr/>
            <p:nvPr/>
          </p:nvSpPr>
          <p:spPr>
            <a:xfrm>
              <a:off x="2447500" y="24786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72" name="tx172"/>
            <p:cNvSpPr/>
            <p:nvPr/>
          </p:nvSpPr>
          <p:spPr>
            <a:xfrm>
              <a:off x="2656297" y="24786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73" name="tx173"/>
            <p:cNvSpPr/>
            <p:nvPr/>
          </p:nvSpPr>
          <p:spPr>
            <a:xfrm>
              <a:off x="2865095" y="2540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74" name="tx174"/>
            <p:cNvSpPr/>
            <p:nvPr/>
          </p:nvSpPr>
          <p:spPr>
            <a:xfrm>
              <a:off x="3073892" y="25093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75" name="tx175"/>
            <p:cNvSpPr/>
            <p:nvPr/>
          </p:nvSpPr>
          <p:spPr>
            <a:xfrm>
              <a:off x="3282690" y="2540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76" name="tx176"/>
            <p:cNvSpPr/>
            <p:nvPr/>
          </p:nvSpPr>
          <p:spPr>
            <a:xfrm>
              <a:off x="3491488" y="25247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77" name="tx177"/>
            <p:cNvSpPr/>
            <p:nvPr/>
          </p:nvSpPr>
          <p:spPr>
            <a:xfrm>
              <a:off x="3700285" y="2540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78" name="tx178"/>
            <p:cNvSpPr/>
            <p:nvPr/>
          </p:nvSpPr>
          <p:spPr>
            <a:xfrm>
              <a:off x="3909083" y="25093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79" name="rc179"/>
            <p:cNvSpPr/>
            <p:nvPr/>
          </p:nvSpPr>
          <p:spPr>
            <a:xfrm>
              <a:off x="2434680" y="3543478"/>
              <a:ext cx="1607740" cy="1049815"/>
            </a:xfrm>
            <a:prstGeom prst="rect">
              <a:avLst/>
            </a:prstGeom>
            <a:solidFill>
              <a:srgbClr val="EBEBEB">
                <a:alpha val="100000"/>
              </a:srgbClr>
            </a:solidFill>
          </p:spPr>
          <p:txBody>
            <a:bodyPr/>
            <a:lstStyle/>
            <a:p/>
          </p:txBody>
        </p:sp>
        <p:sp>
          <p:nvSpPr>
            <p:cNvPr id="180" name="pl180"/>
            <p:cNvSpPr/>
            <p:nvPr/>
          </p:nvSpPr>
          <p:spPr>
            <a:xfrm>
              <a:off x="2434680" y="455327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1" name="pl181"/>
            <p:cNvSpPr/>
            <p:nvPr/>
          </p:nvSpPr>
          <p:spPr>
            <a:xfrm>
              <a:off x="2434680" y="416844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2" name="pl182"/>
            <p:cNvSpPr/>
            <p:nvPr/>
          </p:nvSpPr>
          <p:spPr>
            <a:xfrm>
              <a:off x="2434680" y="378361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3" name="pl183"/>
            <p:cNvSpPr/>
            <p:nvPr/>
          </p:nvSpPr>
          <p:spPr>
            <a:xfrm>
              <a:off x="243468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4" name="pl184"/>
            <p:cNvSpPr/>
            <p:nvPr/>
          </p:nvSpPr>
          <p:spPr>
            <a:xfrm>
              <a:off x="2434680" y="43608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85" name="pl185"/>
            <p:cNvSpPr/>
            <p:nvPr/>
          </p:nvSpPr>
          <p:spPr>
            <a:xfrm>
              <a:off x="2434680" y="39760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86" name="pl186"/>
            <p:cNvSpPr/>
            <p:nvPr/>
          </p:nvSpPr>
          <p:spPr>
            <a:xfrm>
              <a:off x="250775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271655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292535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313415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334294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355174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376054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396934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2507759" y="4160745"/>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BEBEBE">
                  <a:alpha val="69803"/>
                </a:srgbClr>
              </a:solidFill>
              <a:prstDash val="solid"/>
              <a:round/>
            </a:ln>
          </p:spPr>
          <p:txBody>
            <a:bodyPr/>
            <a:lstStyle/>
            <a:p/>
          </p:txBody>
        </p:sp>
        <p:sp>
          <p:nvSpPr>
            <p:cNvPr id="195" name="pl195"/>
            <p:cNvSpPr/>
            <p:nvPr/>
          </p:nvSpPr>
          <p:spPr>
            <a:xfrm>
              <a:off x="2507759" y="4037599"/>
              <a:ext cx="1461582" cy="215504"/>
            </a:xfrm>
            <a:custGeom>
              <a:avLst/>
              <a:pathLst>
                <a:path w="1461582" h="215504">
                  <a:moveTo>
                    <a:pt x="0" y="0"/>
                  </a:moveTo>
                  <a:lnTo>
                    <a:pt x="208797" y="76965"/>
                  </a:lnTo>
                  <a:lnTo>
                    <a:pt x="417595" y="153931"/>
                  </a:lnTo>
                  <a:lnTo>
                    <a:pt x="626392" y="138538"/>
                  </a:lnTo>
                  <a:lnTo>
                    <a:pt x="835190" y="107752"/>
                  </a:lnTo>
                  <a:lnTo>
                    <a:pt x="1043987" y="138538"/>
                  </a:lnTo>
                  <a:lnTo>
                    <a:pt x="1252785" y="138538"/>
                  </a:lnTo>
                  <a:lnTo>
                    <a:pt x="1461582" y="215504"/>
                  </a:lnTo>
                </a:path>
              </a:pathLst>
            </a:custGeom>
            <a:ln w="40651" cap="flat">
              <a:solidFill>
                <a:srgbClr val="BEBEBE">
                  <a:alpha val="69803"/>
                </a:srgbClr>
              </a:solidFill>
              <a:prstDash val="solid"/>
              <a:round/>
            </a:ln>
          </p:spPr>
          <p:txBody>
            <a:bodyPr/>
            <a:lstStyle/>
            <a:p/>
          </p:txBody>
        </p:sp>
        <p:sp>
          <p:nvSpPr>
            <p:cNvPr id="196" name="pl196"/>
            <p:cNvSpPr/>
            <p:nvPr/>
          </p:nvSpPr>
          <p:spPr>
            <a:xfrm>
              <a:off x="2507759" y="4037599"/>
              <a:ext cx="1461582" cy="215504"/>
            </a:xfrm>
            <a:custGeom>
              <a:avLst/>
              <a:pathLst>
                <a:path w="1461582" h="215504">
                  <a:moveTo>
                    <a:pt x="0" y="0"/>
                  </a:moveTo>
                  <a:lnTo>
                    <a:pt x="208797" y="76965"/>
                  </a:lnTo>
                  <a:lnTo>
                    <a:pt x="417595" y="153931"/>
                  </a:lnTo>
                  <a:lnTo>
                    <a:pt x="626392" y="138538"/>
                  </a:lnTo>
                  <a:lnTo>
                    <a:pt x="835190" y="107752"/>
                  </a:lnTo>
                  <a:lnTo>
                    <a:pt x="1043987" y="138538"/>
                  </a:lnTo>
                  <a:lnTo>
                    <a:pt x="1252785" y="138538"/>
                  </a:lnTo>
                  <a:lnTo>
                    <a:pt x="1461582" y="215504"/>
                  </a:lnTo>
                </a:path>
              </a:pathLst>
            </a:custGeom>
            <a:ln w="35231" cap="flat">
              <a:solidFill>
                <a:srgbClr val="BEBEBE">
                  <a:alpha val="69803"/>
                </a:srgbClr>
              </a:solidFill>
              <a:prstDash val="solid"/>
              <a:round/>
            </a:ln>
          </p:spPr>
          <p:txBody>
            <a:bodyPr/>
            <a:lstStyle/>
            <a:p/>
          </p:txBody>
        </p:sp>
        <p:sp>
          <p:nvSpPr>
            <p:cNvPr id="197" name="pl197"/>
            <p:cNvSpPr/>
            <p:nvPr/>
          </p:nvSpPr>
          <p:spPr>
            <a:xfrm>
              <a:off x="2507759" y="4160745"/>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6B6B6B">
                  <a:alpha val="100000"/>
                </a:srgbClr>
              </a:solidFill>
              <a:prstDash val="solid"/>
              <a:round/>
            </a:ln>
          </p:spPr>
          <p:txBody>
            <a:bodyPr/>
            <a:lstStyle/>
            <a:p/>
          </p:txBody>
        </p:sp>
        <p:sp>
          <p:nvSpPr>
            <p:cNvPr id="198" name="pl198"/>
            <p:cNvSpPr/>
            <p:nvPr/>
          </p:nvSpPr>
          <p:spPr>
            <a:xfrm>
              <a:off x="2507759" y="4037599"/>
              <a:ext cx="1461582" cy="215504"/>
            </a:xfrm>
            <a:custGeom>
              <a:avLst/>
              <a:pathLst>
                <a:path w="1461582" h="215504">
                  <a:moveTo>
                    <a:pt x="0" y="0"/>
                  </a:moveTo>
                  <a:lnTo>
                    <a:pt x="208797" y="76965"/>
                  </a:lnTo>
                  <a:lnTo>
                    <a:pt x="417595" y="153931"/>
                  </a:lnTo>
                  <a:lnTo>
                    <a:pt x="626392" y="138538"/>
                  </a:lnTo>
                  <a:lnTo>
                    <a:pt x="835190" y="107752"/>
                  </a:lnTo>
                  <a:lnTo>
                    <a:pt x="1043987" y="138538"/>
                  </a:lnTo>
                  <a:lnTo>
                    <a:pt x="1252785" y="138538"/>
                  </a:lnTo>
                  <a:lnTo>
                    <a:pt x="1461582" y="215504"/>
                  </a:lnTo>
                </a:path>
              </a:pathLst>
            </a:custGeom>
            <a:ln w="40651" cap="flat">
              <a:solidFill>
                <a:srgbClr val="000000">
                  <a:alpha val="100000"/>
                </a:srgbClr>
              </a:solidFill>
              <a:prstDash val="solid"/>
              <a:round/>
            </a:ln>
          </p:spPr>
          <p:txBody>
            <a:bodyPr/>
            <a:lstStyle/>
            <a:p/>
          </p:txBody>
        </p:sp>
        <p:sp>
          <p:nvSpPr>
            <p:cNvPr id="199" name="pl199"/>
            <p:cNvSpPr/>
            <p:nvPr/>
          </p:nvSpPr>
          <p:spPr>
            <a:xfrm>
              <a:off x="2507759" y="4037599"/>
              <a:ext cx="1461582" cy="215504"/>
            </a:xfrm>
            <a:custGeom>
              <a:avLst/>
              <a:pathLst>
                <a:path w="1461582" h="215504">
                  <a:moveTo>
                    <a:pt x="0" y="0"/>
                  </a:moveTo>
                  <a:lnTo>
                    <a:pt x="208797" y="76965"/>
                  </a:lnTo>
                  <a:lnTo>
                    <a:pt x="417595" y="153931"/>
                  </a:lnTo>
                  <a:lnTo>
                    <a:pt x="626392" y="138538"/>
                  </a:lnTo>
                  <a:lnTo>
                    <a:pt x="835190" y="107752"/>
                  </a:lnTo>
                  <a:lnTo>
                    <a:pt x="1043987" y="138538"/>
                  </a:lnTo>
                  <a:lnTo>
                    <a:pt x="1252785" y="138538"/>
                  </a:lnTo>
                  <a:lnTo>
                    <a:pt x="1461582" y="215504"/>
                  </a:lnTo>
                </a:path>
              </a:pathLst>
            </a:custGeom>
            <a:ln w="35231" cap="flat">
              <a:solidFill>
                <a:srgbClr val="1CABE2">
                  <a:alpha val="100000"/>
                </a:srgbClr>
              </a:solidFill>
              <a:prstDash val="solid"/>
              <a:round/>
            </a:ln>
          </p:spPr>
          <p:txBody>
            <a:bodyPr/>
            <a:lstStyle/>
            <a:p/>
          </p:txBody>
        </p:sp>
        <p:sp>
          <p:nvSpPr>
            <p:cNvPr id="200" name="tx200"/>
            <p:cNvSpPr/>
            <p:nvPr/>
          </p:nvSpPr>
          <p:spPr>
            <a:xfrm>
              <a:off x="2447500" y="38590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01" name="tx201"/>
            <p:cNvSpPr/>
            <p:nvPr/>
          </p:nvSpPr>
          <p:spPr>
            <a:xfrm>
              <a:off x="2656297" y="39360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02" name="tx202"/>
            <p:cNvSpPr/>
            <p:nvPr/>
          </p:nvSpPr>
          <p:spPr>
            <a:xfrm>
              <a:off x="2865095" y="40129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03" name="tx203"/>
            <p:cNvSpPr/>
            <p:nvPr/>
          </p:nvSpPr>
          <p:spPr>
            <a:xfrm>
              <a:off x="3073892" y="3997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04" name="tx204"/>
            <p:cNvSpPr/>
            <p:nvPr/>
          </p:nvSpPr>
          <p:spPr>
            <a:xfrm>
              <a:off x="3282690" y="39667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05" name="tx205"/>
            <p:cNvSpPr/>
            <p:nvPr/>
          </p:nvSpPr>
          <p:spPr>
            <a:xfrm>
              <a:off x="3491488" y="3997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06" name="tx206"/>
            <p:cNvSpPr/>
            <p:nvPr/>
          </p:nvSpPr>
          <p:spPr>
            <a:xfrm>
              <a:off x="3700285" y="3997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07" name="tx207"/>
            <p:cNvSpPr/>
            <p:nvPr/>
          </p:nvSpPr>
          <p:spPr>
            <a:xfrm>
              <a:off x="3909083" y="40745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08" name="rc208"/>
            <p:cNvSpPr/>
            <p:nvPr/>
          </p:nvSpPr>
          <p:spPr>
            <a:xfrm>
              <a:off x="2434680" y="4877735"/>
              <a:ext cx="1607740" cy="1049815"/>
            </a:xfrm>
            <a:prstGeom prst="rect">
              <a:avLst/>
            </a:prstGeom>
            <a:solidFill>
              <a:srgbClr val="EBEBEB">
                <a:alpha val="100000"/>
              </a:srgbClr>
            </a:solidFill>
          </p:spPr>
          <p:txBody>
            <a:bodyPr/>
            <a:lstStyle/>
            <a:p/>
          </p:txBody>
        </p:sp>
        <p:sp>
          <p:nvSpPr>
            <p:cNvPr id="209" name="pl209"/>
            <p:cNvSpPr/>
            <p:nvPr/>
          </p:nvSpPr>
          <p:spPr>
            <a:xfrm>
              <a:off x="2434680" y="58875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0" name="pl210"/>
            <p:cNvSpPr/>
            <p:nvPr/>
          </p:nvSpPr>
          <p:spPr>
            <a:xfrm>
              <a:off x="2434680" y="55026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1" name="pl211"/>
            <p:cNvSpPr/>
            <p:nvPr/>
          </p:nvSpPr>
          <p:spPr>
            <a:xfrm>
              <a:off x="2434680" y="511786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2" name="pl212"/>
            <p:cNvSpPr/>
            <p:nvPr/>
          </p:nvSpPr>
          <p:spPr>
            <a:xfrm>
              <a:off x="2434680" y="49254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3" name="pl213"/>
            <p:cNvSpPr/>
            <p:nvPr/>
          </p:nvSpPr>
          <p:spPr>
            <a:xfrm>
              <a:off x="2434680" y="569511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14" name="pl214"/>
            <p:cNvSpPr/>
            <p:nvPr/>
          </p:nvSpPr>
          <p:spPr>
            <a:xfrm>
              <a:off x="2434680" y="531028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15" name="pl215"/>
            <p:cNvSpPr/>
            <p:nvPr/>
          </p:nvSpPr>
          <p:spPr>
            <a:xfrm>
              <a:off x="250775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271655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292535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313415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334294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355174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376054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396934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3" name="pl223"/>
            <p:cNvSpPr/>
            <p:nvPr/>
          </p:nvSpPr>
          <p:spPr>
            <a:xfrm>
              <a:off x="2507759" y="5495001"/>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BEBEBE">
                  <a:alpha val="69803"/>
                </a:srgbClr>
              </a:solidFill>
              <a:prstDash val="solid"/>
              <a:round/>
            </a:ln>
          </p:spPr>
          <p:txBody>
            <a:bodyPr/>
            <a:lstStyle/>
            <a:p/>
          </p:txBody>
        </p:sp>
        <p:sp>
          <p:nvSpPr>
            <p:cNvPr id="224" name="pl224"/>
            <p:cNvSpPr/>
            <p:nvPr/>
          </p:nvSpPr>
          <p:spPr>
            <a:xfrm>
              <a:off x="2507759" y="5325676"/>
              <a:ext cx="1461582" cy="323256"/>
            </a:xfrm>
            <a:custGeom>
              <a:avLst/>
              <a:pathLst>
                <a:path w="1461582" h="323256">
                  <a:moveTo>
                    <a:pt x="0" y="323256"/>
                  </a:moveTo>
                  <a:lnTo>
                    <a:pt x="208797" y="46179"/>
                  </a:lnTo>
                  <a:lnTo>
                    <a:pt x="417595" y="46179"/>
                  </a:lnTo>
                  <a:lnTo>
                    <a:pt x="626392" y="184718"/>
                  </a:lnTo>
                  <a:lnTo>
                    <a:pt x="835190" y="107752"/>
                  </a:lnTo>
                  <a:lnTo>
                    <a:pt x="1043987" y="292470"/>
                  </a:lnTo>
                  <a:lnTo>
                    <a:pt x="1252785" y="0"/>
                  </a:lnTo>
                  <a:lnTo>
                    <a:pt x="1461582" y="0"/>
                  </a:lnTo>
                </a:path>
              </a:pathLst>
            </a:custGeom>
            <a:ln w="40651" cap="flat">
              <a:solidFill>
                <a:srgbClr val="BEBEBE">
                  <a:alpha val="69803"/>
                </a:srgbClr>
              </a:solidFill>
              <a:prstDash val="solid"/>
              <a:round/>
            </a:ln>
          </p:spPr>
          <p:txBody>
            <a:bodyPr/>
            <a:lstStyle/>
            <a:p/>
          </p:txBody>
        </p:sp>
        <p:sp>
          <p:nvSpPr>
            <p:cNvPr id="225" name="pl225"/>
            <p:cNvSpPr/>
            <p:nvPr/>
          </p:nvSpPr>
          <p:spPr>
            <a:xfrm>
              <a:off x="2507759" y="5325676"/>
              <a:ext cx="1461582" cy="323256"/>
            </a:xfrm>
            <a:custGeom>
              <a:avLst/>
              <a:pathLst>
                <a:path w="1461582" h="323256">
                  <a:moveTo>
                    <a:pt x="0" y="323256"/>
                  </a:moveTo>
                  <a:lnTo>
                    <a:pt x="208797" y="46179"/>
                  </a:lnTo>
                  <a:lnTo>
                    <a:pt x="417595" y="46179"/>
                  </a:lnTo>
                  <a:lnTo>
                    <a:pt x="626392" y="184718"/>
                  </a:lnTo>
                  <a:lnTo>
                    <a:pt x="835190" y="107752"/>
                  </a:lnTo>
                  <a:lnTo>
                    <a:pt x="1043987" y="292470"/>
                  </a:lnTo>
                  <a:lnTo>
                    <a:pt x="1252785" y="0"/>
                  </a:lnTo>
                  <a:lnTo>
                    <a:pt x="1461582" y="0"/>
                  </a:lnTo>
                </a:path>
              </a:pathLst>
            </a:custGeom>
            <a:ln w="35231" cap="flat">
              <a:solidFill>
                <a:srgbClr val="BEBEBE">
                  <a:alpha val="69803"/>
                </a:srgbClr>
              </a:solidFill>
              <a:prstDash val="solid"/>
              <a:round/>
            </a:ln>
          </p:spPr>
          <p:txBody>
            <a:bodyPr/>
            <a:lstStyle/>
            <a:p/>
          </p:txBody>
        </p:sp>
        <p:sp>
          <p:nvSpPr>
            <p:cNvPr id="226" name="pl226"/>
            <p:cNvSpPr/>
            <p:nvPr/>
          </p:nvSpPr>
          <p:spPr>
            <a:xfrm>
              <a:off x="2507759" y="5495001"/>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6B6B6B">
                  <a:alpha val="100000"/>
                </a:srgbClr>
              </a:solidFill>
              <a:prstDash val="solid"/>
              <a:round/>
            </a:ln>
          </p:spPr>
          <p:txBody>
            <a:bodyPr/>
            <a:lstStyle/>
            <a:p/>
          </p:txBody>
        </p:sp>
        <p:sp>
          <p:nvSpPr>
            <p:cNvPr id="227" name="pl227"/>
            <p:cNvSpPr/>
            <p:nvPr/>
          </p:nvSpPr>
          <p:spPr>
            <a:xfrm>
              <a:off x="2507759" y="5325676"/>
              <a:ext cx="1461582" cy="323256"/>
            </a:xfrm>
            <a:custGeom>
              <a:avLst/>
              <a:pathLst>
                <a:path w="1461582" h="323256">
                  <a:moveTo>
                    <a:pt x="0" y="323256"/>
                  </a:moveTo>
                  <a:lnTo>
                    <a:pt x="208797" y="46179"/>
                  </a:lnTo>
                  <a:lnTo>
                    <a:pt x="417595" y="46179"/>
                  </a:lnTo>
                  <a:lnTo>
                    <a:pt x="626392" y="184718"/>
                  </a:lnTo>
                  <a:lnTo>
                    <a:pt x="835190" y="107752"/>
                  </a:lnTo>
                  <a:lnTo>
                    <a:pt x="1043987" y="292470"/>
                  </a:lnTo>
                  <a:lnTo>
                    <a:pt x="1252785" y="0"/>
                  </a:lnTo>
                  <a:lnTo>
                    <a:pt x="1461582" y="0"/>
                  </a:lnTo>
                </a:path>
              </a:pathLst>
            </a:custGeom>
            <a:ln w="40651" cap="flat">
              <a:solidFill>
                <a:srgbClr val="000000">
                  <a:alpha val="100000"/>
                </a:srgbClr>
              </a:solidFill>
              <a:prstDash val="solid"/>
              <a:round/>
            </a:ln>
          </p:spPr>
          <p:txBody>
            <a:bodyPr/>
            <a:lstStyle/>
            <a:p/>
          </p:txBody>
        </p:sp>
        <p:sp>
          <p:nvSpPr>
            <p:cNvPr id="228" name="pl228"/>
            <p:cNvSpPr/>
            <p:nvPr/>
          </p:nvSpPr>
          <p:spPr>
            <a:xfrm>
              <a:off x="2507759" y="5325676"/>
              <a:ext cx="1461582" cy="323256"/>
            </a:xfrm>
            <a:custGeom>
              <a:avLst/>
              <a:pathLst>
                <a:path w="1461582" h="323256">
                  <a:moveTo>
                    <a:pt x="0" y="323256"/>
                  </a:moveTo>
                  <a:lnTo>
                    <a:pt x="208797" y="46179"/>
                  </a:lnTo>
                  <a:lnTo>
                    <a:pt x="417595" y="46179"/>
                  </a:lnTo>
                  <a:lnTo>
                    <a:pt x="626392" y="184718"/>
                  </a:lnTo>
                  <a:lnTo>
                    <a:pt x="835190" y="107752"/>
                  </a:lnTo>
                  <a:lnTo>
                    <a:pt x="1043987" y="292470"/>
                  </a:lnTo>
                  <a:lnTo>
                    <a:pt x="1252785" y="0"/>
                  </a:lnTo>
                  <a:lnTo>
                    <a:pt x="1461582" y="0"/>
                  </a:lnTo>
                </a:path>
              </a:pathLst>
            </a:custGeom>
            <a:ln w="35231" cap="flat">
              <a:solidFill>
                <a:srgbClr val="1CABE2">
                  <a:alpha val="100000"/>
                </a:srgbClr>
              </a:solidFill>
              <a:prstDash val="solid"/>
              <a:round/>
            </a:ln>
          </p:spPr>
          <p:txBody>
            <a:bodyPr/>
            <a:lstStyle/>
            <a:p/>
          </p:txBody>
        </p:sp>
        <p:sp>
          <p:nvSpPr>
            <p:cNvPr id="229" name="tx229"/>
            <p:cNvSpPr/>
            <p:nvPr/>
          </p:nvSpPr>
          <p:spPr>
            <a:xfrm>
              <a:off x="2447500" y="547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30" name="tx230"/>
            <p:cNvSpPr/>
            <p:nvPr/>
          </p:nvSpPr>
          <p:spPr>
            <a:xfrm>
              <a:off x="2656297" y="51933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31" name="tx231"/>
            <p:cNvSpPr/>
            <p:nvPr/>
          </p:nvSpPr>
          <p:spPr>
            <a:xfrm>
              <a:off x="2865095" y="51933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32" name="tx232"/>
            <p:cNvSpPr/>
            <p:nvPr/>
          </p:nvSpPr>
          <p:spPr>
            <a:xfrm>
              <a:off x="3073892" y="53318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33" name="tx233"/>
            <p:cNvSpPr/>
            <p:nvPr/>
          </p:nvSpPr>
          <p:spPr>
            <a:xfrm>
              <a:off x="3282690" y="52548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34" name="tx234"/>
            <p:cNvSpPr/>
            <p:nvPr/>
          </p:nvSpPr>
          <p:spPr>
            <a:xfrm>
              <a:off x="3491488" y="54395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35" name="tx235"/>
            <p:cNvSpPr/>
            <p:nvPr/>
          </p:nvSpPr>
          <p:spPr>
            <a:xfrm>
              <a:off x="3700285" y="51471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36" name="tx236"/>
            <p:cNvSpPr/>
            <p:nvPr/>
          </p:nvSpPr>
          <p:spPr>
            <a:xfrm>
              <a:off x="3909083" y="51471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37" name="rc237"/>
            <p:cNvSpPr/>
            <p:nvPr/>
          </p:nvSpPr>
          <p:spPr>
            <a:xfrm>
              <a:off x="4112010" y="874964"/>
              <a:ext cx="1607740" cy="1049815"/>
            </a:xfrm>
            <a:prstGeom prst="rect">
              <a:avLst/>
            </a:prstGeom>
            <a:solidFill>
              <a:srgbClr val="EBEBEB">
                <a:alpha val="100000"/>
              </a:srgbClr>
            </a:solidFill>
          </p:spPr>
          <p:txBody>
            <a:bodyPr/>
            <a:lstStyle/>
            <a:p/>
          </p:txBody>
        </p:sp>
        <p:sp>
          <p:nvSpPr>
            <p:cNvPr id="238" name="pl238"/>
            <p:cNvSpPr/>
            <p:nvPr/>
          </p:nvSpPr>
          <p:spPr>
            <a:xfrm>
              <a:off x="4112010" y="18847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39" name="pl239"/>
            <p:cNvSpPr/>
            <p:nvPr/>
          </p:nvSpPr>
          <p:spPr>
            <a:xfrm>
              <a:off x="4112010" y="14999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0" name="pl240"/>
            <p:cNvSpPr/>
            <p:nvPr/>
          </p:nvSpPr>
          <p:spPr>
            <a:xfrm>
              <a:off x="4112010" y="11150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1" name="pl241"/>
            <p:cNvSpPr/>
            <p:nvPr/>
          </p:nvSpPr>
          <p:spPr>
            <a:xfrm>
              <a:off x="411201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2" name="pl242"/>
            <p:cNvSpPr/>
            <p:nvPr/>
          </p:nvSpPr>
          <p:spPr>
            <a:xfrm>
              <a:off x="4112010" y="16923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43" name="pl243"/>
            <p:cNvSpPr/>
            <p:nvPr/>
          </p:nvSpPr>
          <p:spPr>
            <a:xfrm>
              <a:off x="4112010" y="130751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44" name="pl244"/>
            <p:cNvSpPr/>
            <p:nvPr/>
          </p:nvSpPr>
          <p:spPr>
            <a:xfrm>
              <a:off x="418508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439388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460268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481148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48" name="pl248"/>
            <p:cNvSpPr/>
            <p:nvPr/>
          </p:nvSpPr>
          <p:spPr>
            <a:xfrm>
              <a:off x="502027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49" name="pl249"/>
            <p:cNvSpPr/>
            <p:nvPr/>
          </p:nvSpPr>
          <p:spPr>
            <a:xfrm>
              <a:off x="522907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0" name="pl250"/>
            <p:cNvSpPr/>
            <p:nvPr/>
          </p:nvSpPr>
          <p:spPr>
            <a:xfrm>
              <a:off x="543787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1" name="pl251"/>
            <p:cNvSpPr/>
            <p:nvPr/>
          </p:nvSpPr>
          <p:spPr>
            <a:xfrm>
              <a:off x="564667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2" name="pl252"/>
            <p:cNvSpPr/>
            <p:nvPr/>
          </p:nvSpPr>
          <p:spPr>
            <a:xfrm>
              <a:off x="4185089" y="1492231"/>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BEBEBE">
                  <a:alpha val="69803"/>
                </a:srgbClr>
              </a:solidFill>
              <a:prstDash val="solid"/>
              <a:round/>
            </a:ln>
          </p:spPr>
          <p:txBody>
            <a:bodyPr/>
            <a:lstStyle/>
            <a:p/>
          </p:txBody>
        </p:sp>
        <p:sp>
          <p:nvSpPr>
            <p:cNvPr id="253" name="pl253"/>
            <p:cNvSpPr/>
            <p:nvPr/>
          </p:nvSpPr>
          <p:spPr>
            <a:xfrm>
              <a:off x="4185089" y="1630769"/>
              <a:ext cx="1461582" cy="246290"/>
            </a:xfrm>
            <a:custGeom>
              <a:avLst/>
              <a:pathLst>
                <a:path w="1461582" h="246290">
                  <a:moveTo>
                    <a:pt x="0" y="0"/>
                  </a:moveTo>
                  <a:lnTo>
                    <a:pt x="208797" y="30786"/>
                  </a:lnTo>
                  <a:lnTo>
                    <a:pt x="417595" y="230897"/>
                  </a:lnTo>
                  <a:lnTo>
                    <a:pt x="626392" y="246290"/>
                  </a:lnTo>
                  <a:lnTo>
                    <a:pt x="835190" y="215504"/>
                  </a:lnTo>
                  <a:lnTo>
                    <a:pt x="1043987" y="215504"/>
                  </a:lnTo>
                  <a:lnTo>
                    <a:pt x="1252785" y="215504"/>
                  </a:lnTo>
                  <a:lnTo>
                    <a:pt x="1461582" y="215504"/>
                  </a:lnTo>
                </a:path>
              </a:pathLst>
            </a:custGeom>
            <a:ln w="40651" cap="flat">
              <a:solidFill>
                <a:srgbClr val="BEBEBE">
                  <a:alpha val="69803"/>
                </a:srgbClr>
              </a:solidFill>
              <a:prstDash val="solid"/>
              <a:round/>
            </a:ln>
          </p:spPr>
          <p:txBody>
            <a:bodyPr/>
            <a:lstStyle/>
            <a:p/>
          </p:txBody>
        </p:sp>
        <p:sp>
          <p:nvSpPr>
            <p:cNvPr id="254" name="pl254"/>
            <p:cNvSpPr/>
            <p:nvPr/>
          </p:nvSpPr>
          <p:spPr>
            <a:xfrm>
              <a:off x="4185089" y="1630769"/>
              <a:ext cx="1461582" cy="246290"/>
            </a:xfrm>
            <a:custGeom>
              <a:avLst/>
              <a:pathLst>
                <a:path w="1461582" h="246290">
                  <a:moveTo>
                    <a:pt x="0" y="0"/>
                  </a:moveTo>
                  <a:lnTo>
                    <a:pt x="208797" y="30786"/>
                  </a:lnTo>
                  <a:lnTo>
                    <a:pt x="417595" y="230897"/>
                  </a:lnTo>
                  <a:lnTo>
                    <a:pt x="626392" y="246290"/>
                  </a:lnTo>
                  <a:lnTo>
                    <a:pt x="835190" y="215504"/>
                  </a:lnTo>
                  <a:lnTo>
                    <a:pt x="1043987" y="215504"/>
                  </a:lnTo>
                  <a:lnTo>
                    <a:pt x="1252785" y="215504"/>
                  </a:lnTo>
                  <a:lnTo>
                    <a:pt x="1461582" y="215504"/>
                  </a:lnTo>
                </a:path>
              </a:pathLst>
            </a:custGeom>
            <a:ln w="35231" cap="flat">
              <a:solidFill>
                <a:srgbClr val="BEBEBE">
                  <a:alpha val="69803"/>
                </a:srgbClr>
              </a:solidFill>
              <a:prstDash val="solid"/>
              <a:round/>
            </a:ln>
          </p:spPr>
          <p:txBody>
            <a:bodyPr/>
            <a:lstStyle/>
            <a:p/>
          </p:txBody>
        </p:sp>
        <p:sp>
          <p:nvSpPr>
            <p:cNvPr id="255" name="pl255"/>
            <p:cNvSpPr/>
            <p:nvPr/>
          </p:nvSpPr>
          <p:spPr>
            <a:xfrm>
              <a:off x="4185089" y="1492231"/>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6B6B6B">
                  <a:alpha val="100000"/>
                </a:srgbClr>
              </a:solidFill>
              <a:prstDash val="solid"/>
              <a:round/>
            </a:ln>
          </p:spPr>
          <p:txBody>
            <a:bodyPr/>
            <a:lstStyle/>
            <a:p/>
          </p:txBody>
        </p:sp>
        <p:sp>
          <p:nvSpPr>
            <p:cNvPr id="256" name="pl256"/>
            <p:cNvSpPr/>
            <p:nvPr/>
          </p:nvSpPr>
          <p:spPr>
            <a:xfrm>
              <a:off x="4185089" y="1630769"/>
              <a:ext cx="1461582" cy="246290"/>
            </a:xfrm>
            <a:custGeom>
              <a:avLst/>
              <a:pathLst>
                <a:path w="1461582" h="246290">
                  <a:moveTo>
                    <a:pt x="0" y="0"/>
                  </a:moveTo>
                  <a:lnTo>
                    <a:pt x="208797" y="30786"/>
                  </a:lnTo>
                  <a:lnTo>
                    <a:pt x="417595" y="230897"/>
                  </a:lnTo>
                  <a:lnTo>
                    <a:pt x="626392" y="246290"/>
                  </a:lnTo>
                  <a:lnTo>
                    <a:pt x="835190" y="215504"/>
                  </a:lnTo>
                  <a:lnTo>
                    <a:pt x="1043987" y="215504"/>
                  </a:lnTo>
                  <a:lnTo>
                    <a:pt x="1252785" y="215504"/>
                  </a:lnTo>
                  <a:lnTo>
                    <a:pt x="1461582" y="215504"/>
                  </a:lnTo>
                </a:path>
              </a:pathLst>
            </a:custGeom>
            <a:ln w="40651" cap="flat">
              <a:solidFill>
                <a:srgbClr val="000000">
                  <a:alpha val="100000"/>
                </a:srgbClr>
              </a:solidFill>
              <a:prstDash val="solid"/>
              <a:round/>
            </a:ln>
          </p:spPr>
          <p:txBody>
            <a:bodyPr/>
            <a:lstStyle/>
            <a:p/>
          </p:txBody>
        </p:sp>
        <p:sp>
          <p:nvSpPr>
            <p:cNvPr id="257" name="pl257"/>
            <p:cNvSpPr/>
            <p:nvPr/>
          </p:nvSpPr>
          <p:spPr>
            <a:xfrm>
              <a:off x="4185089" y="1630769"/>
              <a:ext cx="1461582" cy="246290"/>
            </a:xfrm>
            <a:custGeom>
              <a:avLst/>
              <a:pathLst>
                <a:path w="1461582" h="246290">
                  <a:moveTo>
                    <a:pt x="0" y="0"/>
                  </a:moveTo>
                  <a:lnTo>
                    <a:pt x="208797" y="30786"/>
                  </a:lnTo>
                  <a:lnTo>
                    <a:pt x="417595" y="230897"/>
                  </a:lnTo>
                  <a:lnTo>
                    <a:pt x="626392" y="246290"/>
                  </a:lnTo>
                  <a:lnTo>
                    <a:pt x="835190" y="215504"/>
                  </a:lnTo>
                  <a:lnTo>
                    <a:pt x="1043987" y="215504"/>
                  </a:lnTo>
                  <a:lnTo>
                    <a:pt x="1252785" y="215504"/>
                  </a:lnTo>
                  <a:lnTo>
                    <a:pt x="1461582" y="215504"/>
                  </a:lnTo>
                </a:path>
              </a:pathLst>
            </a:custGeom>
            <a:ln w="35231" cap="flat">
              <a:solidFill>
                <a:srgbClr val="1CABE2">
                  <a:alpha val="100000"/>
                </a:srgbClr>
              </a:solidFill>
              <a:prstDash val="solid"/>
              <a:round/>
            </a:ln>
          </p:spPr>
          <p:txBody>
            <a:bodyPr/>
            <a:lstStyle/>
            <a:p/>
          </p:txBody>
        </p:sp>
        <p:sp>
          <p:nvSpPr>
            <p:cNvPr id="258" name="tx258"/>
            <p:cNvSpPr/>
            <p:nvPr/>
          </p:nvSpPr>
          <p:spPr>
            <a:xfrm>
              <a:off x="4124830" y="14522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59" name="tx259"/>
            <p:cNvSpPr/>
            <p:nvPr/>
          </p:nvSpPr>
          <p:spPr>
            <a:xfrm>
              <a:off x="4333627" y="148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60" name="tx260"/>
            <p:cNvSpPr/>
            <p:nvPr/>
          </p:nvSpPr>
          <p:spPr>
            <a:xfrm>
              <a:off x="4542425" y="16831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61" name="tx261"/>
            <p:cNvSpPr/>
            <p:nvPr/>
          </p:nvSpPr>
          <p:spPr>
            <a:xfrm>
              <a:off x="4751222" y="16985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262" name="tx262"/>
            <p:cNvSpPr/>
            <p:nvPr/>
          </p:nvSpPr>
          <p:spPr>
            <a:xfrm>
              <a:off x="4960020" y="16677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63" name="tx263"/>
            <p:cNvSpPr/>
            <p:nvPr/>
          </p:nvSpPr>
          <p:spPr>
            <a:xfrm>
              <a:off x="5168817" y="16677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64" name="tx264"/>
            <p:cNvSpPr/>
            <p:nvPr/>
          </p:nvSpPr>
          <p:spPr>
            <a:xfrm>
              <a:off x="5377615" y="16677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65" name="tx265"/>
            <p:cNvSpPr/>
            <p:nvPr/>
          </p:nvSpPr>
          <p:spPr>
            <a:xfrm>
              <a:off x="5586413" y="16677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66" name="rc266"/>
            <p:cNvSpPr/>
            <p:nvPr/>
          </p:nvSpPr>
          <p:spPr>
            <a:xfrm>
              <a:off x="4112010" y="2209221"/>
              <a:ext cx="1607740" cy="1049815"/>
            </a:xfrm>
            <a:prstGeom prst="rect">
              <a:avLst/>
            </a:prstGeom>
            <a:solidFill>
              <a:srgbClr val="EBEBEB">
                <a:alpha val="100000"/>
              </a:srgbClr>
            </a:solidFill>
          </p:spPr>
          <p:txBody>
            <a:bodyPr/>
            <a:lstStyle/>
            <a:p/>
          </p:txBody>
        </p:sp>
        <p:sp>
          <p:nvSpPr>
            <p:cNvPr id="267" name="pl267"/>
            <p:cNvSpPr/>
            <p:nvPr/>
          </p:nvSpPr>
          <p:spPr>
            <a:xfrm>
              <a:off x="4112010" y="321901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68" name="pl268"/>
            <p:cNvSpPr/>
            <p:nvPr/>
          </p:nvSpPr>
          <p:spPr>
            <a:xfrm>
              <a:off x="4112010" y="28341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69" name="pl269"/>
            <p:cNvSpPr/>
            <p:nvPr/>
          </p:nvSpPr>
          <p:spPr>
            <a:xfrm>
              <a:off x="4112010" y="24493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0" name="pl270"/>
            <p:cNvSpPr/>
            <p:nvPr/>
          </p:nvSpPr>
          <p:spPr>
            <a:xfrm>
              <a:off x="411201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1" name="pl271"/>
            <p:cNvSpPr/>
            <p:nvPr/>
          </p:nvSpPr>
          <p:spPr>
            <a:xfrm>
              <a:off x="4112010" y="302659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72" name="pl272"/>
            <p:cNvSpPr/>
            <p:nvPr/>
          </p:nvSpPr>
          <p:spPr>
            <a:xfrm>
              <a:off x="4112010" y="264176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73" name="pl273"/>
            <p:cNvSpPr/>
            <p:nvPr/>
          </p:nvSpPr>
          <p:spPr>
            <a:xfrm>
              <a:off x="418508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439388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460268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481148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502027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522907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79" name="pl279"/>
            <p:cNvSpPr/>
            <p:nvPr/>
          </p:nvSpPr>
          <p:spPr>
            <a:xfrm>
              <a:off x="543787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0" name="pl280"/>
            <p:cNvSpPr/>
            <p:nvPr/>
          </p:nvSpPr>
          <p:spPr>
            <a:xfrm>
              <a:off x="564667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1" name="pl281"/>
            <p:cNvSpPr/>
            <p:nvPr/>
          </p:nvSpPr>
          <p:spPr>
            <a:xfrm>
              <a:off x="4185089" y="2826488"/>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BEBEBE">
                  <a:alpha val="69803"/>
                </a:srgbClr>
              </a:solidFill>
              <a:prstDash val="solid"/>
              <a:round/>
            </a:ln>
          </p:spPr>
          <p:txBody>
            <a:bodyPr/>
            <a:lstStyle/>
            <a:p/>
          </p:txBody>
        </p:sp>
        <p:sp>
          <p:nvSpPr>
            <p:cNvPr id="282" name="pl282"/>
            <p:cNvSpPr/>
            <p:nvPr/>
          </p:nvSpPr>
          <p:spPr>
            <a:xfrm>
              <a:off x="4185089" y="2657163"/>
              <a:ext cx="1461582" cy="15393"/>
            </a:xfrm>
            <a:custGeom>
              <a:avLst/>
              <a:pathLst>
                <a:path w="1461582" h="15393">
                  <a:moveTo>
                    <a:pt x="0" y="0"/>
                  </a:moveTo>
                  <a:lnTo>
                    <a:pt x="208797" y="0"/>
                  </a:lnTo>
                  <a:lnTo>
                    <a:pt x="417595" y="0"/>
                  </a:lnTo>
                  <a:lnTo>
                    <a:pt x="626392" y="15393"/>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283" name="pl283"/>
            <p:cNvSpPr/>
            <p:nvPr/>
          </p:nvSpPr>
          <p:spPr>
            <a:xfrm>
              <a:off x="4185089" y="2657163"/>
              <a:ext cx="1461582" cy="15393"/>
            </a:xfrm>
            <a:custGeom>
              <a:avLst/>
              <a:pathLst>
                <a:path w="1461582" h="15393">
                  <a:moveTo>
                    <a:pt x="0" y="0"/>
                  </a:moveTo>
                  <a:lnTo>
                    <a:pt x="208797" y="0"/>
                  </a:lnTo>
                  <a:lnTo>
                    <a:pt x="417595" y="0"/>
                  </a:lnTo>
                  <a:lnTo>
                    <a:pt x="626392" y="15393"/>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284" name="pl284"/>
            <p:cNvSpPr/>
            <p:nvPr/>
          </p:nvSpPr>
          <p:spPr>
            <a:xfrm>
              <a:off x="4185089" y="2826488"/>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6B6B6B">
                  <a:alpha val="100000"/>
                </a:srgbClr>
              </a:solidFill>
              <a:prstDash val="solid"/>
              <a:round/>
            </a:ln>
          </p:spPr>
          <p:txBody>
            <a:bodyPr/>
            <a:lstStyle/>
            <a:p/>
          </p:txBody>
        </p:sp>
        <p:sp>
          <p:nvSpPr>
            <p:cNvPr id="285" name="pl285"/>
            <p:cNvSpPr/>
            <p:nvPr/>
          </p:nvSpPr>
          <p:spPr>
            <a:xfrm>
              <a:off x="4185089" y="2657163"/>
              <a:ext cx="1461582" cy="15393"/>
            </a:xfrm>
            <a:custGeom>
              <a:avLst/>
              <a:pathLst>
                <a:path w="1461582" h="15393">
                  <a:moveTo>
                    <a:pt x="0" y="0"/>
                  </a:moveTo>
                  <a:lnTo>
                    <a:pt x="208797" y="0"/>
                  </a:lnTo>
                  <a:lnTo>
                    <a:pt x="417595" y="0"/>
                  </a:lnTo>
                  <a:lnTo>
                    <a:pt x="626392" y="15393"/>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286" name="pl286"/>
            <p:cNvSpPr/>
            <p:nvPr/>
          </p:nvSpPr>
          <p:spPr>
            <a:xfrm>
              <a:off x="4185089" y="2657163"/>
              <a:ext cx="1461582" cy="15393"/>
            </a:xfrm>
            <a:custGeom>
              <a:avLst/>
              <a:pathLst>
                <a:path w="1461582" h="15393">
                  <a:moveTo>
                    <a:pt x="0" y="0"/>
                  </a:moveTo>
                  <a:lnTo>
                    <a:pt x="208797" y="0"/>
                  </a:lnTo>
                  <a:lnTo>
                    <a:pt x="417595" y="0"/>
                  </a:lnTo>
                  <a:lnTo>
                    <a:pt x="626392" y="15393"/>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287" name="tx287"/>
            <p:cNvSpPr/>
            <p:nvPr/>
          </p:nvSpPr>
          <p:spPr>
            <a:xfrm>
              <a:off x="4124830" y="24786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88" name="tx288"/>
            <p:cNvSpPr/>
            <p:nvPr/>
          </p:nvSpPr>
          <p:spPr>
            <a:xfrm>
              <a:off x="4333627" y="24786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89" name="tx289"/>
            <p:cNvSpPr/>
            <p:nvPr/>
          </p:nvSpPr>
          <p:spPr>
            <a:xfrm>
              <a:off x="4542425" y="24786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90" name="tx290"/>
            <p:cNvSpPr/>
            <p:nvPr/>
          </p:nvSpPr>
          <p:spPr>
            <a:xfrm>
              <a:off x="4751222" y="2494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91" name="tx291"/>
            <p:cNvSpPr/>
            <p:nvPr/>
          </p:nvSpPr>
          <p:spPr>
            <a:xfrm>
              <a:off x="4960020" y="24786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92" name="tx292"/>
            <p:cNvSpPr/>
            <p:nvPr/>
          </p:nvSpPr>
          <p:spPr>
            <a:xfrm>
              <a:off x="5168817" y="24786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93" name="tx293"/>
            <p:cNvSpPr/>
            <p:nvPr/>
          </p:nvSpPr>
          <p:spPr>
            <a:xfrm>
              <a:off x="5377615" y="24786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94" name="tx294"/>
            <p:cNvSpPr/>
            <p:nvPr/>
          </p:nvSpPr>
          <p:spPr>
            <a:xfrm>
              <a:off x="5586413" y="24786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95" name="rc295"/>
            <p:cNvSpPr/>
            <p:nvPr/>
          </p:nvSpPr>
          <p:spPr>
            <a:xfrm>
              <a:off x="4112010" y="3543478"/>
              <a:ext cx="1607740" cy="1049815"/>
            </a:xfrm>
            <a:prstGeom prst="rect">
              <a:avLst/>
            </a:prstGeom>
            <a:solidFill>
              <a:srgbClr val="EBEBEB">
                <a:alpha val="100000"/>
              </a:srgbClr>
            </a:solidFill>
          </p:spPr>
          <p:txBody>
            <a:bodyPr/>
            <a:lstStyle/>
            <a:p/>
          </p:txBody>
        </p:sp>
        <p:sp>
          <p:nvSpPr>
            <p:cNvPr id="296" name="pl296"/>
            <p:cNvSpPr/>
            <p:nvPr/>
          </p:nvSpPr>
          <p:spPr>
            <a:xfrm>
              <a:off x="4112010" y="455327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7" name="pl297"/>
            <p:cNvSpPr/>
            <p:nvPr/>
          </p:nvSpPr>
          <p:spPr>
            <a:xfrm>
              <a:off x="4112010" y="416844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8" name="pl298"/>
            <p:cNvSpPr/>
            <p:nvPr/>
          </p:nvSpPr>
          <p:spPr>
            <a:xfrm>
              <a:off x="4112010" y="378361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9" name="pl299"/>
            <p:cNvSpPr/>
            <p:nvPr/>
          </p:nvSpPr>
          <p:spPr>
            <a:xfrm>
              <a:off x="411201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0" name="pl300"/>
            <p:cNvSpPr/>
            <p:nvPr/>
          </p:nvSpPr>
          <p:spPr>
            <a:xfrm>
              <a:off x="4112010" y="43608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01" name="pl301"/>
            <p:cNvSpPr/>
            <p:nvPr/>
          </p:nvSpPr>
          <p:spPr>
            <a:xfrm>
              <a:off x="4112010" y="39760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02" name="pl302"/>
            <p:cNvSpPr/>
            <p:nvPr/>
          </p:nvSpPr>
          <p:spPr>
            <a:xfrm>
              <a:off x="418508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439388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460268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5" name="pl305"/>
            <p:cNvSpPr/>
            <p:nvPr/>
          </p:nvSpPr>
          <p:spPr>
            <a:xfrm>
              <a:off x="481148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6" name="pl306"/>
            <p:cNvSpPr/>
            <p:nvPr/>
          </p:nvSpPr>
          <p:spPr>
            <a:xfrm>
              <a:off x="502027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7" name="pl307"/>
            <p:cNvSpPr/>
            <p:nvPr/>
          </p:nvSpPr>
          <p:spPr>
            <a:xfrm>
              <a:off x="522907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8" name="pl308"/>
            <p:cNvSpPr/>
            <p:nvPr/>
          </p:nvSpPr>
          <p:spPr>
            <a:xfrm>
              <a:off x="543787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9" name="pl309"/>
            <p:cNvSpPr/>
            <p:nvPr/>
          </p:nvSpPr>
          <p:spPr>
            <a:xfrm>
              <a:off x="564667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0" name="pl310"/>
            <p:cNvSpPr/>
            <p:nvPr/>
          </p:nvSpPr>
          <p:spPr>
            <a:xfrm>
              <a:off x="4185089" y="4160745"/>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BEBEBE">
                  <a:alpha val="69803"/>
                </a:srgbClr>
              </a:solidFill>
              <a:prstDash val="solid"/>
              <a:round/>
            </a:ln>
          </p:spPr>
          <p:txBody>
            <a:bodyPr/>
            <a:lstStyle/>
            <a:p/>
          </p:txBody>
        </p:sp>
        <p:sp>
          <p:nvSpPr>
            <p:cNvPr id="311" name="pl311"/>
            <p:cNvSpPr/>
            <p:nvPr/>
          </p:nvSpPr>
          <p:spPr>
            <a:xfrm>
              <a:off x="4185089" y="3991419"/>
              <a:ext cx="1461582" cy="30786"/>
            </a:xfrm>
            <a:custGeom>
              <a:avLst/>
              <a:pathLst>
                <a:path w="1461582" h="30786">
                  <a:moveTo>
                    <a:pt x="0" y="0"/>
                  </a:moveTo>
                  <a:lnTo>
                    <a:pt x="208797" y="0"/>
                  </a:lnTo>
                  <a:lnTo>
                    <a:pt x="417595" y="15393"/>
                  </a:lnTo>
                  <a:lnTo>
                    <a:pt x="626392" y="30786"/>
                  </a:lnTo>
                  <a:lnTo>
                    <a:pt x="835190" y="30786"/>
                  </a:lnTo>
                  <a:lnTo>
                    <a:pt x="1043987" y="15393"/>
                  </a:lnTo>
                  <a:lnTo>
                    <a:pt x="1252785" y="30786"/>
                  </a:lnTo>
                  <a:lnTo>
                    <a:pt x="1461582" y="30786"/>
                  </a:lnTo>
                </a:path>
              </a:pathLst>
            </a:custGeom>
            <a:ln w="40651" cap="flat">
              <a:solidFill>
                <a:srgbClr val="BEBEBE">
                  <a:alpha val="69803"/>
                </a:srgbClr>
              </a:solidFill>
              <a:prstDash val="solid"/>
              <a:round/>
            </a:ln>
          </p:spPr>
          <p:txBody>
            <a:bodyPr/>
            <a:lstStyle/>
            <a:p/>
          </p:txBody>
        </p:sp>
        <p:sp>
          <p:nvSpPr>
            <p:cNvPr id="312" name="pl312"/>
            <p:cNvSpPr/>
            <p:nvPr/>
          </p:nvSpPr>
          <p:spPr>
            <a:xfrm>
              <a:off x="4185089" y="3991419"/>
              <a:ext cx="1461582" cy="30786"/>
            </a:xfrm>
            <a:custGeom>
              <a:avLst/>
              <a:pathLst>
                <a:path w="1461582" h="30786">
                  <a:moveTo>
                    <a:pt x="0" y="0"/>
                  </a:moveTo>
                  <a:lnTo>
                    <a:pt x="208797" y="0"/>
                  </a:lnTo>
                  <a:lnTo>
                    <a:pt x="417595" y="15393"/>
                  </a:lnTo>
                  <a:lnTo>
                    <a:pt x="626392" y="30786"/>
                  </a:lnTo>
                  <a:lnTo>
                    <a:pt x="835190" y="30786"/>
                  </a:lnTo>
                  <a:lnTo>
                    <a:pt x="1043987" y="15393"/>
                  </a:lnTo>
                  <a:lnTo>
                    <a:pt x="1252785" y="30786"/>
                  </a:lnTo>
                  <a:lnTo>
                    <a:pt x="1461582" y="30786"/>
                  </a:lnTo>
                </a:path>
              </a:pathLst>
            </a:custGeom>
            <a:ln w="35231" cap="flat">
              <a:solidFill>
                <a:srgbClr val="BEBEBE">
                  <a:alpha val="69803"/>
                </a:srgbClr>
              </a:solidFill>
              <a:prstDash val="solid"/>
              <a:round/>
            </a:ln>
          </p:spPr>
          <p:txBody>
            <a:bodyPr/>
            <a:lstStyle/>
            <a:p/>
          </p:txBody>
        </p:sp>
        <p:sp>
          <p:nvSpPr>
            <p:cNvPr id="313" name="pl313"/>
            <p:cNvSpPr/>
            <p:nvPr/>
          </p:nvSpPr>
          <p:spPr>
            <a:xfrm>
              <a:off x="4185089" y="4160745"/>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6B6B6B">
                  <a:alpha val="100000"/>
                </a:srgbClr>
              </a:solidFill>
              <a:prstDash val="solid"/>
              <a:round/>
            </a:ln>
          </p:spPr>
          <p:txBody>
            <a:bodyPr/>
            <a:lstStyle/>
            <a:p/>
          </p:txBody>
        </p:sp>
        <p:sp>
          <p:nvSpPr>
            <p:cNvPr id="314" name="pl314"/>
            <p:cNvSpPr/>
            <p:nvPr/>
          </p:nvSpPr>
          <p:spPr>
            <a:xfrm>
              <a:off x="4185089" y="3991419"/>
              <a:ext cx="1461582" cy="30786"/>
            </a:xfrm>
            <a:custGeom>
              <a:avLst/>
              <a:pathLst>
                <a:path w="1461582" h="30786">
                  <a:moveTo>
                    <a:pt x="0" y="0"/>
                  </a:moveTo>
                  <a:lnTo>
                    <a:pt x="208797" y="0"/>
                  </a:lnTo>
                  <a:lnTo>
                    <a:pt x="417595" y="15393"/>
                  </a:lnTo>
                  <a:lnTo>
                    <a:pt x="626392" y="30786"/>
                  </a:lnTo>
                  <a:lnTo>
                    <a:pt x="835190" y="30786"/>
                  </a:lnTo>
                  <a:lnTo>
                    <a:pt x="1043987" y="15393"/>
                  </a:lnTo>
                  <a:lnTo>
                    <a:pt x="1252785" y="30786"/>
                  </a:lnTo>
                  <a:lnTo>
                    <a:pt x="1461582" y="30786"/>
                  </a:lnTo>
                </a:path>
              </a:pathLst>
            </a:custGeom>
            <a:ln w="40651" cap="flat">
              <a:solidFill>
                <a:srgbClr val="000000">
                  <a:alpha val="100000"/>
                </a:srgbClr>
              </a:solidFill>
              <a:prstDash val="solid"/>
              <a:round/>
            </a:ln>
          </p:spPr>
          <p:txBody>
            <a:bodyPr/>
            <a:lstStyle/>
            <a:p/>
          </p:txBody>
        </p:sp>
        <p:sp>
          <p:nvSpPr>
            <p:cNvPr id="315" name="pl315"/>
            <p:cNvSpPr/>
            <p:nvPr/>
          </p:nvSpPr>
          <p:spPr>
            <a:xfrm>
              <a:off x="4185089" y="3991419"/>
              <a:ext cx="1461582" cy="30786"/>
            </a:xfrm>
            <a:custGeom>
              <a:avLst/>
              <a:pathLst>
                <a:path w="1461582" h="30786">
                  <a:moveTo>
                    <a:pt x="0" y="0"/>
                  </a:moveTo>
                  <a:lnTo>
                    <a:pt x="208797" y="0"/>
                  </a:lnTo>
                  <a:lnTo>
                    <a:pt x="417595" y="15393"/>
                  </a:lnTo>
                  <a:lnTo>
                    <a:pt x="626392" y="30786"/>
                  </a:lnTo>
                  <a:lnTo>
                    <a:pt x="835190" y="30786"/>
                  </a:lnTo>
                  <a:lnTo>
                    <a:pt x="1043987" y="15393"/>
                  </a:lnTo>
                  <a:lnTo>
                    <a:pt x="1252785" y="30786"/>
                  </a:lnTo>
                  <a:lnTo>
                    <a:pt x="1461582" y="30786"/>
                  </a:lnTo>
                </a:path>
              </a:pathLst>
            </a:custGeom>
            <a:ln w="35231" cap="flat">
              <a:solidFill>
                <a:srgbClr val="1CABE2">
                  <a:alpha val="100000"/>
                </a:srgbClr>
              </a:solidFill>
              <a:prstDash val="solid"/>
              <a:round/>
            </a:ln>
          </p:spPr>
          <p:txBody>
            <a:bodyPr/>
            <a:lstStyle/>
            <a:p/>
          </p:txBody>
        </p:sp>
        <p:sp>
          <p:nvSpPr>
            <p:cNvPr id="316" name="tx316"/>
            <p:cNvSpPr/>
            <p:nvPr/>
          </p:nvSpPr>
          <p:spPr>
            <a:xfrm>
              <a:off x="4124830" y="38128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17" name="tx317"/>
            <p:cNvSpPr/>
            <p:nvPr/>
          </p:nvSpPr>
          <p:spPr>
            <a:xfrm>
              <a:off x="4333627" y="38128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18" name="tx318"/>
            <p:cNvSpPr/>
            <p:nvPr/>
          </p:nvSpPr>
          <p:spPr>
            <a:xfrm>
              <a:off x="4542425" y="38282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19" name="tx319"/>
            <p:cNvSpPr/>
            <p:nvPr/>
          </p:nvSpPr>
          <p:spPr>
            <a:xfrm>
              <a:off x="4751222" y="38436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20" name="tx320"/>
            <p:cNvSpPr/>
            <p:nvPr/>
          </p:nvSpPr>
          <p:spPr>
            <a:xfrm>
              <a:off x="4960020" y="38436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21" name="tx321"/>
            <p:cNvSpPr/>
            <p:nvPr/>
          </p:nvSpPr>
          <p:spPr>
            <a:xfrm>
              <a:off x="5168817" y="38282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2" name="tx322"/>
            <p:cNvSpPr/>
            <p:nvPr/>
          </p:nvSpPr>
          <p:spPr>
            <a:xfrm>
              <a:off x="5377615" y="38436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23" name="tx323"/>
            <p:cNvSpPr/>
            <p:nvPr/>
          </p:nvSpPr>
          <p:spPr>
            <a:xfrm>
              <a:off x="5586413" y="38436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24" name="rc324"/>
            <p:cNvSpPr/>
            <p:nvPr/>
          </p:nvSpPr>
          <p:spPr>
            <a:xfrm>
              <a:off x="5789340" y="874964"/>
              <a:ext cx="1607740" cy="1049815"/>
            </a:xfrm>
            <a:prstGeom prst="rect">
              <a:avLst/>
            </a:prstGeom>
            <a:solidFill>
              <a:srgbClr val="EBEBEB">
                <a:alpha val="100000"/>
              </a:srgbClr>
            </a:solidFill>
          </p:spPr>
          <p:txBody>
            <a:bodyPr/>
            <a:lstStyle/>
            <a:p/>
          </p:txBody>
        </p:sp>
        <p:sp>
          <p:nvSpPr>
            <p:cNvPr id="325" name="pl325"/>
            <p:cNvSpPr/>
            <p:nvPr/>
          </p:nvSpPr>
          <p:spPr>
            <a:xfrm>
              <a:off x="5789340" y="18847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6" name="pl326"/>
            <p:cNvSpPr/>
            <p:nvPr/>
          </p:nvSpPr>
          <p:spPr>
            <a:xfrm>
              <a:off x="5789340" y="14999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7" name="pl327"/>
            <p:cNvSpPr/>
            <p:nvPr/>
          </p:nvSpPr>
          <p:spPr>
            <a:xfrm>
              <a:off x="5789340" y="11150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8" name="pl328"/>
            <p:cNvSpPr/>
            <p:nvPr/>
          </p:nvSpPr>
          <p:spPr>
            <a:xfrm>
              <a:off x="578934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9" name="pl329"/>
            <p:cNvSpPr/>
            <p:nvPr/>
          </p:nvSpPr>
          <p:spPr>
            <a:xfrm>
              <a:off x="5789340" y="16923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30" name="pl330"/>
            <p:cNvSpPr/>
            <p:nvPr/>
          </p:nvSpPr>
          <p:spPr>
            <a:xfrm>
              <a:off x="5789340" y="130751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31" name="pl331"/>
            <p:cNvSpPr/>
            <p:nvPr/>
          </p:nvSpPr>
          <p:spPr>
            <a:xfrm>
              <a:off x="586241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607121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3" name="pl333"/>
            <p:cNvSpPr/>
            <p:nvPr/>
          </p:nvSpPr>
          <p:spPr>
            <a:xfrm>
              <a:off x="628001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4" name="pl334"/>
            <p:cNvSpPr/>
            <p:nvPr/>
          </p:nvSpPr>
          <p:spPr>
            <a:xfrm>
              <a:off x="648881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669760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690640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711520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732400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9" name="pl339"/>
            <p:cNvSpPr/>
            <p:nvPr/>
          </p:nvSpPr>
          <p:spPr>
            <a:xfrm>
              <a:off x="5862419" y="1492231"/>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BEBEBE">
                  <a:alpha val="69803"/>
                </a:srgbClr>
              </a:solidFill>
              <a:prstDash val="solid"/>
              <a:round/>
            </a:ln>
          </p:spPr>
          <p:txBody>
            <a:bodyPr/>
            <a:lstStyle/>
            <a:p/>
          </p:txBody>
        </p:sp>
        <p:sp>
          <p:nvSpPr>
            <p:cNvPr id="340" name="pl340"/>
            <p:cNvSpPr/>
            <p:nvPr/>
          </p:nvSpPr>
          <p:spPr>
            <a:xfrm>
              <a:off x="5862419" y="1322906"/>
              <a:ext cx="1461582" cy="46179"/>
            </a:xfrm>
            <a:custGeom>
              <a:avLst/>
              <a:pathLst>
                <a:path w="1461582" h="46179">
                  <a:moveTo>
                    <a:pt x="0" y="15393"/>
                  </a:moveTo>
                  <a:lnTo>
                    <a:pt x="208797" y="0"/>
                  </a:lnTo>
                  <a:lnTo>
                    <a:pt x="417595" y="46179"/>
                  </a:lnTo>
                  <a:lnTo>
                    <a:pt x="626392" y="0"/>
                  </a:lnTo>
                  <a:lnTo>
                    <a:pt x="835190" y="15393"/>
                  </a:lnTo>
                  <a:lnTo>
                    <a:pt x="1043987" y="0"/>
                  </a:lnTo>
                  <a:lnTo>
                    <a:pt x="1252785" y="15393"/>
                  </a:lnTo>
                  <a:lnTo>
                    <a:pt x="1461582" y="0"/>
                  </a:lnTo>
                </a:path>
              </a:pathLst>
            </a:custGeom>
            <a:ln w="40651" cap="flat">
              <a:solidFill>
                <a:srgbClr val="BEBEBE">
                  <a:alpha val="69803"/>
                </a:srgbClr>
              </a:solidFill>
              <a:prstDash val="solid"/>
              <a:round/>
            </a:ln>
          </p:spPr>
          <p:txBody>
            <a:bodyPr/>
            <a:lstStyle/>
            <a:p/>
          </p:txBody>
        </p:sp>
        <p:sp>
          <p:nvSpPr>
            <p:cNvPr id="341" name="pl341"/>
            <p:cNvSpPr/>
            <p:nvPr/>
          </p:nvSpPr>
          <p:spPr>
            <a:xfrm>
              <a:off x="5862419" y="1322906"/>
              <a:ext cx="1461582" cy="46179"/>
            </a:xfrm>
            <a:custGeom>
              <a:avLst/>
              <a:pathLst>
                <a:path w="1461582" h="46179">
                  <a:moveTo>
                    <a:pt x="0" y="15393"/>
                  </a:moveTo>
                  <a:lnTo>
                    <a:pt x="208797" y="0"/>
                  </a:lnTo>
                  <a:lnTo>
                    <a:pt x="417595" y="46179"/>
                  </a:lnTo>
                  <a:lnTo>
                    <a:pt x="626392" y="0"/>
                  </a:lnTo>
                  <a:lnTo>
                    <a:pt x="835190" y="15393"/>
                  </a:lnTo>
                  <a:lnTo>
                    <a:pt x="1043987" y="0"/>
                  </a:lnTo>
                  <a:lnTo>
                    <a:pt x="1252785" y="15393"/>
                  </a:lnTo>
                  <a:lnTo>
                    <a:pt x="1461582" y="0"/>
                  </a:lnTo>
                </a:path>
              </a:pathLst>
            </a:custGeom>
            <a:ln w="35231" cap="flat">
              <a:solidFill>
                <a:srgbClr val="BEBEBE">
                  <a:alpha val="69803"/>
                </a:srgbClr>
              </a:solidFill>
              <a:prstDash val="solid"/>
              <a:round/>
            </a:ln>
          </p:spPr>
          <p:txBody>
            <a:bodyPr/>
            <a:lstStyle/>
            <a:p/>
          </p:txBody>
        </p:sp>
        <p:sp>
          <p:nvSpPr>
            <p:cNvPr id="342" name="pl342"/>
            <p:cNvSpPr/>
            <p:nvPr/>
          </p:nvSpPr>
          <p:spPr>
            <a:xfrm>
              <a:off x="5862419" y="1492231"/>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6B6B6B">
                  <a:alpha val="100000"/>
                </a:srgbClr>
              </a:solidFill>
              <a:prstDash val="solid"/>
              <a:round/>
            </a:ln>
          </p:spPr>
          <p:txBody>
            <a:bodyPr/>
            <a:lstStyle/>
            <a:p/>
          </p:txBody>
        </p:sp>
        <p:sp>
          <p:nvSpPr>
            <p:cNvPr id="343" name="pl343"/>
            <p:cNvSpPr/>
            <p:nvPr/>
          </p:nvSpPr>
          <p:spPr>
            <a:xfrm>
              <a:off x="5862419" y="1322906"/>
              <a:ext cx="1461582" cy="46179"/>
            </a:xfrm>
            <a:custGeom>
              <a:avLst/>
              <a:pathLst>
                <a:path w="1461582" h="46179">
                  <a:moveTo>
                    <a:pt x="0" y="15393"/>
                  </a:moveTo>
                  <a:lnTo>
                    <a:pt x="208797" y="0"/>
                  </a:lnTo>
                  <a:lnTo>
                    <a:pt x="417595" y="46179"/>
                  </a:lnTo>
                  <a:lnTo>
                    <a:pt x="626392" y="0"/>
                  </a:lnTo>
                  <a:lnTo>
                    <a:pt x="835190" y="15393"/>
                  </a:lnTo>
                  <a:lnTo>
                    <a:pt x="1043987" y="0"/>
                  </a:lnTo>
                  <a:lnTo>
                    <a:pt x="1252785" y="15393"/>
                  </a:lnTo>
                  <a:lnTo>
                    <a:pt x="1461582" y="0"/>
                  </a:lnTo>
                </a:path>
              </a:pathLst>
            </a:custGeom>
            <a:ln w="40651" cap="flat">
              <a:solidFill>
                <a:srgbClr val="000000">
                  <a:alpha val="100000"/>
                </a:srgbClr>
              </a:solidFill>
              <a:prstDash val="solid"/>
              <a:round/>
            </a:ln>
          </p:spPr>
          <p:txBody>
            <a:bodyPr/>
            <a:lstStyle/>
            <a:p/>
          </p:txBody>
        </p:sp>
        <p:sp>
          <p:nvSpPr>
            <p:cNvPr id="344" name="pl344"/>
            <p:cNvSpPr/>
            <p:nvPr/>
          </p:nvSpPr>
          <p:spPr>
            <a:xfrm>
              <a:off x="5862419" y="1322906"/>
              <a:ext cx="1461582" cy="46179"/>
            </a:xfrm>
            <a:custGeom>
              <a:avLst/>
              <a:pathLst>
                <a:path w="1461582" h="46179">
                  <a:moveTo>
                    <a:pt x="0" y="15393"/>
                  </a:moveTo>
                  <a:lnTo>
                    <a:pt x="208797" y="0"/>
                  </a:lnTo>
                  <a:lnTo>
                    <a:pt x="417595" y="46179"/>
                  </a:lnTo>
                  <a:lnTo>
                    <a:pt x="626392" y="0"/>
                  </a:lnTo>
                  <a:lnTo>
                    <a:pt x="835190" y="15393"/>
                  </a:lnTo>
                  <a:lnTo>
                    <a:pt x="1043987" y="0"/>
                  </a:lnTo>
                  <a:lnTo>
                    <a:pt x="1252785" y="15393"/>
                  </a:lnTo>
                  <a:lnTo>
                    <a:pt x="1461582" y="0"/>
                  </a:lnTo>
                </a:path>
              </a:pathLst>
            </a:custGeom>
            <a:ln w="35231" cap="flat">
              <a:solidFill>
                <a:srgbClr val="1CABE2">
                  <a:alpha val="100000"/>
                </a:srgbClr>
              </a:solidFill>
              <a:prstDash val="solid"/>
              <a:round/>
            </a:ln>
          </p:spPr>
          <p:txBody>
            <a:bodyPr/>
            <a:lstStyle/>
            <a:p/>
          </p:txBody>
        </p:sp>
        <p:sp>
          <p:nvSpPr>
            <p:cNvPr id="345" name="tx345"/>
            <p:cNvSpPr/>
            <p:nvPr/>
          </p:nvSpPr>
          <p:spPr>
            <a:xfrm>
              <a:off x="5802160" y="115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6" name="tx346"/>
            <p:cNvSpPr/>
            <p:nvPr/>
          </p:nvSpPr>
          <p:spPr>
            <a:xfrm>
              <a:off x="6010957" y="1144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47" name="tx347"/>
            <p:cNvSpPr/>
            <p:nvPr/>
          </p:nvSpPr>
          <p:spPr>
            <a:xfrm>
              <a:off x="6219755" y="11905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8" name="tx348"/>
            <p:cNvSpPr/>
            <p:nvPr/>
          </p:nvSpPr>
          <p:spPr>
            <a:xfrm>
              <a:off x="6428552" y="1144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49" name="tx349"/>
            <p:cNvSpPr/>
            <p:nvPr/>
          </p:nvSpPr>
          <p:spPr>
            <a:xfrm>
              <a:off x="6637350" y="115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50" name="tx350"/>
            <p:cNvSpPr/>
            <p:nvPr/>
          </p:nvSpPr>
          <p:spPr>
            <a:xfrm>
              <a:off x="6846147" y="1144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51" name="tx351"/>
            <p:cNvSpPr/>
            <p:nvPr/>
          </p:nvSpPr>
          <p:spPr>
            <a:xfrm>
              <a:off x="7054945" y="115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52" name="tx352"/>
            <p:cNvSpPr/>
            <p:nvPr/>
          </p:nvSpPr>
          <p:spPr>
            <a:xfrm>
              <a:off x="7263742" y="1144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53" name="rc353"/>
            <p:cNvSpPr/>
            <p:nvPr/>
          </p:nvSpPr>
          <p:spPr>
            <a:xfrm>
              <a:off x="5789340" y="2209221"/>
              <a:ext cx="1607740" cy="1049815"/>
            </a:xfrm>
            <a:prstGeom prst="rect">
              <a:avLst/>
            </a:prstGeom>
            <a:solidFill>
              <a:srgbClr val="EBEBEB">
                <a:alpha val="100000"/>
              </a:srgbClr>
            </a:solidFill>
          </p:spPr>
          <p:txBody>
            <a:bodyPr/>
            <a:lstStyle/>
            <a:p/>
          </p:txBody>
        </p:sp>
        <p:sp>
          <p:nvSpPr>
            <p:cNvPr id="354" name="pl354"/>
            <p:cNvSpPr/>
            <p:nvPr/>
          </p:nvSpPr>
          <p:spPr>
            <a:xfrm>
              <a:off x="5789340" y="321901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5" name="pl355"/>
            <p:cNvSpPr/>
            <p:nvPr/>
          </p:nvSpPr>
          <p:spPr>
            <a:xfrm>
              <a:off x="5789340" y="28341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6" name="pl356"/>
            <p:cNvSpPr/>
            <p:nvPr/>
          </p:nvSpPr>
          <p:spPr>
            <a:xfrm>
              <a:off x="5789340" y="24493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7" name="pl357"/>
            <p:cNvSpPr/>
            <p:nvPr/>
          </p:nvSpPr>
          <p:spPr>
            <a:xfrm>
              <a:off x="578934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8" name="pl358"/>
            <p:cNvSpPr/>
            <p:nvPr/>
          </p:nvSpPr>
          <p:spPr>
            <a:xfrm>
              <a:off x="5789340" y="302659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9" name="pl359"/>
            <p:cNvSpPr/>
            <p:nvPr/>
          </p:nvSpPr>
          <p:spPr>
            <a:xfrm>
              <a:off x="5789340" y="264176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60" name="pl360"/>
            <p:cNvSpPr/>
            <p:nvPr/>
          </p:nvSpPr>
          <p:spPr>
            <a:xfrm>
              <a:off x="586241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607121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628001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648881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4" name="pl364"/>
            <p:cNvSpPr/>
            <p:nvPr/>
          </p:nvSpPr>
          <p:spPr>
            <a:xfrm>
              <a:off x="669760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5" name="pl365"/>
            <p:cNvSpPr/>
            <p:nvPr/>
          </p:nvSpPr>
          <p:spPr>
            <a:xfrm>
              <a:off x="690640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6" name="pl366"/>
            <p:cNvSpPr/>
            <p:nvPr/>
          </p:nvSpPr>
          <p:spPr>
            <a:xfrm>
              <a:off x="711520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732400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8" name="pl368"/>
            <p:cNvSpPr/>
            <p:nvPr/>
          </p:nvSpPr>
          <p:spPr>
            <a:xfrm>
              <a:off x="5862419" y="2826488"/>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BEBEBE">
                  <a:alpha val="69803"/>
                </a:srgbClr>
              </a:solidFill>
              <a:prstDash val="solid"/>
              <a:round/>
            </a:ln>
          </p:spPr>
          <p:txBody>
            <a:bodyPr/>
            <a:lstStyle/>
            <a:p/>
          </p:txBody>
        </p:sp>
        <p:sp>
          <p:nvSpPr>
            <p:cNvPr id="369" name="pl369"/>
            <p:cNvSpPr/>
            <p:nvPr/>
          </p:nvSpPr>
          <p:spPr>
            <a:xfrm>
              <a:off x="5862419" y="2749522"/>
              <a:ext cx="1461582" cy="76965"/>
            </a:xfrm>
            <a:custGeom>
              <a:avLst/>
              <a:pathLst>
                <a:path w="1461582" h="76965">
                  <a:moveTo>
                    <a:pt x="0" y="0"/>
                  </a:moveTo>
                  <a:lnTo>
                    <a:pt x="208797" y="15393"/>
                  </a:lnTo>
                  <a:lnTo>
                    <a:pt x="417595" y="15393"/>
                  </a:lnTo>
                  <a:lnTo>
                    <a:pt x="626392" y="30786"/>
                  </a:lnTo>
                  <a:lnTo>
                    <a:pt x="835190" y="46179"/>
                  </a:lnTo>
                  <a:lnTo>
                    <a:pt x="1043987" y="61572"/>
                  </a:lnTo>
                  <a:lnTo>
                    <a:pt x="1252785" y="61572"/>
                  </a:lnTo>
                  <a:lnTo>
                    <a:pt x="1461582" y="76965"/>
                  </a:lnTo>
                </a:path>
              </a:pathLst>
            </a:custGeom>
            <a:ln w="40651" cap="flat">
              <a:solidFill>
                <a:srgbClr val="BEBEBE">
                  <a:alpha val="69803"/>
                </a:srgbClr>
              </a:solidFill>
              <a:prstDash val="solid"/>
              <a:round/>
            </a:ln>
          </p:spPr>
          <p:txBody>
            <a:bodyPr/>
            <a:lstStyle/>
            <a:p/>
          </p:txBody>
        </p:sp>
        <p:sp>
          <p:nvSpPr>
            <p:cNvPr id="370" name="pl370"/>
            <p:cNvSpPr/>
            <p:nvPr/>
          </p:nvSpPr>
          <p:spPr>
            <a:xfrm>
              <a:off x="5862419" y="2749522"/>
              <a:ext cx="1461582" cy="76965"/>
            </a:xfrm>
            <a:custGeom>
              <a:avLst/>
              <a:pathLst>
                <a:path w="1461582" h="76965">
                  <a:moveTo>
                    <a:pt x="0" y="0"/>
                  </a:moveTo>
                  <a:lnTo>
                    <a:pt x="208797" y="15393"/>
                  </a:lnTo>
                  <a:lnTo>
                    <a:pt x="417595" y="15393"/>
                  </a:lnTo>
                  <a:lnTo>
                    <a:pt x="626392" y="30786"/>
                  </a:lnTo>
                  <a:lnTo>
                    <a:pt x="835190" y="46179"/>
                  </a:lnTo>
                  <a:lnTo>
                    <a:pt x="1043987" y="61572"/>
                  </a:lnTo>
                  <a:lnTo>
                    <a:pt x="1252785" y="61572"/>
                  </a:lnTo>
                  <a:lnTo>
                    <a:pt x="1461582" y="76965"/>
                  </a:lnTo>
                </a:path>
              </a:pathLst>
            </a:custGeom>
            <a:ln w="35231" cap="flat">
              <a:solidFill>
                <a:srgbClr val="BEBEBE">
                  <a:alpha val="69803"/>
                </a:srgbClr>
              </a:solidFill>
              <a:prstDash val="solid"/>
              <a:round/>
            </a:ln>
          </p:spPr>
          <p:txBody>
            <a:bodyPr/>
            <a:lstStyle/>
            <a:p/>
          </p:txBody>
        </p:sp>
        <p:sp>
          <p:nvSpPr>
            <p:cNvPr id="371" name="pl371"/>
            <p:cNvSpPr/>
            <p:nvPr/>
          </p:nvSpPr>
          <p:spPr>
            <a:xfrm>
              <a:off x="5862419" y="2826488"/>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6B6B6B">
                  <a:alpha val="100000"/>
                </a:srgbClr>
              </a:solidFill>
              <a:prstDash val="solid"/>
              <a:round/>
            </a:ln>
          </p:spPr>
          <p:txBody>
            <a:bodyPr/>
            <a:lstStyle/>
            <a:p/>
          </p:txBody>
        </p:sp>
        <p:sp>
          <p:nvSpPr>
            <p:cNvPr id="372" name="pl372"/>
            <p:cNvSpPr/>
            <p:nvPr/>
          </p:nvSpPr>
          <p:spPr>
            <a:xfrm>
              <a:off x="5862419" y="2749522"/>
              <a:ext cx="1461582" cy="76965"/>
            </a:xfrm>
            <a:custGeom>
              <a:avLst/>
              <a:pathLst>
                <a:path w="1461582" h="76965">
                  <a:moveTo>
                    <a:pt x="0" y="0"/>
                  </a:moveTo>
                  <a:lnTo>
                    <a:pt x="208797" y="15393"/>
                  </a:lnTo>
                  <a:lnTo>
                    <a:pt x="417595" y="15393"/>
                  </a:lnTo>
                  <a:lnTo>
                    <a:pt x="626392" y="30786"/>
                  </a:lnTo>
                  <a:lnTo>
                    <a:pt x="835190" y="46179"/>
                  </a:lnTo>
                  <a:lnTo>
                    <a:pt x="1043987" y="61572"/>
                  </a:lnTo>
                  <a:lnTo>
                    <a:pt x="1252785" y="61572"/>
                  </a:lnTo>
                  <a:lnTo>
                    <a:pt x="1461582" y="76965"/>
                  </a:lnTo>
                </a:path>
              </a:pathLst>
            </a:custGeom>
            <a:ln w="40651" cap="flat">
              <a:solidFill>
                <a:srgbClr val="000000">
                  <a:alpha val="100000"/>
                </a:srgbClr>
              </a:solidFill>
              <a:prstDash val="solid"/>
              <a:round/>
            </a:ln>
          </p:spPr>
          <p:txBody>
            <a:bodyPr/>
            <a:lstStyle/>
            <a:p/>
          </p:txBody>
        </p:sp>
        <p:sp>
          <p:nvSpPr>
            <p:cNvPr id="373" name="pl373"/>
            <p:cNvSpPr/>
            <p:nvPr/>
          </p:nvSpPr>
          <p:spPr>
            <a:xfrm>
              <a:off x="5862419" y="2749522"/>
              <a:ext cx="1461582" cy="76965"/>
            </a:xfrm>
            <a:custGeom>
              <a:avLst/>
              <a:pathLst>
                <a:path w="1461582" h="76965">
                  <a:moveTo>
                    <a:pt x="0" y="0"/>
                  </a:moveTo>
                  <a:lnTo>
                    <a:pt x="208797" y="15393"/>
                  </a:lnTo>
                  <a:lnTo>
                    <a:pt x="417595" y="15393"/>
                  </a:lnTo>
                  <a:lnTo>
                    <a:pt x="626392" y="30786"/>
                  </a:lnTo>
                  <a:lnTo>
                    <a:pt x="835190" y="46179"/>
                  </a:lnTo>
                  <a:lnTo>
                    <a:pt x="1043987" y="61572"/>
                  </a:lnTo>
                  <a:lnTo>
                    <a:pt x="1252785" y="61572"/>
                  </a:lnTo>
                  <a:lnTo>
                    <a:pt x="1461582" y="76965"/>
                  </a:lnTo>
                </a:path>
              </a:pathLst>
            </a:custGeom>
            <a:ln w="35231" cap="flat">
              <a:solidFill>
                <a:srgbClr val="1CABE2">
                  <a:alpha val="100000"/>
                </a:srgbClr>
              </a:solidFill>
              <a:prstDash val="solid"/>
              <a:round/>
            </a:ln>
          </p:spPr>
          <p:txBody>
            <a:bodyPr/>
            <a:lstStyle/>
            <a:p/>
          </p:txBody>
        </p:sp>
        <p:sp>
          <p:nvSpPr>
            <p:cNvPr id="374" name="tx374"/>
            <p:cNvSpPr/>
            <p:nvPr/>
          </p:nvSpPr>
          <p:spPr>
            <a:xfrm>
              <a:off x="5802160" y="25709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75" name="tx375"/>
            <p:cNvSpPr/>
            <p:nvPr/>
          </p:nvSpPr>
          <p:spPr>
            <a:xfrm>
              <a:off x="6010957" y="25863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76" name="tx376"/>
            <p:cNvSpPr/>
            <p:nvPr/>
          </p:nvSpPr>
          <p:spPr>
            <a:xfrm>
              <a:off x="6219755" y="25863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77" name="tx377"/>
            <p:cNvSpPr/>
            <p:nvPr/>
          </p:nvSpPr>
          <p:spPr>
            <a:xfrm>
              <a:off x="6428552" y="2601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78" name="tx378"/>
            <p:cNvSpPr/>
            <p:nvPr/>
          </p:nvSpPr>
          <p:spPr>
            <a:xfrm>
              <a:off x="6637350" y="261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79" name="tx379"/>
            <p:cNvSpPr/>
            <p:nvPr/>
          </p:nvSpPr>
          <p:spPr>
            <a:xfrm>
              <a:off x="6846147" y="26325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80" name="tx380"/>
            <p:cNvSpPr/>
            <p:nvPr/>
          </p:nvSpPr>
          <p:spPr>
            <a:xfrm>
              <a:off x="7054945" y="26325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81" name="tx381"/>
            <p:cNvSpPr/>
            <p:nvPr/>
          </p:nvSpPr>
          <p:spPr>
            <a:xfrm>
              <a:off x="7263742" y="26479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82" name="rc382"/>
            <p:cNvSpPr/>
            <p:nvPr/>
          </p:nvSpPr>
          <p:spPr>
            <a:xfrm>
              <a:off x="5789340" y="3543478"/>
              <a:ext cx="1607740" cy="1049815"/>
            </a:xfrm>
            <a:prstGeom prst="rect">
              <a:avLst/>
            </a:prstGeom>
            <a:solidFill>
              <a:srgbClr val="EBEBEB">
                <a:alpha val="100000"/>
              </a:srgbClr>
            </a:solidFill>
          </p:spPr>
          <p:txBody>
            <a:bodyPr/>
            <a:lstStyle/>
            <a:p/>
          </p:txBody>
        </p:sp>
        <p:sp>
          <p:nvSpPr>
            <p:cNvPr id="383" name="pl383"/>
            <p:cNvSpPr/>
            <p:nvPr/>
          </p:nvSpPr>
          <p:spPr>
            <a:xfrm>
              <a:off x="5789340" y="455327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4" name="pl384"/>
            <p:cNvSpPr/>
            <p:nvPr/>
          </p:nvSpPr>
          <p:spPr>
            <a:xfrm>
              <a:off x="5789340" y="416844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5" name="pl385"/>
            <p:cNvSpPr/>
            <p:nvPr/>
          </p:nvSpPr>
          <p:spPr>
            <a:xfrm>
              <a:off x="5789340" y="378361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6" name="pl386"/>
            <p:cNvSpPr/>
            <p:nvPr/>
          </p:nvSpPr>
          <p:spPr>
            <a:xfrm>
              <a:off x="578934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7" name="pl387"/>
            <p:cNvSpPr/>
            <p:nvPr/>
          </p:nvSpPr>
          <p:spPr>
            <a:xfrm>
              <a:off x="5789340" y="43608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8" name="pl388"/>
            <p:cNvSpPr/>
            <p:nvPr/>
          </p:nvSpPr>
          <p:spPr>
            <a:xfrm>
              <a:off x="5789340" y="39760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9" name="pl389"/>
            <p:cNvSpPr/>
            <p:nvPr/>
          </p:nvSpPr>
          <p:spPr>
            <a:xfrm>
              <a:off x="586241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07121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28001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648881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669760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690640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5" name="pl395"/>
            <p:cNvSpPr/>
            <p:nvPr/>
          </p:nvSpPr>
          <p:spPr>
            <a:xfrm>
              <a:off x="711520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6" name="pl396"/>
            <p:cNvSpPr/>
            <p:nvPr/>
          </p:nvSpPr>
          <p:spPr>
            <a:xfrm>
              <a:off x="732400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7" name="pl397"/>
            <p:cNvSpPr/>
            <p:nvPr/>
          </p:nvSpPr>
          <p:spPr>
            <a:xfrm>
              <a:off x="5862419" y="4160745"/>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BEBEBE">
                  <a:alpha val="69803"/>
                </a:srgbClr>
              </a:solidFill>
              <a:prstDash val="solid"/>
              <a:round/>
            </a:ln>
          </p:spPr>
          <p:txBody>
            <a:bodyPr/>
            <a:lstStyle/>
            <a:p/>
          </p:txBody>
        </p:sp>
        <p:sp>
          <p:nvSpPr>
            <p:cNvPr id="398" name="pl398"/>
            <p:cNvSpPr/>
            <p:nvPr/>
          </p:nvSpPr>
          <p:spPr>
            <a:xfrm>
              <a:off x="5862419" y="3991419"/>
              <a:ext cx="1461582" cy="46179"/>
            </a:xfrm>
            <a:custGeom>
              <a:avLst/>
              <a:pathLst>
                <a:path w="1461582" h="46179">
                  <a:moveTo>
                    <a:pt x="0" y="0"/>
                  </a:moveTo>
                  <a:lnTo>
                    <a:pt x="208797" y="0"/>
                  </a:lnTo>
                  <a:lnTo>
                    <a:pt x="417595" y="46179"/>
                  </a:lnTo>
                  <a:lnTo>
                    <a:pt x="626392" y="46179"/>
                  </a:lnTo>
                  <a:lnTo>
                    <a:pt x="835190" y="15393"/>
                  </a:lnTo>
                  <a:lnTo>
                    <a:pt x="1043987" y="0"/>
                  </a:lnTo>
                  <a:lnTo>
                    <a:pt x="1252785" y="15393"/>
                  </a:lnTo>
                  <a:lnTo>
                    <a:pt x="1461582" y="46179"/>
                  </a:lnTo>
                </a:path>
              </a:pathLst>
            </a:custGeom>
            <a:ln w="40651" cap="flat">
              <a:solidFill>
                <a:srgbClr val="BEBEBE">
                  <a:alpha val="69803"/>
                </a:srgbClr>
              </a:solidFill>
              <a:prstDash val="solid"/>
              <a:round/>
            </a:ln>
          </p:spPr>
          <p:txBody>
            <a:bodyPr/>
            <a:lstStyle/>
            <a:p/>
          </p:txBody>
        </p:sp>
        <p:sp>
          <p:nvSpPr>
            <p:cNvPr id="399" name="pl399"/>
            <p:cNvSpPr/>
            <p:nvPr/>
          </p:nvSpPr>
          <p:spPr>
            <a:xfrm>
              <a:off x="5862419" y="3991419"/>
              <a:ext cx="1461582" cy="46179"/>
            </a:xfrm>
            <a:custGeom>
              <a:avLst/>
              <a:pathLst>
                <a:path w="1461582" h="46179">
                  <a:moveTo>
                    <a:pt x="0" y="0"/>
                  </a:moveTo>
                  <a:lnTo>
                    <a:pt x="208797" y="0"/>
                  </a:lnTo>
                  <a:lnTo>
                    <a:pt x="417595" y="46179"/>
                  </a:lnTo>
                  <a:lnTo>
                    <a:pt x="626392" y="46179"/>
                  </a:lnTo>
                  <a:lnTo>
                    <a:pt x="835190" y="15393"/>
                  </a:lnTo>
                  <a:lnTo>
                    <a:pt x="1043987" y="0"/>
                  </a:lnTo>
                  <a:lnTo>
                    <a:pt x="1252785" y="15393"/>
                  </a:lnTo>
                  <a:lnTo>
                    <a:pt x="1461582" y="46179"/>
                  </a:lnTo>
                </a:path>
              </a:pathLst>
            </a:custGeom>
            <a:ln w="35231" cap="flat">
              <a:solidFill>
                <a:srgbClr val="BEBEBE">
                  <a:alpha val="69803"/>
                </a:srgbClr>
              </a:solidFill>
              <a:prstDash val="solid"/>
              <a:round/>
            </a:ln>
          </p:spPr>
          <p:txBody>
            <a:bodyPr/>
            <a:lstStyle/>
            <a:p/>
          </p:txBody>
        </p:sp>
        <p:sp>
          <p:nvSpPr>
            <p:cNvPr id="400" name="pl400"/>
            <p:cNvSpPr/>
            <p:nvPr/>
          </p:nvSpPr>
          <p:spPr>
            <a:xfrm>
              <a:off x="5862419" y="4160745"/>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6B6B6B">
                  <a:alpha val="100000"/>
                </a:srgbClr>
              </a:solidFill>
              <a:prstDash val="solid"/>
              <a:round/>
            </a:ln>
          </p:spPr>
          <p:txBody>
            <a:bodyPr/>
            <a:lstStyle/>
            <a:p/>
          </p:txBody>
        </p:sp>
        <p:sp>
          <p:nvSpPr>
            <p:cNvPr id="401" name="pl401"/>
            <p:cNvSpPr/>
            <p:nvPr/>
          </p:nvSpPr>
          <p:spPr>
            <a:xfrm>
              <a:off x="5862419" y="3991419"/>
              <a:ext cx="1461582" cy="46179"/>
            </a:xfrm>
            <a:custGeom>
              <a:avLst/>
              <a:pathLst>
                <a:path w="1461582" h="46179">
                  <a:moveTo>
                    <a:pt x="0" y="0"/>
                  </a:moveTo>
                  <a:lnTo>
                    <a:pt x="208797" y="0"/>
                  </a:lnTo>
                  <a:lnTo>
                    <a:pt x="417595" y="46179"/>
                  </a:lnTo>
                  <a:lnTo>
                    <a:pt x="626392" y="46179"/>
                  </a:lnTo>
                  <a:lnTo>
                    <a:pt x="835190" y="15393"/>
                  </a:lnTo>
                  <a:lnTo>
                    <a:pt x="1043987" y="0"/>
                  </a:lnTo>
                  <a:lnTo>
                    <a:pt x="1252785" y="15393"/>
                  </a:lnTo>
                  <a:lnTo>
                    <a:pt x="1461582" y="46179"/>
                  </a:lnTo>
                </a:path>
              </a:pathLst>
            </a:custGeom>
            <a:ln w="40651" cap="flat">
              <a:solidFill>
                <a:srgbClr val="000000">
                  <a:alpha val="100000"/>
                </a:srgbClr>
              </a:solidFill>
              <a:prstDash val="solid"/>
              <a:round/>
            </a:ln>
          </p:spPr>
          <p:txBody>
            <a:bodyPr/>
            <a:lstStyle/>
            <a:p/>
          </p:txBody>
        </p:sp>
        <p:sp>
          <p:nvSpPr>
            <p:cNvPr id="402" name="pl402"/>
            <p:cNvSpPr/>
            <p:nvPr/>
          </p:nvSpPr>
          <p:spPr>
            <a:xfrm>
              <a:off x="5862419" y="3991419"/>
              <a:ext cx="1461582" cy="46179"/>
            </a:xfrm>
            <a:custGeom>
              <a:avLst/>
              <a:pathLst>
                <a:path w="1461582" h="46179">
                  <a:moveTo>
                    <a:pt x="0" y="0"/>
                  </a:moveTo>
                  <a:lnTo>
                    <a:pt x="208797" y="0"/>
                  </a:lnTo>
                  <a:lnTo>
                    <a:pt x="417595" y="46179"/>
                  </a:lnTo>
                  <a:lnTo>
                    <a:pt x="626392" y="46179"/>
                  </a:lnTo>
                  <a:lnTo>
                    <a:pt x="835190" y="15393"/>
                  </a:lnTo>
                  <a:lnTo>
                    <a:pt x="1043987" y="0"/>
                  </a:lnTo>
                  <a:lnTo>
                    <a:pt x="1252785" y="15393"/>
                  </a:lnTo>
                  <a:lnTo>
                    <a:pt x="1461582" y="46179"/>
                  </a:lnTo>
                </a:path>
              </a:pathLst>
            </a:custGeom>
            <a:ln w="35231" cap="flat">
              <a:solidFill>
                <a:srgbClr val="1CABE2">
                  <a:alpha val="100000"/>
                </a:srgbClr>
              </a:solidFill>
              <a:prstDash val="solid"/>
              <a:round/>
            </a:ln>
          </p:spPr>
          <p:txBody>
            <a:bodyPr/>
            <a:lstStyle/>
            <a:p/>
          </p:txBody>
        </p:sp>
        <p:sp>
          <p:nvSpPr>
            <p:cNvPr id="403" name="tx403"/>
            <p:cNvSpPr/>
            <p:nvPr/>
          </p:nvSpPr>
          <p:spPr>
            <a:xfrm>
              <a:off x="5802160" y="38128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4" name="tx404"/>
            <p:cNvSpPr/>
            <p:nvPr/>
          </p:nvSpPr>
          <p:spPr>
            <a:xfrm>
              <a:off x="6010957" y="38128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5" name="tx405"/>
            <p:cNvSpPr/>
            <p:nvPr/>
          </p:nvSpPr>
          <p:spPr>
            <a:xfrm>
              <a:off x="6219755" y="38590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06" name="tx406"/>
            <p:cNvSpPr/>
            <p:nvPr/>
          </p:nvSpPr>
          <p:spPr>
            <a:xfrm>
              <a:off x="6428552" y="38590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07" name="tx407"/>
            <p:cNvSpPr/>
            <p:nvPr/>
          </p:nvSpPr>
          <p:spPr>
            <a:xfrm>
              <a:off x="6637350" y="38282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08" name="tx408"/>
            <p:cNvSpPr/>
            <p:nvPr/>
          </p:nvSpPr>
          <p:spPr>
            <a:xfrm>
              <a:off x="6846147" y="38128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9" name="tx409"/>
            <p:cNvSpPr/>
            <p:nvPr/>
          </p:nvSpPr>
          <p:spPr>
            <a:xfrm>
              <a:off x="7054945" y="38282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10" name="tx410"/>
            <p:cNvSpPr/>
            <p:nvPr/>
          </p:nvSpPr>
          <p:spPr>
            <a:xfrm>
              <a:off x="7263742" y="38590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11" name="rc411"/>
            <p:cNvSpPr/>
            <p:nvPr/>
          </p:nvSpPr>
          <p:spPr>
            <a:xfrm>
              <a:off x="7466670" y="874964"/>
              <a:ext cx="1607740" cy="1049815"/>
            </a:xfrm>
            <a:prstGeom prst="rect">
              <a:avLst/>
            </a:prstGeom>
            <a:solidFill>
              <a:srgbClr val="EBEBEB">
                <a:alpha val="100000"/>
              </a:srgbClr>
            </a:solidFill>
          </p:spPr>
          <p:txBody>
            <a:bodyPr/>
            <a:lstStyle/>
            <a:p/>
          </p:txBody>
        </p:sp>
        <p:sp>
          <p:nvSpPr>
            <p:cNvPr id="412" name="pl412"/>
            <p:cNvSpPr/>
            <p:nvPr/>
          </p:nvSpPr>
          <p:spPr>
            <a:xfrm>
              <a:off x="7466670" y="18847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3" name="pl413"/>
            <p:cNvSpPr/>
            <p:nvPr/>
          </p:nvSpPr>
          <p:spPr>
            <a:xfrm>
              <a:off x="7466670" y="14999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4" name="pl414"/>
            <p:cNvSpPr/>
            <p:nvPr/>
          </p:nvSpPr>
          <p:spPr>
            <a:xfrm>
              <a:off x="7466670" y="11150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5" name="pl415"/>
            <p:cNvSpPr/>
            <p:nvPr/>
          </p:nvSpPr>
          <p:spPr>
            <a:xfrm>
              <a:off x="746667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6" name="pl416"/>
            <p:cNvSpPr/>
            <p:nvPr/>
          </p:nvSpPr>
          <p:spPr>
            <a:xfrm>
              <a:off x="7466670" y="16923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7" name="pl417"/>
            <p:cNvSpPr/>
            <p:nvPr/>
          </p:nvSpPr>
          <p:spPr>
            <a:xfrm>
              <a:off x="7466670" y="130751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8" name="pl418"/>
            <p:cNvSpPr/>
            <p:nvPr/>
          </p:nvSpPr>
          <p:spPr>
            <a:xfrm>
              <a:off x="753974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774854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795734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816614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837493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858373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879253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900133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6" name="pl426"/>
            <p:cNvSpPr/>
            <p:nvPr/>
          </p:nvSpPr>
          <p:spPr>
            <a:xfrm>
              <a:off x="7539749" y="1492231"/>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BEBEBE">
                  <a:alpha val="69803"/>
                </a:srgbClr>
              </a:solidFill>
              <a:prstDash val="solid"/>
              <a:round/>
            </a:ln>
          </p:spPr>
          <p:txBody>
            <a:bodyPr/>
            <a:lstStyle/>
            <a:p/>
          </p:txBody>
        </p:sp>
        <p:sp>
          <p:nvSpPr>
            <p:cNvPr id="427" name="pl427"/>
            <p:cNvSpPr/>
            <p:nvPr/>
          </p:nvSpPr>
          <p:spPr>
            <a:xfrm>
              <a:off x="7539749" y="1476837"/>
              <a:ext cx="1461582" cy="369436"/>
            </a:xfrm>
            <a:custGeom>
              <a:avLst/>
              <a:pathLst>
                <a:path w="1461582" h="369436">
                  <a:moveTo>
                    <a:pt x="0" y="0"/>
                  </a:moveTo>
                  <a:lnTo>
                    <a:pt x="208797" y="123145"/>
                  </a:lnTo>
                  <a:lnTo>
                    <a:pt x="417595" y="153931"/>
                  </a:lnTo>
                  <a:lnTo>
                    <a:pt x="626392" y="215504"/>
                  </a:lnTo>
                  <a:lnTo>
                    <a:pt x="835190" y="215504"/>
                  </a:lnTo>
                  <a:lnTo>
                    <a:pt x="1043987" y="261684"/>
                  </a:lnTo>
                  <a:lnTo>
                    <a:pt x="1252785" y="369436"/>
                  </a:lnTo>
                  <a:lnTo>
                    <a:pt x="1461582" y="369436"/>
                  </a:lnTo>
                </a:path>
              </a:pathLst>
            </a:custGeom>
            <a:ln w="40651" cap="flat">
              <a:solidFill>
                <a:srgbClr val="BEBEBE">
                  <a:alpha val="69803"/>
                </a:srgbClr>
              </a:solidFill>
              <a:prstDash val="solid"/>
              <a:round/>
            </a:ln>
          </p:spPr>
          <p:txBody>
            <a:bodyPr/>
            <a:lstStyle/>
            <a:p/>
          </p:txBody>
        </p:sp>
        <p:sp>
          <p:nvSpPr>
            <p:cNvPr id="428" name="pl428"/>
            <p:cNvSpPr/>
            <p:nvPr/>
          </p:nvSpPr>
          <p:spPr>
            <a:xfrm>
              <a:off x="7539749" y="1476837"/>
              <a:ext cx="1461582" cy="369436"/>
            </a:xfrm>
            <a:custGeom>
              <a:avLst/>
              <a:pathLst>
                <a:path w="1461582" h="369436">
                  <a:moveTo>
                    <a:pt x="0" y="0"/>
                  </a:moveTo>
                  <a:lnTo>
                    <a:pt x="208797" y="123145"/>
                  </a:lnTo>
                  <a:lnTo>
                    <a:pt x="417595" y="153931"/>
                  </a:lnTo>
                  <a:lnTo>
                    <a:pt x="626392" y="215504"/>
                  </a:lnTo>
                  <a:lnTo>
                    <a:pt x="835190" y="215504"/>
                  </a:lnTo>
                  <a:lnTo>
                    <a:pt x="1043987" y="261684"/>
                  </a:lnTo>
                  <a:lnTo>
                    <a:pt x="1252785" y="369436"/>
                  </a:lnTo>
                  <a:lnTo>
                    <a:pt x="1461582" y="369436"/>
                  </a:lnTo>
                </a:path>
              </a:pathLst>
            </a:custGeom>
            <a:ln w="35231" cap="flat">
              <a:solidFill>
                <a:srgbClr val="BEBEBE">
                  <a:alpha val="69803"/>
                </a:srgbClr>
              </a:solidFill>
              <a:prstDash val="solid"/>
              <a:round/>
            </a:ln>
          </p:spPr>
          <p:txBody>
            <a:bodyPr/>
            <a:lstStyle/>
            <a:p/>
          </p:txBody>
        </p:sp>
        <p:sp>
          <p:nvSpPr>
            <p:cNvPr id="429" name="pl429"/>
            <p:cNvSpPr/>
            <p:nvPr/>
          </p:nvSpPr>
          <p:spPr>
            <a:xfrm>
              <a:off x="7539749" y="1492231"/>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6B6B6B">
                  <a:alpha val="100000"/>
                </a:srgbClr>
              </a:solidFill>
              <a:prstDash val="solid"/>
              <a:round/>
            </a:ln>
          </p:spPr>
          <p:txBody>
            <a:bodyPr/>
            <a:lstStyle/>
            <a:p/>
          </p:txBody>
        </p:sp>
        <p:sp>
          <p:nvSpPr>
            <p:cNvPr id="430" name="pl430"/>
            <p:cNvSpPr/>
            <p:nvPr/>
          </p:nvSpPr>
          <p:spPr>
            <a:xfrm>
              <a:off x="7539749" y="1476837"/>
              <a:ext cx="1461582" cy="369436"/>
            </a:xfrm>
            <a:custGeom>
              <a:avLst/>
              <a:pathLst>
                <a:path w="1461582" h="369436">
                  <a:moveTo>
                    <a:pt x="0" y="0"/>
                  </a:moveTo>
                  <a:lnTo>
                    <a:pt x="208797" y="123145"/>
                  </a:lnTo>
                  <a:lnTo>
                    <a:pt x="417595" y="153931"/>
                  </a:lnTo>
                  <a:lnTo>
                    <a:pt x="626392" y="215504"/>
                  </a:lnTo>
                  <a:lnTo>
                    <a:pt x="835190" y="215504"/>
                  </a:lnTo>
                  <a:lnTo>
                    <a:pt x="1043987" y="261684"/>
                  </a:lnTo>
                  <a:lnTo>
                    <a:pt x="1252785" y="369436"/>
                  </a:lnTo>
                  <a:lnTo>
                    <a:pt x="1461582" y="369436"/>
                  </a:lnTo>
                </a:path>
              </a:pathLst>
            </a:custGeom>
            <a:ln w="40651" cap="flat">
              <a:solidFill>
                <a:srgbClr val="000000">
                  <a:alpha val="100000"/>
                </a:srgbClr>
              </a:solidFill>
              <a:prstDash val="solid"/>
              <a:round/>
            </a:ln>
          </p:spPr>
          <p:txBody>
            <a:bodyPr/>
            <a:lstStyle/>
            <a:p/>
          </p:txBody>
        </p:sp>
        <p:sp>
          <p:nvSpPr>
            <p:cNvPr id="431" name="pl431"/>
            <p:cNvSpPr/>
            <p:nvPr/>
          </p:nvSpPr>
          <p:spPr>
            <a:xfrm>
              <a:off x="7539749" y="1476837"/>
              <a:ext cx="1461582" cy="369436"/>
            </a:xfrm>
            <a:custGeom>
              <a:avLst/>
              <a:pathLst>
                <a:path w="1461582" h="369436">
                  <a:moveTo>
                    <a:pt x="0" y="0"/>
                  </a:moveTo>
                  <a:lnTo>
                    <a:pt x="208797" y="123145"/>
                  </a:lnTo>
                  <a:lnTo>
                    <a:pt x="417595" y="153931"/>
                  </a:lnTo>
                  <a:lnTo>
                    <a:pt x="626392" y="215504"/>
                  </a:lnTo>
                  <a:lnTo>
                    <a:pt x="835190" y="215504"/>
                  </a:lnTo>
                  <a:lnTo>
                    <a:pt x="1043987" y="261684"/>
                  </a:lnTo>
                  <a:lnTo>
                    <a:pt x="1252785" y="369436"/>
                  </a:lnTo>
                  <a:lnTo>
                    <a:pt x="1461582" y="369436"/>
                  </a:lnTo>
                </a:path>
              </a:pathLst>
            </a:custGeom>
            <a:ln w="35231" cap="flat">
              <a:solidFill>
                <a:srgbClr val="1CABE2">
                  <a:alpha val="100000"/>
                </a:srgbClr>
              </a:solidFill>
              <a:prstDash val="solid"/>
              <a:round/>
            </a:ln>
          </p:spPr>
          <p:txBody>
            <a:bodyPr/>
            <a:lstStyle/>
            <a:p/>
          </p:txBody>
        </p:sp>
        <p:sp>
          <p:nvSpPr>
            <p:cNvPr id="432" name="tx432"/>
            <p:cNvSpPr/>
            <p:nvPr/>
          </p:nvSpPr>
          <p:spPr>
            <a:xfrm>
              <a:off x="7479490" y="1298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33" name="tx433"/>
            <p:cNvSpPr/>
            <p:nvPr/>
          </p:nvSpPr>
          <p:spPr>
            <a:xfrm>
              <a:off x="7688287" y="1421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34" name="tx434"/>
            <p:cNvSpPr/>
            <p:nvPr/>
          </p:nvSpPr>
          <p:spPr>
            <a:xfrm>
              <a:off x="7897085" y="14522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35" name="tx435"/>
            <p:cNvSpPr/>
            <p:nvPr/>
          </p:nvSpPr>
          <p:spPr>
            <a:xfrm>
              <a:off x="8105882" y="15137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36" name="tx436"/>
            <p:cNvSpPr/>
            <p:nvPr/>
          </p:nvSpPr>
          <p:spPr>
            <a:xfrm>
              <a:off x="8314680" y="15137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37" name="tx437"/>
            <p:cNvSpPr/>
            <p:nvPr/>
          </p:nvSpPr>
          <p:spPr>
            <a:xfrm>
              <a:off x="8523477" y="15599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38" name="tx438"/>
            <p:cNvSpPr/>
            <p:nvPr/>
          </p:nvSpPr>
          <p:spPr>
            <a:xfrm>
              <a:off x="8732275" y="16677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39" name="tx439"/>
            <p:cNvSpPr/>
            <p:nvPr/>
          </p:nvSpPr>
          <p:spPr>
            <a:xfrm>
              <a:off x="8941072" y="16677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40" name="rc440"/>
            <p:cNvSpPr/>
            <p:nvPr/>
          </p:nvSpPr>
          <p:spPr>
            <a:xfrm>
              <a:off x="7466670" y="2209221"/>
              <a:ext cx="1607740" cy="1049815"/>
            </a:xfrm>
            <a:prstGeom prst="rect">
              <a:avLst/>
            </a:prstGeom>
            <a:solidFill>
              <a:srgbClr val="EBEBEB">
                <a:alpha val="100000"/>
              </a:srgbClr>
            </a:solidFill>
          </p:spPr>
          <p:txBody>
            <a:bodyPr/>
            <a:lstStyle/>
            <a:p/>
          </p:txBody>
        </p:sp>
        <p:sp>
          <p:nvSpPr>
            <p:cNvPr id="441" name="pl441"/>
            <p:cNvSpPr/>
            <p:nvPr/>
          </p:nvSpPr>
          <p:spPr>
            <a:xfrm>
              <a:off x="7466670" y="321901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2" name="pl442"/>
            <p:cNvSpPr/>
            <p:nvPr/>
          </p:nvSpPr>
          <p:spPr>
            <a:xfrm>
              <a:off x="7466670" y="28341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3" name="pl443"/>
            <p:cNvSpPr/>
            <p:nvPr/>
          </p:nvSpPr>
          <p:spPr>
            <a:xfrm>
              <a:off x="7466670" y="24493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4" name="pl444"/>
            <p:cNvSpPr/>
            <p:nvPr/>
          </p:nvSpPr>
          <p:spPr>
            <a:xfrm>
              <a:off x="746667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5" name="pl445"/>
            <p:cNvSpPr/>
            <p:nvPr/>
          </p:nvSpPr>
          <p:spPr>
            <a:xfrm>
              <a:off x="7466670" y="302659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6" name="pl446"/>
            <p:cNvSpPr/>
            <p:nvPr/>
          </p:nvSpPr>
          <p:spPr>
            <a:xfrm>
              <a:off x="7466670" y="264176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7" name="pl447"/>
            <p:cNvSpPr/>
            <p:nvPr/>
          </p:nvSpPr>
          <p:spPr>
            <a:xfrm>
              <a:off x="753974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774854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795734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816614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837493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858373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879253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900133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7539749" y="2826488"/>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BEBEBE">
                  <a:alpha val="69803"/>
                </a:srgbClr>
              </a:solidFill>
              <a:prstDash val="solid"/>
              <a:round/>
            </a:ln>
          </p:spPr>
          <p:txBody>
            <a:bodyPr/>
            <a:lstStyle/>
            <a:p/>
          </p:txBody>
        </p:sp>
        <p:sp>
          <p:nvSpPr>
            <p:cNvPr id="456" name="pl456"/>
            <p:cNvSpPr/>
            <p:nvPr/>
          </p:nvSpPr>
          <p:spPr>
            <a:xfrm>
              <a:off x="7539749" y="2764915"/>
              <a:ext cx="1461582" cy="277077"/>
            </a:xfrm>
            <a:custGeom>
              <a:avLst/>
              <a:pathLst>
                <a:path w="1461582" h="277077">
                  <a:moveTo>
                    <a:pt x="0" y="30786"/>
                  </a:moveTo>
                  <a:lnTo>
                    <a:pt x="208797" y="30786"/>
                  </a:lnTo>
                  <a:lnTo>
                    <a:pt x="417595" y="138538"/>
                  </a:lnTo>
                  <a:lnTo>
                    <a:pt x="626392" y="277077"/>
                  </a:lnTo>
                  <a:lnTo>
                    <a:pt x="835190" y="0"/>
                  </a:lnTo>
                  <a:lnTo>
                    <a:pt x="1043987" y="107752"/>
                  </a:lnTo>
                  <a:lnTo>
                    <a:pt x="1252785" y="138538"/>
                  </a:lnTo>
                  <a:lnTo>
                    <a:pt x="1461582" y="107752"/>
                  </a:lnTo>
                </a:path>
              </a:pathLst>
            </a:custGeom>
            <a:ln w="40651" cap="flat">
              <a:solidFill>
                <a:srgbClr val="BEBEBE">
                  <a:alpha val="69803"/>
                </a:srgbClr>
              </a:solidFill>
              <a:prstDash val="solid"/>
              <a:round/>
            </a:ln>
          </p:spPr>
          <p:txBody>
            <a:bodyPr/>
            <a:lstStyle/>
            <a:p/>
          </p:txBody>
        </p:sp>
        <p:sp>
          <p:nvSpPr>
            <p:cNvPr id="457" name="pl457"/>
            <p:cNvSpPr/>
            <p:nvPr/>
          </p:nvSpPr>
          <p:spPr>
            <a:xfrm>
              <a:off x="7539749" y="2764915"/>
              <a:ext cx="1461582" cy="277077"/>
            </a:xfrm>
            <a:custGeom>
              <a:avLst/>
              <a:pathLst>
                <a:path w="1461582" h="277077">
                  <a:moveTo>
                    <a:pt x="0" y="30786"/>
                  </a:moveTo>
                  <a:lnTo>
                    <a:pt x="208797" y="30786"/>
                  </a:lnTo>
                  <a:lnTo>
                    <a:pt x="417595" y="138538"/>
                  </a:lnTo>
                  <a:lnTo>
                    <a:pt x="626392" y="277077"/>
                  </a:lnTo>
                  <a:lnTo>
                    <a:pt x="835190" y="0"/>
                  </a:lnTo>
                  <a:lnTo>
                    <a:pt x="1043987" y="107752"/>
                  </a:lnTo>
                  <a:lnTo>
                    <a:pt x="1252785" y="138538"/>
                  </a:lnTo>
                  <a:lnTo>
                    <a:pt x="1461582" y="107752"/>
                  </a:lnTo>
                </a:path>
              </a:pathLst>
            </a:custGeom>
            <a:ln w="35231" cap="flat">
              <a:solidFill>
                <a:srgbClr val="BEBEBE">
                  <a:alpha val="69803"/>
                </a:srgbClr>
              </a:solidFill>
              <a:prstDash val="solid"/>
              <a:round/>
            </a:ln>
          </p:spPr>
          <p:txBody>
            <a:bodyPr/>
            <a:lstStyle/>
            <a:p/>
          </p:txBody>
        </p:sp>
        <p:sp>
          <p:nvSpPr>
            <p:cNvPr id="458" name="pl458"/>
            <p:cNvSpPr/>
            <p:nvPr/>
          </p:nvSpPr>
          <p:spPr>
            <a:xfrm>
              <a:off x="7539749" y="2826488"/>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6B6B6B">
                  <a:alpha val="100000"/>
                </a:srgbClr>
              </a:solidFill>
              <a:prstDash val="solid"/>
              <a:round/>
            </a:ln>
          </p:spPr>
          <p:txBody>
            <a:bodyPr/>
            <a:lstStyle/>
            <a:p/>
          </p:txBody>
        </p:sp>
        <p:sp>
          <p:nvSpPr>
            <p:cNvPr id="459" name="pl459"/>
            <p:cNvSpPr/>
            <p:nvPr/>
          </p:nvSpPr>
          <p:spPr>
            <a:xfrm>
              <a:off x="7539749" y="2764915"/>
              <a:ext cx="1461582" cy="277077"/>
            </a:xfrm>
            <a:custGeom>
              <a:avLst/>
              <a:pathLst>
                <a:path w="1461582" h="277077">
                  <a:moveTo>
                    <a:pt x="0" y="30786"/>
                  </a:moveTo>
                  <a:lnTo>
                    <a:pt x="208797" y="30786"/>
                  </a:lnTo>
                  <a:lnTo>
                    <a:pt x="417595" y="138538"/>
                  </a:lnTo>
                  <a:lnTo>
                    <a:pt x="626392" y="277077"/>
                  </a:lnTo>
                  <a:lnTo>
                    <a:pt x="835190" y="0"/>
                  </a:lnTo>
                  <a:lnTo>
                    <a:pt x="1043987" y="107752"/>
                  </a:lnTo>
                  <a:lnTo>
                    <a:pt x="1252785" y="138538"/>
                  </a:lnTo>
                  <a:lnTo>
                    <a:pt x="1461582" y="107752"/>
                  </a:lnTo>
                </a:path>
              </a:pathLst>
            </a:custGeom>
            <a:ln w="40651" cap="flat">
              <a:solidFill>
                <a:srgbClr val="000000">
                  <a:alpha val="100000"/>
                </a:srgbClr>
              </a:solidFill>
              <a:prstDash val="solid"/>
              <a:round/>
            </a:ln>
          </p:spPr>
          <p:txBody>
            <a:bodyPr/>
            <a:lstStyle/>
            <a:p/>
          </p:txBody>
        </p:sp>
        <p:sp>
          <p:nvSpPr>
            <p:cNvPr id="460" name="pl460"/>
            <p:cNvSpPr/>
            <p:nvPr/>
          </p:nvSpPr>
          <p:spPr>
            <a:xfrm>
              <a:off x="7539749" y="2764915"/>
              <a:ext cx="1461582" cy="277077"/>
            </a:xfrm>
            <a:custGeom>
              <a:avLst/>
              <a:pathLst>
                <a:path w="1461582" h="277077">
                  <a:moveTo>
                    <a:pt x="0" y="30786"/>
                  </a:moveTo>
                  <a:lnTo>
                    <a:pt x="208797" y="30786"/>
                  </a:lnTo>
                  <a:lnTo>
                    <a:pt x="417595" y="138538"/>
                  </a:lnTo>
                  <a:lnTo>
                    <a:pt x="626392" y="277077"/>
                  </a:lnTo>
                  <a:lnTo>
                    <a:pt x="835190" y="0"/>
                  </a:lnTo>
                  <a:lnTo>
                    <a:pt x="1043987" y="107752"/>
                  </a:lnTo>
                  <a:lnTo>
                    <a:pt x="1252785" y="138538"/>
                  </a:lnTo>
                  <a:lnTo>
                    <a:pt x="1461582" y="107752"/>
                  </a:lnTo>
                </a:path>
              </a:pathLst>
            </a:custGeom>
            <a:ln w="35231" cap="flat">
              <a:solidFill>
                <a:srgbClr val="1CABE2">
                  <a:alpha val="100000"/>
                </a:srgbClr>
              </a:solidFill>
              <a:prstDash val="solid"/>
              <a:round/>
            </a:ln>
          </p:spPr>
          <p:txBody>
            <a:bodyPr/>
            <a:lstStyle/>
            <a:p/>
          </p:txBody>
        </p:sp>
        <p:sp>
          <p:nvSpPr>
            <p:cNvPr id="461" name="tx461"/>
            <p:cNvSpPr/>
            <p:nvPr/>
          </p:nvSpPr>
          <p:spPr>
            <a:xfrm>
              <a:off x="7479490" y="261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62" name="tx462"/>
            <p:cNvSpPr/>
            <p:nvPr/>
          </p:nvSpPr>
          <p:spPr>
            <a:xfrm>
              <a:off x="7688287" y="261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63" name="tx463"/>
            <p:cNvSpPr/>
            <p:nvPr/>
          </p:nvSpPr>
          <p:spPr>
            <a:xfrm>
              <a:off x="7897085" y="272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64" name="tx464"/>
            <p:cNvSpPr/>
            <p:nvPr/>
          </p:nvSpPr>
          <p:spPr>
            <a:xfrm>
              <a:off x="8105882" y="28634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65" name="tx465"/>
            <p:cNvSpPr/>
            <p:nvPr/>
          </p:nvSpPr>
          <p:spPr>
            <a:xfrm>
              <a:off x="8314680" y="25863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66" name="tx466"/>
            <p:cNvSpPr/>
            <p:nvPr/>
          </p:nvSpPr>
          <p:spPr>
            <a:xfrm>
              <a:off x="8523477" y="26941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67" name="tx467"/>
            <p:cNvSpPr/>
            <p:nvPr/>
          </p:nvSpPr>
          <p:spPr>
            <a:xfrm>
              <a:off x="8732275" y="272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68" name="tx468"/>
            <p:cNvSpPr/>
            <p:nvPr/>
          </p:nvSpPr>
          <p:spPr>
            <a:xfrm>
              <a:off x="8941072" y="26941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69" name="rc469"/>
            <p:cNvSpPr/>
            <p:nvPr/>
          </p:nvSpPr>
          <p:spPr>
            <a:xfrm>
              <a:off x="7466670" y="3543478"/>
              <a:ext cx="1607740" cy="1049815"/>
            </a:xfrm>
            <a:prstGeom prst="rect">
              <a:avLst/>
            </a:prstGeom>
            <a:solidFill>
              <a:srgbClr val="EBEBEB">
                <a:alpha val="100000"/>
              </a:srgbClr>
            </a:solidFill>
          </p:spPr>
          <p:txBody>
            <a:bodyPr/>
            <a:lstStyle/>
            <a:p/>
          </p:txBody>
        </p:sp>
        <p:sp>
          <p:nvSpPr>
            <p:cNvPr id="470" name="pl470"/>
            <p:cNvSpPr/>
            <p:nvPr/>
          </p:nvSpPr>
          <p:spPr>
            <a:xfrm>
              <a:off x="7466670" y="455327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1" name="pl471"/>
            <p:cNvSpPr/>
            <p:nvPr/>
          </p:nvSpPr>
          <p:spPr>
            <a:xfrm>
              <a:off x="7466670" y="416844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2" name="pl472"/>
            <p:cNvSpPr/>
            <p:nvPr/>
          </p:nvSpPr>
          <p:spPr>
            <a:xfrm>
              <a:off x="7466670" y="378361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3" name="pl473"/>
            <p:cNvSpPr/>
            <p:nvPr/>
          </p:nvSpPr>
          <p:spPr>
            <a:xfrm>
              <a:off x="746667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4" name="pl474"/>
            <p:cNvSpPr/>
            <p:nvPr/>
          </p:nvSpPr>
          <p:spPr>
            <a:xfrm>
              <a:off x="7466670" y="43608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5" name="pl475"/>
            <p:cNvSpPr/>
            <p:nvPr/>
          </p:nvSpPr>
          <p:spPr>
            <a:xfrm>
              <a:off x="7466670" y="39760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6" name="pl476"/>
            <p:cNvSpPr/>
            <p:nvPr/>
          </p:nvSpPr>
          <p:spPr>
            <a:xfrm>
              <a:off x="753974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77" name="pl477"/>
            <p:cNvSpPr/>
            <p:nvPr/>
          </p:nvSpPr>
          <p:spPr>
            <a:xfrm>
              <a:off x="774854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78" name="pl478"/>
            <p:cNvSpPr/>
            <p:nvPr/>
          </p:nvSpPr>
          <p:spPr>
            <a:xfrm>
              <a:off x="795734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816614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837493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858373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879253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900133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7539749" y="4160745"/>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BEBEBE">
                  <a:alpha val="69803"/>
                </a:srgbClr>
              </a:solidFill>
              <a:prstDash val="solid"/>
              <a:round/>
            </a:ln>
          </p:spPr>
          <p:txBody>
            <a:bodyPr/>
            <a:lstStyle/>
            <a:p/>
          </p:txBody>
        </p:sp>
        <p:sp>
          <p:nvSpPr>
            <p:cNvPr id="485" name="pl485"/>
            <p:cNvSpPr/>
            <p:nvPr/>
          </p:nvSpPr>
          <p:spPr>
            <a:xfrm>
              <a:off x="7539749" y="4099172"/>
              <a:ext cx="1461582" cy="46179"/>
            </a:xfrm>
            <a:custGeom>
              <a:avLst/>
              <a:pathLst>
                <a:path w="1461582" h="46179">
                  <a:moveTo>
                    <a:pt x="0" y="0"/>
                  </a:moveTo>
                  <a:lnTo>
                    <a:pt x="208797" y="15393"/>
                  </a:lnTo>
                  <a:lnTo>
                    <a:pt x="417595" y="30786"/>
                  </a:lnTo>
                  <a:lnTo>
                    <a:pt x="626392" y="46179"/>
                  </a:lnTo>
                  <a:lnTo>
                    <a:pt x="835190" y="46179"/>
                  </a:lnTo>
                  <a:lnTo>
                    <a:pt x="1043987" y="46179"/>
                  </a:lnTo>
                  <a:lnTo>
                    <a:pt x="1252785" y="46179"/>
                  </a:lnTo>
                  <a:lnTo>
                    <a:pt x="1461582" y="46179"/>
                  </a:lnTo>
                </a:path>
              </a:pathLst>
            </a:custGeom>
            <a:ln w="40651" cap="flat">
              <a:solidFill>
                <a:srgbClr val="BEBEBE">
                  <a:alpha val="69803"/>
                </a:srgbClr>
              </a:solidFill>
              <a:prstDash val="solid"/>
              <a:round/>
            </a:ln>
          </p:spPr>
          <p:txBody>
            <a:bodyPr/>
            <a:lstStyle/>
            <a:p/>
          </p:txBody>
        </p:sp>
        <p:sp>
          <p:nvSpPr>
            <p:cNvPr id="486" name="pl486"/>
            <p:cNvSpPr/>
            <p:nvPr/>
          </p:nvSpPr>
          <p:spPr>
            <a:xfrm>
              <a:off x="7539749" y="4099172"/>
              <a:ext cx="1461582" cy="46179"/>
            </a:xfrm>
            <a:custGeom>
              <a:avLst/>
              <a:pathLst>
                <a:path w="1461582" h="46179">
                  <a:moveTo>
                    <a:pt x="0" y="0"/>
                  </a:moveTo>
                  <a:lnTo>
                    <a:pt x="208797" y="15393"/>
                  </a:lnTo>
                  <a:lnTo>
                    <a:pt x="417595" y="30786"/>
                  </a:lnTo>
                  <a:lnTo>
                    <a:pt x="626392" y="46179"/>
                  </a:lnTo>
                  <a:lnTo>
                    <a:pt x="835190" y="46179"/>
                  </a:lnTo>
                  <a:lnTo>
                    <a:pt x="1043987" y="46179"/>
                  </a:lnTo>
                  <a:lnTo>
                    <a:pt x="1252785" y="46179"/>
                  </a:lnTo>
                  <a:lnTo>
                    <a:pt x="1461582" y="46179"/>
                  </a:lnTo>
                </a:path>
              </a:pathLst>
            </a:custGeom>
            <a:ln w="35231" cap="flat">
              <a:solidFill>
                <a:srgbClr val="BEBEBE">
                  <a:alpha val="69803"/>
                </a:srgbClr>
              </a:solidFill>
              <a:prstDash val="solid"/>
              <a:round/>
            </a:ln>
          </p:spPr>
          <p:txBody>
            <a:bodyPr/>
            <a:lstStyle/>
            <a:p/>
          </p:txBody>
        </p:sp>
        <p:sp>
          <p:nvSpPr>
            <p:cNvPr id="487" name="pl487"/>
            <p:cNvSpPr/>
            <p:nvPr/>
          </p:nvSpPr>
          <p:spPr>
            <a:xfrm>
              <a:off x="7539749" y="4160745"/>
              <a:ext cx="1461582" cy="169325"/>
            </a:xfrm>
            <a:custGeom>
              <a:avLst/>
              <a:pathLst>
                <a:path w="1461582" h="169325">
                  <a:moveTo>
                    <a:pt x="0" y="30786"/>
                  </a:moveTo>
                  <a:lnTo>
                    <a:pt x="208797" y="0"/>
                  </a:lnTo>
                  <a:lnTo>
                    <a:pt x="417595" y="61572"/>
                  </a:lnTo>
                  <a:lnTo>
                    <a:pt x="626392" y="169325"/>
                  </a:lnTo>
                  <a:lnTo>
                    <a:pt x="835190" y="15393"/>
                  </a:lnTo>
                  <a:lnTo>
                    <a:pt x="1043987" y="61572"/>
                  </a:lnTo>
                  <a:lnTo>
                    <a:pt x="1252785" y="61572"/>
                  </a:lnTo>
                  <a:lnTo>
                    <a:pt x="1461582" y="46179"/>
                  </a:lnTo>
                </a:path>
              </a:pathLst>
            </a:custGeom>
            <a:ln w="20325" cap="flat">
              <a:solidFill>
                <a:srgbClr val="6B6B6B">
                  <a:alpha val="100000"/>
                </a:srgbClr>
              </a:solidFill>
              <a:prstDash val="solid"/>
              <a:round/>
            </a:ln>
          </p:spPr>
          <p:txBody>
            <a:bodyPr/>
            <a:lstStyle/>
            <a:p/>
          </p:txBody>
        </p:sp>
        <p:sp>
          <p:nvSpPr>
            <p:cNvPr id="488" name="pl488"/>
            <p:cNvSpPr/>
            <p:nvPr/>
          </p:nvSpPr>
          <p:spPr>
            <a:xfrm>
              <a:off x="7539749" y="4099172"/>
              <a:ext cx="1461582" cy="46179"/>
            </a:xfrm>
            <a:custGeom>
              <a:avLst/>
              <a:pathLst>
                <a:path w="1461582" h="46179">
                  <a:moveTo>
                    <a:pt x="0" y="0"/>
                  </a:moveTo>
                  <a:lnTo>
                    <a:pt x="208797" y="15393"/>
                  </a:lnTo>
                  <a:lnTo>
                    <a:pt x="417595" y="30786"/>
                  </a:lnTo>
                  <a:lnTo>
                    <a:pt x="626392" y="46179"/>
                  </a:lnTo>
                  <a:lnTo>
                    <a:pt x="835190" y="46179"/>
                  </a:lnTo>
                  <a:lnTo>
                    <a:pt x="1043987" y="46179"/>
                  </a:lnTo>
                  <a:lnTo>
                    <a:pt x="1252785" y="46179"/>
                  </a:lnTo>
                  <a:lnTo>
                    <a:pt x="1461582" y="46179"/>
                  </a:lnTo>
                </a:path>
              </a:pathLst>
            </a:custGeom>
            <a:ln w="40651" cap="flat">
              <a:solidFill>
                <a:srgbClr val="000000">
                  <a:alpha val="100000"/>
                </a:srgbClr>
              </a:solidFill>
              <a:prstDash val="solid"/>
              <a:round/>
            </a:ln>
          </p:spPr>
          <p:txBody>
            <a:bodyPr/>
            <a:lstStyle/>
            <a:p/>
          </p:txBody>
        </p:sp>
        <p:sp>
          <p:nvSpPr>
            <p:cNvPr id="489" name="pl489"/>
            <p:cNvSpPr/>
            <p:nvPr/>
          </p:nvSpPr>
          <p:spPr>
            <a:xfrm>
              <a:off x="7539749" y="4099172"/>
              <a:ext cx="1461582" cy="46179"/>
            </a:xfrm>
            <a:custGeom>
              <a:avLst/>
              <a:pathLst>
                <a:path w="1461582" h="46179">
                  <a:moveTo>
                    <a:pt x="0" y="0"/>
                  </a:moveTo>
                  <a:lnTo>
                    <a:pt x="208797" y="15393"/>
                  </a:lnTo>
                  <a:lnTo>
                    <a:pt x="417595" y="30786"/>
                  </a:lnTo>
                  <a:lnTo>
                    <a:pt x="626392" y="46179"/>
                  </a:lnTo>
                  <a:lnTo>
                    <a:pt x="835190" y="46179"/>
                  </a:lnTo>
                  <a:lnTo>
                    <a:pt x="1043987" y="46179"/>
                  </a:lnTo>
                  <a:lnTo>
                    <a:pt x="1252785" y="46179"/>
                  </a:lnTo>
                  <a:lnTo>
                    <a:pt x="1461582" y="46179"/>
                  </a:lnTo>
                </a:path>
              </a:pathLst>
            </a:custGeom>
            <a:ln w="35231" cap="flat">
              <a:solidFill>
                <a:srgbClr val="1CABE2">
                  <a:alpha val="100000"/>
                </a:srgbClr>
              </a:solidFill>
              <a:prstDash val="solid"/>
              <a:round/>
            </a:ln>
          </p:spPr>
          <p:txBody>
            <a:bodyPr/>
            <a:lstStyle/>
            <a:p/>
          </p:txBody>
        </p:sp>
        <p:sp>
          <p:nvSpPr>
            <p:cNvPr id="490" name="tx490"/>
            <p:cNvSpPr/>
            <p:nvPr/>
          </p:nvSpPr>
          <p:spPr>
            <a:xfrm>
              <a:off x="7479490" y="3920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91" name="tx491"/>
            <p:cNvSpPr/>
            <p:nvPr/>
          </p:nvSpPr>
          <p:spPr>
            <a:xfrm>
              <a:off x="7688287" y="39360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92" name="tx492"/>
            <p:cNvSpPr/>
            <p:nvPr/>
          </p:nvSpPr>
          <p:spPr>
            <a:xfrm>
              <a:off x="7897085" y="3951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93" name="tx493"/>
            <p:cNvSpPr/>
            <p:nvPr/>
          </p:nvSpPr>
          <p:spPr>
            <a:xfrm>
              <a:off x="8105882" y="39667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94" name="tx494"/>
            <p:cNvSpPr/>
            <p:nvPr/>
          </p:nvSpPr>
          <p:spPr>
            <a:xfrm>
              <a:off x="8314680" y="39667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95" name="tx495"/>
            <p:cNvSpPr/>
            <p:nvPr/>
          </p:nvSpPr>
          <p:spPr>
            <a:xfrm>
              <a:off x="8523477" y="39667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96" name="tx496"/>
            <p:cNvSpPr/>
            <p:nvPr/>
          </p:nvSpPr>
          <p:spPr>
            <a:xfrm>
              <a:off x="8732275" y="39667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97" name="tx497"/>
            <p:cNvSpPr/>
            <p:nvPr/>
          </p:nvSpPr>
          <p:spPr>
            <a:xfrm>
              <a:off x="8941072" y="39667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98" name="tx498"/>
            <p:cNvSpPr/>
            <p:nvPr/>
          </p:nvSpPr>
          <p:spPr>
            <a:xfrm>
              <a:off x="1368693" y="4730303"/>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Ukraine</a:t>
              </a:r>
            </a:p>
          </p:txBody>
        </p:sp>
        <p:sp>
          <p:nvSpPr>
            <p:cNvPr id="499" name="tx499"/>
            <p:cNvSpPr/>
            <p:nvPr/>
          </p:nvSpPr>
          <p:spPr>
            <a:xfrm>
              <a:off x="3009767" y="4730303"/>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Viet Nam</a:t>
              </a:r>
            </a:p>
          </p:txBody>
        </p:sp>
        <p:sp>
          <p:nvSpPr>
            <p:cNvPr id="500" name="tx500"/>
            <p:cNvSpPr/>
            <p:nvPr/>
          </p:nvSpPr>
          <p:spPr>
            <a:xfrm>
              <a:off x="1390456" y="3396046"/>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Kiribati</a:t>
              </a:r>
            </a:p>
          </p:txBody>
        </p:sp>
        <p:sp>
          <p:nvSpPr>
            <p:cNvPr id="501" name="tx501"/>
            <p:cNvSpPr/>
            <p:nvPr/>
          </p:nvSpPr>
          <p:spPr>
            <a:xfrm>
              <a:off x="3027324" y="3396046"/>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Moldova</a:t>
              </a:r>
            </a:p>
          </p:txBody>
        </p:sp>
        <p:sp>
          <p:nvSpPr>
            <p:cNvPr id="502" name="tx502"/>
            <p:cNvSpPr/>
            <p:nvPr/>
          </p:nvSpPr>
          <p:spPr>
            <a:xfrm>
              <a:off x="4689109" y="3396046"/>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Mongolia</a:t>
              </a:r>
            </a:p>
          </p:txBody>
        </p:sp>
        <p:sp>
          <p:nvSpPr>
            <p:cNvPr id="503" name="tx503"/>
            <p:cNvSpPr/>
            <p:nvPr/>
          </p:nvSpPr>
          <p:spPr>
            <a:xfrm>
              <a:off x="6357112" y="3396046"/>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Sri Lanka</a:t>
              </a:r>
            </a:p>
          </p:txBody>
        </p:sp>
        <p:sp>
          <p:nvSpPr>
            <p:cNvPr id="504" name="tx504"/>
            <p:cNvSpPr/>
            <p:nvPr/>
          </p:nvSpPr>
          <p:spPr>
            <a:xfrm>
              <a:off x="7974503" y="3396046"/>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Timor-Leste</a:t>
              </a:r>
            </a:p>
          </p:txBody>
        </p:sp>
        <p:sp>
          <p:nvSpPr>
            <p:cNvPr id="505" name="tx505"/>
            <p:cNvSpPr/>
            <p:nvPr/>
          </p:nvSpPr>
          <p:spPr>
            <a:xfrm>
              <a:off x="1427626" y="2061789"/>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Cuba</a:t>
              </a:r>
            </a:p>
          </p:txBody>
        </p:sp>
        <p:sp>
          <p:nvSpPr>
            <p:cNvPr id="506" name="tx506"/>
            <p:cNvSpPr/>
            <p:nvPr/>
          </p:nvSpPr>
          <p:spPr>
            <a:xfrm>
              <a:off x="3039714" y="2061789"/>
              <a:ext cx="3976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Georgia</a:t>
              </a:r>
            </a:p>
          </p:txBody>
        </p:sp>
        <p:sp>
          <p:nvSpPr>
            <p:cNvPr id="507" name="tx507"/>
            <p:cNvSpPr/>
            <p:nvPr/>
          </p:nvSpPr>
          <p:spPr>
            <a:xfrm>
              <a:off x="4720107" y="2061789"/>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Guyana</a:t>
              </a:r>
            </a:p>
          </p:txBody>
        </p:sp>
        <p:sp>
          <p:nvSpPr>
            <p:cNvPr id="508" name="tx508"/>
            <p:cNvSpPr/>
            <p:nvPr/>
          </p:nvSpPr>
          <p:spPr>
            <a:xfrm>
              <a:off x="6350894" y="206178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Honduras</a:t>
              </a:r>
            </a:p>
          </p:txBody>
        </p:sp>
        <p:sp>
          <p:nvSpPr>
            <p:cNvPr id="509" name="tx509"/>
            <p:cNvSpPr/>
            <p:nvPr/>
          </p:nvSpPr>
          <p:spPr>
            <a:xfrm>
              <a:off x="8028133" y="2061789"/>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Indonesia</a:t>
              </a:r>
            </a:p>
          </p:txBody>
        </p:sp>
        <p:sp>
          <p:nvSpPr>
            <p:cNvPr id="510" name="tx510"/>
            <p:cNvSpPr/>
            <p:nvPr/>
          </p:nvSpPr>
          <p:spPr>
            <a:xfrm>
              <a:off x="1387210" y="727533"/>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511" name="tx511"/>
            <p:cNvSpPr/>
            <p:nvPr/>
          </p:nvSpPr>
          <p:spPr>
            <a:xfrm>
              <a:off x="3030478" y="727533"/>
              <a:ext cx="4161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Armenia</a:t>
              </a:r>
            </a:p>
          </p:txBody>
        </p:sp>
        <p:sp>
          <p:nvSpPr>
            <p:cNvPr id="512" name="tx512"/>
            <p:cNvSpPr/>
            <p:nvPr/>
          </p:nvSpPr>
          <p:spPr>
            <a:xfrm>
              <a:off x="4651847" y="727533"/>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513" name="tx513"/>
            <p:cNvSpPr/>
            <p:nvPr/>
          </p:nvSpPr>
          <p:spPr>
            <a:xfrm>
              <a:off x="6416045" y="727533"/>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Bhutan</a:t>
              </a:r>
            </a:p>
          </p:txBody>
        </p:sp>
        <p:sp>
          <p:nvSpPr>
            <p:cNvPr id="514" name="tx514"/>
            <p:cNvSpPr/>
            <p:nvPr/>
          </p:nvSpPr>
          <p:spPr>
            <a:xfrm>
              <a:off x="8105994" y="727533"/>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Bolivia</a:t>
              </a:r>
            </a:p>
          </p:txBody>
        </p:sp>
        <p:sp>
          <p:nvSpPr>
            <p:cNvPr id="515" name="pl51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6" name="pl51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7" name="pl51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8" name="pl51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9" name="pl51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0" name="pl52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1" name="pl52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2" name="pl52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3" name="tx52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24" name="tx52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25" name="tx52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26" name="tx52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27" name="tx52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28" name="tx52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29" name="tx52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30" name="tx53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31" name="pl53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2" name="pl53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3" name="pl53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4" name="pl53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5" name="pl53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6" name="pl53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7" name="pl53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8" name="pl53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9" name="tx53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40" name="tx54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41" name="tx54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42" name="tx54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43" name="tx54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44" name="tx54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45" name="tx54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46" name="tx54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47" name="pl547"/>
            <p:cNvSpPr/>
            <p:nvPr/>
          </p:nvSpPr>
          <p:spPr>
            <a:xfrm>
              <a:off x="4185089"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48" name="pl548"/>
            <p:cNvSpPr/>
            <p:nvPr/>
          </p:nvSpPr>
          <p:spPr>
            <a:xfrm>
              <a:off x="4393886"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49" name="pl549"/>
            <p:cNvSpPr/>
            <p:nvPr/>
          </p:nvSpPr>
          <p:spPr>
            <a:xfrm>
              <a:off x="4602684"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0" name="pl550"/>
            <p:cNvSpPr/>
            <p:nvPr/>
          </p:nvSpPr>
          <p:spPr>
            <a:xfrm>
              <a:off x="4811481"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1" name="pl551"/>
            <p:cNvSpPr/>
            <p:nvPr/>
          </p:nvSpPr>
          <p:spPr>
            <a:xfrm>
              <a:off x="5020279"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2" name="pl552"/>
            <p:cNvSpPr/>
            <p:nvPr/>
          </p:nvSpPr>
          <p:spPr>
            <a:xfrm>
              <a:off x="5229076"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3" name="pl553"/>
            <p:cNvSpPr/>
            <p:nvPr/>
          </p:nvSpPr>
          <p:spPr>
            <a:xfrm>
              <a:off x="5437874"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4" name="pl554"/>
            <p:cNvSpPr/>
            <p:nvPr/>
          </p:nvSpPr>
          <p:spPr>
            <a:xfrm>
              <a:off x="5646671"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5" name="tx555"/>
            <p:cNvSpPr/>
            <p:nvPr/>
          </p:nvSpPr>
          <p:spPr>
            <a:xfrm rot="-5400000">
              <a:off x="4060730"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56" name="tx556"/>
            <p:cNvSpPr/>
            <p:nvPr/>
          </p:nvSpPr>
          <p:spPr>
            <a:xfrm rot="-5400000">
              <a:off x="4269528"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57" name="tx557"/>
            <p:cNvSpPr/>
            <p:nvPr/>
          </p:nvSpPr>
          <p:spPr>
            <a:xfrm rot="-5400000">
              <a:off x="4478325"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58" name="tx558"/>
            <p:cNvSpPr/>
            <p:nvPr/>
          </p:nvSpPr>
          <p:spPr>
            <a:xfrm rot="-5400000">
              <a:off x="4687123"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59" name="tx559"/>
            <p:cNvSpPr/>
            <p:nvPr/>
          </p:nvSpPr>
          <p:spPr>
            <a:xfrm rot="-5400000">
              <a:off x="4895921"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60" name="tx560"/>
            <p:cNvSpPr/>
            <p:nvPr/>
          </p:nvSpPr>
          <p:spPr>
            <a:xfrm rot="-5400000">
              <a:off x="5104718"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61" name="tx561"/>
            <p:cNvSpPr/>
            <p:nvPr/>
          </p:nvSpPr>
          <p:spPr>
            <a:xfrm rot="-5400000">
              <a:off x="5313516"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62" name="tx562"/>
            <p:cNvSpPr/>
            <p:nvPr/>
          </p:nvSpPr>
          <p:spPr>
            <a:xfrm rot="-5400000">
              <a:off x="5522313"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63" name="pl563"/>
            <p:cNvSpPr/>
            <p:nvPr/>
          </p:nvSpPr>
          <p:spPr>
            <a:xfrm>
              <a:off x="5862419"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4" name="pl564"/>
            <p:cNvSpPr/>
            <p:nvPr/>
          </p:nvSpPr>
          <p:spPr>
            <a:xfrm>
              <a:off x="6071216"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5" name="pl565"/>
            <p:cNvSpPr/>
            <p:nvPr/>
          </p:nvSpPr>
          <p:spPr>
            <a:xfrm>
              <a:off x="6280014"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6" name="pl566"/>
            <p:cNvSpPr/>
            <p:nvPr/>
          </p:nvSpPr>
          <p:spPr>
            <a:xfrm>
              <a:off x="6488811"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7" name="pl567"/>
            <p:cNvSpPr/>
            <p:nvPr/>
          </p:nvSpPr>
          <p:spPr>
            <a:xfrm>
              <a:off x="6697609"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8" name="pl568"/>
            <p:cNvSpPr/>
            <p:nvPr/>
          </p:nvSpPr>
          <p:spPr>
            <a:xfrm>
              <a:off x="6906406"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9" name="pl569"/>
            <p:cNvSpPr/>
            <p:nvPr/>
          </p:nvSpPr>
          <p:spPr>
            <a:xfrm>
              <a:off x="7115204"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0" name="pl570"/>
            <p:cNvSpPr/>
            <p:nvPr/>
          </p:nvSpPr>
          <p:spPr>
            <a:xfrm>
              <a:off x="7324001"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1" name="tx571"/>
            <p:cNvSpPr/>
            <p:nvPr/>
          </p:nvSpPr>
          <p:spPr>
            <a:xfrm rot="-5400000">
              <a:off x="5738060"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72" name="tx572"/>
            <p:cNvSpPr/>
            <p:nvPr/>
          </p:nvSpPr>
          <p:spPr>
            <a:xfrm rot="-5400000">
              <a:off x="5946858"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73" name="tx573"/>
            <p:cNvSpPr/>
            <p:nvPr/>
          </p:nvSpPr>
          <p:spPr>
            <a:xfrm rot="-5400000">
              <a:off x="6155655"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74" name="tx574"/>
            <p:cNvSpPr/>
            <p:nvPr/>
          </p:nvSpPr>
          <p:spPr>
            <a:xfrm rot="-5400000">
              <a:off x="6364453"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75" name="tx575"/>
            <p:cNvSpPr/>
            <p:nvPr/>
          </p:nvSpPr>
          <p:spPr>
            <a:xfrm rot="-5400000">
              <a:off x="6573250"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76" name="tx576"/>
            <p:cNvSpPr/>
            <p:nvPr/>
          </p:nvSpPr>
          <p:spPr>
            <a:xfrm rot="-5400000">
              <a:off x="6782048"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77" name="tx577"/>
            <p:cNvSpPr/>
            <p:nvPr/>
          </p:nvSpPr>
          <p:spPr>
            <a:xfrm rot="-5400000">
              <a:off x="6990845"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78" name="tx578"/>
            <p:cNvSpPr/>
            <p:nvPr/>
          </p:nvSpPr>
          <p:spPr>
            <a:xfrm rot="-5400000">
              <a:off x="7199643"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79" name="pl579"/>
            <p:cNvSpPr/>
            <p:nvPr/>
          </p:nvSpPr>
          <p:spPr>
            <a:xfrm>
              <a:off x="7539749"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0" name="pl580"/>
            <p:cNvSpPr/>
            <p:nvPr/>
          </p:nvSpPr>
          <p:spPr>
            <a:xfrm>
              <a:off x="7748546"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1" name="pl581"/>
            <p:cNvSpPr/>
            <p:nvPr/>
          </p:nvSpPr>
          <p:spPr>
            <a:xfrm>
              <a:off x="7957344"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2" name="pl582"/>
            <p:cNvSpPr/>
            <p:nvPr/>
          </p:nvSpPr>
          <p:spPr>
            <a:xfrm>
              <a:off x="8166141"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3" name="pl583"/>
            <p:cNvSpPr/>
            <p:nvPr/>
          </p:nvSpPr>
          <p:spPr>
            <a:xfrm>
              <a:off x="8374939"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4" name="pl584"/>
            <p:cNvSpPr/>
            <p:nvPr/>
          </p:nvSpPr>
          <p:spPr>
            <a:xfrm>
              <a:off x="8583736"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5" name="pl585"/>
            <p:cNvSpPr/>
            <p:nvPr/>
          </p:nvSpPr>
          <p:spPr>
            <a:xfrm>
              <a:off x="8792534"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6" name="pl586"/>
            <p:cNvSpPr/>
            <p:nvPr/>
          </p:nvSpPr>
          <p:spPr>
            <a:xfrm>
              <a:off x="9001331"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7" name="tx587"/>
            <p:cNvSpPr/>
            <p:nvPr/>
          </p:nvSpPr>
          <p:spPr>
            <a:xfrm rot="-5400000">
              <a:off x="7415390"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88" name="tx588"/>
            <p:cNvSpPr/>
            <p:nvPr/>
          </p:nvSpPr>
          <p:spPr>
            <a:xfrm rot="-5400000">
              <a:off x="7624188"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89" name="tx589"/>
            <p:cNvSpPr/>
            <p:nvPr/>
          </p:nvSpPr>
          <p:spPr>
            <a:xfrm rot="-5400000">
              <a:off x="7832985"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90" name="tx590"/>
            <p:cNvSpPr/>
            <p:nvPr/>
          </p:nvSpPr>
          <p:spPr>
            <a:xfrm rot="-5400000">
              <a:off x="8041783"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91" name="tx591"/>
            <p:cNvSpPr/>
            <p:nvPr/>
          </p:nvSpPr>
          <p:spPr>
            <a:xfrm rot="-5400000">
              <a:off x="8250580"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92" name="tx592"/>
            <p:cNvSpPr/>
            <p:nvPr/>
          </p:nvSpPr>
          <p:spPr>
            <a:xfrm rot="-5400000">
              <a:off x="8459378"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93" name="tx593"/>
            <p:cNvSpPr/>
            <p:nvPr/>
          </p:nvSpPr>
          <p:spPr>
            <a:xfrm rot="-5400000">
              <a:off x="8668175"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94" name="tx594"/>
            <p:cNvSpPr/>
            <p:nvPr/>
          </p:nvSpPr>
          <p:spPr>
            <a:xfrm rot="-5400000">
              <a:off x="8876973"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95" name="tx595"/>
            <p:cNvSpPr/>
            <p:nvPr/>
          </p:nvSpPr>
          <p:spPr>
            <a:xfrm>
              <a:off x="570361" y="165233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96" name="tx596"/>
            <p:cNvSpPr/>
            <p:nvPr/>
          </p:nvSpPr>
          <p:spPr>
            <a:xfrm>
              <a:off x="508182" y="1267507"/>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97" name="pl597"/>
            <p:cNvSpPr/>
            <p:nvPr/>
          </p:nvSpPr>
          <p:spPr>
            <a:xfrm>
              <a:off x="722555" y="169234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98" name="pl598"/>
            <p:cNvSpPr/>
            <p:nvPr/>
          </p:nvSpPr>
          <p:spPr>
            <a:xfrm>
              <a:off x="722555" y="130751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99" name="tx599"/>
            <p:cNvSpPr/>
            <p:nvPr/>
          </p:nvSpPr>
          <p:spPr>
            <a:xfrm>
              <a:off x="570361" y="298659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00" name="tx600"/>
            <p:cNvSpPr/>
            <p:nvPr/>
          </p:nvSpPr>
          <p:spPr>
            <a:xfrm>
              <a:off x="508182" y="2601764"/>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01" name="pl601"/>
            <p:cNvSpPr/>
            <p:nvPr/>
          </p:nvSpPr>
          <p:spPr>
            <a:xfrm>
              <a:off x="722555" y="302659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02" name="pl602"/>
            <p:cNvSpPr/>
            <p:nvPr/>
          </p:nvSpPr>
          <p:spPr>
            <a:xfrm>
              <a:off x="722555" y="264176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03" name="tx603"/>
            <p:cNvSpPr/>
            <p:nvPr/>
          </p:nvSpPr>
          <p:spPr>
            <a:xfrm>
              <a:off x="570361" y="43208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04" name="tx604"/>
            <p:cNvSpPr/>
            <p:nvPr/>
          </p:nvSpPr>
          <p:spPr>
            <a:xfrm>
              <a:off x="508182" y="393602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05" name="pl605"/>
            <p:cNvSpPr/>
            <p:nvPr/>
          </p:nvSpPr>
          <p:spPr>
            <a:xfrm>
              <a:off x="722555" y="436085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06" name="pl606"/>
            <p:cNvSpPr/>
            <p:nvPr/>
          </p:nvSpPr>
          <p:spPr>
            <a:xfrm>
              <a:off x="722555" y="39760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07" name="tx607"/>
            <p:cNvSpPr/>
            <p:nvPr/>
          </p:nvSpPr>
          <p:spPr>
            <a:xfrm>
              <a:off x="570361" y="565510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08" name="tx608"/>
            <p:cNvSpPr/>
            <p:nvPr/>
          </p:nvSpPr>
          <p:spPr>
            <a:xfrm>
              <a:off x="508182" y="527027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09" name="pl609"/>
            <p:cNvSpPr/>
            <p:nvPr/>
          </p:nvSpPr>
          <p:spPr>
            <a:xfrm>
              <a:off x="722555" y="569511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10" name="pl610"/>
            <p:cNvSpPr/>
            <p:nvPr/>
          </p:nvSpPr>
          <p:spPr>
            <a:xfrm>
              <a:off x="722555" y="531028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11" name="tx611"/>
            <p:cNvSpPr/>
            <p:nvPr/>
          </p:nvSpPr>
          <p:spPr>
            <a:xfrm rot="-5400000">
              <a:off x="-37121" y="335123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612" name="tx612"/>
            <p:cNvSpPr/>
            <p:nvPr/>
          </p:nvSpPr>
          <p:spPr>
            <a:xfrm>
              <a:off x="757350" y="435349"/>
              <a:ext cx="429905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DTP1, by country, Gavi transition, 2018-2025</a:t>
              </a:r>
            </a:p>
          </p:txBody>
        </p:sp>
        <p:sp>
          <p:nvSpPr>
            <p:cNvPr id="613" name="tx613"/>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14" name="tx614"/>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6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Armenia, Bhutan, Cuba, Guyana, and Viet Nam had the highest coverage (99%), while Azerbaijan and Bolivia had the lowest coverage (65%).
DTP1 coverage increased in 5 out of 17 countries between 2024 and 2025. The largest increase was 2% points in Armenia from 97% to 99%, Georgia from 95% to 97%, and Indonesia from 83% to 85%.
4 countries saw a decrease in coverage (Angola, Honduras, Moldova, and Sri Lanka). The largest decline was 5% points in Moldova from 87% to 82%. Coverage remained constant between 2024 and 2025 in the remaining 8 countries.
In 2025, 10 out of 17 countries had achieved DTP1 coverage of at least 90%.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620176" cy="1019640"/>
            </a:xfrm>
            <a:prstGeom prst="rect">
              <a:avLst/>
            </a:prstGeom>
            <a:solidFill>
              <a:srgbClr val="EBEBEB">
                <a:alpha val="100000"/>
              </a:srgbClr>
            </a:solidFill>
          </p:spPr>
          <p:txBody>
            <a:bodyPr/>
            <a:lstStyle/>
            <a:p/>
          </p:txBody>
        </p:sp>
        <p:sp>
          <p:nvSpPr>
            <p:cNvPr id="6" name="pl6"/>
            <p:cNvSpPr/>
            <p:nvPr/>
          </p:nvSpPr>
          <p:spPr>
            <a:xfrm>
              <a:off x="695171" y="173978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 name="pl7"/>
            <p:cNvSpPr/>
            <p:nvPr/>
          </p:nvSpPr>
          <p:spPr>
            <a:xfrm>
              <a:off x="695171" y="12467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8" name="pl8"/>
            <p:cNvSpPr/>
            <p:nvPr/>
          </p:nvSpPr>
          <p:spPr>
            <a:xfrm>
              <a:off x="695171" y="149325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 name="pl9"/>
            <p:cNvSpPr/>
            <p:nvPr/>
          </p:nvSpPr>
          <p:spPr>
            <a:xfrm>
              <a:off x="695171" y="100020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 name="pl10"/>
            <p:cNvSpPr/>
            <p:nvPr/>
          </p:nvSpPr>
          <p:spPr>
            <a:xfrm>
              <a:off x="7688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 name="pl11"/>
            <p:cNvSpPr/>
            <p:nvPr/>
          </p:nvSpPr>
          <p:spPr>
            <a:xfrm>
              <a:off x="9792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18964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4000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61046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820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0312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241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768815" y="1493256"/>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BEBEBE">
                  <a:alpha val="69803"/>
                </a:srgbClr>
              </a:solidFill>
              <a:prstDash val="solid"/>
              <a:round/>
            </a:ln>
          </p:spPr>
          <p:txBody>
            <a:bodyPr/>
            <a:lstStyle/>
            <a:p/>
          </p:txBody>
        </p:sp>
        <p:sp>
          <p:nvSpPr>
            <p:cNvPr id="19" name="pl19"/>
            <p:cNvSpPr/>
            <p:nvPr/>
          </p:nvSpPr>
          <p:spPr>
            <a:xfrm>
              <a:off x="768815" y="1315756"/>
              <a:ext cx="1472887" cy="315555"/>
            </a:xfrm>
            <a:custGeom>
              <a:avLst/>
              <a:pathLst>
                <a:path w="1472887" h="315555">
                  <a:moveTo>
                    <a:pt x="0" y="78888"/>
                  </a:moveTo>
                  <a:lnTo>
                    <a:pt x="210412" y="177500"/>
                  </a:lnTo>
                  <a:lnTo>
                    <a:pt x="420825" y="236666"/>
                  </a:lnTo>
                  <a:lnTo>
                    <a:pt x="631237" y="276111"/>
                  </a:lnTo>
                  <a:lnTo>
                    <a:pt x="841650" y="315555"/>
                  </a:lnTo>
                  <a:lnTo>
                    <a:pt x="1052062" y="0"/>
                  </a:lnTo>
                  <a:lnTo>
                    <a:pt x="1262475" y="177500"/>
                  </a:lnTo>
                  <a:lnTo>
                    <a:pt x="1472887" y="236666"/>
                  </a:lnTo>
                </a:path>
              </a:pathLst>
            </a:custGeom>
            <a:ln w="40651" cap="flat">
              <a:solidFill>
                <a:srgbClr val="BEBEBE">
                  <a:alpha val="69803"/>
                </a:srgbClr>
              </a:solidFill>
              <a:prstDash val="solid"/>
              <a:round/>
            </a:ln>
          </p:spPr>
          <p:txBody>
            <a:bodyPr/>
            <a:lstStyle/>
            <a:p/>
          </p:txBody>
        </p:sp>
        <p:sp>
          <p:nvSpPr>
            <p:cNvPr id="20" name="pl20"/>
            <p:cNvSpPr/>
            <p:nvPr/>
          </p:nvSpPr>
          <p:spPr>
            <a:xfrm>
              <a:off x="768815" y="1315756"/>
              <a:ext cx="1472887" cy="315555"/>
            </a:xfrm>
            <a:custGeom>
              <a:avLst/>
              <a:pathLst>
                <a:path w="1472887" h="315555">
                  <a:moveTo>
                    <a:pt x="0" y="78888"/>
                  </a:moveTo>
                  <a:lnTo>
                    <a:pt x="210412" y="177500"/>
                  </a:lnTo>
                  <a:lnTo>
                    <a:pt x="420825" y="236666"/>
                  </a:lnTo>
                  <a:lnTo>
                    <a:pt x="631237" y="276111"/>
                  </a:lnTo>
                  <a:lnTo>
                    <a:pt x="841650" y="315555"/>
                  </a:lnTo>
                  <a:lnTo>
                    <a:pt x="1052062" y="0"/>
                  </a:lnTo>
                  <a:lnTo>
                    <a:pt x="1262475" y="177500"/>
                  </a:lnTo>
                  <a:lnTo>
                    <a:pt x="1472887" y="236666"/>
                  </a:lnTo>
                </a:path>
              </a:pathLst>
            </a:custGeom>
            <a:ln w="35231" cap="flat">
              <a:solidFill>
                <a:srgbClr val="BEBEBE">
                  <a:alpha val="69803"/>
                </a:srgbClr>
              </a:solidFill>
              <a:prstDash val="solid"/>
              <a:round/>
            </a:ln>
          </p:spPr>
          <p:txBody>
            <a:bodyPr/>
            <a:lstStyle/>
            <a:p/>
          </p:txBody>
        </p:sp>
        <p:sp>
          <p:nvSpPr>
            <p:cNvPr id="21" name="pl21"/>
            <p:cNvSpPr/>
            <p:nvPr/>
          </p:nvSpPr>
          <p:spPr>
            <a:xfrm>
              <a:off x="768815" y="1493256"/>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6B6B6B">
                  <a:alpha val="100000"/>
                </a:srgbClr>
              </a:solidFill>
              <a:prstDash val="solid"/>
              <a:round/>
            </a:ln>
          </p:spPr>
          <p:txBody>
            <a:bodyPr/>
            <a:lstStyle/>
            <a:p/>
          </p:txBody>
        </p:sp>
        <p:sp>
          <p:nvSpPr>
            <p:cNvPr id="22" name="pl22"/>
            <p:cNvSpPr/>
            <p:nvPr/>
          </p:nvSpPr>
          <p:spPr>
            <a:xfrm>
              <a:off x="768815" y="1315756"/>
              <a:ext cx="1472887" cy="315555"/>
            </a:xfrm>
            <a:custGeom>
              <a:avLst/>
              <a:pathLst>
                <a:path w="1472887" h="315555">
                  <a:moveTo>
                    <a:pt x="0" y="78888"/>
                  </a:moveTo>
                  <a:lnTo>
                    <a:pt x="210412" y="177500"/>
                  </a:lnTo>
                  <a:lnTo>
                    <a:pt x="420825" y="236666"/>
                  </a:lnTo>
                  <a:lnTo>
                    <a:pt x="631237" y="276111"/>
                  </a:lnTo>
                  <a:lnTo>
                    <a:pt x="841650" y="315555"/>
                  </a:lnTo>
                  <a:lnTo>
                    <a:pt x="1052062" y="0"/>
                  </a:lnTo>
                  <a:lnTo>
                    <a:pt x="1262475" y="177500"/>
                  </a:lnTo>
                  <a:lnTo>
                    <a:pt x="1472887" y="236666"/>
                  </a:lnTo>
                </a:path>
              </a:pathLst>
            </a:custGeom>
            <a:ln w="40651" cap="flat">
              <a:solidFill>
                <a:srgbClr val="000000">
                  <a:alpha val="100000"/>
                </a:srgbClr>
              </a:solidFill>
              <a:prstDash val="solid"/>
              <a:round/>
            </a:ln>
          </p:spPr>
          <p:txBody>
            <a:bodyPr/>
            <a:lstStyle/>
            <a:p/>
          </p:txBody>
        </p:sp>
        <p:sp>
          <p:nvSpPr>
            <p:cNvPr id="23" name="pl23"/>
            <p:cNvSpPr/>
            <p:nvPr/>
          </p:nvSpPr>
          <p:spPr>
            <a:xfrm>
              <a:off x="768815" y="1315756"/>
              <a:ext cx="1472887" cy="315555"/>
            </a:xfrm>
            <a:custGeom>
              <a:avLst/>
              <a:pathLst>
                <a:path w="1472887" h="315555">
                  <a:moveTo>
                    <a:pt x="0" y="78888"/>
                  </a:moveTo>
                  <a:lnTo>
                    <a:pt x="210412" y="177500"/>
                  </a:lnTo>
                  <a:lnTo>
                    <a:pt x="420825" y="236666"/>
                  </a:lnTo>
                  <a:lnTo>
                    <a:pt x="631237" y="276111"/>
                  </a:lnTo>
                  <a:lnTo>
                    <a:pt x="841650" y="315555"/>
                  </a:lnTo>
                  <a:lnTo>
                    <a:pt x="1052062" y="0"/>
                  </a:lnTo>
                  <a:lnTo>
                    <a:pt x="1262475" y="177500"/>
                  </a:lnTo>
                  <a:lnTo>
                    <a:pt x="1472887" y="236666"/>
                  </a:lnTo>
                </a:path>
              </a:pathLst>
            </a:custGeom>
            <a:ln w="35231" cap="flat">
              <a:solidFill>
                <a:srgbClr val="80BD41">
                  <a:alpha val="100000"/>
                </a:srgbClr>
              </a:solidFill>
              <a:prstDash val="solid"/>
              <a:round/>
            </a:ln>
          </p:spPr>
          <p:txBody>
            <a:bodyPr/>
            <a:lstStyle/>
            <a:p/>
          </p:txBody>
        </p:sp>
        <p:sp>
          <p:nvSpPr>
            <p:cNvPr id="24" name="pl24"/>
            <p:cNvSpPr/>
            <p:nvPr/>
          </p:nvSpPr>
          <p:spPr>
            <a:xfrm>
              <a:off x="695171" y="149325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5" name="tx25"/>
            <p:cNvSpPr/>
            <p:nvPr/>
          </p:nvSpPr>
          <p:spPr>
            <a:xfrm>
              <a:off x="738686" y="12160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6" name="tx26"/>
            <p:cNvSpPr/>
            <p:nvPr/>
          </p:nvSpPr>
          <p:spPr>
            <a:xfrm>
              <a:off x="949098" y="1314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 name="tx27"/>
            <p:cNvSpPr/>
            <p:nvPr/>
          </p:nvSpPr>
          <p:spPr>
            <a:xfrm>
              <a:off x="1141451" y="13738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8" name="tx28"/>
            <p:cNvSpPr/>
            <p:nvPr/>
          </p:nvSpPr>
          <p:spPr>
            <a:xfrm>
              <a:off x="1351864" y="141331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9" name="tx29"/>
            <p:cNvSpPr/>
            <p:nvPr/>
          </p:nvSpPr>
          <p:spPr>
            <a:xfrm>
              <a:off x="1562276" y="14527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0" name="tx30"/>
            <p:cNvSpPr/>
            <p:nvPr/>
          </p:nvSpPr>
          <p:spPr>
            <a:xfrm>
              <a:off x="1790748" y="11372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1" name="tx31"/>
            <p:cNvSpPr/>
            <p:nvPr/>
          </p:nvSpPr>
          <p:spPr>
            <a:xfrm>
              <a:off x="2001161" y="1314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 name="tx32"/>
            <p:cNvSpPr/>
            <p:nvPr/>
          </p:nvSpPr>
          <p:spPr>
            <a:xfrm>
              <a:off x="2193514" y="13738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 name="rc33"/>
            <p:cNvSpPr/>
            <p:nvPr/>
          </p:nvSpPr>
          <p:spPr>
            <a:xfrm>
              <a:off x="695171" y="2179046"/>
              <a:ext cx="1620176" cy="1019640"/>
            </a:xfrm>
            <a:prstGeom prst="rect">
              <a:avLst/>
            </a:prstGeom>
            <a:solidFill>
              <a:srgbClr val="EBEBEB">
                <a:alpha val="100000"/>
              </a:srgbClr>
            </a:solidFill>
          </p:spPr>
          <p:txBody>
            <a:bodyPr/>
            <a:lstStyle/>
            <a:p/>
          </p:txBody>
        </p:sp>
        <p:sp>
          <p:nvSpPr>
            <p:cNvPr id="34" name="pl34"/>
            <p:cNvSpPr/>
            <p:nvPr/>
          </p:nvSpPr>
          <p:spPr>
            <a:xfrm>
              <a:off x="695171" y="304386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5" name="pl35"/>
            <p:cNvSpPr/>
            <p:nvPr/>
          </p:nvSpPr>
          <p:spPr>
            <a:xfrm>
              <a:off x="695171" y="255081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 name="pl36"/>
            <p:cNvSpPr/>
            <p:nvPr/>
          </p:nvSpPr>
          <p:spPr>
            <a:xfrm>
              <a:off x="695171" y="27973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 name="pl37"/>
            <p:cNvSpPr/>
            <p:nvPr/>
          </p:nvSpPr>
          <p:spPr>
            <a:xfrm>
              <a:off x="695171" y="230428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 name="pl38"/>
            <p:cNvSpPr/>
            <p:nvPr/>
          </p:nvSpPr>
          <p:spPr>
            <a:xfrm>
              <a:off x="7688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 name="pl39"/>
            <p:cNvSpPr/>
            <p:nvPr/>
          </p:nvSpPr>
          <p:spPr>
            <a:xfrm>
              <a:off x="9792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118964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4000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61046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820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20312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241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768815" y="2797338"/>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BEBEBE">
                  <a:alpha val="69803"/>
                </a:srgbClr>
              </a:solidFill>
              <a:prstDash val="solid"/>
              <a:round/>
            </a:ln>
          </p:spPr>
          <p:txBody>
            <a:bodyPr/>
            <a:lstStyle/>
            <a:p/>
          </p:txBody>
        </p:sp>
        <p:sp>
          <p:nvSpPr>
            <p:cNvPr id="47" name="pl47"/>
            <p:cNvSpPr/>
            <p:nvPr/>
          </p:nvSpPr>
          <p:spPr>
            <a:xfrm>
              <a:off x="768815" y="2797338"/>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48" name="pl48"/>
            <p:cNvSpPr/>
            <p:nvPr/>
          </p:nvSpPr>
          <p:spPr>
            <a:xfrm>
              <a:off x="768815" y="2797338"/>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49" name="pl49"/>
            <p:cNvSpPr/>
            <p:nvPr/>
          </p:nvSpPr>
          <p:spPr>
            <a:xfrm>
              <a:off x="768815" y="2797338"/>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6B6B6B">
                  <a:alpha val="100000"/>
                </a:srgbClr>
              </a:solidFill>
              <a:prstDash val="solid"/>
              <a:round/>
            </a:ln>
          </p:spPr>
          <p:txBody>
            <a:bodyPr/>
            <a:lstStyle/>
            <a:p/>
          </p:txBody>
        </p:sp>
        <p:sp>
          <p:nvSpPr>
            <p:cNvPr id="50" name="pl50"/>
            <p:cNvSpPr/>
            <p:nvPr/>
          </p:nvSpPr>
          <p:spPr>
            <a:xfrm>
              <a:off x="768815" y="2797338"/>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51" name="pl51"/>
            <p:cNvSpPr/>
            <p:nvPr/>
          </p:nvSpPr>
          <p:spPr>
            <a:xfrm>
              <a:off x="768815" y="2797338"/>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80BD41">
                  <a:alpha val="100000"/>
                </a:srgbClr>
              </a:solidFill>
              <a:prstDash val="solid"/>
              <a:round/>
            </a:ln>
          </p:spPr>
          <p:txBody>
            <a:bodyPr/>
            <a:lstStyle/>
            <a:p/>
          </p:txBody>
        </p:sp>
        <p:sp>
          <p:nvSpPr>
            <p:cNvPr id="52" name="pl52"/>
            <p:cNvSpPr/>
            <p:nvPr/>
          </p:nvSpPr>
          <p:spPr>
            <a:xfrm>
              <a:off x="695171" y="27973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3" name="tx53"/>
            <p:cNvSpPr/>
            <p:nvPr/>
          </p:nvSpPr>
          <p:spPr>
            <a:xfrm>
              <a:off x="738686" y="261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 name="tx54"/>
            <p:cNvSpPr/>
            <p:nvPr/>
          </p:nvSpPr>
          <p:spPr>
            <a:xfrm>
              <a:off x="949098" y="261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 name="tx55"/>
            <p:cNvSpPr/>
            <p:nvPr/>
          </p:nvSpPr>
          <p:spPr>
            <a:xfrm>
              <a:off x="1159511" y="261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6" name="tx56"/>
            <p:cNvSpPr/>
            <p:nvPr/>
          </p:nvSpPr>
          <p:spPr>
            <a:xfrm>
              <a:off x="1369923" y="261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 name="tx57"/>
            <p:cNvSpPr/>
            <p:nvPr/>
          </p:nvSpPr>
          <p:spPr>
            <a:xfrm>
              <a:off x="1580336" y="261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 name="tx58"/>
            <p:cNvSpPr/>
            <p:nvPr/>
          </p:nvSpPr>
          <p:spPr>
            <a:xfrm>
              <a:off x="1790748" y="261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9" name="tx59"/>
            <p:cNvSpPr/>
            <p:nvPr/>
          </p:nvSpPr>
          <p:spPr>
            <a:xfrm>
              <a:off x="2001161" y="261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 name="tx60"/>
            <p:cNvSpPr/>
            <p:nvPr/>
          </p:nvSpPr>
          <p:spPr>
            <a:xfrm>
              <a:off x="2211573" y="261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rc61"/>
            <p:cNvSpPr/>
            <p:nvPr/>
          </p:nvSpPr>
          <p:spPr>
            <a:xfrm>
              <a:off x="695171" y="3483127"/>
              <a:ext cx="1620176" cy="1019640"/>
            </a:xfrm>
            <a:prstGeom prst="rect">
              <a:avLst/>
            </a:prstGeom>
            <a:solidFill>
              <a:srgbClr val="EBEBEB">
                <a:alpha val="100000"/>
              </a:srgbClr>
            </a:solidFill>
          </p:spPr>
          <p:txBody>
            <a:bodyPr/>
            <a:lstStyle/>
            <a:p/>
          </p:txBody>
        </p:sp>
        <p:sp>
          <p:nvSpPr>
            <p:cNvPr id="62" name="pl62"/>
            <p:cNvSpPr/>
            <p:nvPr/>
          </p:nvSpPr>
          <p:spPr>
            <a:xfrm>
              <a:off x="695171" y="434794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3" name="pl63"/>
            <p:cNvSpPr/>
            <p:nvPr/>
          </p:nvSpPr>
          <p:spPr>
            <a:xfrm>
              <a:off x="695171" y="385489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4" name="pl64"/>
            <p:cNvSpPr/>
            <p:nvPr/>
          </p:nvSpPr>
          <p:spPr>
            <a:xfrm>
              <a:off x="695171" y="41014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5" name="pl65"/>
            <p:cNvSpPr/>
            <p:nvPr/>
          </p:nvSpPr>
          <p:spPr>
            <a:xfrm>
              <a:off x="695171" y="360836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6" name="pl66"/>
            <p:cNvSpPr/>
            <p:nvPr/>
          </p:nvSpPr>
          <p:spPr>
            <a:xfrm>
              <a:off x="7688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9792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118964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14000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61046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820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20312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2241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768815" y="4101420"/>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BEBEBE">
                  <a:alpha val="69803"/>
                </a:srgbClr>
              </a:solidFill>
              <a:prstDash val="solid"/>
              <a:round/>
            </a:ln>
          </p:spPr>
          <p:txBody>
            <a:bodyPr/>
            <a:lstStyle/>
            <a:p/>
          </p:txBody>
        </p:sp>
        <p:sp>
          <p:nvSpPr>
            <p:cNvPr id="75" name="pl75"/>
            <p:cNvSpPr/>
            <p:nvPr/>
          </p:nvSpPr>
          <p:spPr>
            <a:xfrm>
              <a:off x="768815" y="4061975"/>
              <a:ext cx="1472887" cy="59166"/>
            </a:xfrm>
            <a:custGeom>
              <a:avLst/>
              <a:pathLst>
                <a:path w="1472887" h="59166">
                  <a:moveTo>
                    <a:pt x="0" y="59166"/>
                  </a:moveTo>
                  <a:lnTo>
                    <a:pt x="210412" y="39444"/>
                  </a:lnTo>
                  <a:lnTo>
                    <a:pt x="420825" y="0"/>
                  </a:lnTo>
                  <a:lnTo>
                    <a:pt x="631237" y="19722"/>
                  </a:lnTo>
                  <a:lnTo>
                    <a:pt x="841650" y="59166"/>
                  </a:lnTo>
                  <a:lnTo>
                    <a:pt x="1052062" y="0"/>
                  </a:lnTo>
                  <a:lnTo>
                    <a:pt x="1262475" y="59166"/>
                  </a:lnTo>
                  <a:lnTo>
                    <a:pt x="1472887" y="39444"/>
                  </a:lnTo>
                </a:path>
              </a:pathLst>
            </a:custGeom>
            <a:ln w="40651" cap="flat">
              <a:solidFill>
                <a:srgbClr val="BEBEBE">
                  <a:alpha val="69803"/>
                </a:srgbClr>
              </a:solidFill>
              <a:prstDash val="solid"/>
              <a:round/>
            </a:ln>
          </p:spPr>
          <p:txBody>
            <a:bodyPr/>
            <a:lstStyle/>
            <a:p/>
          </p:txBody>
        </p:sp>
        <p:sp>
          <p:nvSpPr>
            <p:cNvPr id="76" name="pl76"/>
            <p:cNvSpPr/>
            <p:nvPr/>
          </p:nvSpPr>
          <p:spPr>
            <a:xfrm>
              <a:off x="768815" y="4061975"/>
              <a:ext cx="1472887" cy="59166"/>
            </a:xfrm>
            <a:custGeom>
              <a:avLst/>
              <a:pathLst>
                <a:path w="1472887" h="59166">
                  <a:moveTo>
                    <a:pt x="0" y="59166"/>
                  </a:moveTo>
                  <a:lnTo>
                    <a:pt x="210412" y="39444"/>
                  </a:lnTo>
                  <a:lnTo>
                    <a:pt x="420825" y="0"/>
                  </a:lnTo>
                  <a:lnTo>
                    <a:pt x="631237" y="19722"/>
                  </a:lnTo>
                  <a:lnTo>
                    <a:pt x="841650" y="59166"/>
                  </a:lnTo>
                  <a:lnTo>
                    <a:pt x="1052062" y="0"/>
                  </a:lnTo>
                  <a:lnTo>
                    <a:pt x="1262475" y="59166"/>
                  </a:lnTo>
                  <a:lnTo>
                    <a:pt x="1472887" y="39444"/>
                  </a:lnTo>
                </a:path>
              </a:pathLst>
            </a:custGeom>
            <a:ln w="35231" cap="flat">
              <a:solidFill>
                <a:srgbClr val="BEBEBE">
                  <a:alpha val="69803"/>
                </a:srgbClr>
              </a:solidFill>
              <a:prstDash val="solid"/>
              <a:round/>
            </a:ln>
          </p:spPr>
          <p:txBody>
            <a:bodyPr/>
            <a:lstStyle/>
            <a:p/>
          </p:txBody>
        </p:sp>
        <p:sp>
          <p:nvSpPr>
            <p:cNvPr id="77" name="pl77"/>
            <p:cNvSpPr/>
            <p:nvPr/>
          </p:nvSpPr>
          <p:spPr>
            <a:xfrm>
              <a:off x="768815" y="4101420"/>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6B6B6B">
                  <a:alpha val="100000"/>
                </a:srgbClr>
              </a:solidFill>
              <a:prstDash val="solid"/>
              <a:round/>
            </a:ln>
          </p:spPr>
          <p:txBody>
            <a:bodyPr/>
            <a:lstStyle/>
            <a:p/>
          </p:txBody>
        </p:sp>
        <p:sp>
          <p:nvSpPr>
            <p:cNvPr id="78" name="pl78"/>
            <p:cNvSpPr/>
            <p:nvPr/>
          </p:nvSpPr>
          <p:spPr>
            <a:xfrm>
              <a:off x="768815" y="4061975"/>
              <a:ext cx="1472887" cy="59166"/>
            </a:xfrm>
            <a:custGeom>
              <a:avLst/>
              <a:pathLst>
                <a:path w="1472887" h="59166">
                  <a:moveTo>
                    <a:pt x="0" y="59166"/>
                  </a:moveTo>
                  <a:lnTo>
                    <a:pt x="210412" y="39444"/>
                  </a:lnTo>
                  <a:lnTo>
                    <a:pt x="420825" y="0"/>
                  </a:lnTo>
                  <a:lnTo>
                    <a:pt x="631237" y="19722"/>
                  </a:lnTo>
                  <a:lnTo>
                    <a:pt x="841650" y="59166"/>
                  </a:lnTo>
                  <a:lnTo>
                    <a:pt x="1052062" y="0"/>
                  </a:lnTo>
                  <a:lnTo>
                    <a:pt x="1262475" y="59166"/>
                  </a:lnTo>
                  <a:lnTo>
                    <a:pt x="1472887" y="39444"/>
                  </a:lnTo>
                </a:path>
              </a:pathLst>
            </a:custGeom>
            <a:ln w="40651" cap="flat">
              <a:solidFill>
                <a:srgbClr val="000000">
                  <a:alpha val="100000"/>
                </a:srgbClr>
              </a:solidFill>
              <a:prstDash val="solid"/>
              <a:round/>
            </a:ln>
          </p:spPr>
          <p:txBody>
            <a:bodyPr/>
            <a:lstStyle/>
            <a:p/>
          </p:txBody>
        </p:sp>
        <p:sp>
          <p:nvSpPr>
            <p:cNvPr id="79" name="pl79"/>
            <p:cNvSpPr/>
            <p:nvPr/>
          </p:nvSpPr>
          <p:spPr>
            <a:xfrm>
              <a:off x="768815" y="4061975"/>
              <a:ext cx="1472887" cy="59166"/>
            </a:xfrm>
            <a:custGeom>
              <a:avLst/>
              <a:pathLst>
                <a:path w="1472887" h="59166">
                  <a:moveTo>
                    <a:pt x="0" y="59166"/>
                  </a:moveTo>
                  <a:lnTo>
                    <a:pt x="210412" y="39444"/>
                  </a:lnTo>
                  <a:lnTo>
                    <a:pt x="420825" y="0"/>
                  </a:lnTo>
                  <a:lnTo>
                    <a:pt x="631237" y="19722"/>
                  </a:lnTo>
                  <a:lnTo>
                    <a:pt x="841650" y="59166"/>
                  </a:lnTo>
                  <a:lnTo>
                    <a:pt x="1052062" y="0"/>
                  </a:lnTo>
                  <a:lnTo>
                    <a:pt x="1262475" y="59166"/>
                  </a:lnTo>
                  <a:lnTo>
                    <a:pt x="1472887" y="39444"/>
                  </a:lnTo>
                </a:path>
              </a:pathLst>
            </a:custGeom>
            <a:ln w="35231" cap="flat">
              <a:solidFill>
                <a:srgbClr val="80BD41">
                  <a:alpha val="100000"/>
                </a:srgbClr>
              </a:solidFill>
              <a:prstDash val="solid"/>
              <a:round/>
            </a:ln>
          </p:spPr>
          <p:txBody>
            <a:bodyPr/>
            <a:lstStyle/>
            <a:p/>
          </p:txBody>
        </p:sp>
        <p:sp>
          <p:nvSpPr>
            <p:cNvPr id="80" name="pl80"/>
            <p:cNvSpPr/>
            <p:nvPr/>
          </p:nvSpPr>
          <p:spPr>
            <a:xfrm>
              <a:off x="695171" y="410142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81" name="tx81"/>
            <p:cNvSpPr/>
            <p:nvPr/>
          </p:nvSpPr>
          <p:spPr>
            <a:xfrm>
              <a:off x="720626" y="39425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2" name="tx82"/>
            <p:cNvSpPr/>
            <p:nvPr/>
          </p:nvSpPr>
          <p:spPr>
            <a:xfrm>
              <a:off x="949098" y="39228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1159511" y="38834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4" name="tx84"/>
            <p:cNvSpPr/>
            <p:nvPr/>
          </p:nvSpPr>
          <p:spPr>
            <a:xfrm>
              <a:off x="1369923" y="39031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5" name="tx85"/>
            <p:cNvSpPr/>
            <p:nvPr/>
          </p:nvSpPr>
          <p:spPr>
            <a:xfrm>
              <a:off x="1562276" y="39425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6" name="tx86"/>
            <p:cNvSpPr/>
            <p:nvPr/>
          </p:nvSpPr>
          <p:spPr>
            <a:xfrm>
              <a:off x="1790748" y="38834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7" name="tx87"/>
            <p:cNvSpPr/>
            <p:nvPr/>
          </p:nvSpPr>
          <p:spPr>
            <a:xfrm>
              <a:off x="1983102" y="39425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8" name="tx88"/>
            <p:cNvSpPr/>
            <p:nvPr/>
          </p:nvSpPr>
          <p:spPr>
            <a:xfrm>
              <a:off x="2211573" y="39228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9" name="rc89"/>
            <p:cNvSpPr/>
            <p:nvPr/>
          </p:nvSpPr>
          <p:spPr>
            <a:xfrm>
              <a:off x="695171" y="4787209"/>
              <a:ext cx="1620176" cy="1019640"/>
            </a:xfrm>
            <a:prstGeom prst="rect">
              <a:avLst/>
            </a:prstGeom>
            <a:solidFill>
              <a:srgbClr val="EBEBEB">
                <a:alpha val="100000"/>
              </a:srgbClr>
            </a:solidFill>
          </p:spPr>
          <p:txBody>
            <a:bodyPr/>
            <a:lstStyle/>
            <a:p/>
          </p:txBody>
        </p:sp>
        <p:sp>
          <p:nvSpPr>
            <p:cNvPr id="90" name="pl90"/>
            <p:cNvSpPr/>
            <p:nvPr/>
          </p:nvSpPr>
          <p:spPr>
            <a:xfrm>
              <a:off x="695171" y="565203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1" name="pl91"/>
            <p:cNvSpPr/>
            <p:nvPr/>
          </p:nvSpPr>
          <p:spPr>
            <a:xfrm>
              <a:off x="695171" y="515897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2" name="pl92"/>
            <p:cNvSpPr/>
            <p:nvPr/>
          </p:nvSpPr>
          <p:spPr>
            <a:xfrm>
              <a:off x="695171" y="540550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3" name="pl93"/>
            <p:cNvSpPr/>
            <p:nvPr/>
          </p:nvSpPr>
          <p:spPr>
            <a:xfrm>
              <a:off x="695171" y="491244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4" name="pl94"/>
            <p:cNvSpPr/>
            <p:nvPr/>
          </p:nvSpPr>
          <p:spPr>
            <a:xfrm>
              <a:off x="7688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5" name="pl95"/>
            <p:cNvSpPr/>
            <p:nvPr/>
          </p:nvSpPr>
          <p:spPr>
            <a:xfrm>
              <a:off x="97922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118964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14000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161046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182087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20312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224170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768815" y="5405502"/>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BEBEBE">
                  <a:alpha val="69803"/>
                </a:srgbClr>
              </a:solidFill>
              <a:prstDash val="solid"/>
              <a:round/>
            </a:ln>
          </p:spPr>
          <p:txBody>
            <a:bodyPr/>
            <a:lstStyle/>
            <a:p/>
          </p:txBody>
        </p:sp>
        <p:sp>
          <p:nvSpPr>
            <p:cNvPr id="103" name="pl103"/>
            <p:cNvSpPr/>
            <p:nvPr/>
          </p:nvSpPr>
          <p:spPr>
            <a:xfrm>
              <a:off x="768815" y="5287168"/>
              <a:ext cx="1472887" cy="335278"/>
            </a:xfrm>
            <a:custGeom>
              <a:avLst/>
              <a:pathLst>
                <a:path w="1472887" h="335278">
                  <a:moveTo>
                    <a:pt x="0" y="197222"/>
                  </a:moveTo>
                  <a:lnTo>
                    <a:pt x="210412" y="118333"/>
                  </a:lnTo>
                  <a:lnTo>
                    <a:pt x="420825" y="39444"/>
                  </a:lnTo>
                  <a:lnTo>
                    <a:pt x="631237" y="78888"/>
                  </a:lnTo>
                  <a:lnTo>
                    <a:pt x="841650" y="335278"/>
                  </a:lnTo>
                  <a:lnTo>
                    <a:pt x="1052062" y="39444"/>
                  </a:lnTo>
                  <a:lnTo>
                    <a:pt x="1262475" y="0"/>
                  </a:lnTo>
                  <a:lnTo>
                    <a:pt x="1472887" y="0"/>
                  </a:lnTo>
                </a:path>
              </a:pathLst>
            </a:custGeom>
            <a:ln w="40651" cap="flat">
              <a:solidFill>
                <a:srgbClr val="BEBEBE">
                  <a:alpha val="69803"/>
                </a:srgbClr>
              </a:solidFill>
              <a:prstDash val="solid"/>
              <a:round/>
            </a:ln>
          </p:spPr>
          <p:txBody>
            <a:bodyPr/>
            <a:lstStyle/>
            <a:p/>
          </p:txBody>
        </p:sp>
        <p:sp>
          <p:nvSpPr>
            <p:cNvPr id="104" name="pl104"/>
            <p:cNvSpPr/>
            <p:nvPr/>
          </p:nvSpPr>
          <p:spPr>
            <a:xfrm>
              <a:off x="768815" y="5287168"/>
              <a:ext cx="1472887" cy="335278"/>
            </a:xfrm>
            <a:custGeom>
              <a:avLst/>
              <a:pathLst>
                <a:path w="1472887" h="335278">
                  <a:moveTo>
                    <a:pt x="0" y="197222"/>
                  </a:moveTo>
                  <a:lnTo>
                    <a:pt x="210412" y="118333"/>
                  </a:lnTo>
                  <a:lnTo>
                    <a:pt x="420825" y="39444"/>
                  </a:lnTo>
                  <a:lnTo>
                    <a:pt x="631237" y="78888"/>
                  </a:lnTo>
                  <a:lnTo>
                    <a:pt x="841650" y="335278"/>
                  </a:lnTo>
                  <a:lnTo>
                    <a:pt x="1052062" y="39444"/>
                  </a:lnTo>
                  <a:lnTo>
                    <a:pt x="1262475" y="0"/>
                  </a:lnTo>
                  <a:lnTo>
                    <a:pt x="1472887" y="0"/>
                  </a:lnTo>
                </a:path>
              </a:pathLst>
            </a:custGeom>
            <a:ln w="35231" cap="flat">
              <a:solidFill>
                <a:srgbClr val="BEBEBE">
                  <a:alpha val="69803"/>
                </a:srgbClr>
              </a:solidFill>
              <a:prstDash val="solid"/>
              <a:round/>
            </a:ln>
          </p:spPr>
          <p:txBody>
            <a:bodyPr/>
            <a:lstStyle/>
            <a:p/>
          </p:txBody>
        </p:sp>
        <p:sp>
          <p:nvSpPr>
            <p:cNvPr id="105" name="pl105"/>
            <p:cNvSpPr/>
            <p:nvPr/>
          </p:nvSpPr>
          <p:spPr>
            <a:xfrm>
              <a:off x="768815" y="5405502"/>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6B6B6B">
                  <a:alpha val="100000"/>
                </a:srgbClr>
              </a:solidFill>
              <a:prstDash val="solid"/>
              <a:round/>
            </a:ln>
          </p:spPr>
          <p:txBody>
            <a:bodyPr/>
            <a:lstStyle/>
            <a:p/>
          </p:txBody>
        </p:sp>
        <p:sp>
          <p:nvSpPr>
            <p:cNvPr id="106" name="pl106"/>
            <p:cNvSpPr/>
            <p:nvPr/>
          </p:nvSpPr>
          <p:spPr>
            <a:xfrm>
              <a:off x="768815" y="5287168"/>
              <a:ext cx="1472887" cy="335278"/>
            </a:xfrm>
            <a:custGeom>
              <a:avLst/>
              <a:pathLst>
                <a:path w="1472887" h="335278">
                  <a:moveTo>
                    <a:pt x="0" y="197222"/>
                  </a:moveTo>
                  <a:lnTo>
                    <a:pt x="210412" y="118333"/>
                  </a:lnTo>
                  <a:lnTo>
                    <a:pt x="420825" y="39444"/>
                  </a:lnTo>
                  <a:lnTo>
                    <a:pt x="631237" y="78888"/>
                  </a:lnTo>
                  <a:lnTo>
                    <a:pt x="841650" y="335278"/>
                  </a:lnTo>
                  <a:lnTo>
                    <a:pt x="1052062" y="39444"/>
                  </a:lnTo>
                  <a:lnTo>
                    <a:pt x="1262475" y="0"/>
                  </a:lnTo>
                  <a:lnTo>
                    <a:pt x="1472887" y="0"/>
                  </a:lnTo>
                </a:path>
              </a:pathLst>
            </a:custGeom>
            <a:ln w="40651" cap="flat">
              <a:solidFill>
                <a:srgbClr val="000000">
                  <a:alpha val="100000"/>
                </a:srgbClr>
              </a:solidFill>
              <a:prstDash val="solid"/>
              <a:round/>
            </a:ln>
          </p:spPr>
          <p:txBody>
            <a:bodyPr/>
            <a:lstStyle/>
            <a:p/>
          </p:txBody>
        </p:sp>
        <p:sp>
          <p:nvSpPr>
            <p:cNvPr id="107" name="pl107"/>
            <p:cNvSpPr/>
            <p:nvPr/>
          </p:nvSpPr>
          <p:spPr>
            <a:xfrm>
              <a:off x="768815" y="5287168"/>
              <a:ext cx="1472887" cy="335278"/>
            </a:xfrm>
            <a:custGeom>
              <a:avLst/>
              <a:pathLst>
                <a:path w="1472887" h="335278">
                  <a:moveTo>
                    <a:pt x="0" y="197222"/>
                  </a:moveTo>
                  <a:lnTo>
                    <a:pt x="210412" y="118333"/>
                  </a:lnTo>
                  <a:lnTo>
                    <a:pt x="420825" y="39444"/>
                  </a:lnTo>
                  <a:lnTo>
                    <a:pt x="631237" y="78888"/>
                  </a:lnTo>
                  <a:lnTo>
                    <a:pt x="841650" y="335278"/>
                  </a:lnTo>
                  <a:lnTo>
                    <a:pt x="1052062" y="39444"/>
                  </a:lnTo>
                  <a:lnTo>
                    <a:pt x="1262475" y="0"/>
                  </a:lnTo>
                  <a:lnTo>
                    <a:pt x="1472887" y="0"/>
                  </a:lnTo>
                </a:path>
              </a:pathLst>
            </a:custGeom>
            <a:ln w="35231" cap="flat">
              <a:solidFill>
                <a:srgbClr val="80BD41">
                  <a:alpha val="100000"/>
                </a:srgbClr>
              </a:solidFill>
              <a:prstDash val="solid"/>
              <a:round/>
            </a:ln>
          </p:spPr>
          <p:txBody>
            <a:bodyPr/>
            <a:lstStyle/>
            <a:p/>
          </p:txBody>
        </p:sp>
        <p:sp>
          <p:nvSpPr>
            <p:cNvPr id="108" name="pl108"/>
            <p:cNvSpPr/>
            <p:nvPr/>
          </p:nvSpPr>
          <p:spPr>
            <a:xfrm>
              <a:off x="695171" y="540550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09" name="tx109"/>
            <p:cNvSpPr/>
            <p:nvPr/>
          </p:nvSpPr>
          <p:spPr>
            <a:xfrm>
              <a:off x="720626" y="53058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0" name="tx110"/>
            <p:cNvSpPr/>
            <p:nvPr/>
          </p:nvSpPr>
          <p:spPr>
            <a:xfrm>
              <a:off x="949098" y="52269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1" name="tx111"/>
            <p:cNvSpPr/>
            <p:nvPr/>
          </p:nvSpPr>
          <p:spPr>
            <a:xfrm>
              <a:off x="1159511" y="51480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2" name="tx112"/>
            <p:cNvSpPr/>
            <p:nvPr/>
          </p:nvSpPr>
          <p:spPr>
            <a:xfrm>
              <a:off x="1369923" y="51875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3" name="tx113"/>
            <p:cNvSpPr/>
            <p:nvPr/>
          </p:nvSpPr>
          <p:spPr>
            <a:xfrm>
              <a:off x="1536170" y="5443891"/>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14" name="tx114"/>
            <p:cNvSpPr/>
            <p:nvPr/>
          </p:nvSpPr>
          <p:spPr>
            <a:xfrm>
              <a:off x="1790748" y="51480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5" name="tx115"/>
            <p:cNvSpPr/>
            <p:nvPr/>
          </p:nvSpPr>
          <p:spPr>
            <a:xfrm>
              <a:off x="2001161" y="51086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16" name="tx116"/>
            <p:cNvSpPr/>
            <p:nvPr/>
          </p:nvSpPr>
          <p:spPr>
            <a:xfrm>
              <a:off x="2211573" y="51086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17" name="rc117"/>
            <p:cNvSpPr/>
            <p:nvPr/>
          </p:nvSpPr>
          <p:spPr>
            <a:xfrm>
              <a:off x="2384936" y="874964"/>
              <a:ext cx="1620176" cy="1019640"/>
            </a:xfrm>
            <a:prstGeom prst="rect">
              <a:avLst/>
            </a:prstGeom>
            <a:solidFill>
              <a:srgbClr val="EBEBEB">
                <a:alpha val="100000"/>
              </a:srgbClr>
            </a:solidFill>
          </p:spPr>
          <p:txBody>
            <a:bodyPr/>
            <a:lstStyle/>
            <a:p/>
          </p:txBody>
        </p:sp>
        <p:sp>
          <p:nvSpPr>
            <p:cNvPr id="118" name="pl118"/>
            <p:cNvSpPr/>
            <p:nvPr/>
          </p:nvSpPr>
          <p:spPr>
            <a:xfrm>
              <a:off x="2384936" y="173978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19" name="pl119"/>
            <p:cNvSpPr/>
            <p:nvPr/>
          </p:nvSpPr>
          <p:spPr>
            <a:xfrm>
              <a:off x="2384936" y="12467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0" name="pl120"/>
            <p:cNvSpPr/>
            <p:nvPr/>
          </p:nvSpPr>
          <p:spPr>
            <a:xfrm>
              <a:off x="2384936" y="149325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1" name="pl121"/>
            <p:cNvSpPr/>
            <p:nvPr/>
          </p:nvSpPr>
          <p:spPr>
            <a:xfrm>
              <a:off x="2384936" y="100020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2" name="pl122"/>
            <p:cNvSpPr/>
            <p:nvPr/>
          </p:nvSpPr>
          <p:spPr>
            <a:xfrm>
              <a:off x="245858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26689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28794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308981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33002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35106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372105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393146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2458581" y="1493256"/>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BEBEBE">
                  <a:alpha val="69803"/>
                </a:srgbClr>
              </a:solidFill>
              <a:prstDash val="solid"/>
              <a:round/>
            </a:ln>
          </p:spPr>
          <p:txBody>
            <a:bodyPr/>
            <a:lstStyle/>
            <a:p/>
          </p:txBody>
        </p:sp>
        <p:sp>
          <p:nvSpPr>
            <p:cNvPr id="131" name="pl131"/>
            <p:cNvSpPr/>
            <p:nvPr/>
          </p:nvSpPr>
          <p:spPr>
            <a:xfrm>
              <a:off x="2458581" y="1434090"/>
              <a:ext cx="1472887" cy="59166"/>
            </a:xfrm>
            <a:custGeom>
              <a:avLst/>
              <a:pathLst>
                <a:path w="1472887" h="59166">
                  <a:moveTo>
                    <a:pt x="0" y="59166"/>
                  </a:moveTo>
                  <a:lnTo>
                    <a:pt x="210412" y="59166"/>
                  </a:lnTo>
                  <a:lnTo>
                    <a:pt x="420825" y="59166"/>
                  </a:lnTo>
                  <a:lnTo>
                    <a:pt x="631237" y="59166"/>
                  </a:lnTo>
                  <a:lnTo>
                    <a:pt x="841650" y="59166"/>
                  </a:lnTo>
                  <a:lnTo>
                    <a:pt x="1052062" y="59166"/>
                  </a:lnTo>
                  <a:lnTo>
                    <a:pt x="1262475" y="39444"/>
                  </a:lnTo>
                  <a:lnTo>
                    <a:pt x="1472887" y="0"/>
                  </a:lnTo>
                </a:path>
              </a:pathLst>
            </a:custGeom>
            <a:ln w="40651" cap="flat">
              <a:solidFill>
                <a:srgbClr val="BEBEBE">
                  <a:alpha val="69803"/>
                </a:srgbClr>
              </a:solidFill>
              <a:prstDash val="solid"/>
              <a:round/>
            </a:ln>
          </p:spPr>
          <p:txBody>
            <a:bodyPr/>
            <a:lstStyle/>
            <a:p/>
          </p:txBody>
        </p:sp>
        <p:sp>
          <p:nvSpPr>
            <p:cNvPr id="132" name="pl132"/>
            <p:cNvSpPr/>
            <p:nvPr/>
          </p:nvSpPr>
          <p:spPr>
            <a:xfrm>
              <a:off x="2458581" y="1434090"/>
              <a:ext cx="1472887" cy="59166"/>
            </a:xfrm>
            <a:custGeom>
              <a:avLst/>
              <a:pathLst>
                <a:path w="1472887" h="59166">
                  <a:moveTo>
                    <a:pt x="0" y="59166"/>
                  </a:moveTo>
                  <a:lnTo>
                    <a:pt x="210412" y="59166"/>
                  </a:lnTo>
                  <a:lnTo>
                    <a:pt x="420825" y="59166"/>
                  </a:lnTo>
                  <a:lnTo>
                    <a:pt x="631237" y="59166"/>
                  </a:lnTo>
                  <a:lnTo>
                    <a:pt x="841650" y="59166"/>
                  </a:lnTo>
                  <a:lnTo>
                    <a:pt x="1052062" y="59166"/>
                  </a:lnTo>
                  <a:lnTo>
                    <a:pt x="1262475" y="39444"/>
                  </a:lnTo>
                  <a:lnTo>
                    <a:pt x="1472887" y="0"/>
                  </a:lnTo>
                </a:path>
              </a:pathLst>
            </a:custGeom>
            <a:ln w="35231" cap="flat">
              <a:solidFill>
                <a:srgbClr val="BEBEBE">
                  <a:alpha val="69803"/>
                </a:srgbClr>
              </a:solidFill>
              <a:prstDash val="solid"/>
              <a:round/>
            </a:ln>
          </p:spPr>
          <p:txBody>
            <a:bodyPr/>
            <a:lstStyle/>
            <a:p/>
          </p:txBody>
        </p:sp>
        <p:sp>
          <p:nvSpPr>
            <p:cNvPr id="133" name="pl133"/>
            <p:cNvSpPr/>
            <p:nvPr/>
          </p:nvSpPr>
          <p:spPr>
            <a:xfrm>
              <a:off x="2458581" y="1493256"/>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6B6B6B">
                  <a:alpha val="100000"/>
                </a:srgbClr>
              </a:solidFill>
              <a:prstDash val="solid"/>
              <a:round/>
            </a:ln>
          </p:spPr>
          <p:txBody>
            <a:bodyPr/>
            <a:lstStyle/>
            <a:p/>
          </p:txBody>
        </p:sp>
        <p:sp>
          <p:nvSpPr>
            <p:cNvPr id="134" name="pl134"/>
            <p:cNvSpPr/>
            <p:nvPr/>
          </p:nvSpPr>
          <p:spPr>
            <a:xfrm>
              <a:off x="2458581" y="1434090"/>
              <a:ext cx="1472887" cy="59166"/>
            </a:xfrm>
            <a:custGeom>
              <a:avLst/>
              <a:pathLst>
                <a:path w="1472887" h="59166">
                  <a:moveTo>
                    <a:pt x="0" y="59166"/>
                  </a:moveTo>
                  <a:lnTo>
                    <a:pt x="210412" y="59166"/>
                  </a:lnTo>
                  <a:lnTo>
                    <a:pt x="420825" y="59166"/>
                  </a:lnTo>
                  <a:lnTo>
                    <a:pt x="631237" y="59166"/>
                  </a:lnTo>
                  <a:lnTo>
                    <a:pt x="841650" y="59166"/>
                  </a:lnTo>
                  <a:lnTo>
                    <a:pt x="1052062" y="59166"/>
                  </a:lnTo>
                  <a:lnTo>
                    <a:pt x="1262475" y="39444"/>
                  </a:lnTo>
                  <a:lnTo>
                    <a:pt x="1472887" y="0"/>
                  </a:lnTo>
                </a:path>
              </a:pathLst>
            </a:custGeom>
            <a:ln w="40651" cap="flat">
              <a:solidFill>
                <a:srgbClr val="000000">
                  <a:alpha val="100000"/>
                </a:srgbClr>
              </a:solidFill>
              <a:prstDash val="solid"/>
              <a:round/>
            </a:ln>
          </p:spPr>
          <p:txBody>
            <a:bodyPr/>
            <a:lstStyle/>
            <a:p/>
          </p:txBody>
        </p:sp>
        <p:sp>
          <p:nvSpPr>
            <p:cNvPr id="135" name="pl135"/>
            <p:cNvSpPr/>
            <p:nvPr/>
          </p:nvSpPr>
          <p:spPr>
            <a:xfrm>
              <a:off x="2458581" y="1434090"/>
              <a:ext cx="1472887" cy="59166"/>
            </a:xfrm>
            <a:custGeom>
              <a:avLst/>
              <a:pathLst>
                <a:path w="1472887" h="59166">
                  <a:moveTo>
                    <a:pt x="0" y="59166"/>
                  </a:moveTo>
                  <a:lnTo>
                    <a:pt x="210412" y="59166"/>
                  </a:lnTo>
                  <a:lnTo>
                    <a:pt x="420825" y="59166"/>
                  </a:lnTo>
                  <a:lnTo>
                    <a:pt x="631237" y="59166"/>
                  </a:lnTo>
                  <a:lnTo>
                    <a:pt x="841650" y="59166"/>
                  </a:lnTo>
                  <a:lnTo>
                    <a:pt x="1052062" y="59166"/>
                  </a:lnTo>
                  <a:lnTo>
                    <a:pt x="1262475" y="39444"/>
                  </a:lnTo>
                  <a:lnTo>
                    <a:pt x="1472887" y="0"/>
                  </a:lnTo>
                </a:path>
              </a:pathLst>
            </a:custGeom>
            <a:ln w="35231" cap="flat">
              <a:solidFill>
                <a:srgbClr val="80BD41">
                  <a:alpha val="100000"/>
                </a:srgbClr>
              </a:solidFill>
              <a:prstDash val="solid"/>
              <a:round/>
            </a:ln>
          </p:spPr>
          <p:txBody>
            <a:bodyPr/>
            <a:lstStyle/>
            <a:p/>
          </p:txBody>
        </p:sp>
        <p:sp>
          <p:nvSpPr>
            <p:cNvPr id="136" name="pl136"/>
            <p:cNvSpPr/>
            <p:nvPr/>
          </p:nvSpPr>
          <p:spPr>
            <a:xfrm>
              <a:off x="2384936" y="149325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37" name="tx137"/>
            <p:cNvSpPr/>
            <p:nvPr/>
          </p:nvSpPr>
          <p:spPr>
            <a:xfrm>
              <a:off x="2428451" y="1314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8" name="tx138"/>
            <p:cNvSpPr/>
            <p:nvPr/>
          </p:nvSpPr>
          <p:spPr>
            <a:xfrm>
              <a:off x="2638864" y="1314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9" name="tx139"/>
            <p:cNvSpPr/>
            <p:nvPr/>
          </p:nvSpPr>
          <p:spPr>
            <a:xfrm>
              <a:off x="2849276" y="1314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0" name="tx140"/>
            <p:cNvSpPr/>
            <p:nvPr/>
          </p:nvSpPr>
          <p:spPr>
            <a:xfrm>
              <a:off x="3059689" y="1314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1" name="tx141"/>
            <p:cNvSpPr/>
            <p:nvPr/>
          </p:nvSpPr>
          <p:spPr>
            <a:xfrm>
              <a:off x="3270102" y="1314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2" name="tx142"/>
            <p:cNvSpPr/>
            <p:nvPr/>
          </p:nvSpPr>
          <p:spPr>
            <a:xfrm>
              <a:off x="3480514" y="1314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3" name="tx143"/>
            <p:cNvSpPr/>
            <p:nvPr/>
          </p:nvSpPr>
          <p:spPr>
            <a:xfrm>
              <a:off x="3690927" y="12949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4" name="tx144"/>
            <p:cNvSpPr/>
            <p:nvPr/>
          </p:nvSpPr>
          <p:spPr>
            <a:xfrm>
              <a:off x="3901339" y="12555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45" name="rc145"/>
            <p:cNvSpPr/>
            <p:nvPr/>
          </p:nvSpPr>
          <p:spPr>
            <a:xfrm>
              <a:off x="2384936" y="2179046"/>
              <a:ext cx="1620176" cy="1019640"/>
            </a:xfrm>
            <a:prstGeom prst="rect">
              <a:avLst/>
            </a:prstGeom>
            <a:solidFill>
              <a:srgbClr val="EBEBEB">
                <a:alpha val="100000"/>
              </a:srgbClr>
            </a:solidFill>
          </p:spPr>
          <p:txBody>
            <a:bodyPr/>
            <a:lstStyle/>
            <a:p/>
          </p:txBody>
        </p:sp>
        <p:sp>
          <p:nvSpPr>
            <p:cNvPr id="146" name="pl146"/>
            <p:cNvSpPr/>
            <p:nvPr/>
          </p:nvSpPr>
          <p:spPr>
            <a:xfrm>
              <a:off x="2384936" y="304386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47" name="pl147"/>
            <p:cNvSpPr/>
            <p:nvPr/>
          </p:nvSpPr>
          <p:spPr>
            <a:xfrm>
              <a:off x="2384936" y="255081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48" name="pl148"/>
            <p:cNvSpPr/>
            <p:nvPr/>
          </p:nvSpPr>
          <p:spPr>
            <a:xfrm>
              <a:off x="2384936" y="27973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49" name="pl149"/>
            <p:cNvSpPr/>
            <p:nvPr/>
          </p:nvSpPr>
          <p:spPr>
            <a:xfrm>
              <a:off x="2384936" y="230428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0" name="pl150"/>
            <p:cNvSpPr/>
            <p:nvPr/>
          </p:nvSpPr>
          <p:spPr>
            <a:xfrm>
              <a:off x="245858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26689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28794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3" name="pl153"/>
            <p:cNvSpPr/>
            <p:nvPr/>
          </p:nvSpPr>
          <p:spPr>
            <a:xfrm>
              <a:off x="308981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4" name="pl154"/>
            <p:cNvSpPr/>
            <p:nvPr/>
          </p:nvSpPr>
          <p:spPr>
            <a:xfrm>
              <a:off x="33002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5" name="pl155"/>
            <p:cNvSpPr/>
            <p:nvPr/>
          </p:nvSpPr>
          <p:spPr>
            <a:xfrm>
              <a:off x="35106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6" name="pl156"/>
            <p:cNvSpPr/>
            <p:nvPr/>
          </p:nvSpPr>
          <p:spPr>
            <a:xfrm>
              <a:off x="372105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393146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458581" y="2797338"/>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BEBEBE">
                  <a:alpha val="69803"/>
                </a:srgbClr>
              </a:solidFill>
              <a:prstDash val="solid"/>
              <a:round/>
            </a:ln>
          </p:spPr>
          <p:txBody>
            <a:bodyPr/>
            <a:lstStyle/>
            <a:p/>
          </p:txBody>
        </p:sp>
        <p:sp>
          <p:nvSpPr>
            <p:cNvPr id="159" name="pl159"/>
            <p:cNvSpPr/>
            <p:nvPr/>
          </p:nvSpPr>
          <p:spPr>
            <a:xfrm>
              <a:off x="2458581" y="2797338"/>
              <a:ext cx="1472887" cy="78888"/>
            </a:xfrm>
            <a:custGeom>
              <a:avLst/>
              <a:pathLst>
                <a:path w="1472887" h="78888">
                  <a:moveTo>
                    <a:pt x="0" y="0"/>
                  </a:moveTo>
                  <a:lnTo>
                    <a:pt x="210412" y="0"/>
                  </a:lnTo>
                  <a:lnTo>
                    <a:pt x="420825" y="78888"/>
                  </a:lnTo>
                  <a:lnTo>
                    <a:pt x="631237" y="39444"/>
                  </a:lnTo>
                  <a:lnTo>
                    <a:pt x="841650" y="78888"/>
                  </a:lnTo>
                  <a:lnTo>
                    <a:pt x="1052062" y="59166"/>
                  </a:lnTo>
                  <a:lnTo>
                    <a:pt x="1262475" y="78888"/>
                  </a:lnTo>
                  <a:lnTo>
                    <a:pt x="1472887" y="39444"/>
                  </a:lnTo>
                </a:path>
              </a:pathLst>
            </a:custGeom>
            <a:ln w="40651" cap="flat">
              <a:solidFill>
                <a:srgbClr val="BEBEBE">
                  <a:alpha val="69803"/>
                </a:srgbClr>
              </a:solidFill>
              <a:prstDash val="solid"/>
              <a:round/>
            </a:ln>
          </p:spPr>
          <p:txBody>
            <a:bodyPr/>
            <a:lstStyle/>
            <a:p/>
          </p:txBody>
        </p:sp>
        <p:sp>
          <p:nvSpPr>
            <p:cNvPr id="160" name="pl160"/>
            <p:cNvSpPr/>
            <p:nvPr/>
          </p:nvSpPr>
          <p:spPr>
            <a:xfrm>
              <a:off x="2458581" y="2797338"/>
              <a:ext cx="1472887" cy="78888"/>
            </a:xfrm>
            <a:custGeom>
              <a:avLst/>
              <a:pathLst>
                <a:path w="1472887" h="78888">
                  <a:moveTo>
                    <a:pt x="0" y="0"/>
                  </a:moveTo>
                  <a:lnTo>
                    <a:pt x="210412" y="0"/>
                  </a:lnTo>
                  <a:lnTo>
                    <a:pt x="420825" y="78888"/>
                  </a:lnTo>
                  <a:lnTo>
                    <a:pt x="631237" y="39444"/>
                  </a:lnTo>
                  <a:lnTo>
                    <a:pt x="841650" y="78888"/>
                  </a:lnTo>
                  <a:lnTo>
                    <a:pt x="1052062" y="59166"/>
                  </a:lnTo>
                  <a:lnTo>
                    <a:pt x="1262475" y="78888"/>
                  </a:lnTo>
                  <a:lnTo>
                    <a:pt x="1472887" y="39444"/>
                  </a:lnTo>
                </a:path>
              </a:pathLst>
            </a:custGeom>
            <a:ln w="35231" cap="flat">
              <a:solidFill>
                <a:srgbClr val="BEBEBE">
                  <a:alpha val="69803"/>
                </a:srgbClr>
              </a:solidFill>
              <a:prstDash val="solid"/>
              <a:round/>
            </a:ln>
          </p:spPr>
          <p:txBody>
            <a:bodyPr/>
            <a:lstStyle/>
            <a:p/>
          </p:txBody>
        </p:sp>
        <p:sp>
          <p:nvSpPr>
            <p:cNvPr id="161" name="pl161"/>
            <p:cNvSpPr/>
            <p:nvPr/>
          </p:nvSpPr>
          <p:spPr>
            <a:xfrm>
              <a:off x="2458581" y="2797338"/>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6B6B6B">
                  <a:alpha val="100000"/>
                </a:srgbClr>
              </a:solidFill>
              <a:prstDash val="solid"/>
              <a:round/>
            </a:ln>
          </p:spPr>
          <p:txBody>
            <a:bodyPr/>
            <a:lstStyle/>
            <a:p/>
          </p:txBody>
        </p:sp>
        <p:sp>
          <p:nvSpPr>
            <p:cNvPr id="162" name="pl162"/>
            <p:cNvSpPr/>
            <p:nvPr/>
          </p:nvSpPr>
          <p:spPr>
            <a:xfrm>
              <a:off x="2458581" y="2797338"/>
              <a:ext cx="1472887" cy="78888"/>
            </a:xfrm>
            <a:custGeom>
              <a:avLst/>
              <a:pathLst>
                <a:path w="1472887" h="78888">
                  <a:moveTo>
                    <a:pt x="0" y="0"/>
                  </a:moveTo>
                  <a:lnTo>
                    <a:pt x="210412" y="0"/>
                  </a:lnTo>
                  <a:lnTo>
                    <a:pt x="420825" y="78888"/>
                  </a:lnTo>
                  <a:lnTo>
                    <a:pt x="631237" y="39444"/>
                  </a:lnTo>
                  <a:lnTo>
                    <a:pt x="841650" y="78888"/>
                  </a:lnTo>
                  <a:lnTo>
                    <a:pt x="1052062" y="59166"/>
                  </a:lnTo>
                  <a:lnTo>
                    <a:pt x="1262475" y="78888"/>
                  </a:lnTo>
                  <a:lnTo>
                    <a:pt x="1472887" y="39444"/>
                  </a:lnTo>
                </a:path>
              </a:pathLst>
            </a:custGeom>
            <a:ln w="40651" cap="flat">
              <a:solidFill>
                <a:srgbClr val="000000">
                  <a:alpha val="100000"/>
                </a:srgbClr>
              </a:solidFill>
              <a:prstDash val="solid"/>
              <a:round/>
            </a:ln>
          </p:spPr>
          <p:txBody>
            <a:bodyPr/>
            <a:lstStyle/>
            <a:p/>
          </p:txBody>
        </p:sp>
        <p:sp>
          <p:nvSpPr>
            <p:cNvPr id="163" name="pl163"/>
            <p:cNvSpPr/>
            <p:nvPr/>
          </p:nvSpPr>
          <p:spPr>
            <a:xfrm>
              <a:off x="2458581" y="2797338"/>
              <a:ext cx="1472887" cy="78888"/>
            </a:xfrm>
            <a:custGeom>
              <a:avLst/>
              <a:pathLst>
                <a:path w="1472887" h="78888">
                  <a:moveTo>
                    <a:pt x="0" y="0"/>
                  </a:moveTo>
                  <a:lnTo>
                    <a:pt x="210412" y="0"/>
                  </a:lnTo>
                  <a:lnTo>
                    <a:pt x="420825" y="78888"/>
                  </a:lnTo>
                  <a:lnTo>
                    <a:pt x="631237" y="39444"/>
                  </a:lnTo>
                  <a:lnTo>
                    <a:pt x="841650" y="78888"/>
                  </a:lnTo>
                  <a:lnTo>
                    <a:pt x="1052062" y="59166"/>
                  </a:lnTo>
                  <a:lnTo>
                    <a:pt x="1262475" y="78888"/>
                  </a:lnTo>
                  <a:lnTo>
                    <a:pt x="1472887" y="39444"/>
                  </a:lnTo>
                </a:path>
              </a:pathLst>
            </a:custGeom>
            <a:ln w="35231" cap="flat">
              <a:solidFill>
                <a:srgbClr val="80BD41">
                  <a:alpha val="100000"/>
                </a:srgbClr>
              </a:solidFill>
              <a:prstDash val="solid"/>
              <a:round/>
            </a:ln>
          </p:spPr>
          <p:txBody>
            <a:bodyPr/>
            <a:lstStyle/>
            <a:p/>
          </p:txBody>
        </p:sp>
        <p:sp>
          <p:nvSpPr>
            <p:cNvPr id="164" name="pl164"/>
            <p:cNvSpPr/>
            <p:nvPr/>
          </p:nvSpPr>
          <p:spPr>
            <a:xfrm>
              <a:off x="2384936" y="27973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65" name="tx165"/>
            <p:cNvSpPr/>
            <p:nvPr/>
          </p:nvSpPr>
          <p:spPr>
            <a:xfrm>
              <a:off x="2428451" y="261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6" name="tx166"/>
            <p:cNvSpPr/>
            <p:nvPr/>
          </p:nvSpPr>
          <p:spPr>
            <a:xfrm>
              <a:off x="2638864" y="261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7" name="tx167"/>
            <p:cNvSpPr/>
            <p:nvPr/>
          </p:nvSpPr>
          <p:spPr>
            <a:xfrm>
              <a:off x="2831217" y="26976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68" name="tx168"/>
            <p:cNvSpPr/>
            <p:nvPr/>
          </p:nvSpPr>
          <p:spPr>
            <a:xfrm>
              <a:off x="3041630" y="2658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69" name="tx169"/>
            <p:cNvSpPr/>
            <p:nvPr/>
          </p:nvSpPr>
          <p:spPr>
            <a:xfrm>
              <a:off x="3252042" y="26976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0" name="tx170"/>
            <p:cNvSpPr/>
            <p:nvPr/>
          </p:nvSpPr>
          <p:spPr>
            <a:xfrm>
              <a:off x="3462455" y="267795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71" name="tx171"/>
            <p:cNvSpPr/>
            <p:nvPr/>
          </p:nvSpPr>
          <p:spPr>
            <a:xfrm>
              <a:off x="3672867" y="26976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2" name="tx172"/>
            <p:cNvSpPr/>
            <p:nvPr/>
          </p:nvSpPr>
          <p:spPr>
            <a:xfrm>
              <a:off x="3883280" y="2658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3" name="rc173"/>
            <p:cNvSpPr/>
            <p:nvPr/>
          </p:nvSpPr>
          <p:spPr>
            <a:xfrm>
              <a:off x="2384936" y="3483127"/>
              <a:ext cx="1620176" cy="1019640"/>
            </a:xfrm>
            <a:prstGeom prst="rect">
              <a:avLst/>
            </a:prstGeom>
            <a:solidFill>
              <a:srgbClr val="EBEBEB">
                <a:alpha val="100000"/>
              </a:srgbClr>
            </a:solidFill>
          </p:spPr>
          <p:txBody>
            <a:bodyPr/>
            <a:lstStyle/>
            <a:p/>
          </p:txBody>
        </p:sp>
        <p:sp>
          <p:nvSpPr>
            <p:cNvPr id="174" name="pl174"/>
            <p:cNvSpPr/>
            <p:nvPr/>
          </p:nvSpPr>
          <p:spPr>
            <a:xfrm>
              <a:off x="2384936" y="434794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75" name="pl175"/>
            <p:cNvSpPr/>
            <p:nvPr/>
          </p:nvSpPr>
          <p:spPr>
            <a:xfrm>
              <a:off x="2384936" y="385489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76" name="pl176"/>
            <p:cNvSpPr/>
            <p:nvPr/>
          </p:nvSpPr>
          <p:spPr>
            <a:xfrm>
              <a:off x="2384936" y="41014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77" name="pl177"/>
            <p:cNvSpPr/>
            <p:nvPr/>
          </p:nvSpPr>
          <p:spPr>
            <a:xfrm>
              <a:off x="2384936" y="360836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78" name="pl178"/>
            <p:cNvSpPr/>
            <p:nvPr/>
          </p:nvSpPr>
          <p:spPr>
            <a:xfrm>
              <a:off x="245858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26689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28794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308981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33002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3" name="pl183"/>
            <p:cNvSpPr/>
            <p:nvPr/>
          </p:nvSpPr>
          <p:spPr>
            <a:xfrm>
              <a:off x="35106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4" name="pl184"/>
            <p:cNvSpPr/>
            <p:nvPr/>
          </p:nvSpPr>
          <p:spPr>
            <a:xfrm>
              <a:off x="372105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5" name="pl185"/>
            <p:cNvSpPr/>
            <p:nvPr/>
          </p:nvSpPr>
          <p:spPr>
            <a:xfrm>
              <a:off x="393146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458581" y="4101420"/>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BEBEBE">
                  <a:alpha val="69803"/>
                </a:srgbClr>
              </a:solidFill>
              <a:prstDash val="solid"/>
              <a:round/>
            </a:ln>
          </p:spPr>
          <p:txBody>
            <a:bodyPr/>
            <a:lstStyle/>
            <a:p/>
          </p:txBody>
        </p:sp>
        <p:sp>
          <p:nvSpPr>
            <p:cNvPr id="187" name="pl187"/>
            <p:cNvSpPr/>
            <p:nvPr/>
          </p:nvSpPr>
          <p:spPr>
            <a:xfrm>
              <a:off x="2458581" y="4002809"/>
              <a:ext cx="1472887" cy="276111"/>
            </a:xfrm>
            <a:custGeom>
              <a:avLst/>
              <a:pathLst>
                <a:path w="1472887" h="276111">
                  <a:moveTo>
                    <a:pt x="0" y="0"/>
                  </a:moveTo>
                  <a:lnTo>
                    <a:pt x="210412" y="98611"/>
                  </a:lnTo>
                  <a:lnTo>
                    <a:pt x="420825" y="197222"/>
                  </a:lnTo>
                  <a:lnTo>
                    <a:pt x="631237" y="177500"/>
                  </a:lnTo>
                  <a:lnTo>
                    <a:pt x="841650" y="138055"/>
                  </a:lnTo>
                  <a:lnTo>
                    <a:pt x="1052062" y="177500"/>
                  </a:lnTo>
                  <a:lnTo>
                    <a:pt x="1262475" y="177500"/>
                  </a:lnTo>
                  <a:lnTo>
                    <a:pt x="1472887" y="276111"/>
                  </a:lnTo>
                </a:path>
              </a:pathLst>
            </a:custGeom>
            <a:ln w="40651" cap="flat">
              <a:solidFill>
                <a:srgbClr val="BEBEBE">
                  <a:alpha val="69803"/>
                </a:srgbClr>
              </a:solidFill>
              <a:prstDash val="solid"/>
              <a:round/>
            </a:ln>
          </p:spPr>
          <p:txBody>
            <a:bodyPr/>
            <a:lstStyle/>
            <a:p/>
          </p:txBody>
        </p:sp>
        <p:sp>
          <p:nvSpPr>
            <p:cNvPr id="188" name="pl188"/>
            <p:cNvSpPr/>
            <p:nvPr/>
          </p:nvSpPr>
          <p:spPr>
            <a:xfrm>
              <a:off x="2458581" y="4002809"/>
              <a:ext cx="1472887" cy="276111"/>
            </a:xfrm>
            <a:custGeom>
              <a:avLst/>
              <a:pathLst>
                <a:path w="1472887" h="276111">
                  <a:moveTo>
                    <a:pt x="0" y="0"/>
                  </a:moveTo>
                  <a:lnTo>
                    <a:pt x="210412" y="98611"/>
                  </a:lnTo>
                  <a:lnTo>
                    <a:pt x="420825" y="197222"/>
                  </a:lnTo>
                  <a:lnTo>
                    <a:pt x="631237" y="177500"/>
                  </a:lnTo>
                  <a:lnTo>
                    <a:pt x="841650" y="138055"/>
                  </a:lnTo>
                  <a:lnTo>
                    <a:pt x="1052062" y="177500"/>
                  </a:lnTo>
                  <a:lnTo>
                    <a:pt x="1262475" y="177500"/>
                  </a:lnTo>
                  <a:lnTo>
                    <a:pt x="1472887" y="276111"/>
                  </a:lnTo>
                </a:path>
              </a:pathLst>
            </a:custGeom>
            <a:ln w="35231" cap="flat">
              <a:solidFill>
                <a:srgbClr val="BEBEBE">
                  <a:alpha val="69803"/>
                </a:srgbClr>
              </a:solidFill>
              <a:prstDash val="solid"/>
              <a:round/>
            </a:ln>
          </p:spPr>
          <p:txBody>
            <a:bodyPr/>
            <a:lstStyle/>
            <a:p/>
          </p:txBody>
        </p:sp>
        <p:sp>
          <p:nvSpPr>
            <p:cNvPr id="189" name="pl189"/>
            <p:cNvSpPr/>
            <p:nvPr/>
          </p:nvSpPr>
          <p:spPr>
            <a:xfrm>
              <a:off x="2458581" y="4101420"/>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6B6B6B">
                  <a:alpha val="100000"/>
                </a:srgbClr>
              </a:solidFill>
              <a:prstDash val="solid"/>
              <a:round/>
            </a:ln>
          </p:spPr>
          <p:txBody>
            <a:bodyPr/>
            <a:lstStyle/>
            <a:p/>
          </p:txBody>
        </p:sp>
        <p:sp>
          <p:nvSpPr>
            <p:cNvPr id="190" name="pl190"/>
            <p:cNvSpPr/>
            <p:nvPr/>
          </p:nvSpPr>
          <p:spPr>
            <a:xfrm>
              <a:off x="2458581" y="4002809"/>
              <a:ext cx="1472887" cy="276111"/>
            </a:xfrm>
            <a:custGeom>
              <a:avLst/>
              <a:pathLst>
                <a:path w="1472887" h="276111">
                  <a:moveTo>
                    <a:pt x="0" y="0"/>
                  </a:moveTo>
                  <a:lnTo>
                    <a:pt x="210412" y="98611"/>
                  </a:lnTo>
                  <a:lnTo>
                    <a:pt x="420825" y="197222"/>
                  </a:lnTo>
                  <a:lnTo>
                    <a:pt x="631237" y="177500"/>
                  </a:lnTo>
                  <a:lnTo>
                    <a:pt x="841650" y="138055"/>
                  </a:lnTo>
                  <a:lnTo>
                    <a:pt x="1052062" y="177500"/>
                  </a:lnTo>
                  <a:lnTo>
                    <a:pt x="1262475" y="177500"/>
                  </a:lnTo>
                  <a:lnTo>
                    <a:pt x="1472887" y="276111"/>
                  </a:lnTo>
                </a:path>
              </a:pathLst>
            </a:custGeom>
            <a:ln w="40651" cap="flat">
              <a:solidFill>
                <a:srgbClr val="000000">
                  <a:alpha val="100000"/>
                </a:srgbClr>
              </a:solidFill>
              <a:prstDash val="solid"/>
              <a:round/>
            </a:ln>
          </p:spPr>
          <p:txBody>
            <a:bodyPr/>
            <a:lstStyle/>
            <a:p/>
          </p:txBody>
        </p:sp>
        <p:sp>
          <p:nvSpPr>
            <p:cNvPr id="191" name="pl191"/>
            <p:cNvSpPr/>
            <p:nvPr/>
          </p:nvSpPr>
          <p:spPr>
            <a:xfrm>
              <a:off x="2458581" y="4002809"/>
              <a:ext cx="1472887" cy="276111"/>
            </a:xfrm>
            <a:custGeom>
              <a:avLst/>
              <a:pathLst>
                <a:path w="1472887" h="276111">
                  <a:moveTo>
                    <a:pt x="0" y="0"/>
                  </a:moveTo>
                  <a:lnTo>
                    <a:pt x="210412" y="98611"/>
                  </a:lnTo>
                  <a:lnTo>
                    <a:pt x="420825" y="197222"/>
                  </a:lnTo>
                  <a:lnTo>
                    <a:pt x="631237" y="177500"/>
                  </a:lnTo>
                  <a:lnTo>
                    <a:pt x="841650" y="138055"/>
                  </a:lnTo>
                  <a:lnTo>
                    <a:pt x="1052062" y="177500"/>
                  </a:lnTo>
                  <a:lnTo>
                    <a:pt x="1262475" y="177500"/>
                  </a:lnTo>
                  <a:lnTo>
                    <a:pt x="1472887" y="276111"/>
                  </a:lnTo>
                </a:path>
              </a:pathLst>
            </a:custGeom>
            <a:ln w="35231" cap="flat">
              <a:solidFill>
                <a:srgbClr val="80BD41">
                  <a:alpha val="100000"/>
                </a:srgbClr>
              </a:solidFill>
              <a:prstDash val="solid"/>
              <a:round/>
            </a:ln>
          </p:spPr>
          <p:txBody>
            <a:bodyPr/>
            <a:lstStyle/>
            <a:p/>
          </p:txBody>
        </p:sp>
        <p:sp>
          <p:nvSpPr>
            <p:cNvPr id="192" name="pl192"/>
            <p:cNvSpPr/>
            <p:nvPr/>
          </p:nvSpPr>
          <p:spPr>
            <a:xfrm>
              <a:off x="2384936" y="410142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93" name="tx193"/>
            <p:cNvSpPr/>
            <p:nvPr/>
          </p:nvSpPr>
          <p:spPr>
            <a:xfrm>
              <a:off x="2428451" y="38242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94" name="tx194"/>
            <p:cNvSpPr/>
            <p:nvPr/>
          </p:nvSpPr>
          <p:spPr>
            <a:xfrm>
              <a:off x="2638864" y="39228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5" name="tx195"/>
            <p:cNvSpPr/>
            <p:nvPr/>
          </p:nvSpPr>
          <p:spPr>
            <a:xfrm>
              <a:off x="2831217" y="40214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96" name="tx196"/>
            <p:cNvSpPr/>
            <p:nvPr/>
          </p:nvSpPr>
          <p:spPr>
            <a:xfrm>
              <a:off x="3041630" y="40017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97" name="tx197"/>
            <p:cNvSpPr/>
            <p:nvPr/>
          </p:nvSpPr>
          <p:spPr>
            <a:xfrm>
              <a:off x="3252042" y="39623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8" name="tx198"/>
            <p:cNvSpPr/>
            <p:nvPr/>
          </p:nvSpPr>
          <p:spPr>
            <a:xfrm>
              <a:off x="3462455" y="40017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99" name="tx199"/>
            <p:cNvSpPr/>
            <p:nvPr/>
          </p:nvSpPr>
          <p:spPr>
            <a:xfrm>
              <a:off x="3672867" y="40017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00" name="tx200"/>
            <p:cNvSpPr/>
            <p:nvPr/>
          </p:nvSpPr>
          <p:spPr>
            <a:xfrm>
              <a:off x="3883280" y="41003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01" name="rc201"/>
            <p:cNvSpPr/>
            <p:nvPr/>
          </p:nvSpPr>
          <p:spPr>
            <a:xfrm>
              <a:off x="2384936" y="4787209"/>
              <a:ext cx="1620176" cy="1019640"/>
            </a:xfrm>
            <a:prstGeom prst="rect">
              <a:avLst/>
            </a:prstGeom>
            <a:solidFill>
              <a:srgbClr val="EBEBEB">
                <a:alpha val="100000"/>
              </a:srgbClr>
            </a:solidFill>
          </p:spPr>
          <p:txBody>
            <a:bodyPr/>
            <a:lstStyle/>
            <a:p/>
          </p:txBody>
        </p:sp>
        <p:sp>
          <p:nvSpPr>
            <p:cNvPr id="202" name="pl202"/>
            <p:cNvSpPr/>
            <p:nvPr/>
          </p:nvSpPr>
          <p:spPr>
            <a:xfrm>
              <a:off x="2384936" y="565203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03" name="pl203"/>
            <p:cNvSpPr/>
            <p:nvPr/>
          </p:nvSpPr>
          <p:spPr>
            <a:xfrm>
              <a:off x="2384936" y="515897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04" name="pl204"/>
            <p:cNvSpPr/>
            <p:nvPr/>
          </p:nvSpPr>
          <p:spPr>
            <a:xfrm>
              <a:off x="2384936" y="540550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05" name="pl205"/>
            <p:cNvSpPr/>
            <p:nvPr/>
          </p:nvSpPr>
          <p:spPr>
            <a:xfrm>
              <a:off x="2384936" y="491244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06" name="pl206"/>
            <p:cNvSpPr/>
            <p:nvPr/>
          </p:nvSpPr>
          <p:spPr>
            <a:xfrm>
              <a:off x="245858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6689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8794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308981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33002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35106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372105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393146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2458581" y="5405502"/>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BEBEBE">
                  <a:alpha val="69803"/>
                </a:srgbClr>
              </a:solidFill>
              <a:prstDash val="solid"/>
              <a:round/>
            </a:ln>
          </p:spPr>
          <p:txBody>
            <a:bodyPr/>
            <a:lstStyle/>
            <a:p/>
          </p:txBody>
        </p:sp>
        <p:sp>
          <p:nvSpPr>
            <p:cNvPr id="215" name="pl215"/>
            <p:cNvSpPr/>
            <p:nvPr/>
          </p:nvSpPr>
          <p:spPr>
            <a:xfrm>
              <a:off x="2458581" y="5346335"/>
              <a:ext cx="1472887" cy="414167"/>
            </a:xfrm>
            <a:custGeom>
              <a:avLst/>
              <a:pathLst>
                <a:path w="1472887" h="414167">
                  <a:moveTo>
                    <a:pt x="0" y="414167"/>
                  </a:moveTo>
                  <a:lnTo>
                    <a:pt x="210412" y="59166"/>
                  </a:lnTo>
                  <a:lnTo>
                    <a:pt x="420825" y="59166"/>
                  </a:lnTo>
                  <a:lnTo>
                    <a:pt x="631237" y="236666"/>
                  </a:lnTo>
                  <a:lnTo>
                    <a:pt x="841650" y="138055"/>
                  </a:lnTo>
                  <a:lnTo>
                    <a:pt x="1052062" y="374722"/>
                  </a:lnTo>
                  <a:lnTo>
                    <a:pt x="1262475" y="0"/>
                  </a:lnTo>
                  <a:lnTo>
                    <a:pt x="1472887" y="0"/>
                  </a:lnTo>
                </a:path>
              </a:pathLst>
            </a:custGeom>
            <a:ln w="40651" cap="flat">
              <a:solidFill>
                <a:srgbClr val="BEBEBE">
                  <a:alpha val="69803"/>
                </a:srgbClr>
              </a:solidFill>
              <a:prstDash val="solid"/>
              <a:round/>
            </a:ln>
          </p:spPr>
          <p:txBody>
            <a:bodyPr/>
            <a:lstStyle/>
            <a:p/>
          </p:txBody>
        </p:sp>
        <p:sp>
          <p:nvSpPr>
            <p:cNvPr id="216" name="pl216"/>
            <p:cNvSpPr/>
            <p:nvPr/>
          </p:nvSpPr>
          <p:spPr>
            <a:xfrm>
              <a:off x="2458581" y="5346335"/>
              <a:ext cx="1472887" cy="414167"/>
            </a:xfrm>
            <a:custGeom>
              <a:avLst/>
              <a:pathLst>
                <a:path w="1472887" h="414167">
                  <a:moveTo>
                    <a:pt x="0" y="414167"/>
                  </a:moveTo>
                  <a:lnTo>
                    <a:pt x="210412" y="59166"/>
                  </a:lnTo>
                  <a:lnTo>
                    <a:pt x="420825" y="59166"/>
                  </a:lnTo>
                  <a:lnTo>
                    <a:pt x="631237" y="236666"/>
                  </a:lnTo>
                  <a:lnTo>
                    <a:pt x="841650" y="138055"/>
                  </a:lnTo>
                  <a:lnTo>
                    <a:pt x="1052062" y="374722"/>
                  </a:lnTo>
                  <a:lnTo>
                    <a:pt x="1262475" y="0"/>
                  </a:lnTo>
                  <a:lnTo>
                    <a:pt x="1472887" y="0"/>
                  </a:lnTo>
                </a:path>
              </a:pathLst>
            </a:custGeom>
            <a:ln w="35231" cap="flat">
              <a:solidFill>
                <a:srgbClr val="BEBEBE">
                  <a:alpha val="69803"/>
                </a:srgbClr>
              </a:solidFill>
              <a:prstDash val="solid"/>
              <a:round/>
            </a:ln>
          </p:spPr>
          <p:txBody>
            <a:bodyPr/>
            <a:lstStyle/>
            <a:p/>
          </p:txBody>
        </p:sp>
        <p:sp>
          <p:nvSpPr>
            <p:cNvPr id="217" name="pl217"/>
            <p:cNvSpPr/>
            <p:nvPr/>
          </p:nvSpPr>
          <p:spPr>
            <a:xfrm>
              <a:off x="2458581" y="5405502"/>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6B6B6B">
                  <a:alpha val="100000"/>
                </a:srgbClr>
              </a:solidFill>
              <a:prstDash val="solid"/>
              <a:round/>
            </a:ln>
          </p:spPr>
          <p:txBody>
            <a:bodyPr/>
            <a:lstStyle/>
            <a:p/>
          </p:txBody>
        </p:sp>
        <p:sp>
          <p:nvSpPr>
            <p:cNvPr id="218" name="pl218"/>
            <p:cNvSpPr/>
            <p:nvPr/>
          </p:nvSpPr>
          <p:spPr>
            <a:xfrm>
              <a:off x="2458581" y="5346335"/>
              <a:ext cx="1472887" cy="414167"/>
            </a:xfrm>
            <a:custGeom>
              <a:avLst/>
              <a:pathLst>
                <a:path w="1472887" h="414167">
                  <a:moveTo>
                    <a:pt x="0" y="414167"/>
                  </a:moveTo>
                  <a:lnTo>
                    <a:pt x="210412" y="59166"/>
                  </a:lnTo>
                  <a:lnTo>
                    <a:pt x="420825" y="59166"/>
                  </a:lnTo>
                  <a:lnTo>
                    <a:pt x="631237" y="236666"/>
                  </a:lnTo>
                  <a:lnTo>
                    <a:pt x="841650" y="138055"/>
                  </a:lnTo>
                  <a:lnTo>
                    <a:pt x="1052062" y="374722"/>
                  </a:lnTo>
                  <a:lnTo>
                    <a:pt x="1262475" y="0"/>
                  </a:lnTo>
                  <a:lnTo>
                    <a:pt x="1472887" y="0"/>
                  </a:lnTo>
                </a:path>
              </a:pathLst>
            </a:custGeom>
            <a:ln w="40651" cap="flat">
              <a:solidFill>
                <a:srgbClr val="000000">
                  <a:alpha val="100000"/>
                </a:srgbClr>
              </a:solidFill>
              <a:prstDash val="solid"/>
              <a:round/>
            </a:ln>
          </p:spPr>
          <p:txBody>
            <a:bodyPr/>
            <a:lstStyle/>
            <a:p/>
          </p:txBody>
        </p:sp>
        <p:sp>
          <p:nvSpPr>
            <p:cNvPr id="219" name="pl219"/>
            <p:cNvSpPr/>
            <p:nvPr/>
          </p:nvSpPr>
          <p:spPr>
            <a:xfrm>
              <a:off x="2458581" y="5346335"/>
              <a:ext cx="1472887" cy="414167"/>
            </a:xfrm>
            <a:custGeom>
              <a:avLst/>
              <a:pathLst>
                <a:path w="1472887" h="414167">
                  <a:moveTo>
                    <a:pt x="0" y="414167"/>
                  </a:moveTo>
                  <a:lnTo>
                    <a:pt x="210412" y="59166"/>
                  </a:lnTo>
                  <a:lnTo>
                    <a:pt x="420825" y="59166"/>
                  </a:lnTo>
                  <a:lnTo>
                    <a:pt x="631237" y="236666"/>
                  </a:lnTo>
                  <a:lnTo>
                    <a:pt x="841650" y="138055"/>
                  </a:lnTo>
                  <a:lnTo>
                    <a:pt x="1052062" y="374722"/>
                  </a:lnTo>
                  <a:lnTo>
                    <a:pt x="1262475" y="0"/>
                  </a:lnTo>
                  <a:lnTo>
                    <a:pt x="1472887" y="0"/>
                  </a:lnTo>
                </a:path>
              </a:pathLst>
            </a:custGeom>
            <a:ln w="35231" cap="flat">
              <a:solidFill>
                <a:srgbClr val="80BD41">
                  <a:alpha val="100000"/>
                </a:srgbClr>
              </a:solidFill>
              <a:prstDash val="solid"/>
              <a:round/>
            </a:ln>
          </p:spPr>
          <p:txBody>
            <a:bodyPr/>
            <a:lstStyle/>
            <a:p/>
          </p:txBody>
        </p:sp>
        <p:sp>
          <p:nvSpPr>
            <p:cNvPr id="220" name="pl220"/>
            <p:cNvSpPr/>
            <p:nvPr/>
          </p:nvSpPr>
          <p:spPr>
            <a:xfrm>
              <a:off x="2384936" y="540550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21" name="tx221"/>
            <p:cNvSpPr/>
            <p:nvPr/>
          </p:nvSpPr>
          <p:spPr>
            <a:xfrm>
              <a:off x="2380262" y="55819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222" name="tx222"/>
            <p:cNvSpPr/>
            <p:nvPr/>
          </p:nvSpPr>
          <p:spPr>
            <a:xfrm>
              <a:off x="2638864" y="52269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3" name="tx223"/>
            <p:cNvSpPr/>
            <p:nvPr/>
          </p:nvSpPr>
          <p:spPr>
            <a:xfrm>
              <a:off x="2849276" y="52269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4" name="tx224"/>
            <p:cNvSpPr/>
            <p:nvPr/>
          </p:nvSpPr>
          <p:spPr>
            <a:xfrm>
              <a:off x="3041630" y="54044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25" name="tx225"/>
            <p:cNvSpPr/>
            <p:nvPr/>
          </p:nvSpPr>
          <p:spPr>
            <a:xfrm>
              <a:off x="3252042" y="53058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6" name="tx226"/>
            <p:cNvSpPr/>
            <p:nvPr/>
          </p:nvSpPr>
          <p:spPr>
            <a:xfrm>
              <a:off x="3432325" y="554250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27" name="tx227"/>
            <p:cNvSpPr/>
            <p:nvPr/>
          </p:nvSpPr>
          <p:spPr>
            <a:xfrm>
              <a:off x="3690927" y="51677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8" name="tx228"/>
            <p:cNvSpPr/>
            <p:nvPr/>
          </p:nvSpPr>
          <p:spPr>
            <a:xfrm>
              <a:off x="3901339" y="51677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9" name="rc229"/>
            <p:cNvSpPr/>
            <p:nvPr/>
          </p:nvSpPr>
          <p:spPr>
            <a:xfrm>
              <a:off x="4074702" y="874964"/>
              <a:ext cx="1620176" cy="1019640"/>
            </a:xfrm>
            <a:prstGeom prst="rect">
              <a:avLst/>
            </a:prstGeom>
            <a:solidFill>
              <a:srgbClr val="EBEBEB">
                <a:alpha val="100000"/>
              </a:srgbClr>
            </a:solidFill>
          </p:spPr>
          <p:txBody>
            <a:bodyPr/>
            <a:lstStyle/>
            <a:p/>
          </p:txBody>
        </p:sp>
        <p:sp>
          <p:nvSpPr>
            <p:cNvPr id="230" name="pl230"/>
            <p:cNvSpPr/>
            <p:nvPr/>
          </p:nvSpPr>
          <p:spPr>
            <a:xfrm>
              <a:off x="4074702" y="173978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1" name="pl231"/>
            <p:cNvSpPr/>
            <p:nvPr/>
          </p:nvSpPr>
          <p:spPr>
            <a:xfrm>
              <a:off x="4074702" y="12467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2" name="pl232"/>
            <p:cNvSpPr/>
            <p:nvPr/>
          </p:nvSpPr>
          <p:spPr>
            <a:xfrm>
              <a:off x="4074702" y="149325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33" name="pl233"/>
            <p:cNvSpPr/>
            <p:nvPr/>
          </p:nvSpPr>
          <p:spPr>
            <a:xfrm>
              <a:off x="4074702" y="100020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34" name="pl234"/>
            <p:cNvSpPr/>
            <p:nvPr/>
          </p:nvSpPr>
          <p:spPr>
            <a:xfrm>
              <a:off x="414834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43587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456917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47795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498999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520040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0" name="pl240"/>
            <p:cNvSpPr/>
            <p:nvPr/>
          </p:nvSpPr>
          <p:spPr>
            <a:xfrm>
              <a:off x="54108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1" name="pl241"/>
            <p:cNvSpPr/>
            <p:nvPr/>
          </p:nvSpPr>
          <p:spPr>
            <a:xfrm>
              <a:off x="562123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4148347" y="1493256"/>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BEBEBE">
                  <a:alpha val="69803"/>
                </a:srgbClr>
              </a:solidFill>
              <a:prstDash val="solid"/>
              <a:round/>
            </a:ln>
          </p:spPr>
          <p:txBody>
            <a:bodyPr/>
            <a:lstStyle/>
            <a:p/>
          </p:txBody>
        </p:sp>
        <p:sp>
          <p:nvSpPr>
            <p:cNvPr id="243" name="pl243"/>
            <p:cNvSpPr/>
            <p:nvPr/>
          </p:nvSpPr>
          <p:spPr>
            <a:xfrm>
              <a:off x="4148347" y="1453812"/>
              <a:ext cx="1472887" cy="315555"/>
            </a:xfrm>
            <a:custGeom>
              <a:avLst/>
              <a:pathLst>
                <a:path w="1472887" h="315555">
                  <a:moveTo>
                    <a:pt x="0" y="0"/>
                  </a:moveTo>
                  <a:lnTo>
                    <a:pt x="210412" y="39444"/>
                  </a:lnTo>
                  <a:lnTo>
                    <a:pt x="420825" y="295833"/>
                  </a:lnTo>
                  <a:lnTo>
                    <a:pt x="631237" y="315555"/>
                  </a:lnTo>
                  <a:lnTo>
                    <a:pt x="841650" y="276111"/>
                  </a:lnTo>
                  <a:lnTo>
                    <a:pt x="1052062" y="276111"/>
                  </a:lnTo>
                  <a:lnTo>
                    <a:pt x="1262475" y="276111"/>
                  </a:lnTo>
                  <a:lnTo>
                    <a:pt x="1472887" y="276111"/>
                  </a:lnTo>
                </a:path>
              </a:pathLst>
            </a:custGeom>
            <a:ln w="40651" cap="flat">
              <a:solidFill>
                <a:srgbClr val="BEBEBE">
                  <a:alpha val="69803"/>
                </a:srgbClr>
              </a:solidFill>
              <a:prstDash val="solid"/>
              <a:round/>
            </a:ln>
          </p:spPr>
          <p:txBody>
            <a:bodyPr/>
            <a:lstStyle/>
            <a:p/>
          </p:txBody>
        </p:sp>
        <p:sp>
          <p:nvSpPr>
            <p:cNvPr id="244" name="pl244"/>
            <p:cNvSpPr/>
            <p:nvPr/>
          </p:nvSpPr>
          <p:spPr>
            <a:xfrm>
              <a:off x="4148347" y="1453812"/>
              <a:ext cx="1472887" cy="315555"/>
            </a:xfrm>
            <a:custGeom>
              <a:avLst/>
              <a:pathLst>
                <a:path w="1472887" h="315555">
                  <a:moveTo>
                    <a:pt x="0" y="0"/>
                  </a:moveTo>
                  <a:lnTo>
                    <a:pt x="210412" y="39444"/>
                  </a:lnTo>
                  <a:lnTo>
                    <a:pt x="420825" y="295833"/>
                  </a:lnTo>
                  <a:lnTo>
                    <a:pt x="631237" y="315555"/>
                  </a:lnTo>
                  <a:lnTo>
                    <a:pt x="841650" y="276111"/>
                  </a:lnTo>
                  <a:lnTo>
                    <a:pt x="1052062" y="276111"/>
                  </a:lnTo>
                  <a:lnTo>
                    <a:pt x="1262475" y="276111"/>
                  </a:lnTo>
                  <a:lnTo>
                    <a:pt x="1472887" y="276111"/>
                  </a:lnTo>
                </a:path>
              </a:pathLst>
            </a:custGeom>
            <a:ln w="35231" cap="flat">
              <a:solidFill>
                <a:srgbClr val="BEBEBE">
                  <a:alpha val="69803"/>
                </a:srgbClr>
              </a:solidFill>
              <a:prstDash val="solid"/>
              <a:round/>
            </a:ln>
          </p:spPr>
          <p:txBody>
            <a:bodyPr/>
            <a:lstStyle/>
            <a:p/>
          </p:txBody>
        </p:sp>
        <p:sp>
          <p:nvSpPr>
            <p:cNvPr id="245" name="pl245"/>
            <p:cNvSpPr/>
            <p:nvPr/>
          </p:nvSpPr>
          <p:spPr>
            <a:xfrm>
              <a:off x="4148347" y="1493256"/>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6B6B6B">
                  <a:alpha val="100000"/>
                </a:srgbClr>
              </a:solidFill>
              <a:prstDash val="solid"/>
              <a:round/>
            </a:ln>
          </p:spPr>
          <p:txBody>
            <a:bodyPr/>
            <a:lstStyle/>
            <a:p/>
          </p:txBody>
        </p:sp>
        <p:sp>
          <p:nvSpPr>
            <p:cNvPr id="246" name="pl246"/>
            <p:cNvSpPr/>
            <p:nvPr/>
          </p:nvSpPr>
          <p:spPr>
            <a:xfrm>
              <a:off x="4148347" y="1453812"/>
              <a:ext cx="1472887" cy="315555"/>
            </a:xfrm>
            <a:custGeom>
              <a:avLst/>
              <a:pathLst>
                <a:path w="1472887" h="315555">
                  <a:moveTo>
                    <a:pt x="0" y="0"/>
                  </a:moveTo>
                  <a:lnTo>
                    <a:pt x="210412" y="39444"/>
                  </a:lnTo>
                  <a:lnTo>
                    <a:pt x="420825" y="295833"/>
                  </a:lnTo>
                  <a:lnTo>
                    <a:pt x="631237" y="315555"/>
                  </a:lnTo>
                  <a:lnTo>
                    <a:pt x="841650" y="276111"/>
                  </a:lnTo>
                  <a:lnTo>
                    <a:pt x="1052062" y="276111"/>
                  </a:lnTo>
                  <a:lnTo>
                    <a:pt x="1262475" y="276111"/>
                  </a:lnTo>
                  <a:lnTo>
                    <a:pt x="1472887" y="276111"/>
                  </a:lnTo>
                </a:path>
              </a:pathLst>
            </a:custGeom>
            <a:ln w="40651" cap="flat">
              <a:solidFill>
                <a:srgbClr val="000000">
                  <a:alpha val="100000"/>
                </a:srgbClr>
              </a:solidFill>
              <a:prstDash val="solid"/>
              <a:round/>
            </a:ln>
          </p:spPr>
          <p:txBody>
            <a:bodyPr/>
            <a:lstStyle/>
            <a:p/>
          </p:txBody>
        </p:sp>
        <p:sp>
          <p:nvSpPr>
            <p:cNvPr id="247" name="pl247"/>
            <p:cNvSpPr/>
            <p:nvPr/>
          </p:nvSpPr>
          <p:spPr>
            <a:xfrm>
              <a:off x="4148347" y="1453812"/>
              <a:ext cx="1472887" cy="315555"/>
            </a:xfrm>
            <a:custGeom>
              <a:avLst/>
              <a:pathLst>
                <a:path w="1472887" h="315555">
                  <a:moveTo>
                    <a:pt x="0" y="0"/>
                  </a:moveTo>
                  <a:lnTo>
                    <a:pt x="210412" y="39444"/>
                  </a:lnTo>
                  <a:lnTo>
                    <a:pt x="420825" y="295833"/>
                  </a:lnTo>
                  <a:lnTo>
                    <a:pt x="631237" y="315555"/>
                  </a:lnTo>
                  <a:lnTo>
                    <a:pt x="841650" y="276111"/>
                  </a:lnTo>
                  <a:lnTo>
                    <a:pt x="1052062" y="276111"/>
                  </a:lnTo>
                  <a:lnTo>
                    <a:pt x="1262475" y="276111"/>
                  </a:lnTo>
                  <a:lnTo>
                    <a:pt x="1472887" y="276111"/>
                  </a:lnTo>
                </a:path>
              </a:pathLst>
            </a:custGeom>
            <a:ln w="35231" cap="flat">
              <a:solidFill>
                <a:srgbClr val="80BD41">
                  <a:alpha val="100000"/>
                </a:srgbClr>
              </a:solidFill>
              <a:prstDash val="solid"/>
              <a:round/>
            </a:ln>
          </p:spPr>
          <p:txBody>
            <a:bodyPr/>
            <a:lstStyle/>
            <a:p/>
          </p:txBody>
        </p:sp>
        <p:sp>
          <p:nvSpPr>
            <p:cNvPr id="248" name="pl248"/>
            <p:cNvSpPr/>
            <p:nvPr/>
          </p:nvSpPr>
          <p:spPr>
            <a:xfrm>
              <a:off x="4074702" y="149325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49" name="tx249"/>
            <p:cNvSpPr/>
            <p:nvPr/>
          </p:nvSpPr>
          <p:spPr>
            <a:xfrm>
              <a:off x="4118217" y="12752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0" name="tx250"/>
            <p:cNvSpPr/>
            <p:nvPr/>
          </p:nvSpPr>
          <p:spPr>
            <a:xfrm>
              <a:off x="4328630" y="1314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1" name="tx251"/>
            <p:cNvSpPr/>
            <p:nvPr/>
          </p:nvSpPr>
          <p:spPr>
            <a:xfrm>
              <a:off x="4490853" y="157109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52" name="tx252"/>
            <p:cNvSpPr/>
            <p:nvPr/>
          </p:nvSpPr>
          <p:spPr>
            <a:xfrm>
              <a:off x="4701266" y="159081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53" name="tx253"/>
            <p:cNvSpPr/>
            <p:nvPr/>
          </p:nvSpPr>
          <p:spPr>
            <a:xfrm>
              <a:off x="4911678" y="155136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54" name="tx254"/>
            <p:cNvSpPr/>
            <p:nvPr/>
          </p:nvSpPr>
          <p:spPr>
            <a:xfrm>
              <a:off x="5122091" y="155136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55" name="tx255"/>
            <p:cNvSpPr/>
            <p:nvPr/>
          </p:nvSpPr>
          <p:spPr>
            <a:xfrm>
              <a:off x="5332504" y="155136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56" name="tx256"/>
            <p:cNvSpPr/>
            <p:nvPr/>
          </p:nvSpPr>
          <p:spPr>
            <a:xfrm>
              <a:off x="5542916" y="155136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57" name="rc257"/>
            <p:cNvSpPr/>
            <p:nvPr/>
          </p:nvSpPr>
          <p:spPr>
            <a:xfrm>
              <a:off x="4074702" y="2179046"/>
              <a:ext cx="1620176" cy="1019640"/>
            </a:xfrm>
            <a:prstGeom prst="rect">
              <a:avLst/>
            </a:prstGeom>
            <a:solidFill>
              <a:srgbClr val="EBEBEB">
                <a:alpha val="100000"/>
              </a:srgbClr>
            </a:solidFill>
          </p:spPr>
          <p:txBody>
            <a:bodyPr/>
            <a:lstStyle/>
            <a:p/>
          </p:txBody>
        </p:sp>
        <p:sp>
          <p:nvSpPr>
            <p:cNvPr id="258" name="pl258"/>
            <p:cNvSpPr/>
            <p:nvPr/>
          </p:nvSpPr>
          <p:spPr>
            <a:xfrm>
              <a:off x="4074702" y="304386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59" name="pl259"/>
            <p:cNvSpPr/>
            <p:nvPr/>
          </p:nvSpPr>
          <p:spPr>
            <a:xfrm>
              <a:off x="4074702" y="255081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60" name="pl260"/>
            <p:cNvSpPr/>
            <p:nvPr/>
          </p:nvSpPr>
          <p:spPr>
            <a:xfrm>
              <a:off x="4074702" y="27973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61" name="pl261"/>
            <p:cNvSpPr/>
            <p:nvPr/>
          </p:nvSpPr>
          <p:spPr>
            <a:xfrm>
              <a:off x="4074702" y="230428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62" name="pl262"/>
            <p:cNvSpPr/>
            <p:nvPr/>
          </p:nvSpPr>
          <p:spPr>
            <a:xfrm>
              <a:off x="414834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587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56917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7795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498999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0040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108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2123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48347" y="2797338"/>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BEBEBE">
                  <a:alpha val="69803"/>
                </a:srgbClr>
              </a:solidFill>
              <a:prstDash val="solid"/>
              <a:round/>
            </a:ln>
          </p:spPr>
          <p:txBody>
            <a:bodyPr/>
            <a:lstStyle/>
            <a:p/>
          </p:txBody>
        </p:sp>
        <p:sp>
          <p:nvSpPr>
            <p:cNvPr id="271" name="pl271"/>
            <p:cNvSpPr/>
            <p:nvPr/>
          </p:nvSpPr>
          <p:spPr>
            <a:xfrm>
              <a:off x="4148347" y="2797338"/>
              <a:ext cx="1472887" cy="19722"/>
            </a:xfrm>
            <a:custGeom>
              <a:avLst/>
              <a:pathLst>
                <a:path w="1472887" h="19722">
                  <a:moveTo>
                    <a:pt x="0" y="0"/>
                  </a:moveTo>
                  <a:lnTo>
                    <a:pt x="210412" y="0"/>
                  </a:lnTo>
                  <a:lnTo>
                    <a:pt x="420825" y="0"/>
                  </a:lnTo>
                  <a:lnTo>
                    <a:pt x="631237" y="19722"/>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272" name="pl272"/>
            <p:cNvSpPr/>
            <p:nvPr/>
          </p:nvSpPr>
          <p:spPr>
            <a:xfrm>
              <a:off x="4148347" y="2797338"/>
              <a:ext cx="1472887" cy="19722"/>
            </a:xfrm>
            <a:custGeom>
              <a:avLst/>
              <a:pathLst>
                <a:path w="1472887" h="19722">
                  <a:moveTo>
                    <a:pt x="0" y="0"/>
                  </a:moveTo>
                  <a:lnTo>
                    <a:pt x="210412" y="0"/>
                  </a:lnTo>
                  <a:lnTo>
                    <a:pt x="420825" y="0"/>
                  </a:lnTo>
                  <a:lnTo>
                    <a:pt x="631237" y="19722"/>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273" name="pl273"/>
            <p:cNvSpPr/>
            <p:nvPr/>
          </p:nvSpPr>
          <p:spPr>
            <a:xfrm>
              <a:off x="4148347" y="2797338"/>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6B6B6B">
                  <a:alpha val="100000"/>
                </a:srgbClr>
              </a:solidFill>
              <a:prstDash val="solid"/>
              <a:round/>
            </a:ln>
          </p:spPr>
          <p:txBody>
            <a:bodyPr/>
            <a:lstStyle/>
            <a:p/>
          </p:txBody>
        </p:sp>
        <p:sp>
          <p:nvSpPr>
            <p:cNvPr id="274" name="pl274"/>
            <p:cNvSpPr/>
            <p:nvPr/>
          </p:nvSpPr>
          <p:spPr>
            <a:xfrm>
              <a:off x="4148347" y="2797338"/>
              <a:ext cx="1472887" cy="19722"/>
            </a:xfrm>
            <a:custGeom>
              <a:avLst/>
              <a:pathLst>
                <a:path w="1472887" h="19722">
                  <a:moveTo>
                    <a:pt x="0" y="0"/>
                  </a:moveTo>
                  <a:lnTo>
                    <a:pt x="210412" y="0"/>
                  </a:lnTo>
                  <a:lnTo>
                    <a:pt x="420825" y="0"/>
                  </a:lnTo>
                  <a:lnTo>
                    <a:pt x="631237" y="19722"/>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275" name="pl275"/>
            <p:cNvSpPr/>
            <p:nvPr/>
          </p:nvSpPr>
          <p:spPr>
            <a:xfrm>
              <a:off x="4148347" y="2797338"/>
              <a:ext cx="1472887" cy="19722"/>
            </a:xfrm>
            <a:custGeom>
              <a:avLst/>
              <a:pathLst>
                <a:path w="1472887" h="19722">
                  <a:moveTo>
                    <a:pt x="0" y="0"/>
                  </a:moveTo>
                  <a:lnTo>
                    <a:pt x="210412" y="0"/>
                  </a:lnTo>
                  <a:lnTo>
                    <a:pt x="420825" y="0"/>
                  </a:lnTo>
                  <a:lnTo>
                    <a:pt x="631237" y="19722"/>
                  </a:lnTo>
                  <a:lnTo>
                    <a:pt x="841650" y="0"/>
                  </a:lnTo>
                  <a:lnTo>
                    <a:pt x="1052062" y="0"/>
                  </a:lnTo>
                  <a:lnTo>
                    <a:pt x="1262475" y="0"/>
                  </a:lnTo>
                  <a:lnTo>
                    <a:pt x="1472887" y="0"/>
                  </a:lnTo>
                </a:path>
              </a:pathLst>
            </a:custGeom>
            <a:ln w="35231" cap="flat">
              <a:solidFill>
                <a:srgbClr val="80BD41">
                  <a:alpha val="100000"/>
                </a:srgbClr>
              </a:solidFill>
              <a:prstDash val="solid"/>
              <a:round/>
            </a:ln>
          </p:spPr>
          <p:txBody>
            <a:bodyPr/>
            <a:lstStyle/>
            <a:p/>
          </p:txBody>
        </p:sp>
        <p:sp>
          <p:nvSpPr>
            <p:cNvPr id="276" name="pl276"/>
            <p:cNvSpPr/>
            <p:nvPr/>
          </p:nvSpPr>
          <p:spPr>
            <a:xfrm>
              <a:off x="4074702" y="27973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77" name="tx277"/>
            <p:cNvSpPr/>
            <p:nvPr/>
          </p:nvSpPr>
          <p:spPr>
            <a:xfrm>
              <a:off x="4118217" y="261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8" name="tx278"/>
            <p:cNvSpPr/>
            <p:nvPr/>
          </p:nvSpPr>
          <p:spPr>
            <a:xfrm>
              <a:off x="4328630" y="261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9" name="tx279"/>
            <p:cNvSpPr/>
            <p:nvPr/>
          </p:nvSpPr>
          <p:spPr>
            <a:xfrm>
              <a:off x="4539042" y="261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0" name="tx280"/>
            <p:cNvSpPr/>
            <p:nvPr/>
          </p:nvSpPr>
          <p:spPr>
            <a:xfrm>
              <a:off x="4731395" y="26385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1" name="tx281"/>
            <p:cNvSpPr/>
            <p:nvPr/>
          </p:nvSpPr>
          <p:spPr>
            <a:xfrm>
              <a:off x="4959867" y="261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2" name="tx282"/>
            <p:cNvSpPr/>
            <p:nvPr/>
          </p:nvSpPr>
          <p:spPr>
            <a:xfrm>
              <a:off x="5170280" y="261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3" name="tx283"/>
            <p:cNvSpPr/>
            <p:nvPr/>
          </p:nvSpPr>
          <p:spPr>
            <a:xfrm>
              <a:off x="5380692" y="261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4" name="tx284"/>
            <p:cNvSpPr/>
            <p:nvPr/>
          </p:nvSpPr>
          <p:spPr>
            <a:xfrm>
              <a:off x="5591105" y="261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5" name="rc285"/>
            <p:cNvSpPr/>
            <p:nvPr/>
          </p:nvSpPr>
          <p:spPr>
            <a:xfrm>
              <a:off x="4074702" y="3483127"/>
              <a:ext cx="1620176" cy="1019640"/>
            </a:xfrm>
            <a:prstGeom prst="rect">
              <a:avLst/>
            </a:prstGeom>
            <a:solidFill>
              <a:srgbClr val="EBEBEB">
                <a:alpha val="100000"/>
              </a:srgbClr>
            </a:solidFill>
          </p:spPr>
          <p:txBody>
            <a:bodyPr/>
            <a:lstStyle/>
            <a:p/>
          </p:txBody>
        </p:sp>
        <p:sp>
          <p:nvSpPr>
            <p:cNvPr id="286" name="pl286"/>
            <p:cNvSpPr/>
            <p:nvPr/>
          </p:nvSpPr>
          <p:spPr>
            <a:xfrm>
              <a:off x="4074702" y="434794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87" name="pl287"/>
            <p:cNvSpPr/>
            <p:nvPr/>
          </p:nvSpPr>
          <p:spPr>
            <a:xfrm>
              <a:off x="4074702" y="385489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88" name="pl288"/>
            <p:cNvSpPr/>
            <p:nvPr/>
          </p:nvSpPr>
          <p:spPr>
            <a:xfrm>
              <a:off x="4074702" y="41014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9" name="pl289"/>
            <p:cNvSpPr/>
            <p:nvPr/>
          </p:nvSpPr>
          <p:spPr>
            <a:xfrm>
              <a:off x="4074702" y="360836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90" name="pl290"/>
            <p:cNvSpPr/>
            <p:nvPr/>
          </p:nvSpPr>
          <p:spPr>
            <a:xfrm>
              <a:off x="414834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43587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2" name="pl292"/>
            <p:cNvSpPr/>
            <p:nvPr/>
          </p:nvSpPr>
          <p:spPr>
            <a:xfrm>
              <a:off x="456917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7795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98999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520040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4108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62123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4148347" y="4101420"/>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BEBEBE">
                  <a:alpha val="69803"/>
                </a:srgbClr>
              </a:solidFill>
              <a:prstDash val="solid"/>
              <a:round/>
            </a:ln>
          </p:spPr>
          <p:txBody>
            <a:bodyPr/>
            <a:lstStyle/>
            <a:p/>
          </p:txBody>
        </p:sp>
        <p:sp>
          <p:nvSpPr>
            <p:cNvPr id="299" name="pl299"/>
            <p:cNvSpPr/>
            <p:nvPr/>
          </p:nvSpPr>
          <p:spPr>
            <a:xfrm>
              <a:off x="4148347" y="4101420"/>
              <a:ext cx="1472887" cy="39444"/>
            </a:xfrm>
            <a:custGeom>
              <a:avLst/>
              <a:pathLst>
                <a:path w="1472887" h="39444">
                  <a:moveTo>
                    <a:pt x="0" y="0"/>
                  </a:moveTo>
                  <a:lnTo>
                    <a:pt x="210412" y="0"/>
                  </a:lnTo>
                  <a:lnTo>
                    <a:pt x="420825" y="19722"/>
                  </a:lnTo>
                  <a:lnTo>
                    <a:pt x="631237" y="39444"/>
                  </a:lnTo>
                  <a:lnTo>
                    <a:pt x="841650" y="39444"/>
                  </a:lnTo>
                  <a:lnTo>
                    <a:pt x="1052062" y="19722"/>
                  </a:lnTo>
                  <a:lnTo>
                    <a:pt x="1262475" y="39444"/>
                  </a:lnTo>
                  <a:lnTo>
                    <a:pt x="1472887" y="39444"/>
                  </a:lnTo>
                </a:path>
              </a:pathLst>
            </a:custGeom>
            <a:ln w="40651" cap="flat">
              <a:solidFill>
                <a:srgbClr val="BEBEBE">
                  <a:alpha val="69803"/>
                </a:srgbClr>
              </a:solidFill>
              <a:prstDash val="solid"/>
              <a:round/>
            </a:ln>
          </p:spPr>
          <p:txBody>
            <a:bodyPr/>
            <a:lstStyle/>
            <a:p/>
          </p:txBody>
        </p:sp>
        <p:sp>
          <p:nvSpPr>
            <p:cNvPr id="300" name="pl300"/>
            <p:cNvSpPr/>
            <p:nvPr/>
          </p:nvSpPr>
          <p:spPr>
            <a:xfrm>
              <a:off x="4148347" y="4101420"/>
              <a:ext cx="1472887" cy="39444"/>
            </a:xfrm>
            <a:custGeom>
              <a:avLst/>
              <a:pathLst>
                <a:path w="1472887" h="39444">
                  <a:moveTo>
                    <a:pt x="0" y="0"/>
                  </a:moveTo>
                  <a:lnTo>
                    <a:pt x="210412" y="0"/>
                  </a:lnTo>
                  <a:lnTo>
                    <a:pt x="420825" y="19722"/>
                  </a:lnTo>
                  <a:lnTo>
                    <a:pt x="631237" y="39444"/>
                  </a:lnTo>
                  <a:lnTo>
                    <a:pt x="841650" y="39444"/>
                  </a:lnTo>
                  <a:lnTo>
                    <a:pt x="1052062" y="19722"/>
                  </a:lnTo>
                  <a:lnTo>
                    <a:pt x="1262475" y="39444"/>
                  </a:lnTo>
                  <a:lnTo>
                    <a:pt x="1472887" y="39444"/>
                  </a:lnTo>
                </a:path>
              </a:pathLst>
            </a:custGeom>
            <a:ln w="35231" cap="flat">
              <a:solidFill>
                <a:srgbClr val="BEBEBE">
                  <a:alpha val="69803"/>
                </a:srgbClr>
              </a:solidFill>
              <a:prstDash val="solid"/>
              <a:round/>
            </a:ln>
          </p:spPr>
          <p:txBody>
            <a:bodyPr/>
            <a:lstStyle/>
            <a:p/>
          </p:txBody>
        </p:sp>
        <p:sp>
          <p:nvSpPr>
            <p:cNvPr id="301" name="pl301"/>
            <p:cNvSpPr/>
            <p:nvPr/>
          </p:nvSpPr>
          <p:spPr>
            <a:xfrm>
              <a:off x="4148347" y="4101420"/>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6B6B6B">
                  <a:alpha val="100000"/>
                </a:srgbClr>
              </a:solidFill>
              <a:prstDash val="solid"/>
              <a:round/>
            </a:ln>
          </p:spPr>
          <p:txBody>
            <a:bodyPr/>
            <a:lstStyle/>
            <a:p/>
          </p:txBody>
        </p:sp>
        <p:sp>
          <p:nvSpPr>
            <p:cNvPr id="302" name="pl302"/>
            <p:cNvSpPr/>
            <p:nvPr/>
          </p:nvSpPr>
          <p:spPr>
            <a:xfrm>
              <a:off x="4148347" y="4101420"/>
              <a:ext cx="1472887" cy="39444"/>
            </a:xfrm>
            <a:custGeom>
              <a:avLst/>
              <a:pathLst>
                <a:path w="1472887" h="39444">
                  <a:moveTo>
                    <a:pt x="0" y="0"/>
                  </a:moveTo>
                  <a:lnTo>
                    <a:pt x="210412" y="0"/>
                  </a:lnTo>
                  <a:lnTo>
                    <a:pt x="420825" y="19722"/>
                  </a:lnTo>
                  <a:lnTo>
                    <a:pt x="631237" y="39444"/>
                  </a:lnTo>
                  <a:lnTo>
                    <a:pt x="841650" y="39444"/>
                  </a:lnTo>
                  <a:lnTo>
                    <a:pt x="1052062" y="19722"/>
                  </a:lnTo>
                  <a:lnTo>
                    <a:pt x="1262475" y="39444"/>
                  </a:lnTo>
                  <a:lnTo>
                    <a:pt x="1472887" y="39444"/>
                  </a:lnTo>
                </a:path>
              </a:pathLst>
            </a:custGeom>
            <a:ln w="40651" cap="flat">
              <a:solidFill>
                <a:srgbClr val="000000">
                  <a:alpha val="100000"/>
                </a:srgbClr>
              </a:solidFill>
              <a:prstDash val="solid"/>
              <a:round/>
            </a:ln>
          </p:spPr>
          <p:txBody>
            <a:bodyPr/>
            <a:lstStyle/>
            <a:p/>
          </p:txBody>
        </p:sp>
        <p:sp>
          <p:nvSpPr>
            <p:cNvPr id="303" name="pl303"/>
            <p:cNvSpPr/>
            <p:nvPr/>
          </p:nvSpPr>
          <p:spPr>
            <a:xfrm>
              <a:off x="4148347" y="4101420"/>
              <a:ext cx="1472887" cy="39444"/>
            </a:xfrm>
            <a:custGeom>
              <a:avLst/>
              <a:pathLst>
                <a:path w="1472887" h="39444">
                  <a:moveTo>
                    <a:pt x="0" y="0"/>
                  </a:moveTo>
                  <a:lnTo>
                    <a:pt x="210412" y="0"/>
                  </a:lnTo>
                  <a:lnTo>
                    <a:pt x="420825" y="19722"/>
                  </a:lnTo>
                  <a:lnTo>
                    <a:pt x="631237" y="39444"/>
                  </a:lnTo>
                  <a:lnTo>
                    <a:pt x="841650" y="39444"/>
                  </a:lnTo>
                  <a:lnTo>
                    <a:pt x="1052062" y="19722"/>
                  </a:lnTo>
                  <a:lnTo>
                    <a:pt x="1262475" y="39444"/>
                  </a:lnTo>
                  <a:lnTo>
                    <a:pt x="1472887" y="39444"/>
                  </a:lnTo>
                </a:path>
              </a:pathLst>
            </a:custGeom>
            <a:ln w="35231" cap="flat">
              <a:solidFill>
                <a:srgbClr val="80BD41">
                  <a:alpha val="100000"/>
                </a:srgbClr>
              </a:solidFill>
              <a:prstDash val="solid"/>
              <a:round/>
            </a:ln>
          </p:spPr>
          <p:txBody>
            <a:bodyPr/>
            <a:lstStyle/>
            <a:p/>
          </p:txBody>
        </p:sp>
        <p:sp>
          <p:nvSpPr>
            <p:cNvPr id="304" name="pl304"/>
            <p:cNvSpPr/>
            <p:nvPr/>
          </p:nvSpPr>
          <p:spPr>
            <a:xfrm>
              <a:off x="4074702" y="410142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05" name="tx305"/>
            <p:cNvSpPr/>
            <p:nvPr/>
          </p:nvSpPr>
          <p:spPr>
            <a:xfrm>
              <a:off x="4118217" y="39228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6" name="tx306"/>
            <p:cNvSpPr/>
            <p:nvPr/>
          </p:nvSpPr>
          <p:spPr>
            <a:xfrm>
              <a:off x="4328630" y="39228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7" name="tx307"/>
            <p:cNvSpPr/>
            <p:nvPr/>
          </p:nvSpPr>
          <p:spPr>
            <a:xfrm>
              <a:off x="4520983" y="39425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8" name="tx308"/>
            <p:cNvSpPr/>
            <p:nvPr/>
          </p:nvSpPr>
          <p:spPr>
            <a:xfrm>
              <a:off x="4731395" y="39623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09" name="tx309"/>
            <p:cNvSpPr/>
            <p:nvPr/>
          </p:nvSpPr>
          <p:spPr>
            <a:xfrm>
              <a:off x="4941808" y="39623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10" name="tx310"/>
            <p:cNvSpPr/>
            <p:nvPr/>
          </p:nvSpPr>
          <p:spPr>
            <a:xfrm>
              <a:off x="5152221" y="39425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1" name="tx311"/>
            <p:cNvSpPr/>
            <p:nvPr/>
          </p:nvSpPr>
          <p:spPr>
            <a:xfrm>
              <a:off x="5362633" y="39623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12" name="tx312"/>
            <p:cNvSpPr/>
            <p:nvPr/>
          </p:nvSpPr>
          <p:spPr>
            <a:xfrm>
              <a:off x="5573046" y="39623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13" name="rc313"/>
            <p:cNvSpPr/>
            <p:nvPr/>
          </p:nvSpPr>
          <p:spPr>
            <a:xfrm>
              <a:off x="5764468" y="874964"/>
              <a:ext cx="1620176" cy="1019640"/>
            </a:xfrm>
            <a:prstGeom prst="rect">
              <a:avLst/>
            </a:prstGeom>
            <a:solidFill>
              <a:srgbClr val="EBEBEB">
                <a:alpha val="100000"/>
              </a:srgbClr>
            </a:solidFill>
          </p:spPr>
          <p:txBody>
            <a:bodyPr/>
            <a:lstStyle/>
            <a:p/>
          </p:txBody>
        </p:sp>
        <p:sp>
          <p:nvSpPr>
            <p:cNvPr id="314" name="pl314"/>
            <p:cNvSpPr/>
            <p:nvPr/>
          </p:nvSpPr>
          <p:spPr>
            <a:xfrm>
              <a:off x="5764468" y="173978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15" name="pl315"/>
            <p:cNvSpPr/>
            <p:nvPr/>
          </p:nvSpPr>
          <p:spPr>
            <a:xfrm>
              <a:off x="5764468" y="12467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16" name="pl316"/>
            <p:cNvSpPr/>
            <p:nvPr/>
          </p:nvSpPr>
          <p:spPr>
            <a:xfrm>
              <a:off x="5764468" y="149325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7" name="pl317"/>
            <p:cNvSpPr/>
            <p:nvPr/>
          </p:nvSpPr>
          <p:spPr>
            <a:xfrm>
              <a:off x="5764468" y="100020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8" name="pl318"/>
            <p:cNvSpPr/>
            <p:nvPr/>
          </p:nvSpPr>
          <p:spPr>
            <a:xfrm>
              <a:off x="583811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604852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62589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646935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2" name="pl322"/>
            <p:cNvSpPr/>
            <p:nvPr/>
          </p:nvSpPr>
          <p:spPr>
            <a:xfrm>
              <a:off x="667976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3" name="pl323"/>
            <p:cNvSpPr/>
            <p:nvPr/>
          </p:nvSpPr>
          <p:spPr>
            <a:xfrm>
              <a:off x="68901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710058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731100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5838112" y="1493256"/>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BEBEBE">
                  <a:alpha val="69803"/>
                </a:srgbClr>
              </a:solidFill>
              <a:prstDash val="solid"/>
              <a:round/>
            </a:ln>
          </p:spPr>
          <p:txBody>
            <a:bodyPr/>
            <a:lstStyle/>
            <a:p/>
          </p:txBody>
        </p:sp>
        <p:sp>
          <p:nvSpPr>
            <p:cNvPr id="327" name="pl327"/>
            <p:cNvSpPr/>
            <p:nvPr/>
          </p:nvSpPr>
          <p:spPr>
            <a:xfrm>
              <a:off x="5838112" y="1493256"/>
              <a:ext cx="1472887" cy="59166"/>
            </a:xfrm>
            <a:custGeom>
              <a:avLst/>
              <a:pathLst>
                <a:path w="1472887" h="59166">
                  <a:moveTo>
                    <a:pt x="0" y="19722"/>
                  </a:moveTo>
                  <a:lnTo>
                    <a:pt x="210412" y="0"/>
                  </a:lnTo>
                  <a:lnTo>
                    <a:pt x="420825" y="59166"/>
                  </a:lnTo>
                  <a:lnTo>
                    <a:pt x="631237" y="0"/>
                  </a:lnTo>
                  <a:lnTo>
                    <a:pt x="841650" y="19722"/>
                  </a:lnTo>
                  <a:lnTo>
                    <a:pt x="1052062" y="0"/>
                  </a:lnTo>
                  <a:lnTo>
                    <a:pt x="1262475" y="19722"/>
                  </a:lnTo>
                  <a:lnTo>
                    <a:pt x="1472887" y="0"/>
                  </a:lnTo>
                </a:path>
              </a:pathLst>
            </a:custGeom>
            <a:ln w="40651" cap="flat">
              <a:solidFill>
                <a:srgbClr val="BEBEBE">
                  <a:alpha val="69803"/>
                </a:srgbClr>
              </a:solidFill>
              <a:prstDash val="solid"/>
              <a:round/>
            </a:ln>
          </p:spPr>
          <p:txBody>
            <a:bodyPr/>
            <a:lstStyle/>
            <a:p/>
          </p:txBody>
        </p:sp>
        <p:sp>
          <p:nvSpPr>
            <p:cNvPr id="328" name="pl328"/>
            <p:cNvSpPr/>
            <p:nvPr/>
          </p:nvSpPr>
          <p:spPr>
            <a:xfrm>
              <a:off x="5838112" y="1493256"/>
              <a:ext cx="1472887" cy="59166"/>
            </a:xfrm>
            <a:custGeom>
              <a:avLst/>
              <a:pathLst>
                <a:path w="1472887" h="59166">
                  <a:moveTo>
                    <a:pt x="0" y="19722"/>
                  </a:moveTo>
                  <a:lnTo>
                    <a:pt x="210412" y="0"/>
                  </a:lnTo>
                  <a:lnTo>
                    <a:pt x="420825" y="59166"/>
                  </a:lnTo>
                  <a:lnTo>
                    <a:pt x="631237" y="0"/>
                  </a:lnTo>
                  <a:lnTo>
                    <a:pt x="841650" y="19722"/>
                  </a:lnTo>
                  <a:lnTo>
                    <a:pt x="1052062" y="0"/>
                  </a:lnTo>
                  <a:lnTo>
                    <a:pt x="1262475" y="19722"/>
                  </a:lnTo>
                  <a:lnTo>
                    <a:pt x="1472887" y="0"/>
                  </a:lnTo>
                </a:path>
              </a:pathLst>
            </a:custGeom>
            <a:ln w="35231" cap="flat">
              <a:solidFill>
                <a:srgbClr val="BEBEBE">
                  <a:alpha val="69803"/>
                </a:srgbClr>
              </a:solidFill>
              <a:prstDash val="solid"/>
              <a:round/>
            </a:ln>
          </p:spPr>
          <p:txBody>
            <a:bodyPr/>
            <a:lstStyle/>
            <a:p/>
          </p:txBody>
        </p:sp>
        <p:sp>
          <p:nvSpPr>
            <p:cNvPr id="329" name="pl329"/>
            <p:cNvSpPr/>
            <p:nvPr/>
          </p:nvSpPr>
          <p:spPr>
            <a:xfrm>
              <a:off x="5838112" y="1493256"/>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6B6B6B">
                  <a:alpha val="100000"/>
                </a:srgbClr>
              </a:solidFill>
              <a:prstDash val="solid"/>
              <a:round/>
            </a:ln>
          </p:spPr>
          <p:txBody>
            <a:bodyPr/>
            <a:lstStyle/>
            <a:p/>
          </p:txBody>
        </p:sp>
        <p:sp>
          <p:nvSpPr>
            <p:cNvPr id="330" name="pl330"/>
            <p:cNvSpPr/>
            <p:nvPr/>
          </p:nvSpPr>
          <p:spPr>
            <a:xfrm>
              <a:off x="5838112" y="1493256"/>
              <a:ext cx="1472887" cy="59166"/>
            </a:xfrm>
            <a:custGeom>
              <a:avLst/>
              <a:pathLst>
                <a:path w="1472887" h="59166">
                  <a:moveTo>
                    <a:pt x="0" y="19722"/>
                  </a:moveTo>
                  <a:lnTo>
                    <a:pt x="210412" y="0"/>
                  </a:lnTo>
                  <a:lnTo>
                    <a:pt x="420825" y="59166"/>
                  </a:lnTo>
                  <a:lnTo>
                    <a:pt x="631237" y="0"/>
                  </a:lnTo>
                  <a:lnTo>
                    <a:pt x="841650" y="19722"/>
                  </a:lnTo>
                  <a:lnTo>
                    <a:pt x="1052062" y="0"/>
                  </a:lnTo>
                  <a:lnTo>
                    <a:pt x="1262475" y="19722"/>
                  </a:lnTo>
                  <a:lnTo>
                    <a:pt x="1472887" y="0"/>
                  </a:lnTo>
                </a:path>
              </a:pathLst>
            </a:custGeom>
            <a:ln w="40651" cap="flat">
              <a:solidFill>
                <a:srgbClr val="000000">
                  <a:alpha val="100000"/>
                </a:srgbClr>
              </a:solidFill>
              <a:prstDash val="solid"/>
              <a:round/>
            </a:ln>
          </p:spPr>
          <p:txBody>
            <a:bodyPr/>
            <a:lstStyle/>
            <a:p/>
          </p:txBody>
        </p:sp>
        <p:sp>
          <p:nvSpPr>
            <p:cNvPr id="331" name="pl331"/>
            <p:cNvSpPr/>
            <p:nvPr/>
          </p:nvSpPr>
          <p:spPr>
            <a:xfrm>
              <a:off x="5838112" y="1493256"/>
              <a:ext cx="1472887" cy="59166"/>
            </a:xfrm>
            <a:custGeom>
              <a:avLst/>
              <a:pathLst>
                <a:path w="1472887" h="59166">
                  <a:moveTo>
                    <a:pt x="0" y="19722"/>
                  </a:moveTo>
                  <a:lnTo>
                    <a:pt x="210412" y="0"/>
                  </a:lnTo>
                  <a:lnTo>
                    <a:pt x="420825" y="59166"/>
                  </a:lnTo>
                  <a:lnTo>
                    <a:pt x="631237" y="0"/>
                  </a:lnTo>
                  <a:lnTo>
                    <a:pt x="841650" y="19722"/>
                  </a:lnTo>
                  <a:lnTo>
                    <a:pt x="1052062" y="0"/>
                  </a:lnTo>
                  <a:lnTo>
                    <a:pt x="1262475" y="19722"/>
                  </a:lnTo>
                  <a:lnTo>
                    <a:pt x="1472887" y="0"/>
                  </a:lnTo>
                </a:path>
              </a:pathLst>
            </a:custGeom>
            <a:ln w="35231" cap="flat">
              <a:solidFill>
                <a:srgbClr val="80BD41">
                  <a:alpha val="100000"/>
                </a:srgbClr>
              </a:solidFill>
              <a:prstDash val="solid"/>
              <a:round/>
            </a:ln>
          </p:spPr>
          <p:txBody>
            <a:bodyPr/>
            <a:lstStyle/>
            <a:p/>
          </p:txBody>
        </p:sp>
        <p:sp>
          <p:nvSpPr>
            <p:cNvPr id="332" name="pl332"/>
            <p:cNvSpPr/>
            <p:nvPr/>
          </p:nvSpPr>
          <p:spPr>
            <a:xfrm>
              <a:off x="5764468" y="149325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33" name="tx333"/>
            <p:cNvSpPr/>
            <p:nvPr/>
          </p:nvSpPr>
          <p:spPr>
            <a:xfrm>
              <a:off x="5789923" y="13344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4" name="tx334"/>
            <p:cNvSpPr/>
            <p:nvPr/>
          </p:nvSpPr>
          <p:spPr>
            <a:xfrm>
              <a:off x="6018395" y="1314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5" name="tx335"/>
            <p:cNvSpPr/>
            <p:nvPr/>
          </p:nvSpPr>
          <p:spPr>
            <a:xfrm>
              <a:off x="6210749" y="13738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6" name="tx336"/>
            <p:cNvSpPr/>
            <p:nvPr/>
          </p:nvSpPr>
          <p:spPr>
            <a:xfrm>
              <a:off x="6439221" y="1314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7" name="tx337"/>
            <p:cNvSpPr/>
            <p:nvPr/>
          </p:nvSpPr>
          <p:spPr>
            <a:xfrm>
              <a:off x="6631574" y="13344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8" name="tx338"/>
            <p:cNvSpPr/>
            <p:nvPr/>
          </p:nvSpPr>
          <p:spPr>
            <a:xfrm>
              <a:off x="6860046" y="1314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9" name="tx339"/>
            <p:cNvSpPr/>
            <p:nvPr/>
          </p:nvSpPr>
          <p:spPr>
            <a:xfrm>
              <a:off x="7052399" y="13344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40" name="tx340"/>
            <p:cNvSpPr/>
            <p:nvPr/>
          </p:nvSpPr>
          <p:spPr>
            <a:xfrm>
              <a:off x="7280871" y="1314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1" name="rc341"/>
            <p:cNvSpPr/>
            <p:nvPr/>
          </p:nvSpPr>
          <p:spPr>
            <a:xfrm>
              <a:off x="5764468" y="2179046"/>
              <a:ext cx="1620176" cy="1019640"/>
            </a:xfrm>
            <a:prstGeom prst="rect">
              <a:avLst/>
            </a:prstGeom>
            <a:solidFill>
              <a:srgbClr val="EBEBEB">
                <a:alpha val="100000"/>
              </a:srgbClr>
            </a:solidFill>
          </p:spPr>
          <p:txBody>
            <a:bodyPr/>
            <a:lstStyle/>
            <a:p/>
          </p:txBody>
        </p:sp>
        <p:sp>
          <p:nvSpPr>
            <p:cNvPr id="342" name="pl342"/>
            <p:cNvSpPr/>
            <p:nvPr/>
          </p:nvSpPr>
          <p:spPr>
            <a:xfrm>
              <a:off x="5764468" y="304386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43" name="pl343"/>
            <p:cNvSpPr/>
            <p:nvPr/>
          </p:nvSpPr>
          <p:spPr>
            <a:xfrm>
              <a:off x="5764468" y="255081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44" name="pl344"/>
            <p:cNvSpPr/>
            <p:nvPr/>
          </p:nvSpPr>
          <p:spPr>
            <a:xfrm>
              <a:off x="5764468" y="27973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5" name="pl345"/>
            <p:cNvSpPr/>
            <p:nvPr/>
          </p:nvSpPr>
          <p:spPr>
            <a:xfrm>
              <a:off x="5764468" y="230428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6" name="pl346"/>
            <p:cNvSpPr/>
            <p:nvPr/>
          </p:nvSpPr>
          <p:spPr>
            <a:xfrm>
              <a:off x="583811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604852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62589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646935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667976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68901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2" name="pl352"/>
            <p:cNvSpPr/>
            <p:nvPr/>
          </p:nvSpPr>
          <p:spPr>
            <a:xfrm>
              <a:off x="710058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3" name="pl353"/>
            <p:cNvSpPr/>
            <p:nvPr/>
          </p:nvSpPr>
          <p:spPr>
            <a:xfrm>
              <a:off x="731100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4" name="pl354"/>
            <p:cNvSpPr/>
            <p:nvPr/>
          </p:nvSpPr>
          <p:spPr>
            <a:xfrm>
              <a:off x="5838112" y="2797338"/>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BEBEBE">
                  <a:alpha val="69803"/>
                </a:srgbClr>
              </a:solidFill>
              <a:prstDash val="solid"/>
              <a:round/>
            </a:ln>
          </p:spPr>
          <p:txBody>
            <a:bodyPr/>
            <a:lstStyle/>
            <a:p/>
          </p:txBody>
        </p:sp>
        <p:sp>
          <p:nvSpPr>
            <p:cNvPr id="355" name="pl355"/>
            <p:cNvSpPr/>
            <p:nvPr/>
          </p:nvSpPr>
          <p:spPr>
            <a:xfrm>
              <a:off x="5838112" y="2777616"/>
              <a:ext cx="1472887" cy="98611"/>
            </a:xfrm>
            <a:custGeom>
              <a:avLst/>
              <a:pathLst>
                <a:path w="1472887" h="98611">
                  <a:moveTo>
                    <a:pt x="0" y="0"/>
                  </a:moveTo>
                  <a:lnTo>
                    <a:pt x="210412" y="19722"/>
                  </a:lnTo>
                  <a:lnTo>
                    <a:pt x="420825" y="19722"/>
                  </a:lnTo>
                  <a:lnTo>
                    <a:pt x="631237" y="39444"/>
                  </a:lnTo>
                  <a:lnTo>
                    <a:pt x="841650" y="59166"/>
                  </a:lnTo>
                  <a:lnTo>
                    <a:pt x="1052062" y="78888"/>
                  </a:lnTo>
                  <a:lnTo>
                    <a:pt x="1262475" y="78888"/>
                  </a:lnTo>
                  <a:lnTo>
                    <a:pt x="1472887" y="98611"/>
                  </a:lnTo>
                </a:path>
              </a:pathLst>
            </a:custGeom>
            <a:ln w="40651" cap="flat">
              <a:solidFill>
                <a:srgbClr val="BEBEBE">
                  <a:alpha val="69803"/>
                </a:srgbClr>
              </a:solidFill>
              <a:prstDash val="solid"/>
              <a:round/>
            </a:ln>
          </p:spPr>
          <p:txBody>
            <a:bodyPr/>
            <a:lstStyle/>
            <a:p/>
          </p:txBody>
        </p:sp>
        <p:sp>
          <p:nvSpPr>
            <p:cNvPr id="356" name="pl356"/>
            <p:cNvSpPr/>
            <p:nvPr/>
          </p:nvSpPr>
          <p:spPr>
            <a:xfrm>
              <a:off x="5838112" y="2777616"/>
              <a:ext cx="1472887" cy="98611"/>
            </a:xfrm>
            <a:custGeom>
              <a:avLst/>
              <a:pathLst>
                <a:path w="1472887" h="98611">
                  <a:moveTo>
                    <a:pt x="0" y="0"/>
                  </a:moveTo>
                  <a:lnTo>
                    <a:pt x="210412" y="19722"/>
                  </a:lnTo>
                  <a:lnTo>
                    <a:pt x="420825" y="19722"/>
                  </a:lnTo>
                  <a:lnTo>
                    <a:pt x="631237" y="39444"/>
                  </a:lnTo>
                  <a:lnTo>
                    <a:pt x="841650" y="59166"/>
                  </a:lnTo>
                  <a:lnTo>
                    <a:pt x="1052062" y="78888"/>
                  </a:lnTo>
                  <a:lnTo>
                    <a:pt x="1262475" y="78888"/>
                  </a:lnTo>
                  <a:lnTo>
                    <a:pt x="1472887" y="98611"/>
                  </a:lnTo>
                </a:path>
              </a:pathLst>
            </a:custGeom>
            <a:ln w="35231" cap="flat">
              <a:solidFill>
                <a:srgbClr val="BEBEBE">
                  <a:alpha val="69803"/>
                </a:srgbClr>
              </a:solidFill>
              <a:prstDash val="solid"/>
              <a:round/>
            </a:ln>
          </p:spPr>
          <p:txBody>
            <a:bodyPr/>
            <a:lstStyle/>
            <a:p/>
          </p:txBody>
        </p:sp>
        <p:sp>
          <p:nvSpPr>
            <p:cNvPr id="357" name="pl357"/>
            <p:cNvSpPr/>
            <p:nvPr/>
          </p:nvSpPr>
          <p:spPr>
            <a:xfrm>
              <a:off x="5838112" y="2797338"/>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6B6B6B">
                  <a:alpha val="100000"/>
                </a:srgbClr>
              </a:solidFill>
              <a:prstDash val="solid"/>
              <a:round/>
            </a:ln>
          </p:spPr>
          <p:txBody>
            <a:bodyPr/>
            <a:lstStyle/>
            <a:p/>
          </p:txBody>
        </p:sp>
        <p:sp>
          <p:nvSpPr>
            <p:cNvPr id="358" name="pl358"/>
            <p:cNvSpPr/>
            <p:nvPr/>
          </p:nvSpPr>
          <p:spPr>
            <a:xfrm>
              <a:off x="5838112" y="2777616"/>
              <a:ext cx="1472887" cy="98611"/>
            </a:xfrm>
            <a:custGeom>
              <a:avLst/>
              <a:pathLst>
                <a:path w="1472887" h="98611">
                  <a:moveTo>
                    <a:pt x="0" y="0"/>
                  </a:moveTo>
                  <a:lnTo>
                    <a:pt x="210412" y="19722"/>
                  </a:lnTo>
                  <a:lnTo>
                    <a:pt x="420825" y="19722"/>
                  </a:lnTo>
                  <a:lnTo>
                    <a:pt x="631237" y="39444"/>
                  </a:lnTo>
                  <a:lnTo>
                    <a:pt x="841650" y="59166"/>
                  </a:lnTo>
                  <a:lnTo>
                    <a:pt x="1052062" y="78888"/>
                  </a:lnTo>
                  <a:lnTo>
                    <a:pt x="1262475" y="78888"/>
                  </a:lnTo>
                  <a:lnTo>
                    <a:pt x="1472887" y="98611"/>
                  </a:lnTo>
                </a:path>
              </a:pathLst>
            </a:custGeom>
            <a:ln w="40651" cap="flat">
              <a:solidFill>
                <a:srgbClr val="000000">
                  <a:alpha val="100000"/>
                </a:srgbClr>
              </a:solidFill>
              <a:prstDash val="solid"/>
              <a:round/>
            </a:ln>
          </p:spPr>
          <p:txBody>
            <a:bodyPr/>
            <a:lstStyle/>
            <a:p/>
          </p:txBody>
        </p:sp>
        <p:sp>
          <p:nvSpPr>
            <p:cNvPr id="359" name="pl359"/>
            <p:cNvSpPr/>
            <p:nvPr/>
          </p:nvSpPr>
          <p:spPr>
            <a:xfrm>
              <a:off x="5838112" y="2777616"/>
              <a:ext cx="1472887" cy="98611"/>
            </a:xfrm>
            <a:custGeom>
              <a:avLst/>
              <a:pathLst>
                <a:path w="1472887" h="98611">
                  <a:moveTo>
                    <a:pt x="0" y="0"/>
                  </a:moveTo>
                  <a:lnTo>
                    <a:pt x="210412" y="19722"/>
                  </a:lnTo>
                  <a:lnTo>
                    <a:pt x="420825" y="19722"/>
                  </a:lnTo>
                  <a:lnTo>
                    <a:pt x="631237" y="39444"/>
                  </a:lnTo>
                  <a:lnTo>
                    <a:pt x="841650" y="59166"/>
                  </a:lnTo>
                  <a:lnTo>
                    <a:pt x="1052062" y="78888"/>
                  </a:lnTo>
                  <a:lnTo>
                    <a:pt x="1262475" y="78888"/>
                  </a:lnTo>
                  <a:lnTo>
                    <a:pt x="1472887" y="98611"/>
                  </a:lnTo>
                </a:path>
              </a:pathLst>
            </a:custGeom>
            <a:ln w="35231" cap="flat">
              <a:solidFill>
                <a:srgbClr val="80BD41">
                  <a:alpha val="100000"/>
                </a:srgbClr>
              </a:solidFill>
              <a:prstDash val="solid"/>
              <a:round/>
            </a:ln>
          </p:spPr>
          <p:txBody>
            <a:bodyPr/>
            <a:lstStyle/>
            <a:p/>
          </p:txBody>
        </p:sp>
        <p:sp>
          <p:nvSpPr>
            <p:cNvPr id="360" name="pl360"/>
            <p:cNvSpPr/>
            <p:nvPr/>
          </p:nvSpPr>
          <p:spPr>
            <a:xfrm>
              <a:off x="5764468" y="27973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61" name="tx361"/>
            <p:cNvSpPr/>
            <p:nvPr/>
          </p:nvSpPr>
          <p:spPr>
            <a:xfrm>
              <a:off x="5807983" y="25990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2" name="tx362"/>
            <p:cNvSpPr/>
            <p:nvPr/>
          </p:nvSpPr>
          <p:spPr>
            <a:xfrm>
              <a:off x="6018395" y="261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3" name="tx363"/>
            <p:cNvSpPr/>
            <p:nvPr/>
          </p:nvSpPr>
          <p:spPr>
            <a:xfrm>
              <a:off x="6228808" y="261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4" name="tx364"/>
            <p:cNvSpPr/>
            <p:nvPr/>
          </p:nvSpPr>
          <p:spPr>
            <a:xfrm>
              <a:off x="6421161" y="26385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5" name="tx365"/>
            <p:cNvSpPr/>
            <p:nvPr/>
          </p:nvSpPr>
          <p:spPr>
            <a:xfrm>
              <a:off x="6631574" y="2658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6" name="tx366"/>
            <p:cNvSpPr/>
            <p:nvPr/>
          </p:nvSpPr>
          <p:spPr>
            <a:xfrm>
              <a:off x="6841986" y="267795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67" name="tx367"/>
            <p:cNvSpPr/>
            <p:nvPr/>
          </p:nvSpPr>
          <p:spPr>
            <a:xfrm>
              <a:off x="7052399" y="267795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68" name="tx368"/>
            <p:cNvSpPr/>
            <p:nvPr/>
          </p:nvSpPr>
          <p:spPr>
            <a:xfrm>
              <a:off x="7262811" y="26976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69" name="rc369"/>
            <p:cNvSpPr/>
            <p:nvPr/>
          </p:nvSpPr>
          <p:spPr>
            <a:xfrm>
              <a:off x="5764468" y="3483127"/>
              <a:ext cx="1620176" cy="1019640"/>
            </a:xfrm>
            <a:prstGeom prst="rect">
              <a:avLst/>
            </a:prstGeom>
            <a:solidFill>
              <a:srgbClr val="EBEBEB">
                <a:alpha val="100000"/>
              </a:srgbClr>
            </a:solidFill>
          </p:spPr>
          <p:txBody>
            <a:bodyPr/>
            <a:lstStyle/>
            <a:p/>
          </p:txBody>
        </p:sp>
        <p:sp>
          <p:nvSpPr>
            <p:cNvPr id="370" name="pl370"/>
            <p:cNvSpPr/>
            <p:nvPr/>
          </p:nvSpPr>
          <p:spPr>
            <a:xfrm>
              <a:off x="5764468" y="434794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1" name="pl371"/>
            <p:cNvSpPr/>
            <p:nvPr/>
          </p:nvSpPr>
          <p:spPr>
            <a:xfrm>
              <a:off x="5764468" y="385489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2" name="pl372"/>
            <p:cNvSpPr/>
            <p:nvPr/>
          </p:nvSpPr>
          <p:spPr>
            <a:xfrm>
              <a:off x="5764468" y="41014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3" name="pl373"/>
            <p:cNvSpPr/>
            <p:nvPr/>
          </p:nvSpPr>
          <p:spPr>
            <a:xfrm>
              <a:off x="5764468" y="360836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4" name="pl374"/>
            <p:cNvSpPr/>
            <p:nvPr/>
          </p:nvSpPr>
          <p:spPr>
            <a:xfrm>
              <a:off x="583811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604852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62589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646935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667976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68901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710058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731100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2" name="pl382"/>
            <p:cNvSpPr/>
            <p:nvPr/>
          </p:nvSpPr>
          <p:spPr>
            <a:xfrm>
              <a:off x="5838112" y="4101420"/>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BEBEBE">
                  <a:alpha val="69803"/>
                </a:srgbClr>
              </a:solidFill>
              <a:prstDash val="solid"/>
              <a:round/>
            </a:ln>
          </p:spPr>
          <p:txBody>
            <a:bodyPr/>
            <a:lstStyle/>
            <a:p/>
          </p:txBody>
        </p:sp>
        <p:sp>
          <p:nvSpPr>
            <p:cNvPr id="383" name="pl383"/>
            <p:cNvSpPr/>
            <p:nvPr/>
          </p:nvSpPr>
          <p:spPr>
            <a:xfrm>
              <a:off x="5838112" y="4101420"/>
              <a:ext cx="1472887" cy="59166"/>
            </a:xfrm>
            <a:custGeom>
              <a:avLst/>
              <a:pathLst>
                <a:path w="1472887" h="59166">
                  <a:moveTo>
                    <a:pt x="0" y="0"/>
                  </a:moveTo>
                  <a:lnTo>
                    <a:pt x="210412" y="0"/>
                  </a:lnTo>
                  <a:lnTo>
                    <a:pt x="420825" y="59166"/>
                  </a:lnTo>
                  <a:lnTo>
                    <a:pt x="631237" y="59166"/>
                  </a:lnTo>
                  <a:lnTo>
                    <a:pt x="841650" y="19722"/>
                  </a:lnTo>
                  <a:lnTo>
                    <a:pt x="1052062" y="0"/>
                  </a:lnTo>
                  <a:lnTo>
                    <a:pt x="1262475" y="19722"/>
                  </a:lnTo>
                  <a:lnTo>
                    <a:pt x="1472887" y="59166"/>
                  </a:lnTo>
                </a:path>
              </a:pathLst>
            </a:custGeom>
            <a:ln w="40651" cap="flat">
              <a:solidFill>
                <a:srgbClr val="BEBEBE">
                  <a:alpha val="69803"/>
                </a:srgbClr>
              </a:solidFill>
              <a:prstDash val="solid"/>
              <a:round/>
            </a:ln>
          </p:spPr>
          <p:txBody>
            <a:bodyPr/>
            <a:lstStyle/>
            <a:p/>
          </p:txBody>
        </p:sp>
        <p:sp>
          <p:nvSpPr>
            <p:cNvPr id="384" name="pl384"/>
            <p:cNvSpPr/>
            <p:nvPr/>
          </p:nvSpPr>
          <p:spPr>
            <a:xfrm>
              <a:off x="5838112" y="4101420"/>
              <a:ext cx="1472887" cy="59166"/>
            </a:xfrm>
            <a:custGeom>
              <a:avLst/>
              <a:pathLst>
                <a:path w="1472887" h="59166">
                  <a:moveTo>
                    <a:pt x="0" y="0"/>
                  </a:moveTo>
                  <a:lnTo>
                    <a:pt x="210412" y="0"/>
                  </a:lnTo>
                  <a:lnTo>
                    <a:pt x="420825" y="59166"/>
                  </a:lnTo>
                  <a:lnTo>
                    <a:pt x="631237" y="59166"/>
                  </a:lnTo>
                  <a:lnTo>
                    <a:pt x="841650" y="19722"/>
                  </a:lnTo>
                  <a:lnTo>
                    <a:pt x="1052062" y="0"/>
                  </a:lnTo>
                  <a:lnTo>
                    <a:pt x="1262475" y="19722"/>
                  </a:lnTo>
                  <a:lnTo>
                    <a:pt x="1472887" y="59166"/>
                  </a:lnTo>
                </a:path>
              </a:pathLst>
            </a:custGeom>
            <a:ln w="35231" cap="flat">
              <a:solidFill>
                <a:srgbClr val="BEBEBE">
                  <a:alpha val="69803"/>
                </a:srgbClr>
              </a:solidFill>
              <a:prstDash val="solid"/>
              <a:round/>
            </a:ln>
          </p:spPr>
          <p:txBody>
            <a:bodyPr/>
            <a:lstStyle/>
            <a:p/>
          </p:txBody>
        </p:sp>
        <p:sp>
          <p:nvSpPr>
            <p:cNvPr id="385" name="pl385"/>
            <p:cNvSpPr/>
            <p:nvPr/>
          </p:nvSpPr>
          <p:spPr>
            <a:xfrm>
              <a:off x="5838112" y="4101420"/>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6B6B6B">
                  <a:alpha val="100000"/>
                </a:srgbClr>
              </a:solidFill>
              <a:prstDash val="solid"/>
              <a:round/>
            </a:ln>
          </p:spPr>
          <p:txBody>
            <a:bodyPr/>
            <a:lstStyle/>
            <a:p/>
          </p:txBody>
        </p:sp>
        <p:sp>
          <p:nvSpPr>
            <p:cNvPr id="386" name="pl386"/>
            <p:cNvSpPr/>
            <p:nvPr/>
          </p:nvSpPr>
          <p:spPr>
            <a:xfrm>
              <a:off x="5838112" y="4101420"/>
              <a:ext cx="1472887" cy="59166"/>
            </a:xfrm>
            <a:custGeom>
              <a:avLst/>
              <a:pathLst>
                <a:path w="1472887" h="59166">
                  <a:moveTo>
                    <a:pt x="0" y="0"/>
                  </a:moveTo>
                  <a:lnTo>
                    <a:pt x="210412" y="0"/>
                  </a:lnTo>
                  <a:lnTo>
                    <a:pt x="420825" y="59166"/>
                  </a:lnTo>
                  <a:lnTo>
                    <a:pt x="631237" y="59166"/>
                  </a:lnTo>
                  <a:lnTo>
                    <a:pt x="841650" y="19722"/>
                  </a:lnTo>
                  <a:lnTo>
                    <a:pt x="1052062" y="0"/>
                  </a:lnTo>
                  <a:lnTo>
                    <a:pt x="1262475" y="19722"/>
                  </a:lnTo>
                  <a:lnTo>
                    <a:pt x="1472887" y="59166"/>
                  </a:lnTo>
                </a:path>
              </a:pathLst>
            </a:custGeom>
            <a:ln w="40651" cap="flat">
              <a:solidFill>
                <a:srgbClr val="000000">
                  <a:alpha val="100000"/>
                </a:srgbClr>
              </a:solidFill>
              <a:prstDash val="solid"/>
              <a:round/>
            </a:ln>
          </p:spPr>
          <p:txBody>
            <a:bodyPr/>
            <a:lstStyle/>
            <a:p/>
          </p:txBody>
        </p:sp>
        <p:sp>
          <p:nvSpPr>
            <p:cNvPr id="387" name="pl387"/>
            <p:cNvSpPr/>
            <p:nvPr/>
          </p:nvSpPr>
          <p:spPr>
            <a:xfrm>
              <a:off x="5838112" y="4101420"/>
              <a:ext cx="1472887" cy="59166"/>
            </a:xfrm>
            <a:custGeom>
              <a:avLst/>
              <a:pathLst>
                <a:path w="1472887" h="59166">
                  <a:moveTo>
                    <a:pt x="0" y="0"/>
                  </a:moveTo>
                  <a:lnTo>
                    <a:pt x="210412" y="0"/>
                  </a:lnTo>
                  <a:lnTo>
                    <a:pt x="420825" y="59166"/>
                  </a:lnTo>
                  <a:lnTo>
                    <a:pt x="631237" y="59166"/>
                  </a:lnTo>
                  <a:lnTo>
                    <a:pt x="841650" y="19722"/>
                  </a:lnTo>
                  <a:lnTo>
                    <a:pt x="1052062" y="0"/>
                  </a:lnTo>
                  <a:lnTo>
                    <a:pt x="1262475" y="19722"/>
                  </a:lnTo>
                  <a:lnTo>
                    <a:pt x="1472887" y="59166"/>
                  </a:lnTo>
                </a:path>
              </a:pathLst>
            </a:custGeom>
            <a:ln w="35231" cap="flat">
              <a:solidFill>
                <a:srgbClr val="80BD41">
                  <a:alpha val="100000"/>
                </a:srgbClr>
              </a:solidFill>
              <a:prstDash val="solid"/>
              <a:round/>
            </a:ln>
          </p:spPr>
          <p:txBody>
            <a:bodyPr/>
            <a:lstStyle/>
            <a:p/>
          </p:txBody>
        </p:sp>
        <p:sp>
          <p:nvSpPr>
            <p:cNvPr id="388" name="pl388"/>
            <p:cNvSpPr/>
            <p:nvPr/>
          </p:nvSpPr>
          <p:spPr>
            <a:xfrm>
              <a:off x="5764468" y="410142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89" name="tx389"/>
            <p:cNvSpPr/>
            <p:nvPr/>
          </p:nvSpPr>
          <p:spPr>
            <a:xfrm>
              <a:off x="5807983" y="39228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0" name="tx390"/>
            <p:cNvSpPr/>
            <p:nvPr/>
          </p:nvSpPr>
          <p:spPr>
            <a:xfrm>
              <a:off x="6018395" y="39228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1" name="tx391"/>
            <p:cNvSpPr/>
            <p:nvPr/>
          </p:nvSpPr>
          <p:spPr>
            <a:xfrm>
              <a:off x="6210749" y="39820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92" name="tx392"/>
            <p:cNvSpPr/>
            <p:nvPr/>
          </p:nvSpPr>
          <p:spPr>
            <a:xfrm>
              <a:off x="6421161" y="39820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93" name="tx393"/>
            <p:cNvSpPr/>
            <p:nvPr/>
          </p:nvSpPr>
          <p:spPr>
            <a:xfrm>
              <a:off x="6631574" y="39425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4" name="tx394"/>
            <p:cNvSpPr/>
            <p:nvPr/>
          </p:nvSpPr>
          <p:spPr>
            <a:xfrm>
              <a:off x="6860046" y="39228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5" name="tx395"/>
            <p:cNvSpPr/>
            <p:nvPr/>
          </p:nvSpPr>
          <p:spPr>
            <a:xfrm>
              <a:off x="7052399" y="39425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6" name="tx396"/>
            <p:cNvSpPr/>
            <p:nvPr/>
          </p:nvSpPr>
          <p:spPr>
            <a:xfrm>
              <a:off x="7262811" y="39820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97" name="rc397"/>
            <p:cNvSpPr/>
            <p:nvPr/>
          </p:nvSpPr>
          <p:spPr>
            <a:xfrm>
              <a:off x="7454234" y="874964"/>
              <a:ext cx="1620176" cy="1019640"/>
            </a:xfrm>
            <a:prstGeom prst="rect">
              <a:avLst/>
            </a:prstGeom>
            <a:solidFill>
              <a:srgbClr val="EBEBEB">
                <a:alpha val="100000"/>
              </a:srgbClr>
            </a:solidFill>
          </p:spPr>
          <p:txBody>
            <a:bodyPr/>
            <a:lstStyle/>
            <a:p/>
          </p:txBody>
        </p:sp>
        <p:sp>
          <p:nvSpPr>
            <p:cNvPr id="398" name="pl398"/>
            <p:cNvSpPr/>
            <p:nvPr/>
          </p:nvSpPr>
          <p:spPr>
            <a:xfrm>
              <a:off x="7454234" y="173978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9" name="pl399"/>
            <p:cNvSpPr/>
            <p:nvPr/>
          </p:nvSpPr>
          <p:spPr>
            <a:xfrm>
              <a:off x="7454234" y="12467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00" name="pl400"/>
            <p:cNvSpPr/>
            <p:nvPr/>
          </p:nvSpPr>
          <p:spPr>
            <a:xfrm>
              <a:off x="7454234" y="149325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1" name="pl401"/>
            <p:cNvSpPr/>
            <p:nvPr/>
          </p:nvSpPr>
          <p:spPr>
            <a:xfrm>
              <a:off x="7454234" y="100020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2" name="pl402"/>
            <p:cNvSpPr/>
            <p:nvPr/>
          </p:nvSpPr>
          <p:spPr>
            <a:xfrm>
              <a:off x="7527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77382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7948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815911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83695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857994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8790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900076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7527878" y="1493256"/>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BEBEBE">
                  <a:alpha val="69803"/>
                </a:srgbClr>
              </a:solidFill>
              <a:prstDash val="solid"/>
              <a:round/>
            </a:ln>
          </p:spPr>
          <p:txBody>
            <a:bodyPr/>
            <a:lstStyle/>
            <a:p/>
          </p:txBody>
        </p:sp>
        <p:sp>
          <p:nvSpPr>
            <p:cNvPr id="411" name="pl411"/>
            <p:cNvSpPr/>
            <p:nvPr/>
          </p:nvSpPr>
          <p:spPr>
            <a:xfrm>
              <a:off x="7527878" y="1335478"/>
              <a:ext cx="1472887" cy="473333"/>
            </a:xfrm>
            <a:custGeom>
              <a:avLst/>
              <a:pathLst>
                <a:path w="1472887" h="473333">
                  <a:moveTo>
                    <a:pt x="0" y="0"/>
                  </a:moveTo>
                  <a:lnTo>
                    <a:pt x="210412" y="157777"/>
                  </a:lnTo>
                  <a:lnTo>
                    <a:pt x="420825" y="197222"/>
                  </a:lnTo>
                  <a:lnTo>
                    <a:pt x="631237" y="276111"/>
                  </a:lnTo>
                  <a:lnTo>
                    <a:pt x="841650" y="276111"/>
                  </a:lnTo>
                  <a:lnTo>
                    <a:pt x="1052062" y="335278"/>
                  </a:lnTo>
                  <a:lnTo>
                    <a:pt x="1262475" y="473333"/>
                  </a:lnTo>
                  <a:lnTo>
                    <a:pt x="1472887" y="473333"/>
                  </a:lnTo>
                </a:path>
              </a:pathLst>
            </a:custGeom>
            <a:ln w="40651" cap="flat">
              <a:solidFill>
                <a:srgbClr val="BEBEBE">
                  <a:alpha val="69803"/>
                </a:srgbClr>
              </a:solidFill>
              <a:prstDash val="solid"/>
              <a:round/>
            </a:ln>
          </p:spPr>
          <p:txBody>
            <a:bodyPr/>
            <a:lstStyle/>
            <a:p/>
          </p:txBody>
        </p:sp>
        <p:sp>
          <p:nvSpPr>
            <p:cNvPr id="412" name="pl412"/>
            <p:cNvSpPr/>
            <p:nvPr/>
          </p:nvSpPr>
          <p:spPr>
            <a:xfrm>
              <a:off x="7527878" y="1335478"/>
              <a:ext cx="1472887" cy="473333"/>
            </a:xfrm>
            <a:custGeom>
              <a:avLst/>
              <a:pathLst>
                <a:path w="1472887" h="473333">
                  <a:moveTo>
                    <a:pt x="0" y="0"/>
                  </a:moveTo>
                  <a:lnTo>
                    <a:pt x="210412" y="157777"/>
                  </a:lnTo>
                  <a:lnTo>
                    <a:pt x="420825" y="197222"/>
                  </a:lnTo>
                  <a:lnTo>
                    <a:pt x="631237" y="276111"/>
                  </a:lnTo>
                  <a:lnTo>
                    <a:pt x="841650" y="276111"/>
                  </a:lnTo>
                  <a:lnTo>
                    <a:pt x="1052062" y="335278"/>
                  </a:lnTo>
                  <a:lnTo>
                    <a:pt x="1262475" y="473333"/>
                  </a:lnTo>
                  <a:lnTo>
                    <a:pt x="1472887" y="473333"/>
                  </a:lnTo>
                </a:path>
              </a:pathLst>
            </a:custGeom>
            <a:ln w="35231" cap="flat">
              <a:solidFill>
                <a:srgbClr val="BEBEBE">
                  <a:alpha val="69803"/>
                </a:srgbClr>
              </a:solidFill>
              <a:prstDash val="solid"/>
              <a:round/>
            </a:ln>
          </p:spPr>
          <p:txBody>
            <a:bodyPr/>
            <a:lstStyle/>
            <a:p/>
          </p:txBody>
        </p:sp>
        <p:sp>
          <p:nvSpPr>
            <p:cNvPr id="413" name="pl413"/>
            <p:cNvSpPr/>
            <p:nvPr/>
          </p:nvSpPr>
          <p:spPr>
            <a:xfrm>
              <a:off x="7527878" y="1493256"/>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6B6B6B">
                  <a:alpha val="100000"/>
                </a:srgbClr>
              </a:solidFill>
              <a:prstDash val="solid"/>
              <a:round/>
            </a:ln>
          </p:spPr>
          <p:txBody>
            <a:bodyPr/>
            <a:lstStyle/>
            <a:p/>
          </p:txBody>
        </p:sp>
        <p:sp>
          <p:nvSpPr>
            <p:cNvPr id="414" name="pl414"/>
            <p:cNvSpPr/>
            <p:nvPr/>
          </p:nvSpPr>
          <p:spPr>
            <a:xfrm>
              <a:off x="7527878" y="1335478"/>
              <a:ext cx="1472887" cy="473333"/>
            </a:xfrm>
            <a:custGeom>
              <a:avLst/>
              <a:pathLst>
                <a:path w="1472887" h="473333">
                  <a:moveTo>
                    <a:pt x="0" y="0"/>
                  </a:moveTo>
                  <a:lnTo>
                    <a:pt x="210412" y="157777"/>
                  </a:lnTo>
                  <a:lnTo>
                    <a:pt x="420825" y="197222"/>
                  </a:lnTo>
                  <a:lnTo>
                    <a:pt x="631237" y="276111"/>
                  </a:lnTo>
                  <a:lnTo>
                    <a:pt x="841650" y="276111"/>
                  </a:lnTo>
                  <a:lnTo>
                    <a:pt x="1052062" y="335278"/>
                  </a:lnTo>
                  <a:lnTo>
                    <a:pt x="1262475" y="473333"/>
                  </a:lnTo>
                  <a:lnTo>
                    <a:pt x="1472887" y="473333"/>
                  </a:lnTo>
                </a:path>
              </a:pathLst>
            </a:custGeom>
            <a:ln w="40651" cap="flat">
              <a:solidFill>
                <a:srgbClr val="000000">
                  <a:alpha val="100000"/>
                </a:srgbClr>
              </a:solidFill>
              <a:prstDash val="solid"/>
              <a:round/>
            </a:ln>
          </p:spPr>
          <p:txBody>
            <a:bodyPr/>
            <a:lstStyle/>
            <a:p/>
          </p:txBody>
        </p:sp>
        <p:sp>
          <p:nvSpPr>
            <p:cNvPr id="415" name="pl415"/>
            <p:cNvSpPr/>
            <p:nvPr/>
          </p:nvSpPr>
          <p:spPr>
            <a:xfrm>
              <a:off x="7527878" y="1335478"/>
              <a:ext cx="1472887" cy="473333"/>
            </a:xfrm>
            <a:custGeom>
              <a:avLst/>
              <a:pathLst>
                <a:path w="1472887" h="473333">
                  <a:moveTo>
                    <a:pt x="0" y="0"/>
                  </a:moveTo>
                  <a:lnTo>
                    <a:pt x="210412" y="157777"/>
                  </a:lnTo>
                  <a:lnTo>
                    <a:pt x="420825" y="197222"/>
                  </a:lnTo>
                  <a:lnTo>
                    <a:pt x="631237" y="276111"/>
                  </a:lnTo>
                  <a:lnTo>
                    <a:pt x="841650" y="276111"/>
                  </a:lnTo>
                  <a:lnTo>
                    <a:pt x="1052062" y="335278"/>
                  </a:lnTo>
                  <a:lnTo>
                    <a:pt x="1262475" y="473333"/>
                  </a:lnTo>
                  <a:lnTo>
                    <a:pt x="1472887" y="473333"/>
                  </a:lnTo>
                </a:path>
              </a:pathLst>
            </a:custGeom>
            <a:ln w="35231" cap="flat">
              <a:solidFill>
                <a:srgbClr val="80BD41">
                  <a:alpha val="100000"/>
                </a:srgbClr>
              </a:solidFill>
              <a:prstDash val="solid"/>
              <a:round/>
            </a:ln>
          </p:spPr>
          <p:txBody>
            <a:bodyPr/>
            <a:lstStyle/>
            <a:p/>
          </p:txBody>
        </p:sp>
        <p:sp>
          <p:nvSpPr>
            <p:cNvPr id="416" name="pl416"/>
            <p:cNvSpPr/>
            <p:nvPr/>
          </p:nvSpPr>
          <p:spPr>
            <a:xfrm>
              <a:off x="7454234" y="149325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17" name="tx417"/>
            <p:cNvSpPr/>
            <p:nvPr/>
          </p:nvSpPr>
          <p:spPr>
            <a:xfrm>
              <a:off x="7497749" y="11569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18" name="tx418"/>
            <p:cNvSpPr/>
            <p:nvPr/>
          </p:nvSpPr>
          <p:spPr>
            <a:xfrm>
              <a:off x="7708161" y="1314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9" name="tx419"/>
            <p:cNvSpPr/>
            <p:nvPr/>
          </p:nvSpPr>
          <p:spPr>
            <a:xfrm>
              <a:off x="7900514" y="13541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20" name="tx420"/>
            <p:cNvSpPr/>
            <p:nvPr/>
          </p:nvSpPr>
          <p:spPr>
            <a:xfrm>
              <a:off x="8110927" y="143303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21" name="tx421"/>
            <p:cNvSpPr/>
            <p:nvPr/>
          </p:nvSpPr>
          <p:spPr>
            <a:xfrm>
              <a:off x="8321339" y="143303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22" name="tx422"/>
            <p:cNvSpPr/>
            <p:nvPr/>
          </p:nvSpPr>
          <p:spPr>
            <a:xfrm>
              <a:off x="8531752" y="149220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23" name="tx423"/>
            <p:cNvSpPr/>
            <p:nvPr/>
          </p:nvSpPr>
          <p:spPr>
            <a:xfrm>
              <a:off x="8712035" y="163025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424" name="tx424"/>
            <p:cNvSpPr/>
            <p:nvPr/>
          </p:nvSpPr>
          <p:spPr>
            <a:xfrm>
              <a:off x="8922448" y="163025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425" name="rc425"/>
            <p:cNvSpPr/>
            <p:nvPr/>
          </p:nvSpPr>
          <p:spPr>
            <a:xfrm>
              <a:off x="7454234" y="2179046"/>
              <a:ext cx="1620176" cy="1019640"/>
            </a:xfrm>
            <a:prstGeom prst="rect">
              <a:avLst/>
            </a:prstGeom>
            <a:solidFill>
              <a:srgbClr val="EBEBEB">
                <a:alpha val="100000"/>
              </a:srgbClr>
            </a:solidFill>
          </p:spPr>
          <p:txBody>
            <a:bodyPr/>
            <a:lstStyle/>
            <a:p/>
          </p:txBody>
        </p:sp>
        <p:sp>
          <p:nvSpPr>
            <p:cNvPr id="426" name="pl426"/>
            <p:cNvSpPr/>
            <p:nvPr/>
          </p:nvSpPr>
          <p:spPr>
            <a:xfrm>
              <a:off x="7454234" y="304386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7" name="pl427"/>
            <p:cNvSpPr/>
            <p:nvPr/>
          </p:nvSpPr>
          <p:spPr>
            <a:xfrm>
              <a:off x="7454234" y="255081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8" name="pl428"/>
            <p:cNvSpPr/>
            <p:nvPr/>
          </p:nvSpPr>
          <p:spPr>
            <a:xfrm>
              <a:off x="7454234" y="27973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29" name="pl429"/>
            <p:cNvSpPr/>
            <p:nvPr/>
          </p:nvSpPr>
          <p:spPr>
            <a:xfrm>
              <a:off x="7454234" y="230428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0" name="pl430"/>
            <p:cNvSpPr/>
            <p:nvPr/>
          </p:nvSpPr>
          <p:spPr>
            <a:xfrm>
              <a:off x="7527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1" name="pl431"/>
            <p:cNvSpPr/>
            <p:nvPr/>
          </p:nvSpPr>
          <p:spPr>
            <a:xfrm>
              <a:off x="77382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2" name="pl432"/>
            <p:cNvSpPr/>
            <p:nvPr/>
          </p:nvSpPr>
          <p:spPr>
            <a:xfrm>
              <a:off x="7948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815911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83695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857994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8790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900076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7527878" y="2797338"/>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BEBEBE">
                  <a:alpha val="69803"/>
                </a:srgbClr>
              </a:solidFill>
              <a:prstDash val="solid"/>
              <a:round/>
            </a:ln>
          </p:spPr>
          <p:txBody>
            <a:bodyPr/>
            <a:lstStyle/>
            <a:p/>
          </p:txBody>
        </p:sp>
        <p:sp>
          <p:nvSpPr>
            <p:cNvPr id="439" name="pl439"/>
            <p:cNvSpPr/>
            <p:nvPr/>
          </p:nvSpPr>
          <p:spPr>
            <a:xfrm>
              <a:off x="7527878" y="2757894"/>
              <a:ext cx="1472887" cy="355000"/>
            </a:xfrm>
            <a:custGeom>
              <a:avLst/>
              <a:pathLst>
                <a:path w="1472887" h="355000">
                  <a:moveTo>
                    <a:pt x="0" y="39444"/>
                  </a:moveTo>
                  <a:lnTo>
                    <a:pt x="210412" y="39444"/>
                  </a:lnTo>
                  <a:lnTo>
                    <a:pt x="420825" y="177500"/>
                  </a:lnTo>
                  <a:lnTo>
                    <a:pt x="631237" y="355000"/>
                  </a:lnTo>
                  <a:lnTo>
                    <a:pt x="841650" y="0"/>
                  </a:lnTo>
                  <a:lnTo>
                    <a:pt x="1052062" y="138055"/>
                  </a:lnTo>
                  <a:lnTo>
                    <a:pt x="1262475" y="177500"/>
                  </a:lnTo>
                  <a:lnTo>
                    <a:pt x="1472887" y="138055"/>
                  </a:lnTo>
                </a:path>
              </a:pathLst>
            </a:custGeom>
            <a:ln w="40651" cap="flat">
              <a:solidFill>
                <a:srgbClr val="BEBEBE">
                  <a:alpha val="69803"/>
                </a:srgbClr>
              </a:solidFill>
              <a:prstDash val="solid"/>
              <a:round/>
            </a:ln>
          </p:spPr>
          <p:txBody>
            <a:bodyPr/>
            <a:lstStyle/>
            <a:p/>
          </p:txBody>
        </p:sp>
        <p:sp>
          <p:nvSpPr>
            <p:cNvPr id="440" name="pl440"/>
            <p:cNvSpPr/>
            <p:nvPr/>
          </p:nvSpPr>
          <p:spPr>
            <a:xfrm>
              <a:off x="7527878" y="2757894"/>
              <a:ext cx="1472887" cy="355000"/>
            </a:xfrm>
            <a:custGeom>
              <a:avLst/>
              <a:pathLst>
                <a:path w="1472887" h="355000">
                  <a:moveTo>
                    <a:pt x="0" y="39444"/>
                  </a:moveTo>
                  <a:lnTo>
                    <a:pt x="210412" y="39444"/>
                  </a:lnTo>
                  <a:lnTo>
                    <a:pt x="420825" y="177500"/>
                  </a:lnTo>
                  <a:lnTo>
                    <a:pt x="631237" y="355000"/>
                  </a:lnTo>
                  <a:lnTo>
                    <a:pt x="841650" y="0"/>
                  </a:lnTo>
                  <a:lnTo>
                    <a:pt x="1052062" y="138055"/>
                  </a:lnTo>
                  <a:lnTo>
                    <a:pt x="1262475" y="177500"/>
                  </a:lnTo>
                  <a:lnTo>
                    <a:pt x="1472887" y="138055"/>
                  </a:lnTo>
                </a:path>
              </a:pathLst>
            </a:custGeom>
            <a:ln w="35231" cap="flat">
              <a:solidFill>
                <a:srgbClr val="BEBEBE">
                  <a:alpha val="69803"/>
                </a:srgbClr>
              </a:solidFill>
              <a:prstDash val="solid"/>
              <a:round/>
            </a:ln>
          </p:spPr>
          <p:txBody>
            <a:bodyPr/>
            <a:lstStyle/>
            <a:p/>
          </p:txBody>
        </p:sp>
        <p:sp>
          <p:nvSpPr>
            <p:cNvPr id="441" name="pl441"/>
            <p:cNvSpPr/>
            <p:nvPr/>
          </p:nvSpPr>
          <p:spPr>
            <a:xfrm>
              <a:off x="7527878" y="2797338"/>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6B6B6B">
                  <a:alpha val="100000"/>
                </a:srgbClr>
              </a:solidFill>
              <a:prstDash val="solid"/>
              <a:round/>
            </a:ln>
          </p:spPr>
          <p:txBody>
            <a:bodyPr/>
            <a:lstStyle/>
            <a:p/>
          </p:txBody>
        </p:sp>
        <p:sp>
          <p:nvSpPr>
            <p:cNvPr id="442" name="pl442"/>
            <p:cNvSpPr/>
            <p:nvPr/>
          </p:nvSpPr>
          <p:spPr>
            <a:xfrm>
              <a:off x="7527878" y="2757894"/>
              <a:ext cx="1472887" cy="355000"/>
            </a:xfrm>
            <a:custGeom>
              <a:avLst/>
              <a:pathLst>
                <a:path w="1472887" h="355000">
                  <a:moveTo>
                    <a:pt x="0" y="39444"/>
                  </a:moveTo>
                  <a:lnTo>
                    <a:pt x="210412" y="39444"/>
                  </a:lnTo>
                  <a:lnTo>
                    <a:pt x="420825" y="177500"/>
                  </a:lnTo>
                  <a:lnTo>
                    <a:pt x="631237" y="355000"/>
                  </a:lnTo>
                  <a:lnTo>
                    <a:pt x="841650" y="0"/>
                  </a:lnTo>
                  <a:lnTo>
                    <a:pt x="1052062" y="138055"/>
                  </a:lnTo>
                  <a:lnTo>
                    <a:pt x="1262475" y="177500"/>
                  </a:lnTo>
                  <a:lnTo>
                    <a:pt x="1472887" y="138055"/>
                  </a:lnTo>
                </a:path>
              </a:pathLst>
            </a:custGeom>
            <a:ln w="40651" cap="flat">
              <a:solidFill>
                <a:srgbClr val="000000">
                  <a:alpha val="100000"/>
                </a:srgbClr>
              </a:solidFill>
              <a:prstDash val="solid"/>
              <a:round/>
            </a:ln>
          </p:spPr>
          <p:txBody>
            <a:bodyPr/>
            <a:lstStyle/>
            <a:p/>
          </p:txBody>
        </p:sp>
        <p:sp>
          <p:nvSpPr>
            <p:cNvPr id="443" name="pl443"/>
            <p:cNvSpPr/>
            <p:nvPr/>
          </p:nvSpPr>
          <p:spPr>
            <a:xfrm>
              <a:off x="7527878" y="2757894"/>
              <a:ext cx="1472887" cy="355000"/>
            </a:xfrm>
            <a:custGeom>
              <a:avLst/>
              <a:pathLst>
                <a:path w="1472887" h="355000">
                  <a:moveTo>
                    <a:pt x="0" y="39444"/>
                  </a:moveTo>
                  <a:lnTo>
                    <a:pt x="210412" y="39444"/>
                  </a:lnTo>
                  <a:lnTo>
                    <a:pt x="420825" y="177500"/>
                  </a:lnTo>
                  <a:lnTo>
                    <a:pt x="631237" y="355000"/>
                  </a:lnTo>
                  <a:lnTo>
                    <a:pt x="841650" y="0"/>
                  </a:lnTo>
                  <a:lnTo>
                    <a:pt x="1052062" y="138055"/>
                  </a:lnTo>
                  <a:lnTo>
                    <a:pt x="1262475" y="177500"/>
                  </a:lnTo>
                  <a:lnTo>
                    <a:pt x="1472887" y="138055"/>
                  </a:lnTo>
                </a:path>
              </a:pathLst>
            </a:custGeom>
            <a:ln w="35231" cap="flat">
              <a:solidFill>
                <a:srgbClr val="80BD41">
                  <a:alpha val="100000"/>
                </a:srgbClr>
              </a:solidFill>
              <a:prstDash val="solid"/>
              <a:round/>
            </a:ln>
          </p:spPr>
          <p:txBody>
            <a:bodyPr/>
            <a:lstStyle/>
            <a:p/>
          </p:txBody>
        </p:sp>
        <p:sp>
          <p:nvSpPr>
            <p:cNvPr id="444" name="pl444"/>
            <p:cNvSpPr/>
            <p:nvPr/>
          </p:nvSpPr>
          <p:spPr>
            <a:xfrm>
              <a:off x="7454234" y="27973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45" name="tx445"/>
            <p:cNvSpPr/>
            <p:nvPr/>
          </p:nvSpPr>
          <p:spPr>
            <a:xfrm>
              <a:off x="7497749" y="261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6" name="tx446"/>
            <p:cNvSpPr/>
            <p:nvPr/>
          </p:nvSpPr>
          <p:spPr>
            <a:xfrm>
              <a:off x="7708161" y="2618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7" name="tx447"/>
            <p:cNvSpPr/>
            <p:nvPr/>
          </p:nvSpPr>
          <p:spPr>
            <a:xfrm>
              <a:off x="7900514" y="27568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48" name="tx448"/>
            <p:cNvSpPr/>
            <p:nvPr/>
          </p:nvSpPr>
          <p:spPr>
            <a:xfrm>
              <a:off x="8080797" y="293433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449" name="tx449"/>
            <p:cNvSpPr/>
            <p:nvPr/>
          </p:nvSpPr>
          <p:spPr>
            <a:xfrm>
              <a:off x="8339399" y="25793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50" name="tx450"/>
            <p:cNvSpPr/>
            <p:nvPr/>
          </p:nvSpPr>
          <p:spPr>
            <a:xfrm>
              <a:off x="8531752" y="27173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51" name="tx451"/>
            <p:cNvSpPr/>
            <p:nvPr/>
          </p:nvSpPr>
          <p:spPr>
            <a:xfrm>
              <a:off x="8742165" y="27568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52" name="tx452"/>
            <p:cNvSpPr/>
            <p:nvPr/>
          </p:nvSpPr>
          <p:spPr>
            <a:xfrm>
              <a:off x="8952577" y="27173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53" name="rc453"/>
            <p:cNvSpPr/>
            <p:nvPr/>
          </p:nvSpPr>
          <p:spPr>
            <a:xfrm>
              <a:off x="7454234" y="3483127"/>
              <a:ext cx="1620176" cy="1019640"/>
            </a:xfrm>
            <a:prstGeom prst="rect">
              <a:avLst/>
            </a:prstGeom>
            <a:solidFill>
              <a:srgbClr val="EBEBEB">
                <a:alpha val="100000"/>
              </a:srgbClr>
            </a:solidFill>
          </p:spPr>
          <p:txBody>
            <a:bodyPr/>
            <a:lstStyle/>
            <a:p/>
          </p:txBody>
        </p:sp>
        <p:sp>
          <p:nvSpPr>
            <p:cNvPr id="454" name="pl454"/>
            <p:cNvSpPr/>
            <p:nvPr/>
          </p:nvSpPr>
          <p:spPr>
            <a:xfrm>
              <a:off x="7454234" y="434794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5" name="pl455"/>
            <p:cNvSpPr/>
            <p:nvPr/>
          </p:nvSpPr>
          <p:spPr>
            <a:xfrm>
              <a:off x="7454234" y="385489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6" name="pl456"/>
            <p:cNvSpPr/>
            <p:nvPr/>
          </p:nvSpPr>
          <p:spPr>
            <a:xfrm>
              <a:off x="7454234" y="41014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57" name="pl457"/>
            <p:cNvSpPr/>
            <p:nvPr/>
          </p:nvSpPr>
          <p:spPr>
            <a:xfrm>
              <a:off x="7454234" y="360836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58" name="pl458"/>
            <p:cNvSpPr/>
            <p:nvPr/>
          </p:nvSpPr>
          <p:spPr>
            <a:xfrm>
              <a:off x="7527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9" name="pl459"/>
            <p:cNvSpPr/>
            <p:nvPr/>
          </p:nvSpPr>
          <p:spPr>
            <a:xfrm>
              <a:off x="77382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0" name="pl460"/>
            <p:cNvSpPr/>
            <p:nvPr/>
          </p:nvSpPr>
          <p:spPr>
            <a:xfrm>
              <a:off x="7948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1" name="pl461"/>
            <p:cNvSpPr/>
            <p:nvPr/>
          </p:nvSpPr>
          <p:spPr>
            <a:xfrm>
              <a:off x="815911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2" name="pl462"/>
            <p:cNvSpPr/>
            <p:nvPr/>
          </p:nvSpPr>
          <p:spPr>
            <a:xfrm>
              <a:off x="83695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857994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8790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900076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7527878" y="4101420"/>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BEBEBE">
                  <a:alpha val="69803"/>
                </a:srgbClr>
              </a:solidFill>
              <a:prstDash val="solid"/>
              <a:round/>
            </a:ln>
          </p:spPr>
          <p:txBody>
            <a:bodyPr/>
            <a:lstStyle/>
            <a:p/>
          </p:txBody>
        </p:sp>
        <p:sp>
          <p:nvSpPr>
            <p:cNvPr id="467" name="pl467"/>
            <p:cNvSpPr/>
            <p:nvPr/>
          </p:nvSpPr>
          <p:spPr>
            <a:xfrm>
              <a:off x="7527878" y="4081698"/>
              <a:ext cx="1472887" cy="59166"/>
            </a:xfrm>
            <a:custGeom>
              <a:avLst/>
              <a:pathLst>
                <a:path w="1472887" h="59166">
                  <a:moveTo>
                    <a:pt x="0" y="0"/>
                  </a:moveTo>
                  <a:lnTo>
                    <a:pt x="210412" y="19722"/>
                  </a:lnTo>
                  <a:lnTo>
                    <a:pt x="420825" y="39444"/>
                  </a:lnTo>
                  <a:lnTo>
                    <a:pt x="631237" y="59166"/>
                  </a:lnTo>
                  <a:lnTo>
                    <a:pt x="841650" y="59166"/>
                  </a:lnTo>
                  <a:lnTo>
                    <a:pt x="1052062" y="59166"/>
                  </a:lnTo>
                  <a:lnTo>
                    <a:pt x="1262475" y="59166"/>
                  </a:lnTo>
                  <a:lnTo>
                    <a:pt x="1472887" y="59166"/>
                  </a:lnTo>
                </a:path>
              </a:pathLst>
            </a:custGeom>
            <a:ln w="40651" cap="flat">
              <a:solidFill>
                <a:srgbClr val="BEBEBE">
                  <a:alpha val="69803"/>
                </a:srgbClr>
              </a:solidFill>
              <a:prstDash val="solid"/>
              <a:round/>
            </a:ln>
          </p:spPr>
          <p:txBody>
            <a:bodyPr/>
            <a:lstStyle/>
            <a:p/>
          </p:txBody>
        </p:sp>
        <p:sp>
          <p:nvSpPr>
            <p:cNvPr id="468" name="pl468"/>
            <p:cNvSpPr/>
            <p:nvPr/>
          </p:nvSpPr>
          <p:spPr>
            <a:xfrm>
              <a:off x="7527878" y="4081698"/>
              <a:ext cx="1472887" cy="59166"/>
            </a:xfrm>
            <a:custGeom>
              <a:avLst/>
              <a:pathLst>
                <a:path w="1472887" h="59166">
                  <a:moveTo>
                    <a:pt x="0" y="0"/>
                  </a:moveTo>
                  <a:lnTo>
                    <a:pt x="210412" y="19722"/>
                  </a:lnTo>
                  <a:lnTo>
                    <a:pt x="420825" y="39444"/>
                  </a:lnTo>
                  <a:lnTo>
                    <a:pt x="631237" y="59166"/>
                  </a:lnTo>
                  <a:lnTo>
                    <a:pt x="841650" y="59166"/>
                  </a:lnTo>
                  <a:lnTo>
                    <a:pt x="1052062" y="59166"/>
                  </a:lnTo>
                  <a:lnTo>
                    <a:pt x="1262475" y="59166"/>
                  </a:lnTo>
                  <a:lnTo>
                    <a:pt x="1472887" y="59166"/>
                  </a:lnTo>
                </a:path>
              </a:pathLst>
            </a:custGeom>
            <a:ln w="35231" cap="flat">
              <a:solidFill>
                <a:srgbClr val="BEBEBE">
                  <a:alpha val="69803"/>
                </a:srgbClr>
              </a:solidFill>
              <a:prstDash val="solid"/>
              <a:round/>
            </a:ln>
          </p:spPr>
          <p:txBody>
            <a:bodyPr/>
            <a:lstStyle/>
            <a:p/>
          </p:txBody>
        </p:sp>
        <p:sp>
          <p:nvSpPr>
            <p:cNvPr id="469" name="pl469"/>
            <p:cNvSpPr/>
            <p:nvPr/>
          </p:nvSpPr>
          <p:spPr>
            <a:xfrm>
              <a:off x="7527878" y="4101420"/>
              <a:ext cx="1472887" cy="216944"/>
            </a:xfrm>
            <a:custGeom>
              <a:avLst/>
              <a:pathLst>
                <a:path w="1472887" h="216944">
                  <a:moveTo>
                    <a:pt x="0" y="39444"/>
                  </a:moveTo>
                  <a:lnTo>
                    <a:pt x="210412" y="0"/>
                  </a:lnTo>
                  <a:lnTo>
                    <a:pt x="420825" y="78888"/>
                  </a:lnTo>
                  <a:lnTo>
                    <a:pt x="631237" y="216944"/>
                  </a:lnTo>
                  <a:lnTo>
                    <a:pt x="841650" y="19722"/>
                  </a:lnTo>
                  <a:lnTo>
                    <a:pt x="1052062" y="78888"/>
                  </a:lnTo>
                  <a:lnTo>
                    <a:pt x="1262475" y="78888"/>
                  </a:lnTo>
                  <a:lnTo>
                    <a:pt x="1472887" y="59166"/>
                  </a:lnTo>
                </a:path>
              </a:pathLst>
            </a:custGeom>
            <a:ln w="20325" cap="flat">
              <a:solidFill>
                <a:srgbClr val="6B6B6B">
                  <a:alpha val="100000"/>
                </a:srgbClr>
              </a:solidFill>
              <a:prstDash val="solid"/>
              <a:round/>
            </a:ln>
          </p:spPr>
          <p:txBody>
            <a:bodyPr/>
            <a:lstStyle/>
            <a:p/>
          </p:txBody>
        </p:sp>
        <p:sp>
          <p:nvSpPr>
            <p:cNvPr id="470" name="pl470"/>
            <p:cNvSpPr/>
            <p:nvPr/>
          </p:nvSpPr>
          <p:spPr>
            <a:xfrm>
              <a:off x="7527878" y="4081698"/>
              <a:ext cx="1472887" cy="59166"/>
            </a:xfrm>
            <a:custGeom>
              <a:avLst/>
              <a:pathLst>
                <a:path w="1472887" h="59166">
                  <a:moveTo>
                    <a:pt x="0" y="0"/>
                  </a:moveTo>
                  <a:lnTo>
                    <a:pt x="210412" y="19722"/>
                  </a:lnTo>
                  <a:lnTo>
                    <a:pt x="420825" y="39444"/>
                  </a:lnTo>
                  <a:lnTo>
                    <a:pt x="631237" y="59166"/>
                  </a:lnTo>
                  <a:lnTo>
                    <a:pt x="841650" y="59166"/>
                  </a:lnTo>
                  <a:lnTo>
                    <a:pt x="1052062" y="59166"/>
                  </a:lnTo>
                  <a:lnTo>
                    <a:pt x="1262475" y="59166"/>
                  </a:lnTo>
                  <a:lnTo>
                    <a:pt x="1472887" y="59166"/>
                  </a:lnTo>
                </a:path>
              </a:pathLst>
            </a:custGeom>
            <a:ln w="40651" cap="flat">
              <a:solidFill>
                <a:srgbClr val="000000">
                  <a:alpha val="100000"/>
                </a:srgbClr>
              </a:solidFill>
              <a:prstDash val="solid"/>
              <a:round/>
            </a:ln>
          </p:spPr>
          <p:txBody>
            <a:bodyPr/>
            <a:lstStyle/>
            <a:p/>
          </p:txBody>
        </p:sp>
        <p:sp>
          <p:nvSpPr>
            <p:cNvPr id="471" name="pl471"/>
            <p:cNvSpPr/>
            <p:nvPr/>
          </p:nvSpPr>
          <p:spPr>
            <a:xfrm>
              <a:off x="7527878" y="4081698"/>
              <a:ext cx="1472887" cy="59166"/>
            </a:xfrm>
            <a:custGeom>
              <a:avLst/>
              <a:pathLst>
                <a:path w="1472887" h="59166">
                  <a:moveTo>
                    <a:pt x="0" y="0"/>
                  </a:moveTo>
                  <a:lnTo>
                    <a:pt x="210412" y="19722"/>
                  </a:lnTo>
                  <a:lnTo>
                    <a:pt x="420825" y="39444"/>
                  </a:lnTo>
                  <a:lnTo>
                    <a:pt x="631237" y="59166"/>
                  </a:lnTo>
                  <a:lnTo>
                    <a:pt x="841650" y="59166"/>
                  </a:lnTo>
                  <a:lnTo>
                    <a:pt x="1052062" y="59166"/>
                  </a:lnTo>
                  <a:lnTo>
                    <a:pt x="1262475" y="59166"/>
                  </a:lnTo>
                  <a:lnTo>
                    <a:pt x="1472887" y="59166"/>
                  </a:lnTo>
                </a:path>
              </a:pathLst>
            </a:custGeom>
            <a:ln w="35231" cap="flat">
              <a:solidFill>
                <a:srgbClr val="80BD41">
                  <a:alpha val="100000"/>
                </a:srgbClr>
              </a:solidFill>
              <a:prstDash val="solid"/>
              <a:round/>
            </a:ln>
          </p:spPr>
          <p:txBody>
            <a:bodyPr/>
            <a:lstStyle/>
            <a:p/>
          </p:txBody>
        </p:sp>
        <p:sp>
          <p:nvSpPr>
            <p:cNvPr id="472" name="pl472"/>
            <p:cNvSpPr/>
            <p:nvPr/>
          </p:nvSpPr>
          <p:spPr>
            <a:xfrm>
              <a:off x="7454234" y="410142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73" name="tx473"/>
            <p:cNvSpPr/>
            <p:nvPr/>
          </p:nvSpPr>
          <p:spPr>
            <a:xfrm>
              <a:off x="7497749" y="39031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74" name="tx474"/>
            <p:cNvSpPr/>
            <p:nvPr/>
          </p:nvSpPr>
          <p:spPr>
            <a:xfrm>
              <a:off x="7708161" y="39228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5" name="tx475"/>
            <p:cNvSpPr/>
            <p:nvPr/>
          </p:nvSpPr>
          <p:spPr>
            <a:xfrm>
              <a:off x="7900514" y="39425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76" name="tx476"/>
            <p:cNvSpPr/>
            <p:nvPr/>
          </p:nvSpPr>
          <p:spPr>
            <a:xfrm>
              <a:off x="8110927" y="39623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77" name="tx477"/>
            <p:cNvSpPr/>
            <p:nvPr/>
          </p:nvSpPr>
          <p:spPr>
            <a:xfrm>
              <a:off x="8321339" y="39623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78" name="tx478"/>
            <p:cNvSpPr/>
            <p:nvPr/>
          </p:nvSpPr>
          <p:spPr>
            <a:xfrm>
              <a:off x="8531752" y="39623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79" name="tx479"/>
            <p:cNvSpPr/>
            <p:nvPr/>
          </p:nvSpPr>
          <p:spPr>
            <a:xfrm>
              <a:off x="8742165" y="39623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80" name="tx480"/>
            <p:cNvSpPr/>
            <p:nvPr/>
          </p:nvSpPr>
          <p:spPr>
            <a:xfrm>
              <a:off x="8952577" y="39623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81" name="tx481"/>
            <p:cNvSpPr/>
            <p:nvPr/>
          </p:nvSpPr>
          <p:spPr>
            <a:xfrm>
              <a:off x="1312732" y="4639778"/>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Ukraine</a:t>
              </a:r>
            </a:p>
          </p:txBody>
        </p:sp>
        <p:sp>
          <p:nvSpPr>
            <p:cNvPr id="482" name="tx482"/>
            <p:cNvSpPr/>
            <p:nvPr/>
          </p:nvSpPr>
          <p:spPr>
            <a:xfrm>
              <a:off x="2966242" y="4639778"/>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Viet Nam</a:t>
              </a:r>
            </a:p>
          </p:txBody>
        </p:sp>
        <p:sp>
          <p:nvSpPr>
            <p:cNvPr id="483" name="tx483"/>
            <p:cNvSpPr/>
            <p:nvPr/>
          </p:nvSpPr>
          <p:spPr>
            <a:xfrm>
              <a:off x="1334495" y="3335696"/>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Kiribati</a:t>
              </a:r>
            </a:p>
          </p:txBody>
        </p:sp>
        <p:sp>
          <p:nvSpPr>
            <p:cNvPr id="484" name="tx484"/>
            <p:cNvSpPr/>
            <p:nvPr/>
          </p:nvSpPr>
          <p:spPr>
            <a:xfrm>
              <a:off x="2983798" y="3335696"/>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Moldova</a:t>
              </a:r>
            </a:p>
          </p:txBody>
        </p:sp>
        <p:sp>
          <p:nvSpPr>
            <p:cNvPr id="485" name="tx485"/>
            <p:cNvSpPr/>
            <p:nvPr/>
          </p:nvSpPr>
          <p:spPr>
            <a:xfrm>
              <a:off x="4658019" y="3335696"/>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Mongolia</a:t>
              </a:r>
            </a:p>
          </p:txBody>
        </p:sp>
        <p:sp>
          <p:nvSpPr>
            <p:cNvPr id="486" name="tx486"/>
            <p:cNvSpPr/>
            <p:nvPr/>
          </p:nvSpPr>
          <p:spPr>
            <a:xfrm>
              <a:off x="6338458" y="3335696"/>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Sri Lanka</a:t>
              </a:r>
            </a:p>
          </p:txBody>
        </p:sp>
        <p:sp>
          <p:nvSpPr>
            <p:cNvPr id="487" name="tx487"/>
            <p:cNvSpPr/>
            <p:nvPr/>
          </p:nvSpPr>
          <p:spPr>
            <a:xfrm>
              <a:off x="7968285" y="3335696"/>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Timor-Leste</a:t>
              </a:r>
            </a:p>
          </p:txBody>
        </p:sp>
        <p:sp>
          <p:nvSpPr>
            <p:cNvPr id="488" name="tx488"/>
            <p:cNvSpPr/>
            <p:nvPr/>
          </p:nvSpPr>
          <p:spPr>
            <a:xfrm>
              <a:off x="1371665" y="2031614"/>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Cuba</a:t>
              </a:r>
            </a:p>
          </p:txBody>
        </p:sp>
        <p:sp>
          <p:nvSpPr>
            <p:cNvPr id="489" name="tx489"/>
            <p:cNvSpPr/>
            <p:nvPr/>
          </p:nvSpPr>
          <p:spPr>
            <a:xfrm>
              <a:off x="2996188" y="2031614"/>
              <a:ext cx="3976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Georgia</a:t>
              </a:r>
            </a:p>
          </p:txBody>
        </p:sp>
        <p:sp>
          <p:nvSpPr>
            <p:cNvPr id="490" name="tx490"/>
            <p:cNvSpPr/>
            <p:nvPr/>
          </p:nvSpPr>
          <p:spPr>
            <a:xfrm>
              <a:off x="4689018" y="2031614"/>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Guyana</a:t>
              </a:r>
            </a:p>
          </p:txBody>
        </p:sp>
        <p:sp>
          <p:nvSpPr>
            <p:cNvPr id="491" name="tx491"/>
            <p:cNvSpPr/>
            <p:nvPr/>
          </p:nvSpPr>
          <p:spPr>
            <a:xfrm>
              <a:off x="6332240" y="2031614"/>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Honduras</a:t>
              </a:r>
            </a:p>
          </p:txBody>
        </p:sp>
        <p:sp>
          <p:nvSpPr>
            <p:cNvPr id="492" name="tx492"/>
            <p:cNvSpPr/>
            <p:nvPr/>
          </p:nvSpPr>
          <p:spPr>
            <a:xfrm>
              <a:off x="8021915" y="2031614"/>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Indonesia</a:t>
              </a:r>
            </a:p>
          </p:txBody>
        </p:sp>
        <p:sp>
          <p:nvSpPr>
            <p:cNvPr id="493" name="tx493"/>
            <p:cNvSpPr/>
            <p:nvPr/>
          </p:nvSpPr>
          <p:spPr>
            <a:xfrm>
              <a:off x="1331249" y="727533"/>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494" name="tx494"/>
            <p:cNvSpPr/>
            <p:nvPr/>
          </p:nvSpPr>
          <p:spPr>
            <a:xfrm>
              <a:off x="2986953" y="727533"/>
              <a:ext cx="4161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Armenia</a:t>
              </a:r>
            </a:p>
          </p:txBody>
        </p:sp>
        <p:sp>
          <p:nvSpPr>
            <p:cNvPr id="495" name="tx495"/>
            <p:cNvSpPr/>
            <p:nvPr/>
          </p:nvSpPr>
          <p:spPr>
            <a:xfrm>
              <a:off x="4620758" y="727533"/>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496" name="tx496"/>
            <p:cNvSpPr/>
            <p:nvPr/>
          </p:nvSpPr>
          <p:spPr>
            <a:xfrm>
              <a:off x="6397391" y="727533"/>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Bhutan</a:t>
              </a:r>
            </a:p>
          </p:txBody>
        </p:sp>
        <p:sp>
          <p:nvSpPr>
            <p:cNvPr id="497" name="tx497"/>
            <p:cNvSpPr/>
            <p:nvPr/>
          </p:nvSpPr>
          <p:spPr>
            <a:xfrm>
              <a:off x="8099776" y="727533"/>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Bolivia</a:t>
              </a:r>
            </a:p>
          </p:txBody>
        </p:sp>
        <p:sp>
          <p:nvSpPr>
            <p:cNvPr id="498" name="pl498"/>
            <p:cNvSpPr/>
            <p:nvPr/>
          </p:nvSpPr>
          <p:spPr>
            <a:xfrm>
              <a:off x="7688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9" name="pl499"/>
            <p:cNvSpPr/>
            <p:nvPr/>
          </p:nvSpPr>
          <p:spPr>
            <a:xfrm>
              <a:off x="9792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0" name="pl500"/>
            <p:cNvSpPr/>
            <p:nvPr/>
          </p:nvSpPr>
          <p:spPr>
            <a:xfrm>
              <a:off x="1189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1" name="pl501"/>
            <p:cNvSpPr/>
            <p:nvPr/>
          </p:nvSpPr>
          <p:spPr>
            <a:xfrm>
              <a:off x="14000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2" name="pl502"/>
            <p:cNvSpPr/>
            <p:nvPr/>
          </p:nvSpPr>
          <p:spPr>
            <a:xfrm>
              <a:off x="16104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3" name="pl503"/>
            <p:cNvSpPr/>
            <p:nvPr/>
          </p:nvSpPr>
          <p:spPr>
            <a:xfrm>
              <a:off x="1820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4" name="pl504"/>
            <p:cNvSpPr/>
            <p:nvPr/>
          </p:nvSpPr>
          <p:spPr>
            <a:xfrm>
              <a:off x="2031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5" name="pl505"/>
            <p:cNvSpPr/>
            <p:nvPr/>
          </p:nvSpPr>
          <p:spPr>
            <a:xfrm>
              <a:off x="2241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6" name="tx506"/>
            <p:cNvSpPr/>
            <p:nvPr/>
          </p:nvSpPr>
          <p:spPr>
            <a:xfrm rot="-5400000">
              <a:off x="6444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07" name="tx507"/>
            <p:cNvSpPr/>
            <p:nvPr/>
          </p:nvSpPr>
          <p:spPr>
            <a:xfrm rot="-5400000">
              <a:off x="8548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08" name="tx508"/>
            <p:cNvSpPr/>
            <p:nvPr/>
          </p:nvSpPr>
          <p:spPr>
            <a:xfrm rot="-5400000">
              <a:off x="1065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09" name="tx509"/>
            <p:cNvSpPr/>
            <p:nvPr/>
          </p:nvSpPr>
          <p:spPr>
            <a:xfrm rot="-5400000">
              <a:off x="12756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10" name="tx510"/>
            <p:cNvSpPr/>
            <p:nvPr/>
          </p:nvSpPr>
          <p:spPr>
            <a:xfrm rot="-5400000">
              <a:off x="14861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11" name="tx511"/>
            <p:cNvSpPr/>
            <p:nvPr/>
          </p:nvSpPr>
          <p:spPr>
            <a:xfrm rot="-5400000">
              <a:off x="16965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12" name="tx512"/>
            <p:cNvSpPr/>
            <p:nvPr/>
          </p:nvSpPr>
          <p:spPr>
            <a:xfrm rot="-5400000">
              <a:off x="1906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13" name="tx513"/>
            <p:cNvSpPr/>
            <p:nvPr/>
          </p:nvSpPr>
          <p:spPr>
            <a:xfrm rot="-5400000">
              <a:off x="2117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14" name="pl514"/>
            <p:cNvSpPr/>
            <p:nvPr/>
          </p:nvSpPr>
          <p:spPr>
            <a:xfrm>
              <a:off x="245858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5" name="pl515"/>
            <p:cNvSpPr/>
            <p:nvPr/>
          </p:nvSpPr>
          <p:spPr>
            <a:xfrm>
              <a:off x="26689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6" name="pl516"/>
            <p:cNvSpPr/>
            <p:nvPr/>
          </p:nvSpPr>
          <p:spPr>
            <a:xfrm>
              <a:off x="28794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7" name="pl517"/>
            <p:cNvSpPr/>
            <p:nvPr/>
          </p:nvSpPr>
          <p:spPr>
            <a:xfrm>
              <a:off x="308981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8" name="pl518"/>
            <p:cNvSpPr/>
            <p:nvPr/>
          </p:nvSpPr>
          <p:spPr>
            <a:xfrm>
              <a:off x="33002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9" name="pl519"/>
            <p:cNvSpPr/>
            <p:nvPr/>
          </p:nvSpPr>
          <p:spPr>
            <a:xfrm>
              <a:off x="35106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0" name="pl520"/>
            <p:cNvSpPr/>
            <p:nvPr/>
          </p:nvSpPr>
          <p:spPr>
            <a:xfrm>
              <a:off x="372105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1" name="pl521"/>
            <p:cNvSpPr/>
            <p:nvPr/>
          </p:nvSpPr>
          <p:spPr>
            <a:xfrm>
              <a:off x="393146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2" name="tx522"/>
            <p:cNvSpPr/>
            <p:nvPr/>
          </p:nvSpPr>
          <p:spPr>
            <a:xfrm rot="-5400000">
              <a:off x="23342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23" name="tx523"/>
            <p:cNvSpPr/>
            <p:nvPr/>
          </p:nvSpPr>
          <p:spPr>
            <a:xfrm rot="-5400000">
              <a:off x="254463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24" name="tx524"/>
            <p:cNvSpPr/>
            <p:nvPr/>
          </p:nvSpPr>
          <p:spPr>
            <a:xfrm rot="-5400000">
              <a:off x="27550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25" name="tx525"/>
            <p:cNvSpPr/>
            <p:nvPr/>
          </p:nvSpPr>
          <p:spPr>
            <a:xfrm rot="-5400000">
              <a:off x="296546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26" name="tx526"/>
            <p:cNvSpPr/>
            <p:nvPr/>
          </p:nvSpPr>
          <p:spPr>
            <a:xfrm rot="-5400000">
              <a:off x="317587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27" name="tx527"/>
            <p:cNvSpPr/>
            <p:nvPr/>
          </p:nvSpPr>
          <p:spPr>
            <a:xfrm rot="-5400000">
              <a:off x="338628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28" name="tx528"/>
            <p:cNvSpPr/>
            <p:nvPr/>
          </p:nvSpPr>
          <p:spPr>
            <a:xfrm rot="-5400000">
              <a:off x="359669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29" name="tx529"/>
            <p:cNvSpPr/>
            <p:nvPr/>
          </p:nvSpPr>
          <p:spPr>
            <a:xfrm rot="-5400000">
              <a:off x="38071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30" name="pl530"/>
            <p:cNvSpPr/>
            <p:nvPr/>
          </p:nvSpPr>
          <p:spPr>
            <a:xfrm>
              <a:off x="414834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1" name="pl531"/>
            <p:cNvSpPr/>
            <p:nvPr/>
          </p:nvSpPr>
          <p:spPr>
            <a:xfrm>
              <a:off x="435875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2" name="pl532"/>
            <p:cNvSpPr/>
            <p:nvPr/>
          </p:nvSpPr>
          <p:spPr>
            <a:xfrm>
              <a:off x="4569172"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3" name="pl533"/>
            <p:cNvSpPr/>
            <p:nvPr/>
          </p:nvSpPr>
          <p:spPr>
            <a:xfrm>
              <a:off x="477958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4" name="pl534"/>
            <p:cNvSpPr/>
            <p:nvPr/>
          </p:nvSpPr>
          <p:spPr>
            <a:xfrm>
              <a:off x="498999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5" name="pl535"/>
            <p:cNvSpPr/>
            <p:nvPr/>
          </p:nvSpPr>
          <p:spPr>
            <a:xfrm>
              <a:off x="520040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6" name="pl536"/>
            <p:cNvSpPr/>
            <p:nvPr/>
          </p:nvSpPr>
          <p:spPr>
            <a:xfrm>
              <a:off x="5410822"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7" name="pl537"/>
            <p:cNvSpPr/>
            <p:nvPr/>
          </p:nvSpPr>
          <p:spPr>
            <a:xfrm>
              <a:off x="5621235"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8" name="tx538"/>
            <p:cNvSpPr/>
            <p:nvPr/>
          </p:nvSpPr>
          <p:spPr>
            <a:xfrm rot="-5400000">
              <a:off x="402398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39" name="tx539"/>
            <p:cNvSpPr/>
            <p:nvPr/>
          </p:nvSpPr>
          <p:spPr>
            <a:xfrm rot="-5400000">
              <a:off x="4234401"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40" name="tx540"/>
            <p:cNvSpPr/>
            <p:nvPr/>
          </p:nvSpPr>
          <p:spPr>
            <a:xfrm rot="-5400000">
              <a:off x="4444813"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41" name="tx541"/>
            <p:cNvSpPr/>
            <p:nvPr/>
          </p:nvSpPr>
          <p:spPr>
            <a:xfrm rot="-5400000">
              <a:off x="4655226"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42" name="tx542"/>
            <p:cNvSpPr/>
            <p:nvPr/>
          </p:nvSpPr>
          <p:spPr>
            <a:xfrm rot="-5400000">
              <a:off x="486563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43" name="tx543"/>
            <p:cNvSpPr/>
            <p:nvPr/>
          </p:nvSpPr>
          <p:spPr>
            <a:xfrm rot="-5400000">
              <a:off x="5076051"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44" name="tx544"/>
            <p:cNvSpPr/>
            <p:nvPr/>
          </p:nvSpPr>
          <p:spPr>
            <a:xfrm rot="-5400000">
              <a:off x="5286464"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45" name="tx545"/>
            <p:cNvSpPr/>
            <p:nvPr/>
          </p:nvSpPr>
          <p:spPr>
            <a:xfrm rot="-5400000">
              <a:off x="5496876"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46" name="pl546"/>
            <p:cNvSpPr/>
            <p:nvPr/>
          </p:nvSpPr>
          <p:spPr>
            <a:xfrm>
              <a:off x="5838112"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47" name="pl547"/>
            <p:cNvSpPr/>
            <p:nvPr/>
          </p:nvSpPr>
          <p:spPr>
            <a:xfrm>
              <a:off x="6048525"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48" name="pl548"/>
            <p:cNvSpPr/>
            <p:nvPr/>
          </p:nvSpPr>
          <p:spPr>
            <a:xfrm>
              <a:off x="625893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49" name="pl549"/>
            <p:cNvSpPr/>
            <p:nvPr/>
          </p:nvSpPr>
          <p:spPr>
            <a:xfrm>
              <a:off x="6469350"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0" name="pl550"/>
            <p:cNvSpPr/>
            <p:nvPr/>
          </p:nvSpPr>
          <p:spPr>
            <a:xfrm>
              <a:off x="6679763"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1" name="pl551"/>
            <p:cNvSpPr/>
            <p:nvPr/>
          </p:nvSpPr>
          <p:spPr>
            <a:xfrm>
              <a:off x="6890175"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2" name="pl552"/>
            <p:cNvSpPr/>
            <p:nvPr/>
          </p:nvSpPr>
          <p:spPr>
            <a:xfrm>
              <a:off x="7100588"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3" name="pl553"/>
            <p:cNvSpPr/>
            <p:nvPr/>
          </p:nvSpPr>
          <p:spPr>
            <a:xfrm>
              <a:off x="7311000"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4" name="tx554"/>
            <p:cNvSpPr/>
            <p:nvPr/>
          </p:nvSpPr>
          <p:spPr>
            <a:xfrm rot="-5400000">
              <a:off x="5713754"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55" name="tx555"/>
            <p:cNvSpPr/>
            <p:nvPr/>
          </p:nvSpPr>
          <p:spPr>
            <a:xfrm rot="-5400000">
              <a:off x="5924167"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56" name="tx556"/>
            <p:cNvSpPr/>
            <p:nvPr/>
          </p:nvSpPr>
          <p:spPr>
            <a:xfrm rot="-5400000">
              <a:off x="6134579"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57" name="tx557"/>
            <p:cNvSpPr/>
            <p:nvPr/>
          </p:nvSpPr>
          <p:spPr>
            <a:xfrm rot="-5400000">
              <a:off x="6344992"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58" name="tx558"/>
            <p:cNvSpPr/>
            <p:nvPr/>
          </p:nvSpPr>
          <p:spPr>
            <a:xfrm rot="-5400000">
              <a:off x="6555404"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59" name="tx559"/>
            <p:cNvSpPr/>
            <p:nvPr/>
          </p:nvSpPr>
          <p:spPr>
            <a:xfrm rot="-5400000">
              <a:off x="6765817"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60" name="tx560"/>
            <p:cNvSpPr/>
            <p:nvPr/>
          </p:nvSpPr>
          <p:spPr>
            <a:xfrm rot="-5400000">
              <a:off x="6976229"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61" name="tx561"/>
            <p:cNvSpPr/>
            <p:nvPr/>
          </p:nvSpPr>
          <p:spPr>
            <a:xfrm rot="-5400000">
              <a:off x="7186642"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62" name="pl562"/>
            <p:cNvSpPr/>
            <p:nvPr/>
          </p:nvSpPr>
          <p:spPr>
            <a:xfrm>
              <a:off x="7527878"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3" name="pl563"/>
            <p:cNvSpPr/>
            <p:nvPr/>
          </p:nvSpPr>
          <p:spPr>
            <a:xfrm>
              <a:off x="7738291"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4" name="pl564"/>
            <p:cNvSpPr/>
            <p:nvPr/>
          </p:nvSpPr>
          <p:spPr>
            <a:xfrm>
              <a:off x="7948703"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5" name="pl565"/>
            <p:cNvSpPr/>
            <p:nvPr/>
          </p:nvSpPr>
          <p:spPr>
            <a:xfrm>
              <a:off x="8159116"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6" name="pl566"/>
            <p:cNvSpPr/>
            <p:nvPr/>
          </p:nvSpPr>
          <p:spPr>
            <a:xfrm>
              <a:off x="8369528"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7" name="pl567"/>
            <p:cNvSpPr/>
            <p:nvPr/>
          </p:nvSpPr>
          <p:spPr>
            <a:xfrm>
              <a:off x="8579941"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8" name="pl568"/>
            <p:cNvSpPr/>
            <p:nvPr/>
          </p:nvSpPr>
          <p:spPr>
            <a:xfrm>
              <a:off x="8790353"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9" name="pl569"/>
            <p:cNvSpPr/>
            <p:nvPr/>
          </p:nvSpPr>
          <p:spPr>
            <a:xfrm>
              <a:off x="9000766"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0" name="tx570"/>
            <p:cNvSpPr/>
            <p:nvPr/>
          </p:nvSpPr>
          <p:spPr>
            <a:xfrm rot="-5400000">
              <a:off x="7403520"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71" name="tx571"/>
            <p:cNvSpPr/>
            <p:nvPr/>
          </p:nvSpPr>
          <p:spPr>
            <a:xfrm rot="-5400000">
              <a:off x="7613932"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72" name="tx572"/>
            <p:cNvSpPr/>
            <p:nvPr/>
          </p:nvSpPr>
          <p:spPr>
            <a:xfrm rot="-5400000">
              <a:off x="782434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73" name="tx573"/>
            <p:cNvSpPr/>
            <p:nvPr/>
          </p:nvSpPr>
          <p:spPr>
            <a:xfrm rot="-5400000">
              <a:off x="8034757"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74" name="tx574"/>
            <p:cNvSpPr/>
            <p:nvPr/>
          </p:nvSpPr>
          <p:spPr>
            <a:xfrm rot="-5400000">
              <a:off x="8245170"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75" name="tx575"/>
            <p:cNvSpPr/>
            <p:nvPr/>
          </p:nvSpPr>
          <p:spPr>
            <a:xfrm rot="-5400000">
              <a:off x="8455583"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76" name="tx576"/>
            <p:cNvSpPr/>
            <p:nvPr/>
          </p:nvSpPr>
          <p:spPr>
            <a:xfrm rot="-5400000">
              <a:off x="866599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77" name="tx577"/>
            <p:cNvSpPr/>
            <p:nvPr/>
          </p:nvSpPr>
          <p:spPr>
            <a:xfrm rot="-5400000">
              <a:off x="887640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78" name="tx578"/>
            <p:cNvSpPr/>
            <p:nvPr/>
          </p:nvSpPr>
          <p:spPr>
            <a:xfrm>
              <a:off x="570361" y="145325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79" name="tx579"/>
            <p:cNvSpPr/>
            <p:nvPr/>
          </p:nvSpPr>
          <p:spPr>
            <a:xfrm>
              <a:off x="508182" y="96019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80" name="pl580"/>
            <p:cNvSpPr/>
            <p:nvPr/>
          </p:nvSpPr>
          <p:spPr>
            <a:xfrm>
              <a:off x="660376" y="149325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81" name="pl581"/>
            <p:cNvSpPr/>
            <p:nvPr/>
          </p:nvSpPr>
          <p:spPr>
            <a:xfrm>
              <a:off x="660376" y="100020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82" name="tx582"/>
            <p:cNvSpPr/>
            <p:nvPr/>
          </p:nvSpPr>
          <p:spPr>
            <a:xfrm>
              <a:off x="570361" y="275733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83" name="tx583"/>
            <p:cNvSpPr/>
            <p:nvPr/>
          </p:nvSpPr>
          <p:spPr>
            <a:xfrm>
              <a:off x="508182" y="226427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84" name="pl584"/>
            <p:cNvSpPr/>
            <p:nvPr/>
          </p:nvSpPr>
          <p:spPr>
            <a:xfrm>
              <a:off x="660376" y="279733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85" name="pl585"/>
            <p:cNvSpPr/>
            <p:nvPr/>
          </p:nvSpPr>
          <p:spPr>
            <a:xfrm>
              <a:off x="660376" y="230428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86" name="tx586"/>
            <p:cNvSpPr/>
            <p:nvPr/>
          </p:nvSpPr>
          <p:spPr>
            <a:xfrm>
              <a:off x="570361" y="406141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87" name="tx587"/>
            <p:cNvSpPr/>
            <p:nvPr/>
          </p:nvSpPr>
          <p:spPr>
            <a:xfrm>
              <a:off x="508182" y="356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88" name="pl588"/>
            <p:cNvSpPr/>
            <p:nvPr/>
          </p:nvSpPr>
          <p:spPr>
            <a:xfrm>
              <a:off x="660376" y="41014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89" name="pl589"/>
            <p:cNvSpPr/>
            <p:nvPr/>
          </p:nvSpPr>
          <p:spPr>
            <a:xfrm>
              <a:off x="660376" y="360836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90" name="tx590"/>
            <p:cNvSpPr/>
            <p:nvPr/>
          </p:nvSpPr>
          <p:spPr>
            <a:xfrm>
              <a:off x="570361" y="536549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91" name="tx591"/>
            <p:cNvSpPr/>
            <p:nvPr/>
          </p:nvSpPr>
          <p:spPr>
            <a:xfrm>
              <a:off x="508182" y="487244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92" name="pl592"/>
            <p:cNvSpPr/>
            <p:nvPr/>
          </p:nvSpPr>
          <p:spPr>
            <a:xfrm>
              <a:off x="660376" y="540550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93" name="pl593"/>
            <p:cNvSpPr/>
            <p:nvPr/>
          </p:nvSpPr>
          <p:spPr>
            <a:xfrm>
              <a:off x="660376" y="491244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94" name="tx594"/>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595" name="tx595"/>
            <p:cNvSpPr/>
            <p:nvPr/>
          </p:nvSpPr>
          <p:spPr>
            <a:xfrm>
              <a:off x="695171" y="435349"/>
              <a:ext cx="62518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difference compared to 2019, by country, Gavi transition, 2018-2025</a:t>
              </a:r>
            </a:p>
          </p:txBody>
        </p:sp>
        <p:sp>
          <p:nvSpPr>
            <p:cNvPr id="596" name="tx596"/>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97" name="tx597"/>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598" name="tx598"/>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5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DTP1 coverage compared to 2019, by country.
Coverage was higher in 2025 compared to 2019 in 3 countries (Armenia, Ukraine, and Viet Nam).
The largest increase in coverage was 6% points in Ukraine from 89% in 2019 to 95% in 2025.
Coverage was lower than in 2019 in 10 countries (Angola, Azerbaijan, Bolivia, Georgia, Honduras, Indonesia, Moldova, Mongolia, Sri Lanka, and Timor-Leste).
The largest decline in coverage was 16% points in Bolivia from 81% in 2019 to 65% in 2025.</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Gavi transition</a:t>
            </a:r>
          </a:p>
        </p:txBody>
      </p:sp>
      <p:sp>
        <p:nvSpPr>
          <p:cNvPr id="3" name="body"/>
          <p:cNvSpPr>
            <a:spLocks noGrp="1"/>
          </p:cNvSpPr>
          <p:nvPr>
            <p:ph/>
          </p:nvPr>
        </p:nvSpPr>
        <p:spPr>
          <a:xfrm>
            <a:off x="6492240" y="4114800"/>
            <a:ext cx="5943600" cy="4572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416267"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3995193"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57411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5304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311019" y="5650963"/>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9" name="pl9"/>
            <p:cNvSpPr/>
            <p:nvPr/>
          </p:nvSpPr>
          <p:spPr>
            <a:xfrm>
              <a:off x="1311019" y="5350309"/>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0" name="pl10"/>
            <p:cNvSpPr/>
            <p:nvPr/>
          </p:nvSpPr>
          <p:spPr>
            <a:xfrm>
              <a:off x="1311019" y="5049656"/>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1" name="pl11"/>
            <p:cNvSpPr/>
            <p:nvPr/>
          </p:nvSpPr>
          <p:spPr>
            <a:xfrm>
              <a:off x="1311019" y="4749002"/>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2" name="pl12"/>
            <p:cNvSpPr/>
            <p:nvPr/>
          </p:nvSpPr>
          <p:spPr>
            <a:xfrm>
              <a:off x="1311019" y="4448348"/>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3" name="pl13"/>
            <p:cNvSpPr/>
            <p:nvPr/>
          </p:nvSpPr>
          <p:spPr>
            <a:xfrm>
              <a:off x="1311019" y="4147694"/>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4" name="pl14"/>
            <p:cNvSpPr/>
            <p:nvPr/>
          </p:nvSpPr>
          <p:spPr>
            <a:xfrm>
              <a:off x="1311019" y="3847041"/>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5" name="pl15"/>
            <p:cNvSpPr/>
            <p:nvPr/>
          </p:nvSpPr>
          <p:spPr>
            <a:xfrm>
              <a:off x="1311019" y="3546387"/>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6" name="pl16"/>
            <p:cNvSpPr/>
            <p:nvPr/>
          </p:nvSpPr>
          <p:spPr>
            <a:xfrm>
              <a:off x="1311019" y="3245733"/>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7" name="pl17"/>
            <p:cNvSpPr/>
            <p:nvPr/>
          </p:nvSpPr>
          <p:spPr>
            <a:xfrm>
              <a:off x="1311019" y="2945079"/>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8" name="pl18"/>
            <p:cNvSpPr/>
            <p:nvPr/>
          </p:nvSpPr>
          <p:spPr>
            <a:xfrm>
              <a:off x="1311019" y="2644426"/>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9" name="pl19"/>
            <p:cNvSpPr/>
            <p:nvPr/>
          </p:nvSpPr>
          <p:spPr>
            <a:xfrm>
              <a:off x="1311019" y="2343772"/>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20" name="pl20"/>
            <p:cNvSpPr/>
            <p:nvPr/>
          </p:nvSpPr>
          <p:spPr>
            <a:xfrm>
              <a:off x="1311019" y="2043118"/>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21" name="pl21"/>
            <p:cNvSpPr/>
            <p:nvPr/>
          </p:nvSpPr>
          <p:spPr>
            <a:xfrm>
              <a:off x="1311019" y="1742465"/>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22" name="pl22"/>
            <p:cNvSpPr/>
            <p:nvPr/>
          </p:nvSpPr>
          <p:spPr>
            <a:xfrm>
              <a:off x="1311019" y="1441811"/>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23" name="pl23"/>
            <p:cNvSpPr/>
            <p:nvPr/>
          </p:nvSpPr>
          <p:spPr>
            <a:xfrm>
              <a:off x="1311019" y="1141157"/>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24" name="pl24"/>
            <p:cNvSpPr/>
            <p:nvPr/>
          </p:nvSpPr>
          <p:spPr>
            <a:xfrm>
              <a:off x="1311019" y="840503"/>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25" name="pl25"/>
            <p:cNvSpPr/>
            <p:nvPr/>
          </p:nvSpPr>
          <p:spPr>
            <a:xfrm>
              <a:off x="162680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20573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8465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363582"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942507"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689879" y="840503"/>
              <a:ext cx="189471" cy="0"/>
            </a:xfrm>
            <a:custGeom>
              <a:avLst/>
              <a:pathLst>
                <a:path w="189471" h="0">
                  <a:moveTo>
                    <a:pt x="0" y="0"/>
                  </a:moveTo>
                  <a:lnTo>
                    <a:pt x="0" y="0"/>
                  </a:lnTo>
                  <a:lnTo>
                    <a:pt x="0" y="0"/>
                  </a:lnTo>
                  <a:lnTo>
                    <a:pt x="0" y="0"/>
                  </a:lnTo>
                  <a:lnTo>
                    <a:pt x="0" y="0"/>
                  </a:lnTo>
                  <a:lnTo>
                    <a:pt x="63157" y="0"/>
                  </a:lnTo>
                  <a:lnTo>
                    <a:pt x="189471" y="0"/>
                  </a:lnTo>
                </a:path>
              </a:pathLst>
            </a:custGeom>
            <a:ln w="108405" cap="flat">
              <a:solidFill>
                <a:srgbClr val="E8E8E8">
                  <a:alpha val="100000"/>
                </a:srgbClr>
              </a:solidFill>
              <a:prstDash val="solid"/>
              <a:round/>
            </a:ln>
          </p:spPr>
          <p:txBody>
            <a:bodyPr/>
            <a:lstStyle/>
            <a:p/>
          </p:txBody>
        </p:sp>
        <p:sp>
          <p:nvSpPr>
            <p:cNvPr id="31" name="pl31"/>
            <p:cNvSpPr/>
            <p:nvPr/>
          </p:nvSpPr>
          <p:spPr>
            <a:xfrm>
              <a:off x="7689879" y="1141157"/>
              <a:ext cx="189471" cy="0"/>
            </a:xfrm>
            <a:custGeom>
              <a:avLst/>
              <a:pathLst>
                <a:path w="189471" h="0">
                  <a:moveTo>
                    <a:pt x="0" y="0"/>
                  </a:moveTo>
                  <a:lnTo>
                    <a:pt x="126314" y="0"/>
                  </a:lnTo>
                  <a:lnTo>
                    <a:pt x="126314" y="0"/>
                  </a:lnTo>
                  <a:lnTo>
                    <a:pt x="189471" y="0"/>
                  </a:lnTo>
                  <a:lnTo>
                    <a:pt x="189471" y="0"/>
                  </a:lnTo>
                  <a:lnTo>
                    <a:pt x="189471" y="0"/>
                  </a:lnTo>
                  <a:lnTo>
                    <a:pt x="189471" y="0"/>
                  </a:lnTo>
                </a:path>
              </a:pathLst>
            </a:custGeom>
            <a:ln w="108405" cap="flat">
              <a:solidFill>
                <a:srgbClr val="E8E8E8">
                  <a:alpha val="100000"/>
                </a:srgbClr>
              </a:solidFill>
              <a:prstDash val="solid"/>
              <a:round/>
            </a:ln>
          </p:spPr>
          <p:txBody>
            <a:bodyPr/>
            <a:lstStyle/>
            <a:p/>
          </p:txBody>
        </p:sp>
        <p:sp>
          <p:nvSpPr>
            <p:cNvPr id="32" name="pl32"/>
            <p:cNvSpPr/>
            <p:nvPr/>
          </p:nvSpPr>
          <p:spPr>
            <a:xfrm>
              <a:off x="7879350" y="1441811"/>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3" name="pl33"/>
            <p:cNvSpPr/>
            <p:nvPr/>
          </p:nvSpPr>
          <p:spPr>
            <a:xfrm>
              <a:off x="7816193" y="1742465"/>
              <a:ext cx="63157" cy="0"/>
            </a:xfrm>
            <a:custGeom>
              <a:avLst/>
              <a:pathLst>
                <a:path w="63157" h="0">
                  <a:moveTo>
                    <a:pt x="0" y="0"/>
                  </a:moveTo>
                  <a:lnTo>
                    <a:pt x="63157" y="0"/>
                  </a:lnTo>
                  <a:lnTo>
                    <a:pt x="63157" y="0"/>
                  </a:lnTo>
                  <a:lnTo>
                    <a:pt x="63157" y="0"/>
                  </a:lnTo>
                  <a:lnTo>
                    <a:pt x="63157" y="0"/>
                  </a:lnTo>
                  <a:lnTo>
                    <a:pt x="63157" y="0"/>
                  </a:lnTo>
                  <a:lnTo>
                    <a:pt x="63157" y="0"/>
                  </a:lnTo>
                </a:path>
              </a:pathLst>
            </a:custGeom>
            <a:ln w="108405" cap="flat">
              <a:solidFill>
                <a:srgbClr val="E8E8E8">
                  <a:alpha val="100000"/>
                </a:srgbClr>
              </a:solidFill>
              <a:prstDash val="solid"/>
              <a:round/>
            </a:ln>
          </p:spPr>
          <p:txBody>
            <a:bodyPr/>
            <a:lstStyle/>
            <a:p/>
          </p:txBody>
        </p:sp>
        <p:sp>
          <p:nvSpPr>
            <p:cNvPr id="34" name="pl34"/>
            <p:cNvSpPr/>
            <p:nvPr/>
          </p:nvSpPr>
          <p:spPr>
            <a:xfrm>
              <a:off x="6679367" y="2043118"/>
              <a:ext cx="1199983" cy="0"/>
            </a:xfrm>
            <a:custGeom>
              <a:avLst/>
              <a:pathLst>
                <a:path w="1199983" h="0">
                  <a:moveTo>
                    <a:pt x="0" y="0"/>
                  </a:moveTo>
                  <a:lnTo>
                    <a:pt x="442099" y="0"/>
                  </a:lnTo>
                  <a:lnTo>
                    <a:pt x="757884" y="0"/>
                  </a:lnTo>
                  <a:lnTo>
                    <a:pt x="1010512" y="0"/>
                  </a:lnTo>
                  <a:lnTo>
                    <a:pt x="1010512" y="0"/>
                  </a:lnTo>
                  <a:lnTo>
                    <a:pt x="1199983" y="0"/>
                  </a:lnTo>
                  <a:lnTo>
                    <a:pt x="1199983" y="0"/>
                  </a:lnTo>
                </a:path>
              </a:pathLst>
            </a:custGeom>
            <a:ln w="108405" cap="flat">
              <a:solidFill>
                <a:srgbClr val="E8E8E8">
                  <a:alpha val="100000"/>
                </a:srgbClr>
              </a:solidFill>
              <a:prstDash val="solid"/>
              <a:round/>
            </a:ln>
          </p:spPr>
          <p:txBody>
            <a:bodyPr/>
            <a:lstStyle/>
            <a:p/>
          </p:txBody>
        </p:sp>
        <p:sp>
          <p:nvSpPr>
            <p:cNvPr id="35" name="pl35"/>
            <p:cNvSpPr/>
            <p:nvPr/>
          </p:nvSpPr>
          <p:spPr>
            <a:xfrm>
              <a:off x="7626722" y="2343772"/>
              <a:ext cx="252628" cy="0"/>
            </a:xfrm>
            <a:custGeom>
              <a:avLst/>
              <a:pathLst>
                <a:path w="252628" h="0">
                  <a:moveTo>
                    <a:pt x="0" y="0"/>
                  </a:moveTo>
                  <a:lnTo>
                    <a:pt x="0" y="0"/>
                  </a:lnTo>
                  <a:lnTo>
                    <a:pt x="0" y="0"/>
                  </a:lnTo>
                  <a:lnTo>
                    <a:pt x="63157" y="0"/>
                  </a:lnTo>
                  <a:lnTo>
                    <a:pt x="126314" y="0"/>
                  </a:lnTo>
                  <a:lnTo>
                    <a:pt x="126314" y="0"/>
                  </a:lnTo>
                  <a:lnTo>
                    <a:pt x="252628" y="0"/>
                  </a:lnTo>
                </a:path>
              </a:pathLst>
            </a:custGeom>
            <a:ln w="108405" cap="flat">
              <a:solidFill>
                <a:srgbClr val="E8E8E8">
                  <a:alpha val="100000"/>
                </a:srgbClr>
              </a:solidFill>
              <a:prstDash val="solid"/>
              <a:round/>
            </a:ln>
          </p:spPr>
          <p:txBody>
            <a:bodyPr/>
            <a:lstStyle/>
            <a:p/>
          </p:txBody>
        </p:sp>
        <p:sp>
          <p:nvSpPr>
            <p:cNvPr id="36" name="pl36"/>
            <p:cNvSpPr/>
            <p:nvPr/>
          </p:nvSpPr>
          <p:spPr>
            <a:xfrm>
              <a:off x="7689879" y="2644426"/>
              <a:ext cx="189471" cy="0"/>
            </a:xfrm>
            <a:custGeom>
              <a:avLst/>
              <a:pathLst>
                <a:path w="189471" h="0">
                  <a:moveTo>
                    <a:pt x="0" y="0"/>
                  </a:moveTo>
                  <a:lnTo>
                    <a:pt x="0" y="0"/>
                  </a:lnTo>
                  <a:lnTo>
                    <a:pt x="63157" y="0"/>
                  </a:lnTo>
                  <a:lnTo>
                    <a:pt x="63157" y="0"/>
                  </a:lnTo>
                  <a:lnTo>
                    <a:pt x="126314" y="0"/>
                  </a:lnTo>
                  <a:lnTo>
                    <a:pt x="189471" y="0"/>
                  </a:lnTo>
                  <a:lnTo>
                    <a:pt x="189471" y="0"/>
                  </a:lnTo>
                </a:path>
              </a:pathLst>
            </a:custGeom>
            <a:ln w="108405" cap="flat">
              <a:solidFill>
                <a:srgbClr val="E8E8E8">
                  <a:alpha val="100000"/>
                </a:srgbClr>
              </a:solidFill>
              <a:prstDash val="solid"/>
              <a:round/>
            </a:ln>
          </p:spPr>
          <p:txBody>
            <a:bodyPr/>
            <a:lstStyle/>
            <a:p/>
          </p:txBody>
        </p:sp>
        <p:sp>
          <p:nvSpPr>
            <p:cNvPr id="37" name="pl37"/>
            <p:cNvSpPr/>
            <p:nvPr/>
          </p:nvSpPr>
          <p:spPr>
            <a:xfrm>
              <a:off x="7753036" y="2945079"/>
              <a:ext cx="126314" cy="0"/>
            </a:xfrm>
            <a:custGeom>
              <a:avLst/>
              <a:pathLst>
                <a:path w="126314" h="0">
                  <a:moveTo>
                    <a:pt x="0" y="0"/>
                  </a:moveTo>
                  <a:lnTo>
                    <a:pt x="0" y="0"/>
                  </a:lnTo>
                  <a:lnTo>
                    <a:pt x="0" y="0"/>
                  </a:lnTo>
                  <a:lnTo>
                    <a:pt x="0" y="0"/>
                  </a:lnTo>
                  <a:lnTo>
                    <a:pt x="63157" y="0"/>
                  </a:lnTo>
                  <a:lnTo>
                    <a:pt x="63157" y="0"/>
                  </a:lnTo>
                  <a:lnTo>
                    <a:pt x="126314" y="0"/>
                  </a:lnTo>
                </a:path>
              </a:pathLst>
            </a:custGeom>
            <a:ln w="108405" cap="flat">
              <a:solidFill>
                <a:srgbClr val="E8E8E8">
                  <a:alpha val="100000"/>
                </a:srgbClr>
              </a:solidFill>
              <a:prstDash val="solid"/>
              <a:round/>
            </a:ln>
          </p:spPr>
          <p:txBody>
            <a:bodyPr/>
            <a:lstStyle/>
            <a:p/>
          </p:txBody>
        </p:sp>
        <p:sp>
          <p:nvSpPr>
            <p:cNvPr id="38" name="pl38"/>
            <p:cNvSpPr/>
            <p:nvPr/>
          </p:nvSpPr>
          <p:spPr>
            <a:xfrm>
              <a:off x="7689879" y="3245733"/>
              <a:ext cx="189471" cy="0"/>
            </a:xfrm>
            <a:custGeom>
              <a:avLst/>
              <a:pathLst>
                <a:path w="189471" h="0">
                  <a:moveTo>
                    <a:pt x="0" y="0"/>
                  </a:moveTo>
                  <a:lnTo>
                    <a:pt x="0" y="0"/>
                  </a:lnTo>
                  <a:lnTo>
                    <a:pt x="0" y="0"/>
                  </a:lnTo>
                  <a:lnTo>
                    <a:pt x="126314" y="0"/>
                  </a:lnTo>
                  <a:lnTo>
                    <a:pt x="126314" y="0"/>
                  </a:lnTo>
                  <a:lnTo>
                    <a:pt x="189471" y="0"/>
                  </a:lnTo>
                  <a:lnTo>
                    <a:pt x="189471" y="0"/>
                  </a:lnTo>
                </a:path>
              </a:pathLst>
            </a:custGeom>
            <a:ln w="108405" cap="flat">
              <a:solidFill>
                <a:srgbClr val="E8E8E8">
                  <a:alpha val="100000"/>
                </a:srgbClr>
              </a:solidFill>
              <a:prstDash val="solid"/>
              <a:round/>
            </a:ln>
          </p:spPr>
          <p:txBody>
            <a:bodyPr/>
            <a:lstStyle/>
            <a:p/>
          </p:txBody>
        </p:sp>
        <p:sp>
          <p:nvSpPr>
            <p:cNvPr id="39" name="pl39"/>
            <p:cNvSpPr/>
            <p:nvPr/>
          </p:nvSpPr>
          <p:spPr>
            <a:xfrm>
              <a:off x="6553053" y="3546387"/>
              <a:ext cx="1073669" cy="0"/>
            </a:xfrm>
            <a:custGeom>
              <a:avLst/>
              <a:pathLst>
                <a:path w="1073669" h="0">
                  <a:moveTo>
                    <a:pt x="0" y="0"/>
                  </a:moveTo>
                  <a:lnTo>
                    <a:pt x="694727" y="0"/>
                  </a:lnTo>
                  <a:lnTo>
                    <a:pt x="821041" y="0"/>
                  </a:lnTo>
                  <a:lnTo>
                    <a:pt x="947355" y="0"/>
                  </a:lnTo>
                  <a:lnTo>
                    <a:pt x="947355" y="0"/>
                  </a:lnTo>
                  <a:lnTo>
                    <a:pt x="1073669" y="0"/>
                  </a:lnTo>
                  <a:lnTo>
                    <a:pt x="1073669" y="0"/>
                  </a:lnTo>
                </a:path>
              </a:pathLst>
            </a:custGeom>
            <a:ln w="108405" cap="flat">
              <a:solidFill>
                <a:srgbClr val="E8E8E8">
                  <a:alpha val="100000"/>
                </a:srgbClr>
              </a:solidFill>
              <a:prstDash val="solid"/>
              <a:round/>
            </a:ln>
          </p:spPr>
          <p:txBody>
            <a:bodyPr/>
            <a:lstStyle/>
            <a:p/>
          </p:txBody>
        </p:sp>
        <p:sp>
          <p:nvSpPr>
            <p:cNvPr id="40" name="pl40"/>
            <p:cNvSpPr/>
            <p:nvPr/>
          </p:nvSpPr>
          <p:spPr>
            <a:xfrm>
              <a:off x="7247780" y="3847041"/>
              <a:ext cx="126314" cy="0"/>
            </a:xfrm>
            <a:custGeom>
              <a:avLst/>
              <a:pathLst>
                <a:path w="126314" h="0">
                  <a:moveTo>
                    <a:pt x="0" y="0"/>
                  </a:moveTo>
                  <a:lnTo>
                    <a:pt x="0" y="0"/>
                  </a:lnTo>
                  <a:lnTo>
                    <a:pt x="0" y="0"/>
                  </a:lnTo>
                  <a:lnTo>
                    <a:pt x="0" y="0"/>
                  </a:lnTo>
                  <a:lnTo>
                    <a:pt x="0" y="0"/>
                  </a:lnTo>
                  <a:lnTo>
                    <a:pt x="63157" y="0"/>
                  </a:lnTo>
                  <a:lnTo>
                    <a:pt x="126314" y="0"/>
                  </a:lnTo>
                </a:path>
              </a:pathLst>
            </a:custGeom>
            <a:ln w="108405" cap="flat">
              <a:solidFill>
                <a:srgbClr val="E8E8E8">
                  <a:alpha val="100000"/>
                </a:srgbClr>
              </a:solidFill>
              <a:prstDash val="solid"/>
              <a:round/>
            </a:ln>
          </p:spPr>
          <p:txBody>
            <a:bodyPr/>
            <a:lstStyle/>
            <a:p/>
          </p:txBody>
        </p:sp>
        <p:sp>
          <p:nvSpPr>
            <p:cNvPr id="41" name="pl41"/>
            <p:cNvSpPr/>
            <p:nvPr/>
          </p:nvSpPr>
          <p:spPr>
            <a:xfrm>
              <a:off x="7184623" y="4147694"/>
              <a:ext cx="252628" cy="0"/>
            </a:xfrm>
            <a:custGeom>
              <a:avLst/>
              <a:pathLst>
                <a:path w="252628" h="0">
                  <a:moveTo>
                    <a:pt x="0" y="0"/>
                  </a:moveTo>
                  <a:lnTo>
                    <a:pt x="63157" y="0"/>
                  </a:lnTo>
                  <a:lnTo>
                    <a:pt x="63157" y="0"/>
                  </a:lnTo>
                  <a:lnTo>
                    <a:pt x="126314" y="0"/>
                  </a:lnTo>
                  <a:lnTo>
                    <a:pt x="189471" y="0"/>
                  </a:lnTo>
                  <a:lnTo>
                    <a:pt x="252628" y="0"/>
                  </a:lnTo>
                  <a:lnTo>
                    <a:pt x="252628" y="0"/>
                  </a:lnTo>
                </a:path>
              </a:pathLst>
            </a:custGeom>
            <a:ln w="108405" cap="flat">
              <a:solidFill>
                <a:srgbClr val="E8E8E8">
                  <a:alpha val="100000"/>
                </a:srgbClr>
              </a:solidFill>
              <a:prstDash val="solid"/>
              <a:round/>
            </a:ln>
          </p:spPr>
          <p:txBody>
            <a:bodyPr/>
            <a:lstStyle/>
            <a:p/>
          </p:txBody>
        </p:sp>
        <p:sp>
          <p:nvSpPr>
            <p:cNvPr id="42" name="pl42"/>
            <p:cNvSpPr/>
            <p:nvPr/>
          </p:nvSpPr>
          <p:spPr>
            <a:xfrm>
              <a:off x="6300424" y="4448348"/>
              <a:ext cx="1136826" cy="0"/>
            </a:xfrm>
            <a:custGeom>
              <a:avLst/>
              <a:pathLst>
                <a:path w="1136826" h="0">
                  <a:moveTo>
                    <a:pt x="0" y="0"/>
                  </a:moveTo>
                  <a:lnTo>
                    <a:pt x="568413" y="0"/>
                  </a:lnTo>
                  <a:lnTo>
                    <a:pt x="568413" y="0"/>
                  </a:lnTo>
                  <a:lnTo>
                    <a:pt x="694727" y="0"/>
                  </a:lnTo>
                  <a:lnTo>
                    <a:pt x="694727" y="0"/>
                  </a:lnTo>
                  <a:lnTo>
                    <a:pt x="1010512" y="0"/>
                  </a:lnTo>
                  <a:lnTo>
                    <a:pt x="1136826" y="0"/>
                  </a:lnTo>
                </a:path>
              </a:pathLst>
            </a:custGeom>
            <a:ln w="108405" cap="flat">
              <a:solidFill>
                <a:srgbClr val="E8E8E8">
                  <a:alpha val="100000"/>
                </a:srgbClr>
              </a:solidFill>
              <a:prstDash val="solid"/>
              <a:round/>
            </a:ln>
          </p:spPr>
          <p:txBody>
            <a:bodyPr/>
            <a:lstStyle/>
            <a:p/>
          </p:txBody>
        </p:sp>
        <p:sp>
          <p:nvSpPr>
            <p:cNvPr id="43" name="pl43"/>
            <p:cNvSpPr/>
            <p:nvPr/>
          </p:nvSpPr>
          <p:spPr>
            <a:xfrm>
              <a:off x="6805681" y="4749002"/>
              <a:ext cx="568413" cy="0"/>
            </a:xfrm>
            <a:custGeom>
              <a:avLst/>
              <a:pathLst>
                <a:path w="568413" h="0">
                  <a:moveTo>
                    <a:pt x="0" y="0"/>
                  </a:moveTo>
                  <a:lnTo>
                    <a:pt x="252628" y="0"/>
                  </a:lnTo>
                  <a:lnTo>
                    <a:pt x="315785" y="0"/>
                  </a:lnTo>
                  <a:lnTo>
                    <a:pt x="315785" y="0"/>
                  </a:lnTo>
                  <a:lnTo>
                    <a:pt x="315785" y="0"/>
                  </a:lnTo>
                  <a:lnTo>
                    <a:pt x="442099" y="0"/>
                  </a:lnTo>
                  <a:lnTo>
                    <a:pt x="568413" y="0"/>
                  </a:lnTo>
                </a:path>
              </a:pathLst>
            </a:custGeom>
            <a:ln w="108405" cap="flat">
              <a:solidFill>
                <a:srgbClr val="E8E8E8">
                  <a:alpha val="100000"/>
                </a:srgbClr>
              </a:solidFill>
              <a:prstDash val="solid"/>
              <a:round/>
            </a:ln>
          </p:spPr>
          <p:txBody>
            <a:bodyPr/>
            <a:lstStyle/>
            <a:p/>
          </p:txBody>
        </p:sp>
        <p:sp>
          <p:nvSpPr>
            <p:cNvPr id="44" name="pl44"/>
            <p:cNvSpPr/>
            <p:nvPr/>
          </p:nvSpPr>
          <p:spPr>
            <a:xfrm>
              <a:off x="5605697" y="5049656"/>
              <a:ext cx="1010512" cy="0"/>
            </a:xfrm>
            <a:custGeom>
              <a:avLst/>
              <a:pathLst>
                <a:path w="1010512" h="0">
                  <a:moveTo>
                    <a:pt x="0" y="0"/>
                  </a:moveTo>
                  <a:lnTo>
                    <a:pt x="126314" y="0"/>
                  </a:lnTo>
                  <a:lnTo>
                    <a:pt x="252628" y="0"/>
                  </a:lnTo>
                  <a:lnTo>
                    <a:pt x="252628" y="0"/>
                  </a:lnTo>
                  <a:lnTo>
                    <a:pt x="442099" y="0"/>
                  </a:lnTo>
                  <a:lnTo>
                    <a:pt x="442099" y="0"/>
                  </a:lnTo>
                  <a:lnTo>
                    <a:pt x="1010512" y="0"/>
                  </a:lnTo>
                </a:path>
              </a:pathLst>
            </a:custGeom>
            <a:ln w="108405" cap="flat">
              <a:solidFill>
                <a:srgbClr val="E8E8E8">
                  <a:alpha val="100000"/>
                </a:srgbClr>
              </a:solidFill>
              <a:prstDash val="solid"/>
              <a:round/>
            </a:ln>
          </p:spPr>
          <p:txBody>
            <a:bodyPr/>
            <a:lstStyle/>
            <a:p/>
          </p:txBody>
        </p:sp>
        <p:sp>
          <p:nvSpPr>
            <p:cNvPr id="45" name="pl45"/>
            <p:cNvSpPr/>
            <p:nvPr/>
          </p:nvSpPr>
          <p:spPr>
            <a:xfrm>
              <a:off x="5605697" y="5350309"/>
              <a:ext cx="884198" cy="0"/>
            </a:xfrm>
            <a:custGeom>
              <a:avLst/>
              <a:pathLst>
                <a:path w="884198" h="0">
                  <a:moveTo>
                    <a:pt x="0" y="0"/>
                  </a:moveTo>
                  <a:lnTo>
                    <a:pt x="63157" y="0"/>
                  </a:lnTo>
                  <a:lnTo>
                    <a:pt x="126314" y="0"/>
                  </a:lnTo>
                  <a:lnTo>
                    <a:pt x="126314" y="0"/>
                  </a:lnTo>
                  <a:lnTo>
                    <a:pt x="126314" y="0"/>
                  </a:lnTo>
                  <a:lnTo>
                    <a:pt x="126314" y="0"/>
                  </a:lnTo>
                  <a:lnTo>
                    <a:pt x="884198" y="0"/>
                  </a:lnTo>
                </a:path>
              </a:pathLst>
            </a:custGeom>
            <a:ln w="108405" cap="flat">
              <a:solidFill>
                <a:srgbClr val="E8E8E8">
                  <a:alpha val="100000"/>
                </a:srgbClr>
              </a:solidFill>
              <a:prstDash val="solid"/>
              <a:round/>
            </a:ln>
          </p:spPr>
          <p:txBody>
            <a:bodyPr/>
            <a:lstStyle/>
            <a:p/>
          </p:txBody>
        </p:sp>
        <p:sp>
          <p:nvSpPr>
            <p:cNvPr id="46" name="pl46"/>
            <p:cNvSpPr/>
            <p:nvPr/>
          </p:nvSpPr>
          <p:spPr>
            <a:xfrm>
              <a:off x="5732011" y="5650963"/>
              <a:ext cx="1010512" cy="0"/>
            </a:xfrm>
            <a:custGeom>
              <a:avLst/>
              <a:pathLst>
                <a:path w="1010512" h="0">
                  <a:moveTo>
                    <a:pt x="0" y="0"/>
                  </a:moveTo>
                  <a:lnTo>
                    <a:pt x="0" y="0"/>
                  </a:lnTo>
                  <a:lnTo>
                    <a:pt x="442099" y="0"/>
                  </a:lnTo>
                  <a:lnTo>
                    <a:pt x="631570" y="0"/>
                  </a:lnTo>
                  <a:lnTo>
                    <a:pt x="631570" y="0"/>
                  </a:lnTo>
                  <a:lnTo>
                    <a:pt x="884198" y="0"/>
                  </a:lnTo>
                  <a:lnTo>
                    <a:pt x="1010512" y="0"/>
                  </a:lnTo>
                </a:path>
              </a:pathLst>
            </a:custGeom>
            <a:ln w="108405" cap="flat">
              <a:solidFill>
                <a:srgbClr val="E8E8E8">
                  <a:alpha val="100000"/>
                </a:srgbClr>
              </a:solidFill>
              <a:prstDash val="solid"/>
              <a:round/>
            </a:ln>
          </p:spPr>
          <p:txBody>
            <a:bodyPr/>
            <a:lstStyle/>
            <a:p/>
          </p:txBody>
        </p:sp>
        <p:sp>
          <p:nvSpPr>
            <p:cNvPr id="47" name="pt47"/>
            <p:cNvSpPr/>
            <p:nvPr/>
          </p:nvSpPr>
          <p:spPr>
            <a:xfrm>
              <a:off x="6043296"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853825"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727511"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601197"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611710"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043296"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853825"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685379"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685379"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85379"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685379"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685379"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748536"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874850"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485396"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664354"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601197"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727511"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727511"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727511"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727511"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874850"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685379"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874850"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811693"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874850"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811693"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874850"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738024"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611710"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359082"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359082"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169610"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727511"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727511"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74850"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874850"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874850"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874850"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874850"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874850"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874850"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874850"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622222"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748536"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622222"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685379"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22222"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748536"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874850"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874850"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811693"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874850"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874850"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874850"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874850"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432751"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432751"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369594"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306437"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243280"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243280"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180123"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306437"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864338"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295924"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432751"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990652"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864338"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990652"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748536"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874850"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811693"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685379"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874850"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685379"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748536"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874850"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811693"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748536"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748536"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811693"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748536"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748536"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369594"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053809"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6966"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243280"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6966"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116966"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6801181"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874850"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685379"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685379"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811693"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874850"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811693"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685379"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369594"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306437"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243280"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243280"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243280"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243280"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243280"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243280"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495908"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369594"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6548553"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495908"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622222"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622222"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685379"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685379"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7116966"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432751"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6674867"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7874850"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874850"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5989094" y="499095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7" name="pt167"/>
            <p:cNvSpPr/>
            <p:nvPr/>
          </p:nvSpPr>
          <p:spPr>
            <a:xfrm>
              <a:off x="5989094" y="499095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8" name="pt168"/>
            <p:cNvSpPr/>
            <p:nvPr/>
          </p:nvSpPr>
          <p:spPr>
            <a:xfrm>
              <a:off x="5799623" y="499095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9" name="pt169"/>
            <p:cNvSpPr/>
            <p:nvPr/>
          </p:nvSpPr>
          <p:spPr>
            <a:xfrm>
              <a:off x="7631177" y="7818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0" name="pt170"/>
            <p:cNvSpPr/>
            <p:nvPr/>
          </p:nvSpPr>
          <p:spPr>
            <a:xfrm>
              <a:off x="7694334" y="7818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1" name="pt171"/>
            <p:cNvSpPr/>
            <p:nvPr/>
          </p:nvSpPr>
          <p:spPr>
            <a:xfrm>
              <a:off x="7820648" y="7818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2" name="pt172"/>
            <p:cNvSpPr/>
            <p:nvPr/>
          </p:nvSpPr>
          <p:spPr>
            <a:xfrm>
              <a:off x="6431193" y="529160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3" name="pt173"/>
            <p:cNvSpPr/>
            <p:nvPr/>
          </p:nvSpPr>
          <p:spPr>
            <a:xfrm>
              <a:off x="5673309" y="529160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4" name="pt174"/>
            <p:cNvSpPr/>
            <p:nvPr/>
          </p:nvSpPr>
          <p:spPr>
            <a:xfrm>
              <a:off x="5673309" y="529160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5" name="pt175"/>
            <p:cNvSpPr/>
            <p:nvPr/>
          </p:nvSpPr>
          <p:spPr>
            <a:xfrm>
              <a:off x="7820648" y="108245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6" name="pt176"/>
            <p:cNvSpPr/>
            <p:nvPr/>
          </p:nvSpPr>
          <p:spPr>
            <a:xfrm>
              <a:off x="7757491" y="108245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7820648" y="108245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6683821" y="55922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9" name="pt179"/>
            <p:cNvSpPr/>
            <p:nvPr/>
          </p:nvSpPr>
          <p:spPr>
            <a:xfrm>
              <a:off x="5673309" y="55922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0" name="pt180"/>
            <p:cNvSpPr/>
            <p:nvPr/>
          </p:nvSpPr>
          <p:spPr>
            <a:xfrm>
              <a:off x="5673309" y="55922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1" name="pt181"/>
            <p:cNvSpPr/>
            <p:nvPr/>
          </p:nvSpPr>
          <p:spPr>
            <a:xfrm>
              <a:off x="7820648" y="13831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2" name="pt182"/>
            <p:cNvSpPr/>
            <p:nvPr/>
          </p:nvSpPr>
          <p:spPr>
            <a:xfrm>
              <a:off x="7820648" y="13831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3" name="pt183"/>
            <p:cNvSpPr/>
            <p:nvPr/>
          </p:nvSpPr>
          <p:spPr>
            <a:xfrm>
              <a:off x="7820648" y="13831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4" name="pt184"/>
            <p:cNvSpPr/>
            <p:nvPr/>
          </p:nvSpPr>
          <p:spPr>
            <a:xfrm>
              <a:off x="7820648" y="22850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5" name="pt185"/>
            <p:cNvSpPr/>
            <p:nvPr/>
          </p:nvSpPr>
          <p:spPr>
            <a:xfrm>
              <a:off x="7568020" y="22850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6" name="pt186"/>
            <p:cNvSpPr/>
            <p:nvPr/>
          </p:nvSpPr>
          <p:spPr>
            <a:xfrm>
              <a:off x="7694334" y="22850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7" name="pt187"/>
            <p:cNvSpPr/>
            <p:nvPr/>
          </p:nvSpPr>
          <p:spPr>
            <a:xfrm>
              <a:off x="7820648" y="16837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8" name="pt188"/>
            <p:cNvSpPr/>
            <p:nvPr/>
          </p:nvSpPr>
          <p:spPr>
            <a:xfrm>
              <a:off x="7820648" y="16837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9" name="pt189"/>
            <p:cNvSpPr/>
            <p:nvPr/>
          </p:nvSpPr>
          <p:spPr>
            <a:xfrm>
              <a:off x="7820648" y="16837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0" name="pt190"/>
            <p:cNvSpPr/>
            <p:nvPr/>
          </p:nvSpPr>
          <p:spPr>
            <a:xfrm>
              <a:off x="7378549" y="40889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1" name="pt191"/>
            <p:cNvSpPr/>
            <p:nvPr/>
          </p:nvSpPr>
          <p:spPr>
            <a:xfrm>
              <a:off x="7189077" y="40889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2" name="pt192"/>
            <p:cNvSpPr/>
            <p:nvPr/>
          </p:nvSpPr>
          <p:spPr>
            <a:xfrm>
              <a:off x="7125920" y="40889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3" name="pt193"/>
            <p:cNvSpPr/>
            <p:nvPr/>
          </p:nvSpPr>
          <p:spPr>
            <a:xfrm>
              <a:off x="7252234" y="438964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4" name="pt194"/>
            <p:cNvSpPr/>
            <p:nvPr/>
          </p:nvSpPr>
          <p:spPr>
            <a:xfrm>
              <a:off x="6810135" y="438964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5" name="pt195"/>
            <p:cNvSpPr/>
            <p:nvPr/>
          </p:nvSpPr>
          <p:spPr>
            <a:xfrm>
              <a:off x="6936449" y="438964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6" name="pt196"/>
            <p:cNvSpPr/>
            <p:nvPr/>
          </p:nvSpPr>
          <p:spPr>
            <a:xfrm>
              <a:off x="7694334" y="25857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7" name="pt197"/>
            <p:cNvSpPr/>
            <p:nvPr/>
          </p:nvSpPr>
          <p:spPr>
            <a:xfrm>
              <a:off x="7631177" y="25857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8" name="pt198"/>
            <p:cNvSpPr/>
            <p:nvPr/>
          </p:nvSpPr>
          <p:spPr>
            <a:xfrm>
              <a:off x="7694334" y="25857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9" name="pt199"/>
            <p:cNvSpPr/>
            <p:nvPr/>
          </p:nvSpPr>
          <p:spPr>
            <a:xfrm>
              <a:off x="7820648" y="28863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0" name="pt200"/>
            <p:cNvSpPr/>
            <p:nvPr/>
          </p:nvSpPr>
          <p:spPr>
            <a:xfrm>
              <a:off x="7694334" y="28863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1" name="pt201"/>
            <p:cNvSpPr/>
            <p:nvPr/>
          </p:nvSpPr>
          <p:spPr>
            <a:xfrm>
              <a:off x="7694334" y="28863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7315392" y="469029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7062763" y="469029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6746978" y="469029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7820648" y="31870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7757491" y="31870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7631177" y="31870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315392" y="37883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7189077" y="37883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7189077" y="37883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7189077" y="34876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7568020" y="34876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7568020" y="34876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7631177" y="19844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7820648" y="19844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7820648" y="19844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tx217"/>
            <p:cNvSpPr/>
            <p:nvPr/>
          </p:nvSpPr>
          <p:spPr>
            <a:xfrm>
              <a:off x="836909" y="5586223"/>
              <a:ext cx="411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Bolivia</a:t>
              </a:r>
            </a:p>
          </p:txBody>
        </p:sp>
        <p:sp>
          <p:nvSpPr>
            <p:cNvPr id="218" name="tx218"/>
            <p:cNvSpPr/>
            <p:nvPr/>
          </p:nvSpPr>
          <p:spPr>
            <a:xfrm>
              <a:off x="588192" y="5285570"/>
              <a:ext cx="6601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Azerbaijan</a:t>
              </a:r>
            </a:p>
          </p:txBody>
        </p:sp>
        <p:sp>
          <p:nvSpPr>
            <p:cNvPr id="219" name="tx219"/>
            <p:cNvSpPr/>
            <p:nvPr/>
          </p:nvSpPr>
          <p:spPr>
            <a:xfrm>
              <a:off x="813317" y="4984916"/>
              <a:ext cx="435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Angola</a:t>
              </a:r>
            </a:p>
          </p:txBody>
        </p:sp>
        <p:sp>
          <p:nvSpPr>
            <p:cNvPr id="220" name="tx220"/>
            <p:cNvSpPr/>
            <p:nvPr/>
          </p:nvSpPr>
          <p:spPr>
            <a:xfrm>
              <a:off x="720231" y="4684262"/>
              <a:ext cx="5281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Moldova</a:t>
              </a:r>
            </a:p>
          </p:txBody>
        </p:sp>
        <p:sp>
          <p:nvSpPr>
            <p:cNvPr id="221" name="tx221"/>
            <p:cNvSpPr/>
            <p:nvPr/>
          </p:nvSpPr>
          <p:spPr>
            <a:xfrm>
              <a:off x="642325" y="4383609"/>
              <a:ext cx="6060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Indonesia</a:t>
              </a:r>
            </a:p>
          </p:txBody>
        </p:sp>
        <p:sp>
          <p:nvSpPr>
            <p:cNvPr id="222" name="tx222"/>
            <p:cNvSpPr/>
            <p:nvPr/>
          </p:nvSpPr>
          <p:spPr>
            <a:xfrm>
              <a:off x="642507" y="4082955"/>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Honduras</a:t>
              </a:r>
            </a:p>
          </p:txBody>
        </p:sp>
        <p:sp>
          <p:nvSpPr>
            <p:cNvPr id="223" name="tx223"/>
            <p:cNvSpPr/>
            <p:nvPr/>
          </p:nvSpPr>
          <p:spPr>
            <a:xfrm>
              <a:off x="508182" y="3782301"/>
              <a:ext cx="740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Timor-Leste</a:t>
              </a:r>
            </a:p>
          </p:txBody>
        </p:sp>
        <p:sp>
          <p:nvSpPr>
            <p:cNvPr id="224" name="tx224"/>
            <p:cNvSpPr/>
            <p:nvPr/>
          </p:nvSpPr>
          <p:spPr>
            <a:xfrm>
              <a:off x="766957" y="3481647"/>
              <a:ext cx="4814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Ukraine</a:t>
              </a:r>
            </a:p>
          </p:txBody>
        </p:sp>
        <p:sp>
          <p:nvSpPr>
            <p:cNvPr id="225" name="tx225"/>
            <p:cNvSpPr/>
            <p:nvPr/>
          </p:nvSpPr>
          <p:spPr>
            <a:xfrm>
              <a:off x="658052" y="3180994"/>
              <a:ext cx="1707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Sri</a:t>
              </a:r>
            </a:p>
          </p:txBody>
        </p:sp>
        <p:sp>
          <p:nvSpPr>
            <p:cNvPr id="226" name="tx226"/>
            <p:cNvSpPr/>
            <p:nvPr/>
          </p:nvSpPr>
          <p:spPr>
            <a:xfrm>
              <a:off x="867633" y="3180994"/>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Lanka</a:t>
              </a:r>
            </a:p>
          </p:txBody>
        </p:sp>
        <p:sp>
          <p:nvSpPr>
            <p:cNvPr id="227" name="tx227"/>
            <p:cNvSpPr/>
            <p:nvPr/>
          </p:nvSpPr>
          <p:spPr>
            <a:xfrm>
              <a:off x="681369" y="2880340"/>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Mongolia</a:t>
              </a:r>
            </a:p>
          </p:txBody>
        </p:sp>
        <p:sp>
          <p:nvSpPr>
            <p:cNvPr id="228" name="tx228"/>
            <p:cNvSpPr/>
            <p:nvPr/>
          </p:nvSpPr>
          <p:spPr>
            <a:xfrm>
              <a:off x="821364" y="2579686"/>
              <a:ext cx="4270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Kiribati</a:t>
              </a:r>
            </a:p>
          </p:txBody>
        </p:sp>
        <p:sp>
          <p:nvSpPr>
            <p:cNvPr id="229" name="tx229"/>
            <p:cNvSpPr/>
            <p:nvPr/>
          </p:nvSpPr>
          <p:spPr>
            <a:xfrm>
              <a:off x="751230" y="2279033"/>
              <a:ext cx="49715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Georgia</a:t>
              </a:r>
            </a:p>
          </p:txBody>
        </p:sp>
        <p:sp>
          <p:nvSpPr>
            <p:cNvPr id="230" name="tx230"/>
            <p:cNvSpPr/>
            <p:nvPr/>
          </p:nvSpPr>
          <p:spPr>
            <a:xfrm>
              <a:off x="676340" y="1978379"/>
              <a:ext cx="2382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Viet</a:t>
              </a:r>
            </a:p>
          </p:txBody>
        </p:sp>
        <p:sp>
          <p:nvSpPr>
            <p:cNvPr id="231" name="tx231"/>
            <p:cNvSpPr/>
            <p:nvPr/>
          </p:nvSpPr>
          <p:spPr>
            <a:xfrm>
              <a:off x="953403" y="1978379"/>
              <a:ext cx="2949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Nam</a:t>
              </a:r>
            </a:p>
          </p:txBody>
        </p:sp>
        <p:sp>
          <p:nvSpPr>
            <p:cNvPr id="232" name="tx232"/>
            <p:cNvSpPr/>
            <p:nvPr/>
          </p:nvSpPr>
          <p:spPr>
            <a:xfrm>
              <a:off x="758911" y="1677725"/>
              <a:ext cx="48947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Guyana</a:t>
              </a:r>
            </a:p>
          </p:txBody>
        </p:sp>
        <p:sp>
          <p:nvSpPr>
            <p:cNvPr id="233" name="tx233"/>
            <p:cNvSpPr/>
            <p:nvPr/>
          </p:nvSpPr>
          <p:spPr>
            <a:xfrm>
              <a:off x="914359" y="1377071"/>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Cuba</a:t>
              </a:r>
            </a:p>
          </p:txBody>
        </p:sp>
        <p:sp>
          <p:nvSpPr>
            <p:cNvPr id="234" name="tx234"/>
            <p:cNvSpPr/>
            <p:nvPr/>
          </p:nvSpPr>
          <p:spPr>
            <a:xfrm>
              <a:off x="805454" y="1076418"/>
              <a:ext cx="4429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Bhutan</a:t>
              </a:r>
            </a:p>
          </p:txBody>
        </p:sp>
        <p:sp>
          <p:nvSpPr>
            <p:cNvPr id="235" name="tx235"/>
            <p:cNvSpPr/>
            <p:nvPr/>
          </p:nvSpPr>
          <p:spPr>
            <a:xfrm>
              <a:off x="728095" y="775764"/>
              <a:ext cx="5202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Armenia</a:t>
              </a:r>
            </a:p>
          </p:txBody>
        </p:sp>
        <p:sp>
          <p:nvSpPr>
            <p:cNvPr id="236" name="tx236"/>
            <p:cNvSpPr/>
            <p:nvPr/>
          </p:nvSpPr>
          <p:spPr>
            <a:xfrm>
              <a:off x="1595715"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37" name="tx237"/>
            <p:cNvSpPr/>
            <p:nvPr/>
          </p:nvSpPr>
          <p:spPr>
            <a:xfrm>
              <a:off x="3143551"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38" name="tx238"/>
            <p:cNvSpPr/>
            <p:nvPr/>
          </p:nvSpPr>
          <p:spPr>
            <a:xfrm>
              <a:off x="4722477"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39" name="tx239"/>
            <p:cNvSpPr/>
            <p:nvPr/>
          </p:nvSpPr>
          <p:spPr>
            <a:xfrm>
              <a:off x="6301402"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40" name="tx240"/>
            <p:cNvSpPr/>
            <p:nvPr/>
          </p:nvSpPr>
          <p:spPr>
            <a:xfrm>
              <a:off x="7849238"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41" name="tx241"/>
            <p:cNvSpPr/>
            <p:nvPr/>
          </p:nvSpPr>
          <p:spPr>
            <a:xfrm>
              <a:off x="4353608"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42" name="pt242"/>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44" name="pt244"/>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5" name="tx245"/>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46" name="tx246"/>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47" name="tx247"/>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48" name="tx248"/>
            <p:cNvSpPr/>
            <p:nvPr/>
          </p:nvSpPr>
          <p:spPr>
            <a:xfrm>
              <a:off x="1311019" y="435349"/>
              <a:ext cx="407557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Gavi transition, 2019-2025</a:t>
              </a:r>
            </a:p>
          </p:txBody>
        </p:sp>
        <p:sp>
          <p:nvSpPr>
            <p:cNvPr id="249" name="tx249"/>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50" name="tx250"/>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251" name="tx251"/>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252" name="tx252"/>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DTP1 coverage across years 2019 to 2025 (grey bars), and coverage in specific years (dots), by country. The chart can be used for assessing recovery to pre-pandemic levels and progress beyond 2019.
In 2024, 11 (out of 17) countries had lower coverage than in 2019.
In 2025, 4 countries had lower DTP1 coverage than in 2024.
In 2025, 10 countries had lower coverage than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82092" y="5352476"/>
              <a:ext cx="2246785" cy="0"/>
            </a:xfrm>
            <a:custGeom>
              <a:avLst/>
              <a:pathLst>
                <a:path w="2246785" h="0">
                  <a:moveTo>
                    <a:pt x="0" y="0"/>
                  </a:moveTo>
                  <a:lnTo>
                    <a:pt x="2246785" y="0"/>
                  </a:lnTo>
                  <a:lnTo>
                    <a:pt x="2246785" y="0"/>
                  </a:lnTo>
                </a:path>
              </a:pathLst>
            </a:custGeom>
            <a:ln w="13550" cap="flat">
              <a:solidFill>
                <a:srgbClr val="EBEBEB">
                  <a:alpha val="100000"/>
                </a:srgbClr>
              </a:solidFill>
              <a:prstDash val="solid"/>
              <a:round/>
            </a:ln>
          </p:spPr>
          <p:txBody>
            <a:bodyPr/>
            <a:lstStyle/>
            <a:p/>
          </p:txBody>
        </p:sp>
        <p:sp>
          <p:nvSpPr>
            <p:cNvPr id="5" name="pl5"/>
            <p:cNvSpPr/>
            <p:nvPr/>
          </p:nvSpPr>
          <p:spPr>
            <a:xfrm>
              <a:off x="1182092" y="4983223"/>
              <a:ext cx="2246785" cy="0"/>
            </a:xfrm>
            <a:custGeom>
              <a:avLst/>
              <a:pathLst>
                <a:path w="2246785" h="0">
                  <a:moveTo>
                    <a:pt x="0" y="0"/>
                  </a:moveTo>
                  <a:lnTo>
                    <a:pt x="2246785" y="0"/>
                  </a:lnTo>
                  <a:lnTo>
                    <a:pt x="2246785" y="0"/>
                  </a:lnTo>
                </a:path>
              </a:pathLst>
            </a:custGeom>
            <a:ln w="13550" cap="flat">
              <a:solidFill>
                <a:srgbClr val="EBEBEB">
                  <a:alpha val="100000"/>
                </a:srgbClr>
              </a:solidFill>
              <a:prstDash val="solid"/>
              <a:round/>
            </a:ln>
          </p:spPr>
          <p:txBody>
            <a:bodyPr/>
            <a:lstStyle/>
            <a:p/>
          </p:txBody>
        </p:sp>
        <p:sp>
          <p:nvSpPr>
            <p:cNvPr id="6" name="pl6"/>
            <p:cNvSpPr/>
            <p:nvPr/>
          </p:nvSpPr>
          <p:spPr>
            <a:xfrm>
              <a:off x="1182092" y="4613971"/>
              <a:ext cx="2246785" cy="0"/>
            </a:xfrm>
            <a:custGeom>
              <a:avLst/>
              <a:pathLst>
                <a:path w="2246785" h="0">
                  <a:moveTo>
                    <a:pt x="0" y="0"/>
                  </a:moveTo>
                  <a:lnTo>
                    <a:pt x="2246785" y="0"/>
                  </a:lnTo>
                  <a:lnTo>
                    <a:pt x="2246785" y="0"/>
                  </a:lnTo>
                </a:path>
              </a:pathLst>
            </a:custGeom>
            <a:ln w="13550" cap="flat">
              <a:solidFill>
                <a:srgbClr val="EBEBEB">
                  <a:alpha val="100000"/>
                </a:srgbClr>
              </a:solidFill>
              <a:prstDash val="solid"/>
              <a:round/>
            </a:ln>
          </p:spPr>
          <p:txBody>
            <a:bodyPr/>
            <a:lstStyle/>
            <a:p/>
          </p:txBody>
        </p:sp>
        <p:sp>
          <p:nvSpPr>
            <p:cNvPr id="7" name="pl7"/>
            <p:cNvSpPr/>
            <p:nvPr/>
          </p:nvSpPr>
          <p:spPr>
            <a:xfrm>
              <a:off x="1182092" y="4244718"/>
              <a:ext cx="2246785" cy="0"/>
            </a:xfrm>
            <a:custGeom>
              <a:avLst/>
              <a:pathLst>
                <a:path w="2246785" h="0">
                  <a:moveTo>
                    <a:pt x="0" y="0"/>
                  </a:moveTo>
                  <a:lnTo>
                    <a:pt x="2246785" y="0"/>
                  </a:lnTo>
                  <a:lnTo>
                    <a:pt x="2246785" y="0"/>
                  </a:lnTo>
                </a:path>
              </a:pathLst>
            </a:custGeom>
            <a:ln w="13550" cap="flat">
              <a:solidFill>
                <a:srgbClr val="EBEBEB">
                  <a:alpha val="100000"/>
                </a:srgbClr>
              </a:solidFill>
              <a:prstDash val="solid"/>
              <a:round/>
            </a:ln>
          </p:spPr>
          <p:txBody>
            <a:bodyPr/>
            <a:lstStyle/>
            <a:p/>
          </p:txBody>
        </p:sp>
        <p:sp>
          <p:nvSpPr>
            <p:cNvPr id="8" name="pl8"/>
            <p:cNvSpPr/>
            <p:nvPr/>
          </p:nvSpPr>
          <p:spPr>
            <a:xfrm>
              <a:off x="1182092" y="3875466"/>
              <a:ext cx="2246785" cy="0"/>
            </a:xfrm>
            <a:custGeom>
              <a:avLst/>
              <a:pathLst>
                <a:path w="2246785" h="0">
                  <a:moveTo>
                    <a:pt x="0" y="0"/>
                  </a:moveTo>
                  <a:lnTo>
                    <a:pt x="2246785" y="0"/>
                  </a:lnTo>
                  <a:lnTo>
                    <a:pt x="2246785" y="0"/>
                  </a:lnTo>
                </a:path>
              </a:pathLst>
            </a:custGeom>
            <a:ln w="13550" cap="flat">
              <a:solidFill>
                <a:srgbClr val="EBEBEB">
                  <a:alpha val="100000"/>
                </a:srgbClr>
              </a:solidFill>
              <a:prstDash val="solid"/>
              <a:round/>
            </a:ln>
          </p:spPr>
          <p:txBody>
            <a:bodyPr/>
            <a:lstStyle/>
            <a:p/>
          </p:txBody>
        </p:sp>
        <p:sp>
          <p:nvSpPr>
            <p:cNvPr id="9" name="pl9"/>
            <p:cNvSpPr/>
            <p:nvPr/>
          </p:nvSpPr>
          <p:spPr>
            <a:xfrm>
              <a:off x="1182092" y="3506213"/>
              <a:ext cx="2246785" cy="0"/>
            </a:xfrm>
            <a:custGeom>
              <a:avLst/>
              <a:pathLst>
                <a:path w="2246785" h="0">
                  <a:moveTo>
                    <a:pt x="0" y="0"/>
                  </a:moveTo>
                  <a:lnTo>
                    <a:pt x="2246785" y="0"/>
                  </a:lnTo>
                  <a:lnTo>
                    <a:pt x="2246785" y="0"/>
                  </a:lnTo>
                </a:path>
              </a:pathLst>
            </a:custGeom>
            <a:ln w="13550" cap="flat">
              <a:solidFill>
                <a:srgbClr val="EBEBEB">
                  <a:alpha val="100000"/>
                </a:srgbClr>
              </a:solidFill>
              <a:prstDash val="solid"/>
              <a:round/>
            </a:ln>
          </p:spPr>
          <p:txBody>
            <a:bodyPr/>
            <a:lstStyle/>
            <a:p/>
          </p:txBody>
        </p:sp>
        <p:sp>
          <p:nvSpPr>
            <p:cNvPr id="10" name="pl10"/>
            <p:cNvSpPr/>
            <p:nvPr/>
          </p:nvSpPr>
          <p:spPr>
            <a:xfrm>
              <a:off x="1182092" y="3136961"/>
              <a:ext cx="2246785" cy="0"/>
            </a:xfrm>
            <a:custGeom>
              <a:avLst/>
              <a:pathLst>
                <a:path w="2246785" h="0">
                  <a:moveTo>
                    <a:pt x="0" y="0"/>
                  </a:moveTo>
                  <a:lnTo>
                    <a:pt x="2246785" y="0"/>
                  </a:lnTo>
                  <a:lnTo>
                    <a:pt x="2246785" y="0"/>
                  </a:lnTo>
                </a:path>
              </a:pathLst>
            </a:custGeom>
            <a:ln w="13550" cap="flat">
              <a:solidFill>
                <a:srgbClr val="EBEBEB">
                  <a:alpha val="100000"/>
                </a:srgbClr>
              </a:solidFill>
              <a:prstDash val="solid"/>
              <a:round/>
            </a:ln>
          </p:spPr>
          <p:txBody>
            <a:bodyPr/>
            <a:lstStyle/>
            <a:p/>
          </p:txBody>
        </p:sp>
        <p:sp>
          <p:nvSpPr>
            <p:cNvPr id="11" name="pl11"/>
            <p:cNvSpPr/>
            <p:nvPr/>
          </p:nvSpPr>
          <p:spPr>
            <a:xfrm>
              <a:off x="1182092" y="2767708"/>
              <a:ext cx="2246785" cy="0"/>
            </a:xfrm>
            <a:custGeom>
              <a:avLst/>
              <a:pathLst>
                <a:path w="2246785" h="0">
                  <a:moveTo>
                    <a:pt x="0" y="0"/>
                  </a:moveTo>
                  <a:lnTo>
                    <a:pt x="2246785" y="0"/>
                  </a:lnTo>
                  <a:lnTo>
                    <a:pt x="2246785" y="0"/>
                  </a:lnTo>
                </a:path>
              </a:pathLst>
            </a:custGeom>
            <a:ln w="13550" cap="flat">
              <a:solidFill>
                <a:srgbClr val="EBEBEB">
                  <a:alpha val="100000"/>
                </a:srgbClr>
              </a:solidFill>
              <a:prstDash val="solid"/>
              <a:round/>
            </a:ln>
          </p:spPr>
          <p:txBody>
            <a:bodyPr/>
            <a:lstStyle/>
            <a:p/>
          </p:txBody>
        </p:sp>
        <p:sp>
          <p:nvSpPr>
            <p:cNvPr id="12" name="pl12"/>
            <p:cNvSpPr/>
            <p:nvPr/>
          </p:nvSpPr>
          <p:spPr>
            <a:xfrm>
              <a:off x="1182092" y="2398456"/>
              <a:ext cx="2246785" cy="0"/>
            </a:xfrm>
            <a:custGeom>
              <a:avLst/>
              <a:pathLst>
                <a:path w="2246785" h="0">
                  <a:moveTo>
                    <a:pt x="0" y="0"/>
                  </a:moveTo>
                  <a:lnTo>
                    <a:pt x="2246785" y="0"/>
                  </a:lnTo>
                  <a:lnTo>
                    <a:pt x="2246785" y="0"/>
                  </a:lnTo>
                </a:path>
              </a:pathLst>
            </a:custGeom>
            <a:ln w="13550" cap="flat">
              <a:solidFill>
                <a:srgbClr val="EBEBEB">
                  <a:alpha val="100000"/>
                </a:srgbClr>
              </a:solidFill>
              <a:prstDash val="solid"/>
              <a:round/>
            </a:ln>
          </p:spPr>
          <p:txBody>
            <a:bodyPr/>
            <a:lstStyle/>
            <a:p/>
          </p:txBody>
        </p:sp>
        <p:sp>
          <p:nvSpPr>
            <p:cNvPr id="13" name="pl13"/>
            <p:cNvSpPr/>
            <p:nvPr/>
          </p:nvSpPr>
          <p:spPr>
            <a:xfrm>
              <a:off x="1182092" y="2029203"/>
              <a:ext cx="2246785" cy="0"/>
            </a:xfrm>
            <a:custGeom>
              <a:avLst/>
              <a:pathLst>
                <a:path w="2246785" h="0">
                  <a:moveTo>
                    <a:pt x="0" y="0"/>
                  </a:moveTo>
                  <a:lnTo>
                    <a:pt x="2246785" y="0"/>
                  </a:lnTo>
                  <a:lnTo>
                    <a:pt x="2246785" y="0"/>
                  </a:lnTo>
                </a:path>
              </a:pathLst>
            </a:custGeom>
            <a:ln w="13550" cap="flat">
              <a:solidFill>
                <a:srgbClr val="EBEBEB">
                  <a:alpha val="100000"/>
                </a:srgbClr>
              </a:solidFill>
              <a:prstDash val="solid"/>
              <a:round/>
            </a:ln>
          </p:spPr>
          <p:txBody>
            <a:bodyPr/>
            <a:lstStyle/>
            <a:p/>
          </p:txBody>
        </p:sp>
        <p:sp>
          <p:nvSpPr>
            <p:cNvPr id="14" name="pl14"/>
            <p:cNvSpPr/>
            <p:nvPr/>
          </p:nvSpPr>
          <p:spPr>
            <a:xfrm>
              <a:off x="128421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2464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6506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548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4590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8632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390590" y="2029203"/>
              <a:ext cx="272337" cy="0"/>
            </a:xfrm>
            <a:custGeom>
              <a:avLst/>
              <a:pathLst>
                <a:path w="272337" h="0">
                  <a:moveTo>
                    <a:pt x="0" y="0"/>
                  </a:moveTo>
                  <a:lnTo>
                    <a:pt x="272337" y="0"/>
                  </a:lnTo>
                </a:path>
              </a:pathLst>
            </a:custGeom>
            <a:ln w="81303" cap="flat">
              <a:solidFill>
                <a:srgbClr val="E8E8E8">
                  <a:alpha val="100000"/>
                </a:srgbClr>
              </a:solidFill>
              <a:prstDash val="solid"/>
              <a:round/>
            </a:ln>
          </p:spPr>
          <p:txBody>
            <a:bodyPr/>
            <a:lstStyle/>
            <a:p/>
          </p:txBody>
        </p:sp>
        <p:sp>
          <p:nvSpPr>
            <p:cNvPr id="21" name="pl21"/>
            <p:cNvSpPr/>
            <p:nvPr/>
          </p:nvSpPr>
          <p:spPr>
            <a:xfrm>
              <a:off x="2390590" y="2398456"/>
              <a:ext cx="204253" cy="0"/>
            </a:xfrm>
            <a:custGeom>
              <a:avLst/>
              <a:pathLst>
                <a:path w="204253" h="0">
                  <a:moveTo>
                    <a:pt x="0" y="0"/>
                  </a:moveTo>
                  <a:lnTo>
                    <a:pt x="204253" y="0"/>
                  </a:lnTo>
                </a:path>
              </a:pathLst>
            </a:custGeom>
            <a:ln w="81303" cap="flat">
              <a:solidFill>
                <a:srgbClr val="E8E8E8">
                  <a:alpha val="100000"/>
                </a:srgbClr>
              </a:solidFill>
              <a:prstDash val="solid"/>
              <a:round/>
            </a:ln>
          </p:spPr>
          <p:txBody>
            <a:bodyPr/>
            <a:lstStyle/>
            <a:p/>
          </p:txBody>
        </p:sp>
        <p:sp>
          <p:nvSpPr>
            <p:cNvPr id="22" name="pl22"/>
            <p:cNvSpPr/>
            <p:nvPr/>
          </p:nvSpPr>
          <p:spPr>
            <a:xfrm>
              <a:off x="2679949" y="2767708"/>
              <a:ext cx="153189" cy="0"/>
            </a:xfrm>
            <a:custGeom>
              <a:avLst/>
              <a:pathLst>
                <a:path w="153189" h="0">
                  <a:moveTo>
                    <a:pt x="0" y="0"/>
                  </a:moveTo>
                  <a:lnTo>
                    <a:pt x="153189" y="0"/>
                  </a:lnTo>
                </a:path>
              </a:pathLst>
            </a:custGeom>
            <a:ln w="81303" cap="flat">
              <a:solidFill>
                <a:srgbClr val="E8E8E8">
                  <a:alpha val="100000"/>
                </a:srgbClr>
              </a:solidFill>
              <a:prstDash val="solid"/>
              <a:round/>
            </a:ln>
          </p:spPr>
          <p:txBody>
            <a:bodyPr/>
            <a:lstStyle/>
            <a:p/>
          </p:txBody>
        </p:sp>
        <p:sp>
          <p:nvSpPr>
            <p:cNvPr id="23" name="pl23"/>
            <p:cNvSpPr/>
            <p:nvPr/>
          </p:nvSpPr>
          <p:spPr>
            <a:xfrm>
              <a:off x="2731012" y="3136961"/>
              <a:ext cx="85105" cy="0"/>
            </a:xfrm>
            <a:custGeom>
              <a:avLst/>
              <a:pathLst>
                <a:path w="85105" h="0">
                  <a:moveTo>
                    <a:pt x="0" y="0"/>
                  </a:moveTo>
                  <a:lnTo>
                    <a:pt x="85105" y="0"/>
                  </a:lnTo>
                </a:path>
              </a:pathLst>
            </a:custGeom>
            <a:ln w="81303" cap="flat">
              <a:solidFill>
                <a:srgbClr val="E8E8E8">
                  <a:alpha val="100000"/>
                </a:srgbClr>
              </a:solidFill>
              <a:prstDash val="solid"/>
              <a:round/>
            </a:ln>
          </p:spPr>
          <p:txBody>
            <a:bodyPr/>
            <a:lstStyle/>
            <a:p/>
          </p:txBody>
        </p:sp>
        <p:sp>
          <p:nvSpPr>
            <p:cNvPr id="24" name="pl24"/>
            <p:cNvSpPr/>
            <p:nvPr/>
          </p:nvSpPr>
          <p:spPr>
            <a:xfrm>
              <a:off x="2782076" y="3506213"/>
              <a:ext cx="68084" cy="0"/>
            </a:xfrm>
            <a:custGeom>
              <a:avLst/>
              <a:pathLst>
                <a:path w="68084" h="0">
                  <a:moveTo>
                    <a:pt x="0" y="0"/>
                  </a:moveTo>
                  <a:lnTo>
                    <a:pt x="68084" y="0"/>
                  </a:lnTo>
                </a:path>
              </a:pathLst>
            </a:custGeom>
            <a:ln w="81303" cap="flat">
              <a:solidFill>
                <a:srgbClr val="E8E8E8">
                  <a:alpha val="100000"/>
                </a:srgbClr>
              </a:solidFill>
              <a:prstDash val="solid"/>
              <a:round/>
            </a:ln>
          </p:spPr>
          <p:txBody>
            <a:bodyPr/>
            <a:lstStyle/>
            <a:p/>
          </p:txBody>
        </p:sp>
        <p:sp>
          <p:nvSpPr>
            <p:cNvPr id="25" name="pl25"/>
            <p:cNvSpPr/>
            <p:nvPr/>
          </p:nvSpPr>
          <p:spPr>
            <a:xfrm>
              <a:off x="2424632" y="3875466"/>
              <a:ext cx="51063" cy="0"/>
            </a:xfrm>
            <a:custGeom>
              <a:avLst/>
              <a:pathLst>
                <a:path w="51063" h="0">
                  <a:moveTo>
                    <a:pt x="0" y="0"/>
                  </a:moveTo>
                  <a:lnTo>
                    <a:pt x="51063" y="0"/>
                  </a:lnTo>
                </a:path>
              </a:pathLst>
            </a:custGeom>
            <a:ln w="81303" cap="flat">
              <a:solidFill>
                <a:srgbClr val="E8E8E8">
                  <a:alpha val="100000"/>
                </a:srgbClr>
              </a:solidFill>
              <a:prstDash val="solid"/>
              <a:round/>
            </a:ln>
          </p:spPr>
          <p:txBody>
            <a:bodyPr/>
            <a:lstStyle/>
            <a:p/>
          </p:txBody>
        </p:sp>
        <p:sp>
          <p:nvSpPr>
            <p:cNvPr id="26" name="pl26"/>
            <p:cNvSpPr/>
            <p:nvPr/>
          </p:nvSpPr>
          <p:spPr>
            <a:xfrm>
              <a:off x="2918244" y="4244718"/>
              <a:ext cx="51063" cy="0"/>
            </a:xfrm>
            <a:custGeom>
              <a:avLst/>
              <a:pathLst>
                <a:path w="51063" h="0">
                  <a:moveTo>
                    <a:pt x="0" y="0"/>
                  </a:moveTo>
                  <a:lnTo>
                    <a:pt x="51063" y="0"/>
                  </a:lnTo>
                </a:path>
              </a:pathLst>
            </a:custGeom>
            <a:ln w="81303" cap="flat">
              <a:solidFill>
                <a:srgbClr val="E8E8E8">
                  <a:alpha val="100000"/>
                </a:srgbClr>
              </a:solidFill>
              <a:prstDash val="solid"/>
              <a:round/>
            </a:ln>
          </p:spPr>
          <p:txBody>
            <a:bodyPr/>
            <a:lstStyle/>
            <a:p/>
          </p:txBody>
        </p:sp>
        <p:sp>
          <p:nvSpPr>
            <p:cNvPr id="27" name="pl27"/>
            <p:cNvSpPr/>
            <p:nvPr/>
          </p:nvSpPr>
          <p:spPr>
            <a:xfrm>
              <a:off x="2935266" y="4613971"/>
              <a:ext cx="34042" cy="0"/>
            </a:xfrm>
            <a:custGeom>
              <a:avLst/>
              <a:pathLst>
                <a:path w="34042" h="0">
                  <a:moveTo>
                    <a:pt x="0" y="0"/>
                  </a:moveTo>
                  <a:lnTo>
                    <a:pt x="34042" y="0"/>
                  </a:lnTo>
                </a:path>
              </a:pathLst>
            </a:custGeom>
            <a:ln w="81303" cap="flat">
              <a:solidFill>
                <a:srgbClr val="E8E8E8">
                  <a:alpha val="100000"/>
                </a:srgbClr>
              </a:solidFill>
              <a:prstDash val="solid"/>
              <a:round/>
            </a:ln>
          </p:spPr>
          <p:txBody>
            <a:bodyPr/>
            <a:lstStyle/>
            <a:p/>
          </p:txBody>
        </p:sp>
        <p:sp>
          <p:nvSpPr>
            <p:cNvPr id="28" name="pl28"/>
            <p:cNvSpPr/>
            <p:nvPr/>
          </p:nvSpPr>
          <p:spPr>
            <a:xfrm>
              <a:off x="2935266" y="4983223"/>
              <a:ext cx="34042" cy="0"/>
            </a:xfrm>
            <a:custGeom>
              <a:avLst/>
              <a:pathLst>
                <a:path w="34042" h="0">
                  <a:moveTo>
                    <a:pt x="0" y="0"/>
                  </a:moveTo>
                  <a:lnTo>
                    <a:pt x="34042" y="0"/>
                  </a:lnTo>
                </a:path>
              </a:pathLst>
            </a:custGeom>
            <a:ln w="81303" cap="flat">
              <a:solidFill>
                <a:srgbClr val="E8E8E8">
                  <a:alpha val="100000"/>
                </a:srgbClr>
              </a:solidFill>
              <a:prstDash val="solid"/>
              <a:round/>
            </a:ln>
          </p:spPr>
          <p:txBody>
            <a:bodyPr/>
            <a:lstStyle/>
            <a:p/>
          </p:txBody>
        </p:sp>
        <p:sp>
          <p:nvSpPr>
            <p:cNvPr id="29" name="pl29"/>
            <p:cNvSpPr/>
            <p:nvPr/>
          </p:nvSpPr>
          <p:spPr>
            <a:xfrm>
              <a:off x="2799097" y="5352476"/>
              <a:ext cx="34042" cy="0"/>
            </a:xfrm>
            <a:custGeom>
              <a:avLst/>
              <a:pathLst>
                <a:path w="34042" h="0">
                  <a:moveTo>
                    <a:pt x="0" y="0"/>
                  </a:moveTo>
                  <a:lnTo>
                    <a:pt x="34042" y="0"/>
                  </a:lnTo>
                </a:path>
              </a:pathLst>
            </a:custGeom>
            <a:ln w="81303" cap="flat">
              <a:solidFill>
                <a:srgbClr val="E8E8E8">
                  <a:alpha val="100000"/>
                </a:srgbClr>
              </a:solidFill>
              <a:prstDash val="solid"/>
              <a:round/>
            </a:ln>
          </p:spPr>
          <p:txBody>
            <a:bodyPr/>
            <a:lstStyle/>
            <a:p/>
          </p:txBody>
        </p:sp>
        <p:sp>
          <p:nvSpPr>
            <p:cNvPr id="30" name="pt30"/>
            <p:cNvSpPr/>
            <p:nvPr/>
          </p:nvSpPr>
          <p:spPr>
            <a:xfrm>
              <a:off x="2471196" y="387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2420132" y="387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2590343" y="23939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2386090" y="23939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2658428" y="2024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2386090" y="2024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2964808" y="4609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2930766" y="4609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2845660" y="35017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2777576" y="35017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811618" y="31324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726512" y="31324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964808" y="49787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930766" y="49787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828639" y="27632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675449" y="27632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964808" y="42402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913744" y="42402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828639" y="5347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794597" y="5347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430544" y="383031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1" name="pt51"/>
            <p:cNvSpPr/>
            <p:nvPr/>
          </p:nvSpPr>
          <p:spPr>
            <a:xfrm>
              <a:off x="2379481" y="383031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2" name="pt52"/>
            <p:cNvSpPr/>
            <p:nvPr/>
          </p:nvSpPr>
          <p:spPr>
            <a:xfrm>
              <a:off x="2549692" y="235330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3" name="pt53"/>
            <p:cNvSpPr/>
            <p:nvPr/>
          </p:nvSpPr>
          <p:spPr>
            <a:xfrm>
              <a:off x="2345438" y="235330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4" name="pt54"/>
            <p:cNvSpPr/>
            <p:nvPr/>
          </p:nvSpPr>
          <p:spPr>
            <a:xfrm>
              <a:off x="2617776" y="198405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5" name="pt55"/>
            <p:cNvSpPr/>
            <p:nvPr/>
          </p:nvSpPr>
          <p:spPr>
            <a:xfrm>
              <a:off x="2345438" y="19840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6" name="pt56"/>
            <p:cNvSpPr/>
            <p:nvPr/>
          </p:nvSpPr>
          <p:spPr>
            <a:xfrm>
              <a:off x="2924156" y="456881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7" name="pt57"/>
            <p:cNvSpPr/>
            <p:nvPr/>
          </p:nvSpPr>
          <p:spPr>
            <a:xfrm>
              <a:off x="2890114" y="456881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8" name="pt58"/>
            <p:cNvSpPr/>
            <p:nvPr/>
          </p:nvSpPr>
          <p:spPr>
            <a:xfrm>
              <a:off x="2805008" y="346106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9" name="pt59"/>
            <p:cNvSpPr/>
            <p:nvPr/>
          </p:nvSpPr>
          <p:spPr>
            <a:xfrm>
              <a:off x="2736924" y="346106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0" name="pt60"/>
            <p:cNvSpPr/>
            <p:nvPr/>
          </p:nvSpPr>
          <p:spPr>
            <a:xfrm>
              <a:off x="2770966" y="309180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1" name="pt61"/>
            <p:cNvSpPr/>
            <p:nvPr/>
          </p:nvSpPr>
          <p:spPr>
            <a:xfrm>
              <a:off x="2685860" y="309180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2" name="pt62"/>
            <p:cNvSpPr/>
            <p:nvPr/>
          </p:nvSpPr>
          <p:spPr>
            <a:xfrm>
              <a:off x="2924156" y="493807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3" name="pt63"/>
            <p:cNvSpPr/>
            <p:nvPr/>
          </p:nvSpPr>
          <p:spPr>
            <a:xfrm>
              <a:off x="2890114" y="493807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4" name="pt64"/>
            <p:cNvSpPr/>
            <p:nvPr/>
          </p:nvSpPr>
          <p:spPr>
            <a:xfrm>
              <a:off x="2787987" y="272255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5" name="pt65"/>
            <p:cNvSpPr/>
            <p:nvPr/>
          </p:nvSpPr>
          <p:spPr>
            <a:xfrm>
              <a:off x="2634797" y="272255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6" name="pt66"/>
            <p:cNvSpPr/>
            <p:nvPr/>
          </p:nvSpPr>
          <p:spPr>
            <a:xfrm>
              <a:off x="2924156" y="419956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7" name="pt67"/>
            <p:cNvSpPr/>
            <p:nvPr/>
          </p:nvSpPr>
          <p:spPr>
            <a:xfrm>
              <a:off x="2873093" y="419956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8" name="pt68"/>
            <p:cNvSpPr/>
            <p:nvPr/>
          </p:nvSpPr>
          <p:spPr>
            <a:xfrm>
              <a:off x="2787987" y="530732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9" name="pt69"/>
            <p:cNvSpPr/>
            <p:nvPr/>
          </p:nvSpPr>
          <p:spPr>
            <a:xfrm>
              <a:off x="2753945" y="53073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0" name="tx70"/>
            <p:cNvSpPr/>
            <p:nvPr/>
          </p:nvSpPr>
          <p:spPr>
            <a:xfrm>
              <a:off x="3138958" y="383413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71" name="tx71"/>
            <p:cNvSpPr/>
            <p:nvPr/>
          </p:nvSpPr>
          <p:spPr>
            <a:xfrm>
              <a:off x="3106863" y="2357125"/>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-12%</a:t>
              </a:r>
            </a:p>
          </p:txBody>
        </p:sp>
        <p:sp>
          <p:nvSpPr>
            <p:cNvPr id="72" name="tx72"/>
            <p:cNvSpPr/>
            <p:nvPr/>
          </p:nvSpPr>
          <p:spPr>
            <a:xfrm>
              <a:off x="3106863" y="1987872"/>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-16%</a:t>
              </a:r>
            </a:p>
          </p:txBody>
        </p:sp>
        <p:sp>
          <p:nvSpPr>
            <p:cNvPr id="73" name="tx73"/>
            <p:cNvSpPr/>
            <p:nvPr/>
          </p:nvSpPr>
          <p:spPr>
            <a:xfrm>
              <a:off x="3138958" y="457264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74" name="tx74"/>
            <p:cNvSpPr/>
            <p:nvPr/>
          </p:nvSpPr>
          <p:spPr>
            <a:xfrm>
              <a:off x="3138958" y="346488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75" name="tx75"/>
            <p:cNvSpPr/>
            <p:nvPr/>
          </p:nvSpPr>
          <p:spPr>
            <a:xfrm>
              <a:off x="3138958" y="309563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76" name="tx76"/>
            <p:cNvSpPr/>
            <p:nvPr/>
          </p:nvSpPr>
          <p:spPr>
            <a:xfrm>
              <a:off x="3138958" y="494189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77" name="tx77"/>
            <p:cNvSpPr/>
            <p:nvPr/>
          </p:nvSpPr>
          <p:spPr>
            <a:xfrm>
              <a:off x="3138958" y="272637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78" name="tx78"/>
            <p:cNvSpPr/>
            <p:nvPr/>
          </p:nvSpPr>
          <p:spPr>
            <a:xfrm>
              <a:off x="3138958" y="420338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79" name="tx79"/>
            <p:cNvSpPr/>
            <p:nvPr/>
          </p:nvSpPr>
          <p:spPr>
            <a:xfrm>
              <a:off x="3138958" y="531114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80" name="rc80"/>
            <p:cNvSpPr/>
            <p:nvPr/>
          </p:nvSpPr>
          <p:spPr>
            <a:xfrm>
              <a:off x="1182092" y="1807652"/>
              <a:ext cx="2246785" cy="3766375"/>
            </a:xfrm>
            <a:prstGeom prst="rect">
              <a:avLst/>
            </a:prstGeom>
            <a:noFill/>
            <a:ln w="13550" cap="rnd">
              <a:solidFill>
                <a:srgbClr val="999999">
                  <a:alpha val="100000"/>
                </a:srgbClr>
              </a:solidFill>
              <a:prstDash val="solid"/>
              <a:round/>
            </a:ln>
          </p:spPr>
          <p:txBody>
            <a:bodyPr/>
            <a:lstStyle/>
            <a:p/>
          </p:txBody>
        </p:sp>
        <p:sp>
          <p:nvSpPr>
            <p:cNvPr id="81" name="pl81"/>
            <p:cNvSpPr/>
            <p:nvPr/>
          </p:nvSpPr>
          <p:spPr>
            <a:xfrm>
              <a:off x="4037868" y="4867832"/>
              <a:ext cx="2246785" cy="0"/>
            </a:xfrm>
            <a:custGeom>
              <a:avLst/>
              <a:pathLst>
                <a:path w="2246785" h="0">
                  <a:moveTo>
                    <a:pt x="0" y="0"/>
                  </a:moveTo>
                  <a:lnTo>
                    <a:pt x="2246785" y="0"/>
                  </a:lnTo>
                  <a:lnTo>
                    <a:pt x="2246785" y="0"/>
                  </a:lnTo>
                </a:path>
              </a:pathLst>
            </a:custGeom>
            <a:ln w="13550" cap="flat">
              <a:solidFill>
                <a:srgbClr val="EBEBEB">
                  <a:alpha val="100000"/>
                </a:srgbClr>
              </a:solidFill>
              <a:prstDash val="solid"/>
              <a:round/>
            </a:ln>
          </p:spPr>
          <p:txBody>
            <a:bodyPr/>
            <a:lstStyle/>
            <a:p/>
          </p:txBody>
        </p:sp>
        <p:sp>
          <p:nvSpPr>
            <p:cNvPr id="82" name="pl82"/>
            <p:cNvSpPr/>
            <p:nvPr/>
          </p:nvSpPr>
          <p:spPr>
            <a:xfrm>
              <a:off x="4037868" y="3690839"/>
              <a:ext cx="2246785" cy="0"/>
            </a:xfrm>
            <a:custGeom>
              <a:avLst/>
              <a:pathLst>
                <a:path w="2246785" h="0">
                  <a:moveTo>
                    <a:pt x="0" y="0"/>
                  </a:moveTo>
                  <a:lnTo>
                    <a:pt x="2246785" y="0"/>
                  </a:lnTo>
                  <a:lnTo>
                    <a:pt x="2246785" y="0"/>
                  </a:lnTo>
                </a:path>
              </a:pathLst>
            </a:custGeom>
            <a:ln w="13550" cap="flat">
              <a:solidFill>
                <a:srgbClr val="EBEBEB">
                  <a:alpha val="100000"/>
                </a:srgbClr>
              </a:solidFill>
              <a:prstDash val="solid"/>
              <a:round/>
            </a:ln>
          </p:spPr>
          <p:txBody>
            <a:bodyPr/>
            <a:lstStyle/>
            <a:p/>
          </p:txBody>
        </p:sp>
        <p:sp>
          <p:nvSpPr>
            <p:cNvPr id="83" name="pl83"/>
            <p:cNvSpPr/>
            <p:nvPr/>
          </p:nvSpPr>
          <p:spPr>
            <a:xfrm>
              <a:off x="4037868" y="2513847"/>
              <a:ext cx="2246785" cy="0"/>
            </a:xfrm>
            <a:custGeom>
              <a:avLst/>
              <a:pathLst>
                <a:path w="2246785" h="0">
                  <a:moveTo>
                    <a:pt x="0" y="0"/>
                  </a:moveTo>
                  <a:lnTo>
                    <a:pt x="2246785" y="0"/>
                  </a:lnTo>
                  <a:lnTo>
                    <a:pt x="2246785" y="0"/>
                  </a:lnTo>
                </a:path>
              </a:pathLst>
            </a:custGeom>
            <a:ln w="13550" cap="flat">
              <a:solidFill>
                <a:srgbClr val="EBEBEB">
                  <a:alpha val="100000"/>
                </a:srgbClr>
              </a:solidFill>
              <a:prstDash val="solid"/>
              <a:round/>
            </a:ln>
          </p:spPr>
          <p:txBody>
            <a:bodyPr/>
            <a:lstStyle/>
            <a:p/>
          </p:txBody>
        </p:sp>
        <p:sp>
          <p:nvSpPr>
            <p:cNvPr id="84" name="pl84"/>
            <p:cNvSpPr/>
            <p:nvPr/>
          </p:nvSpPr>
          <p:spPr>
            <a:xfrm>
              <a:off x="413999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448041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482083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16126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50168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84210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654873" y="2513847"/>
              <a:ext cx="102126" cy="0"/>
            </a:xfrm>
            <a:custGeom>
              <a:avLst/>
              <a:pathLst>
                <a:path w="102126" h="0">
                  <a:moveTo>
                    <a:pt x="0" y="0"/>
                  </a:moveTo>
                  <a:lnTo>
                    <a:pt x="102126" y="0"/>
                  </a:lnTo>
                </a:path>
              </a:pathLst>
            </a:custGeom>
            <a:ln w="81303" cap="flat">
              <a:solidFill>
                <a:srgbClr val="E8E8E8">
                  <a:alpha val="100000"/>
                </a:srgbClr>
              </a:solidFill>
              <a:prstDash val="solid"/>
              <a:round/>
            </a:ln>
          </p:spPr>
          <p:txBody>
            <a:bodyPr/>
            <a:lstStyle/>
            <a:p/>
          </p:txBody>
        </p:sp>
        <p:sp>
          <p:nvSpPr>
            <p:cNvPr id="91" name="pl91"/>
            <p:cNvSpPr/>
            <p:nvPr/>
          </p:nvSpPr>
          <p:spPr>
            <a:xfrm>
              <a:off x="5774021" y="3690839"/>
              <a:ext cx="51063" cy="0"/>
            </a:xfrm>
            <a:custGeom>
              <a:avLst/>
              <a:pathLst>
                <a:path w="51063" h="0">
                  <a:moveTo>
                    <a:pt x="0" y="0"/>
                  </a:moveTo>
                  <a:lnTo>
                    <a:pt x="51063" y="0"/>
                  </a:lnTo>
                </a:path>
              </a:pathLst>
            </a:custGeom>
            <a:ln w="81303" cap="flat">
              <a:solidFill>
                <a:srgbClr val="E8E8E8">
                  <a:alpha val="100000"/>
                </a:srgbClr>
              </a:solidFill>
              <a:prstDash val="solid"/>
              <a:round/>
            </a:ln>
          </p:spPr>
          <p:txBody>
            <a:bodyPr/>
            <a:lstStyle/>
            <a:p/>
          </p:txBody>
        </p:sp>
        <p:sp>
          <p:nvSpPr>
            <p:cNvPr id="92" name="pl92"/>
            <p:cNvSpPr/>
            <p:nvPr/>
          </p:nvSpPr>
          <p:spPr>
            <a:xfrm>
              <a:off x="5774021" y="4867832"/>
              <a:ext cx="51063" cy="0"/>
            </a:xfrm>
            <a:custGeom>
              <a:avLst/>
              <a:pathLst>
                <a:path w="51063" h="0">
                  <a:moveTo>
                    <a:pt x="0" y="0"/>
                  </a:moveTo>
                  <a:lnTo>
                    <a:pt x="51063" y="0"/>
                  </a:lnTo>
                </a:path>
              </a:pathLst>
            </a:custGeom>
            <a:ln w="81303" cap="flat">
              <a:solidFill>
                <a:srgbClr val="E8E8E8">
                  <a:alpha val="100000"/>
                </a:srgbClr>
              </a:solidFill>
              <a:prstDash val="solid"/>
              <a:round/>
            </a:ln>
          </p:spPr>
          <p:txBody>
            <a:bodyPr/>
            <a:lstStyle/>
            <a:p/>
          </p:txBody>
        </p:sp>
        <p:sp>
          <p:nvSpPr>
            <p:cNvPr id="93" name="pt93"/>
            <p:cNvSpPr/>
            <p:nvPr/>
          </p:nvSpPr>
          <p:spPr>
            <a:xfrm>
              <a:off x="5769521"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820584"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650373"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752500"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769521"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820584"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728869"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5779932"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5609721" y="246869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5711848"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5728869" y="48226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5779932"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tx105"/>
            <p:cNvSpPr/>
            <p:nvPr/>
          </p:nvSpPr>
          <p:spPr>
            <a:xfrm>
              <a:off x="5980241"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06" name="tx106"/>
            <p:cNvSpPr/>
            <p:nvPr/>
          </p:nvSpPr>
          <p:spPr>
            <a:xfrm>
              <a:off x="5980241" y="247251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07" name="tx107"/>
            <p:cNvSpPr/>
            <p:nvPr/>
          </p:nvSpPr>
          <p:spPr>
            <a:xfrm>
              <a:off x="5980241" y="482650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08" name="rc108"/>
            <p:cNvSpPr/>
            <p:nvPr/>
          </p:nvSpPr>
          <p:spPr>
            <a:xfrm>
              <a:off x="4037868" y="1807652"/>
              <a:ext cx="2246785" cy="3766375"/>
            </a:xfrm>
            <a:prstGeom prst="rect">
              <a:avLst/>
            </a:prstGeom>
            <a:noFill/>
            <a:ln w="13550" cap="rnd">
              <a:solidFill>
                <a:srgbClr val="999999">
                  <a:alpha val="100000"/>
                </a:srgbClr>
              </a:solidFill>
              <a:prstDash val="solid"/>
              <a:round/>
            </a:ln>
          </p:spPr>
          <p:txBody>
            <a:bodyPr/>
            <a:lstStyle/>
            <a:p/>
          </p:txBody>
        </p:sp>
        <p:sp>
          <p:nvSpPr>
            <p:cNvPr id="109" name="pl109"/>
            <p:cNvSpPr/>
            <p:nvPr/>
          </p:nvSpPr>
          <p:spPr>
            <a:xfrm>
              <a:off x="6827625" y="5035974"/>
              <a:ext cx="2246785" cy="0"/>
            </a:xfrm>
            <a:custGeom>
              <a:avLst/>
              <a:pathLst>
                <a:path w="2246785" h="0">
                  <a:moveTo>
                    <a:pt x="0" y="0"/>
                  </a:moveTo>
                  <a:lnTo>
                    <a:pt x="2246785" y="0"/>
                  </a:lnTo>
                  <a:lnTo>
                    <a:pt x="2246785" y="0"/>
                  </a:lnTo>
                </a:path>
              </a:pathLst>
            </a:custGeom>
            <a:ln w="13550" cap="flat">
              <a:solidFill>
                <a:srgbClr val="EBEBEB">
                  <a:alpha val="100000"/>
                </a:srgbClr>
              </a:solidFill>
              <a:prstDash val="solid"/>
              <a:round/>
            </a:ln>
          </p:spPr>
          <p:txBody>
            <a:bodyPr/>
            <a:lstStyle/>
            <a:p/>
          </p:txBody>
        </p:sp>
        <p:sp>
          <p:nvSpPr>
            <p:cNvPr id="110" name="pl110"/>
            <p:cNvSpPr/>
            <p:nvPr/>
          </p:nvSpPr>
          <p:spPr>
            <a:xfrm>
              <a:off x="6827625" y="4139217"/>
              <a:ext cx="2246785" cy="0"/>
            </a:xfrm>
            <a:custGeom>
              <a:avLst/>
              <a:pathLst>
                <a:path w="2246785" h="0">
                  <a:moveTo>
                    <a:pt x="0" y="0"/>
                  </a:moveTo>
                  <a:lnTo>
                    <a:pt x="2246785" y="0"/>
                  </a:lnTo>
                  <a:lnTo>
                    <a:pt x="2246785" y="0"/>
                  </a:lnTo>
                </a:path>
              </a:pathLst>
            </a:custGeom>
            <a:ln w="13550" cap="flat">
              <a:solidFill>
                <a:srgbClr val="EBEBEB">
                  <a:alpha val="100000"/>
                </a:srgbClr>
              </a:solidFill>
              <a:prstDash val="solid"/>
              <a:round/>
            </a:ln>
          </p:spPr>
          <p:txBody>
            <a:bodyPr/>
            <a:lstStyle/>
            <a:p/>
          </p:txBody>
        </p:sp>
        <p:sp>
          <p:nvSpPr>
            <p:cNvPr id="111" name="pl111"/>
            <p:cNvSpPr/>
            <p:nvPr/>
          </p:nvSpPr>
          <p:spPr>
            <a:xfrm>
              <a:off x="6827625" y="3242461"/>
              <a:ext cx="2246785" cy="0"/>
            </a:xfrm>
            <a:custGeom>
              <a:avLst/>
              <a:pathLst>
                <a:path w="2246785" h="0">
                  <a:moveTo>
                    <a:pt x="0" y="0"/>
                  </a:moveTo>
                  <a:lnTo>
                    <a:pt x="2246785" y="0"/>
                  </a:lnTo>
                  <a:lnTo>
                    <a:pt x="2246785" y="0"/>
                  </a:lnTo>
                </a:path>
              </a:pathLst>
            </a:custGeom>
            <a:ln w="13550" cap="flat">
              <a:solidFill>
                <a:srgbClr val="EBEBEB">
                  <a:alpha val="100000"/>
                </a:srgbClr>
              </a:solidFill>
              <a:prstDash val="solid"/>
              <a:round/>
            </a:ln>
          </p:spPr>
          <p:txBody>
            <a:bodyPr/>
            <a:lstStyle/>
            <a:p/>
          </p:txBody>
        </p:sp>
        <p:sp>
          <p:nvSpPr>
            <p:cNvPr id="112" name="pl112"/>
            <p:cNvSpPr/>
            <p:nvPr/>
          </p:nvSpPr>
          <p:spPr>
            <a:xfrm>
              <a:off x="6827625" y="2345705"/>
              <a:ext cx="2246785" cy="0"/>
            </a:xfrm>
            <a:custGeom>
              <a:avLst/>
              <a:pathLst>
                <a:path w="2246785" h="0">
                  <a:moveTo>
                    <a:pt x="0" y="0"/>
                  </a:moveTo>
                  <a:lnTo>
                    <a:pt x="2246785" y="0"/>
                  </a:lnTo>
                  <a:lnTo>
                    <a:pt x="2246785" y="0"/>
                  </a:lnTo>
                </a:path>
              </a:pathLst>
            </a:custGeom>
            <a:ln w="13550" cap="flat">
              <a:solidFill>
                <a:srgbClr val="EBEBEB">
                  <a:alpha val="100000"/>
                </a:srgbClr>
              </a:solidFill>
              <a:prstDash val="solid"/>
              <a:round/>
            </a:ln>
          </p:spPr>
          <p:txBody>
            <a:bodyPr/>
            <a:lstStyle/>
            <a:p/>
          </p:txBody>
        </p:sp>
        <p:sp>
          <p:nvSpPr>
            <p:cNvPr id="113" name="pl113"/>
            <p:cNvSpPr/>
            <p:nvPr/>
          </p:nvSpPr>
          <p:spPr>
            <a:xfrm>
              <a:off x="692975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727017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761059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95101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829144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863186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8614841" y="234570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0" name="pl120"/>
            <p:cNvSpPr/>
            <p:nvPr/>
          </p:nvSpPr>
          <p:spPr>
            <a:xfrm>
              <a:off x="8614841" y="3242461"/>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1" name="pl121"/>
            <p:cNvSpPr/>
            <p:nvPr/>
          </p:nvSpPr>
          <p:spPr>
            <a:xfrm>
              <a:off x="8614841" y="413921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2" name="pl122"/>
            <p:cNvSpPr/>
            <p:nvPr/>
          </p:nvSpPr>
          <p:spPr>
            <a:xfrm>
              <a:off x="8580798" y="503597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3" name="pt123"/>
            <p:cNvSpPr/>
            <p:nvPr/>
          </p:nvSpPr>
          <p:spPr>
            <a:xfrm>
              <a:off x="8610341"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8610341"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8610341"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8610341"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8610341"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8610341"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8576298"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8576298"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8569689" y="230055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8569689"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pt133"/>
            <p:cNvSpPr/>
            <p:nvPr/>
          </p:nvSpPr>
          <p:spPr>
            <a:xfrm>
              <a:off x="8569689" y="319731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4" name="pt134"/>
            <p:cNvSpPr/>
            <p:nvPr/>
          </p:nvSpPr>
          <p:spPr>
            <a:xfrm>
              <a:off x="8569689" y="31973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569689" y="409406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569689" y="409406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8535647" y="499082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8535647"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9" name="tx139"/>
            <p:cNvSpPr/>
            <p:nvPr/>
          </p:nvSpPr>
          <p:spPr>
            <a:xfrm>
              <a:off x="8803739" y="2304375"/>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40" name="tx140"/>
            <p:cNvSpPr/>
            <p:nvPr/>
          </p:nvSpPr>
          <p:spPr>
            <a:xfrm>
              <a:off x="8803739" y="320113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41" name="tx141"/>
            <p:cNvSpPr/>
            <p:nvPr/>
          </p:nvSpPr>
          <p:spPr>
            <a:xfrm>
              <a:off x="8803739" y="4097887"/>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42" name="tx142"/>
            <p:cNvSpPr/>
            <p:nvPr/>
          </p:nvSpPr>
          <p:spPr>
            <a:xfrm>
              <a:off x="8803739" y="499464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43" name="rc143"/>
            <p:cNvSpPr/>
            <p:nvPr/>
          </p:nvSpPr>
          <p:spPr>
            <a:xfrm>
              <a:off x="6827625" y="1807652"/>
              <a:ext cx="2246785" cy="3766375"/>
            </a:xfrm>
            <a:prstGeom prst="rect">
              <a:avLst/>
            </a:prstGeom>
            <a:noFill/>
            <a:ln w="13550" cap="rnd">
              <a:solidFill>
                <a:srgbClr val="999999">
                  <a:alpha val="100000"/>
                </a:srgbClr>
              </a:solidFill>
              <a:prstDash val="solid"/>
              <a:round/>
            </a:ln>
          </p:spPr>
          <p:txBody>
            <a:bodyPr/>
            <a:lstStyle/>
            <a:p/>
          </p:txBody>
        </p:sp>
        <p:sp>
          <p:nvSpPr>
            <p:cNvPr id="144" name="rc144"/>
            <p:cNvSpPr/>
            <p:nvPr/>
          </p:nvSpPr>
          <p:spPr>
            <a:xfrm>
              <a:off x="1182092" y="1592799"/>
              <a:ext cx="224678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45" name="tx145"/>
            <p:cNvSpPr/>
            <p:nvPr/>
          </p:nvSpPr>
          <p:spPr>
            <a:xfrm>
              <a:off x="2066323"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46" name="rc146"/>
            <p:cNvSpPr/>
            <p:nvPr/>
          </p:nvSpPr>
          <p:spPr>
            <a:xfrm>
              <a:off x="4037868" y="1592799"/>
              <a:ext cx="224678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47" name="tx147"/>
            <p:cNvSpPr/>
            <p:nvPr/>
          </p:nvSpPr>
          <p:spPr>
            <a:xfrm>
              <a:off x="4946880"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48" name="rc148"/>
            <p:cNvSpPr/>
            <p:nvPr/>
          </p:nvSpPr>
          <p:spPr>
            <a:xfrm>
              <a:off x="6827625" y="1592799"/>
              <a:ext cx="224678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49" name="tx149"/>
            <p:cNvSpPr/>
            <p:nvPr/>
          </p:nvSpPr>
          <p:spPr>
            <a:xfrm>
              <a:off x="7805034"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50" name="pl150"/>
            <p:cNvSpPr/>
            <p:nvPr/>
          </p:nvSpPr>
          <p:spPr>
            <a:xfrm>
              <a:off x="1182092" y="5574027"/>
              <a:ext cx="2246785" cy="0"/>
            </a:xfrm>
            <a:custGeom>
              <a:avLst/>
              <a:pathLst>
                <a:path w="2246785" h="0">
                  <a:moveTo>
                    <a:pt x="0" y="0"/>
                  </a:moveTo>
                  <a:lnTo>
                    <a:pt x="2246785" y="0"/>
                  </a:lnTo>
                </a:path>
              </a:pathLst>
            </a:custGeom>
            <a:ln w="8130" cap="flat">
              <a:solidFill>
                <a:srgbClr val="000000">
                  <a:alpha val="100000"/>
                </a:srgbClr>
              </a:solidFill>
              <a:prstDash val="solid"/>
              <a:round/>
            </a:ln>
          </p:spPr>
          <p:txBody>
            <a:bodyPr/>
            <a:lstStyle/>
            <a:p/>
          </p:txBody>
        </p:sp>
        <p:sp>
          <p:nvSpPr>
            <p:cNvPr id="151" name="pl151"/>
            <p:cNvSpPr/>
            <p:nvPr/>
          </p:nvSpPr>
          <p:spPr>
            <a:xfrm>
              <a:off x="128421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2" name="pl152"/>
            <p:cNvSpPr/>
            <p:nvPr/>
          </p:nvSpPr>
          <p:spPr>
            <a:xfrm>
              <a:off x="162464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3" name="pl153"/>
            <p:cNvSpPr/>
            <p:nvPr/>
          </p:nvSpPr>
          <p:spPr>
            <a:xfrm>
              <a:off x="196506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4" name="pl154"/>
            <p:cNvSpPr/>
            <p:nvPr/>
          </p:nvSpPr>
          <p:spPr>
            <a:xfrm>
              <a:off x="230548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5" name="pl155"/>
            <p:cNvSpPr/>
            <p:nvPr/>
          </p:nvSpPr>
          <p:spPr>
            <a:xfrm>
              <a:off x="264590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6" name="pl156"/>
            <p:cNvSpPr/>
            <p:nvPr/>
          </p:nvSpPr>
          <p:spPr>
            <a:xfrm>
              <a:off x="298632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7" name="tx157"/>
            <p:cNvSpPr/>
            <p:nvPr/>
          </p:nvSpPr>
          <p:spPr>
            <a:xfrm>
              <a:off x="1253129"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58" name="tx158"/>
            <p:cNvSpPr/>
            <p:nvPr/>
          </p:nvSpPr>
          <p:spPr>
            <a:xfrm>
              <a:off x="156246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59" name="tx159"/>
            <p:cNvSpPr/>
            <p:nvPr/>
          </p:nvSpPr>
          <p:spPr>
            <a:xfrm>
              <a:off x="190288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60" name="tx160"/>
            <p:cNvSpPr/>
            <p:nvPr/>
          </p:nvSpPr>
          <p:spPr>
            <a:xfrm>
              <a:off x="224330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61" name="tx161"/>
            <p:cNvSpPr/>
            <p:nvPr/>
          </p:nvSpPr>
          <p:spPr>
            <a:xfrm>
              <a:off x="258372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62" name="tx162"/>
            <p:cNvSpPr/>
            <p:nvPr/>
          </p:nvSpPr>
          <p:spPr>
            <a:xfrm>
              <a:off x="289306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63" name="pl163"/>
            <p:cNvSpPr/>
            <p:nvPr/>
          </p:nvSpPr>
          <p:spPr>
            <a:xfrm>
              <a:off x="4037868" y="5574027"/>
              <a:ext cx="2246785" cy="0"/>
            </a:xfrm>
            <a:custGeom>
              <a:avLst/>
              <a:pathLst>
                <a:path w="2246785" h="0">
                  <a:moveTo>
                    <a:pt x="0" y="0"/>
                  </a:moveTo>
                  <a:lnTo>
                    <a:pt x="2246785" y="0"/>
                  </a:lnTo>
                </a:path>
              </a:pathLst>
            </a:custGeom>
            <a:ln w="8130" cap="flat">
              <a:solidFill>
                <a:srgbClr val="000000">
                  <a:alpha val="100000"/>
                </a:srgbClr>
              </a:solidFill>
              <a:prstDash val="solid"/>
              <a:round/>
            </a:ln>
          </p:spPr>
          <p:txBody>
            <a:bodyPr/>
            <a:lstStyle/>
            <a:p/>
          </p:txBody>
        </p:sp>
        <p:sp>
          <p:nvSpPr>
            <p:cNvPr id="164" name="pl164"/>
            <p:cNvSpPr/>
            <p:nvPr/>
          </p:nvSpPr>
          <p:spPr>
            <a:xfrm>
              <a:off x="413999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5" name="pl165"/>
            <p:cNvSpPr/>
            <p:nvPr/>
          </p:nvSpPr>
          <p:spPr>
            <a:xfrm>
              <a:off x="448041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6" name="pl166"/>
            <p:cNvSpPr/>
            <p:nvPr/>
          </p:nvSpPr>
          <p:spPr>
            <a:xfrm>
              <a:off x="482083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7" name="pl167"/>
            <p:cNvSpPr/>
            <p:nvPr/>
          </p:nvSpPr>
          <p:spPr>
            <a:xfrm>
              <a:off x="516126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8" name="pl168"/>
            <p:cNvSpPr/>
            <p:nvPr/>
          </p:nvSpPr>
          <p:spPr>
            <a:xfrm>
              <a:off x="550168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9" name="pl169"/>
            <p:cNvSpPr/>
            <p:nvPr/>
          </p:nvSpPr>
          <p:spPr>
            <a:xfrm>
              <a:off x="584210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0" name="tx170"/>
            <p:cNvSpPr/>
            <p:nvPr/>
          </p:nvSpPr>
          <p:spPr>
            <a:xfrm>
              <a:off x="410890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71" name="tx171"/>
            <p:cNvSpPr/>
            <p:nvPr/>
          </p:nvSpPr>
          <p:spPr>
            <a:xfrm>
              <a:off x="441823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72" name="tx172"/>
            <p:cNvSpPr/>
            <p:nvPr/>
          </p:nvSpPr>
          <p:spPr>
            <a:xfrm>
              <a:off x="475866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73" name="tx173"/>
            <p:cNvSpPr/>
            <p:nvPr/>
          </p:nvSpPr>
          <p:spPr>
            <a:xfrm>
              <a:off x="509908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74" name="tx174"/>
            <p:cNvSpPr/>
            <p:nvPr/>
          </p:nvSpPr>
          <p:spPr>
            <a:xfrm>
              <a:off x="543950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75" name="tx175"/>
            <p:cNvSpPr/>
            <p:nvPr/>
          </p:nvSpPr>
          <p:spPr>
            <a:xfrm>
              <a:off x="574883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76" name="pl176"/>
            <p:cNvSpPr/>
            <p:nvPr/>
          </p:nvSpPr>
          <p:spPr>
            <a:xfrm>
              <a:off x="6827625" y="5574027"/>
              <a:ext cx="2246785" cy="0"/>
            </a:xfrm>
            <a:custGeom>
              <a:avLst/>
              <a:pathLst>
                <a:path w="2246785" h="0">
                  <a:moveTo>
                    <a:pt x="0" y="0"/>
                  </a:moveTo>
                  <a:lnTo>
                    <a:pt x="2246785" y="0"/>
                  </a:lnTo>
                </a:path>
              </a:pathLst>
            </a:custGeom>
            <a:ln w="8130" cap="flat">
              <a:solidFill>
                <a:srgbClr val="000000">
                  <a:alpha val="100000"/>
                </a:srgbClr>
              </a:solidFill>
              <a:prstDash val="solid"/>
              <a:round/>
            </a:ln>
          </p:spPr>
          <p:txBody>
            <a:bodyPr/>
            <a:lstStyle/>
            <a:p/>
          </p:txBody>
        </p:sp>
        <p:sp>
          <p:nvSpPr>
            <p:cNvPr id="177" name="pl177"/>
            <p:cNvSpPr/>
            <p:nvPr/>
          </p:nvSpPr>
          <p:spPr>
            <a:xfrm>
              <a:off x="692975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8" name="pl178"/>
            <p:cNvSpPr/>
            <p:nvPr/>
          </p:nvSpPr>
          <p:spPr>
            <a:xfrm>
              <a:off x="727017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9" name="pl179"/>
            <p:cNvSpPr/>
            <p:nvPr/>
          </p:nvSpPr>
          <p:spPr>
            <a:xfrm>
              <a:off x="761059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0" name="pl180"/>
            <p:cNvSpPr/>
            <p:nvPr/>
          </p:nvSpPr>
          <p:spPr>
            <a:xfrm>
              <a:off x="795101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1" name="pl181"/>
            <p:cNvSpPr/>
            <p:nvPr/>
          </p:nvSpPr>
          <p:spPr>
            <a:xfrm>
              <a:off x="829144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2" name="pl182"/>
            <p:cNvSpPr/>
            <p:nvPr/>
          </p:nvSpPr>
          <p:spPr>
            <a:xfrm>
              <a:off x="863186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3" name="tx183"/>
            <p:cNvSpPr/>
            <p:nvPr/>
          </p:nvSpPr>
          <p:spPr>
            <a:xfrm>
              <a:off x="6898662"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84" name="tx184"/>
            <p:cNvSpPr/>
            <p:nvPr/>
          </p:nvSpPr>
          <p:spPr>
            <a:xfrm>
              <a:off x="720799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5" name="tx185"/>
            <p:cNvSpPr/>
            <p:nvPr/>
          </p:nvSpPr>
          <p:spPr>
            <a:xfrm>
              <a:off x="754841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6" name="tx186"/>
            <p:cNvSpPr/>
            <p:nvPr/>
          </p:nvSpPr>
          <p:spPr>
            <a:xfrm>
              <a:off x="788883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7" name="tx187"/>
            <p:cNvSpPr/>
            <p:nvPr/>
          </p:nvSpPr>
          <p:spPr>
            <a:xfrm>
              <a:off x="822926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88" name="tx188"/>
            <p:cNvSpPr/>
            <p:nvPr/>
          </p:nvSpPr>
          <p:spPr>
            <a:xfrm>
              <a:off x="8538593"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89" name="tx189"/>
            <p:cNvSpPr/>
            <p:nvPr/>
          </p:nvSpPr>
          <p:spPr>
            <a:xfrm>
              <a:off x="6404261" y="4995969"/>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Kiribati</a:t>
              </a:r>
            </a:p>
          </p:txBody>
        </p:sp>
        <p:sp>
          <p:nvSpPr>
            <p:cNvPr id="190" name="tx190"/>
            <p:cNvSpPr/>
            <p:nvPr/>
          </p:nvSpPr>
          <p:spPr>
            <a:xfrm>
              <a:off x="6354243" y="4099212"/>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Guyana</a:t>
              </a:r>
            </a:p>
          </p:txBody>
        </p:sp>
        <p:sp>
          <p:nvSpPr>
            <p:cNvPr id="191" name="tx191"/>
            <p:cNvSpPr/>
            <p:nvPr/>
          </p:nvSpPr>
          <p:spPr>
            <a:xfrm>
              <a:off x="6478601" y="3202456"/>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Cuba</a:t>
              </a:r>
            </a:p>
          </p:txBody>
        </p:sp>
        <p:sp>
          <p:nvSpPr>
            <p:cNvPr id="192" name="tx192"/>
            <p:cNvSpPr/>
            <p:nvPr/>
          </p:nvSpPr>
          <p:spPr>
            <a:xfrm>
              <a:off x="6391459" y="2305700"/>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Bhutan</a:t>
              </a:r>
            </a:p>
          </p:txBody>
        </p:sp>
        <p:sp>
          <p:nvSpPr>
            <p:cNvPr id="193" name="tx193"/>
            <p:cNvSpPr/>
            <p:nvPr/>
          </p:nvSpPr>
          <p:spPr>
            <a:xfrm>
              <a:off x="3498467" y="4827827"/>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Viet Nam</a:t>
              </a:r>
            </a:p>
          </p:txBody>
        </p:sp>
        <p:sp>
          <p:nvSpPr>
            <p:cNvPr id="194" name="tx194"/>
            <p:cNvSpPr/>
            <p:nvPr/>
          </p:nvSpPr>
          <p:spPr>
            <a:xfrm>
              <a:off x="3539889" y="3650834"/>
              <a:ext cx="4161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Armenia</a:t>
              </a:r>
            </a:p>
          </p:txBody>
        </p:sp>
        <p:sp>
          <p:nvSpPr>
            <p:cNvPr id="195" name="tx195"/>
            <p:cNvSpPr/>
            <p:nvPr/>
          </p:nvSpPr>
          <p:spPr>
            <a:xfrm>
              <a:off x="3570979" y="2473842"/>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Ukraine</a:t>
              </a:r>
            </a:p>
          </p:txBody>
        </p:sp>
        <p:sp>
          <p:nvSpPr>
            <p:cNvPr id="196" name="tx196"/>
            <p:cNvSpPr/>
            <p:nvPr/>
          </p:nvSpPr>
          <p:spPr>
            <a:xfrm>
              <a:off x="508182" y="5312471"/>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Timor-Leste</a:t>
              </a:r>
            </a:p>
          </p:txBody>
        </p:sp>
        <p:sp>
          <p:nvSpPr>
            <p:cNvPr id="197" name="tx197"/>
            <p:cNvSpPr/>
            <p:nvPr/>
          </p:nvSpPr>
          <p:spPr>
            <a:xfrm>
              <a:off x="646714" y="4943218"/>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Mongolia</a:t>
              </a:r>
            </a:p>
          </p:txBody>
        </p:sp>
        <p:sp>
          <p:nvSpPr>
            <p:cNvPr id="198" name="tx198"/>
            <p:cNvSpPr/>
            <p:nvPr/>
          </p:nvSpPr>
          <p:spPr>
            <a:xfrm>
              <a:off x="702584" y="4573966"/>
              <a:ext cx="3976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Georgia</a:t>
              </a:r>
            </a:p>
          </p:txBody>
        </p:sp>
        <p:sp>
          <p:nvSpPr>
            <p:cNvPr id="199" name="tx199"/>
            <p:cNvSpPr/>
            <p:nvPr/>
          </p:nvSpPr>
          <p:spPr>
            <a:xfrm>
              <a:off x="628060" y="4204713"/>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Sri Lanka</a:t>
              </a:r>
            </a:p>
          </p:txBody>
        </p:sp>
        <p:sp>
          <p:nvSpPr>
            <p:cNvPr id="200" name="tx200"/>
            <p:cNvSpPr/>
            <p:nvPr/>
          </p:nvSpPr>
          <p:spPr>
            <a:xfrm>
              <a:off x="752235" y="3835461"/>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201" name="tx201"/>
            <p:cNvSpPr/>
            <p:nvPr/>
          </p:nvSpPr>
          <p:spPr>
            <a:xfrm>
              <a:off x="615624" y="3466208"/>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Honduras</a:t>
              </a:r>
            </a:p>
          </p:txBody>
        </p:sp>
        <p:sp>
          <p:nvSpPr>
            <p:cNvPr id="202" name="tx202"/>
            <p:cNvSpPr/>
            <p:nvPr/>
          </p:nvSpPr>
          <p:spPr>
            <a:xfrm>
              <a:off x="615441" y="3096956"/>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203" name="tx203"/>
            <p:cNvSpPr/>
            <p:nvPr/>
          </p:nvSpPr>
          <p:spPr>
            <a:xfrm>
              <a:off x="677803" y="2727703"/>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Moldova</a:t>
              </a:r>
            </a:p>
          </p:txBody>
        </p:sp>
        <p:sp>
          <p:nvSpPr>
            <p:cNvPr id="204" name="tx204"/>
            <p:cNvSpPr/>
            <p:nvPr/>
          </p:nvSpPr>
          <p:spPr>
            <a:xfrm>
              <a:off x="572190" y="2358451"/>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Azerbaijan</a:t>
              </a:r>
            </a:p>
          </p:txBody>
        </p:sp>
        <p:sp>
          <p:nvSpPr>
            <p:cNvPr id="205" name="tx205"/>
            <p:cNvSpPr/>
            <p:nvPr/>
          </p:nvSpPr>
          <p:spPr>
            <a:xfrm>
              <a:off x="771164" y="1989198"/>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Bolivia</a:t>
              </a:r>
            </a:p>
          </p:txBody>
        </p:sp>
        <p:sp>
          <p:nvSpPr>
            <p:cNvPr id="206" name="tx206"/>
            <p:cNvSpPr/>
            <p:nvPr/>
          </p:nvSpPr>
          <p:spPr>
            <a:xfrm>
              <a:off x="3996629"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07" name="pt207"/>
            <p:cNvSpPr/>
            <p:nvPr/>
          </p:nvSpPr>
          <p:spPr>
            <a:xfrm>
              <a:off x="5152235"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759586"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9" name="tx209"/>
            <p:cNvSpPr/>
            <p:nvPr/>
          </p:nvSpPr>
          <p:spPr>
            <a:xfrm>
              <a:off x="5403806"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10" name="tx210"/>
            <p:cNvSpPr/>
            <p:nvPr/>
          </p:nvSpPr>
          <p:spPr>
            <a:xfrm>
              <a:off x="6011156"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11" name="tx211"/>
            <p:cNvSpPr/>
            <p:nvPr/>
          </p:nvSpPr>
          <p:spPr>
            <a:xfrm>
              <a:off x="1182092"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2019 and 2025</a:t>
              </a:r>
            </a:p>
          </p:txBody>
        </p:sp>
        <p:sp>
          <p:nvSpPr>
            <p:cNvPr id="212" name="tx212"/>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3" name="tx213"/>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2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2019 and 2025, and change in coverage between the two years.
Overall, 10 out of 17 (59%) countries in Gavi transition had a decline in coverage. The largest decline was in Bolivia (-16 percentage points), followed by Azerbaijan (-12 percentage points).
There were 3 (18%) countries with an increase in DTP1 coverage. Coverage remained the same in 4 countries between 2019 and 2025.
</a:t>
            </a:r>
          </a:p>
        </p:txBody>
      </p:sp>
      <p:sp>
        <p:nvSpPr>
          <p:cNvPr id="21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DTP1 coverage increased in three countries and decreased in 10 countries.</a:t>
            </a:r>
          </a:p>
        </p:txBody>
      </p:sp>
      <p:grpSp xmlns:pic="http://schemas.openxmlformats.org/drawingml/2006/picture">
        <p:nvGrpSpPr>
          <p:cNvPr id="216" name=""/>
          <p:cNvGrpSpPr/>
          <p:nvPr/>
        </p:nvGrpSpPr>
        <p:grpSpPr>
          <a:xfrm>
            <a:off x="292608" y="1005840"/>
            <a:ext cx="8595360" cy="28575"/>
            <a:chOff x="292608" y="1005840"/>
            <a:chExt cx="8595360" cy="28575"/>
          </a:xfrm>
        </p:grpSpPr>
        <p:sp>
          <p:nvSpPr>
            <p:cNvPr id="21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4650" y="5035974"/>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5" name="pl5"/>
            <p:cNvSpPr/>
            <p:nvPr/>
          </p:nvSpPr>
          <p:spPr>
            <a:xfrm>
              <a:off x="1074650" y="4139217"/>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6" name="pl6"/>
            <p:cNvSpPr/>
            <p:nvPr/>
          </p:nvSpPr>
          <p:spPr>
            <a:xfrm>
              <a:off x="1074650" y="3242461"/>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7" name="pl7"/>
            <p:cNvSpPr/>
            <p:nvPr/>
          </p:nvSpPr>
          <p:spPr>
            <a:xfrm>
              <a:off x="1074650" y="2345705"/>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8" name="pl8"/>
            <p:cNvSpPr/>
            <p:nvPr/>
          </p:nvSpPr>
          <p:spPr>
            <a:xfrm>
              <a:off x="117495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0929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84364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17798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1233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466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45766" y="2345705"/>
              <a:ext cx="83586" cy="0"/>
            </a:xfrm>
            <a:custGeom>
              <a:avLst/>
              <a:pathLst>
                <a:path w="83586" h="0">
                  <a:moveTo>
                    <a:pt x="0" y="0"/>
                  </a:moveTo>
                  <a:lnTo>
                    <a:pt x="83586" y="0"/>
                  </a:lnTo>
                </a:path>
              </a:pathLst>
            </a:custGeom>
            <a:ln w="81303" cap="flat">
              <a:solidFill>
                <a:srgbClr val="E8E8E8">
                  <a:alpha val="100000"/>
                </a:srgbClr>
              </a:solidFill>
              <a:prstDash val="solid"/>
              <a:round/>
            </a:ln>
          </p:spPr>
          <p:txBody>
            <a:bodyPr/>
            <a:lstStyle/>
            <a:p/>
          </p:txBody>
        </p:sp>
        <p:sp>
          <p:nvSpPr>
            <p:cNvPr id="15" name="pl15"/>
            <p:cNvSpPr/>
            <p:nvPr/>
          </p:nvSpPr>
          <p:spPr>
            <a:xfrm>
              <a:off x="2295007" y="3242461"/>
              <a:ext cx="50151" cy="0"/>
            </a:xfrm>
            <a:custGeom>
              <a:avLst/>
              <a:pathLst>
                <a:path w="50151" h="0">
                  <a:moveTo>
                    <a:pt x="0" y="0"/>
                  </a:moveTo>
                  <a:lnTo>
                    <a:pt x="50151" y="0"/>
                  </a:lnTo>
                </a:path>
              </a:pathLst>
            </a:custGeom>
            <a:ln w="81303" cap="flat">
              <a:solidFill>
                <a:srgbClr val="E8E8E8">
                  <a:alpha val="100000"/>
                </a:srgbClr>
              </a:solidFill>
              <a:prstDash val="solid"/>
              <a:round/>
            </a:ln>
          </p:spPr>
          <p:txBody>
            <a:bodyPr/>
            <a:lstStyle/>
            <a:p/>
          </p:txBody>
        </p:sp>
        <p:sp>
          <p:nvSpPr>
            <p:cNvPr id="16" name="pl16"/>
            <p:cNvSpPr/>
            <p:nvPr/>
          </p:nvSpPr>
          <p:spPr>
            <a:xfrm>
              <a:off x="2779807" y="4139217"/>
              <a:ext cx="33434" cy="0"/>
            </a:xfrm>
            <a:custGeom>
              <a:avLst/>
              <a:pathLst>
                <a:path w="33434" h="0">
                  <a:moveTo>
                    <a:pt x="0" y="0"/>
                  </a:moveTo>
                  <a:lnTo>
                    <a:pt x="33434" y="0"/>
                  </a:lnTo>
                </a:path>
              </a:pathLst>
            </a:custGeom>
            <a:ln w="81303" cap="flat">
              <a:solidFill>
                <a:srgbClr val="E8E8E8">
                  <a:alpha val="100000"/>
                </a:srgbClr>
              </a:solidFill>
              <a:prstDash val="solid"/>
              <a:round/>
            </a:ln>
          </p:spPr>
          <p:txBody>
            <a:bodyPr/>
            <a:lstStyle/>
            <a:p/>
          </p:txBody>
        </p:sp>
        <p:sp>
          <p:nvSpPr>
            <p:cNvPr id="17" name="pl17"/>
            <p:cNvSpPr/>
            <p:nvPr/>
          </p:nvSpPr>
          <p:spPr>
            <a:xfrm>
              <a:off x="2646069" y="5035974"/>
              <a:ext cx="16717" cy="0"/>
            </a:xfrm>
            <a:custGeom>
              <a:avLst/>
              <a:pathLst>
                <a:path w="16717" h="0">
                  <a:moveTo>
                    <a:pt x="0" y="0"/>
                  </a:moveTo>
                  <a:lnTo>
                    <a:pt x="16717" y="0"/>
                  </a:lnTo>
                </a:path>
              </a:pathLst>
            </a:custGeom>
            <a:ln w="81303" cap="flat">
              <a:solidFill>
                <a:srgbClr val="E8E8E8">
                  <a:alpha val="100000"/>
                </a:srgbClr>
              </a:solidFill>
              <a:prstDash val="solid"/>
              <a:round/>
            </a:ln>
          </p:spPr>
          <p:txBody>
            <a:bodyPr/>
            <a:lstStyle/>
            <a:p/>
          </p:txBody>
        </p:sp>
        <p:sp>
          <p:nvSpPr>
            <p:cNvPr id="18" name="pt18"/>
            <p:cNvSpPr/>
            <p:nvPr/>
          </p:nvSpPr>
          <p:spPr>
            <a:xfrm>
              <a:off x="2340659"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 name="pt19"/>
            <p:cNvSpPr/>
            <p:nvPr/>
          </p:nvSpPr>
          <p:spPr>
            <a:xfrm>
              <a:off x="2290507"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 name="pt20"/>
            <p:cNvSpPr/>
            <p:nvPr/>
          </p:nvSpPr>
          <p:spPr>
            <a:xfrm>
              <a:off x="2658286"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 name="pt21"/>
            <p:cNvSpPr/>
            <p:nvPr/>
          </p:nvSpPr>
          <p:spPr>
            <a:xfrm>
              <a:off x="2641569"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 name="pt22"/>
            <p:cNvSpPr/>
            <p:nvPr/>
          </p:nvSpPr>
          <p:spPr>
            <a:xfrm>
              <a:off x="2624852"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 name="pt23"/>
            <p:cNvSpPr/>
            <p:nvPr/>
          </p:nvSpPr>
          <p:spPr>
            <a:xfrm>
              <a:off x="2541266"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2808741"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775307"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300007" y="319731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 name="pt27"/>
            <p:cNvSpPr/>
            <p:nvPr/>
          </p:nvSpPr>
          <p:spPr>
            <a:xfrm>
              <a:off x="2249856" y="31973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 name="pt28"/>
            <p:cNvSpPr/>
            <p:nvPr/>
          </p:nvSpPr>
          <p:spPr>
            <a:xfrm>
              <a:off x="2617635" y="499082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 name="pt29"/>
            <p:cNvSpPr/>
            <p:nvPr/>
          </p:nvSpPr>
          <p:spPr>
            <a:xfrm>
              <a:off x="2600917"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 name="pt30"/>
            <p:cNvSpPr/>
            <p:nvPr/>
          </p:nvSpPr>
          <p:spPr>
            <a:xfrm>
              <a:off x="2584200" y="230055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 name="pt31"/>
            <p:cNvSpPr/>
            <p:nvPr/>
          </p:nvSpPr>
          <p:spPr>
            <a:xfrm>
              <a:off x="2500614"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 name="pt32"/>
            <p:cNvSpPr/>
            <p:nvPr/>
          </p:nvSpPr>
          <p:spPr>
            <a:xfrm>
              <a:off x="2768090" y="409406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 name="pt33"/>
            <p:cNvSpPr/>
            <p:nvPr/>
          </p:nvSpPr>
          <p:spPr>
            <a:xfrm>
              <a:off x="2734655" y="409406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 name="tx34"/>
            <p:cNvSpPr/>
            <p:nvPr/>
          </p:nvSpPr>
          <p:spPr>
            <a:xfrm>
              <a:off x="2994747" y="320113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35" name="tx35"/>
            <p:cNvSpPr/>
            <p:nvPr/>
          </p:nvSpPr>
          <p:spPr>
            <a:xfrm>
              <a:off x="2994747" y="499464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36" name="tx36"/>
            <p:cNvSpPr/>
            <p:nvPr/>
          </p:nvSpPr>
          <p:spPr>
            <a:xfrm>
              <a:off x="2994747" y="230437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37" name="tx37"/>
            <p:cNvSpPr/>
            <p:nvPr/>
          </p:nvSpPr>
          <p:spPr>
            <a:xfrm>
              <a:off x="2994747" y="409788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38" name="rc38"/>
            <p:cNvSpPr/>
            <p:nvPr/>
          </p:nvSpPr>
          <p:spPr>
            <a:xfrm>
              <a:off x="1074650" y="1807652"/>
              <a:ext cx="2206674" cy="3766375"/>
            </a:xfrm>
            <a:prstGeom prst="rect">
              <a:avLst/>
            </a:prstGeom>
            <a:noFill/>
            <a:ln w="13550" cap="rnd">
              <a:solidFill>
                <a:srgbClr val="999999">
                  <a:alpha val="100000"/>
                </a:srgbClr>
              </a:solidFill>
              <a:prstDash val="solid"/>
              <a:round/>
            </a:ln>
          </p:spPr>
          <p:txBody>
            <a:bodyPr/>
            <a:lstStyle/>
            <a:p/>
          </p:txBody>
        </p:sp>
        <p:sp>
          <p:nvSpPr>
            <p:cNvPr id="39" name="pl39"/>
            <p:cNvSpPr/>
            <p:nvPr/>
          </p:nvSpPr>
          <p:spPr>
            <a:xfrm>
              <a:off x="3917563" y="5139445"/>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40" name="pl40"/>
            <p:cNvSpPr/>
            <p:nvPr/>
          </p:nvSpPr>
          <p:spPr>
            <a:xfrm>
              <a:off x="3917563" y="4415142"/>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41" name="pl41"/>
            <p:cNvSpPr/>
            <p:nvPr/>
          </p:nvSpPr>
          <p:spPr>
            <a:xfrm>
              <a:off x="3917563" y="3690839"/>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42" name="pl42"/>
            <p:cNvSpPr/>
            <p:nvPr/>
          </p:nvSpPr>
          <p:spPr>
            <a:xfrm>
              <a:off x="3917563" y="2966537"/>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43" name="pl43"/>
            <p:cNvSpPr/>
            <p:nvPr/>
          </p:nvSpPr>
          <p:spPr>
            <a:xfrm>
              <a:off x="3917563" y="2242234"/>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44" name="pl44"/>
            <p:cNvSpPr/>
            <p:nvPr/>
          </p:nvSpPr>
          <p:spPr>
            <a:xfrm>
              <a:off x="401786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435221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468655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502090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535524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568959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5639438" y="2242234"/>
              <a:ext cx="33434" cy="0"/>
            </a:xfrm>
            <a:custGeom>
              <a:avLst/>
              <a:pathLst>
                <a:path w="33434" h="0">
                  <a:moveTo>
                    <a:pt x="0" y="0"/>
                  </a:moveTo>
                  <a:lnTo>
                    <a:pt x="33434" y="0"/>
                  </a:lnTo>
                </a:path>
              </a:pathLst>
            </a:custGeom>
            <a:ln w="81303" cap="flat">
              <a:solidFill>
                <a:srgbClr val="E8E8E8">
                  <a:alpha val="100000"/>
                </a:srgbClr>
              </a:solidFill>
              <a:prstDash val="solid"/>
              <a:round/>
            </a:ln>
          </p:spPr>
          <p:txBody>
            <a:bodyPr/>
            <a:lstStyle/>
            <a:p/>
          </p:txBody>
        </p:sp>
        <p:sp>
          <p:nvSpPr>
            <p:cNvPr id="51" name="pl51"/>
            <p:cNvSpPr/>
            <p:nvPr/>
          </p:nvSpPr>
          <p:spPr>
            <a:xfrm>
              <a:off x="5606004" y="2966537"/>
              <a:ext cx="33434" cy="0"/>
            </a:xfrm>
            <a:custGeom>
              <a:avLst/>
              <a:pathLst>
                <a:path w="33434" h="0">
                  <a:moveTo>
                    <a:pt x="0" y="0"/>
                  </a:moveTo>
                  <a:lnTo>
                    <a:pt x="33434" y="0"/>
                  </a:lnTo>
                </a:path>
              </a:pathLst>
            </a:custGeom>
            <a:ln w="81303" cap="flat">
              <a:solidFill>
                <a:srgbClr val="E8E8E8">
                  <a:alpha val="100000"/>
                </a:srgbClr>
              </a:solidFill>
              <a:prstDash val="solid"/>
              <a:round/>
            </a:ln>
          </p:spPr>
          <p:txBody>
            <a:bodyPr/>
            <a:lstStyle/>
            <a:p/>
          </p:txBody>
        </p:sp>
        <p:sp>
          <p:nvSpPr>
            <p:cNvPr id="52" name="pl52"/>
            <p:cNvSpPr/>
            <p:nvPr/>
          </p:nvSpPr>
          <p:spPr>
            <a:xfrm>
              <a:off x="5405397" y="3690839"/>
              <a:ext cx="33434" cy="0"/>
            </a:xfrm>
            <a:custGeom>
              <a:avLst/>
              <a:pathLst>
                <a:path w="33434" h="0">
                  <a:moveTo>
                    <a:pt x="0" y="0"/>
                  </a:moveTo>
                  <a:lnTo>
                    <a:pt x="33434" y="0"/>
                  </a:lnTo>
                </a:path>
              </a:pathLst>
            </a:custGeom>
            <a:ln w="81303" cap="flat">
              <a:solidFill>
                <a:srgbClr val="E8E8E8">
                  <a:alpha val="100000"/>
                </a:srgbClr>
              </a:solidFill>
              <a:prstDash val="solid"/>
              <a:round/>
            </a:ln>
          </p:spPr>
          <p:txBody>
            <a:bodyPr/>
            <a:lstStyle/>
            <a:p/>
          </p:txBody>
        </p:sp>
        <p:sp>
          <p:nvSpPr>
            <p:cNvPr id="53" name="pl53"/>
            <p:cNvSpPr/>
            <p:nvPr/>
          </p:nvSpPr>
          <p:spPr>
            <a:xfrm>
              <a:off x="5656155" y="4415142"/>
              <a:ext cx="16717" cy="0"/>
            </a:xfrm>
            <a:custGeom>
              <a:avLst/>
              <a:pathLst>
                <a:path w="16717" h="0">
                  <a:moveTo>
                    <a:pt x="0" y="0"/>
                  </a:moveTo>
                  <a:lnTo>
                    <a:pt x="16717" y="0"/>
                  </a:lnTo>
                </a:path>
              </a:pathLst>
            </a:custGeom>
            <a:ln w="81303" cap="flat">
              <a:solidFill>
                <a:srgbClr val="E8E8E8">
                  <a:alpha val="100000"/>
                </a:srgbClr>
              </a:solidFill>
              <a:prstDash val="solid"/>
              <a:round/>
            </a:ln>
          </p:spPr>
          <p:txBody>
            <a:bodyPr/>
            <a:lstStyle/>
            <a:p/>
          </p:txBody>
        </p:sp>
        <p:sp>
          <p:nvSpPr>
            <p:cNvPr id="54" name="pl54"/>
            <p:cNvSpPr/>
            <p:nvPr/>
          </p:nvSpPr>
          <p:spPr>
            <a:xfrm>
              <a:off x="5622721" y="5139445"/>
              <a:ext cx="16717" cy="0"/>
            </a:xfrm>
            <a:custGeom>
              <a:avLst/>
              <a:pathLst>
                <a:path w="16717" h="0">
                  <a:moveTo>
                    <a:pt x="0" y="0"/>
                  </a:moveTo>
                  <a:lnTo>
                    <a:pt x="16717" y="0"/>
                  </a:lnTo>
                </a:path>
              </a:pathLst>
            </a:custGeom>
            <a:ln w="81303" cap="flat">
              <a:solidFill>
                <a:srgbClr val="E8E8E8">
                  <a:alpha val="100000"/>
                </a:srgbClr>
              </a:solidFill>
              <a:prstDash val="solid"/>
              <a:round/>
            </a:ln>
          </p:spPr>
          <p:txBody>
            <a:bodyPr/>
            <a:lstStyle/>
            <a:p/>
          </p:txBody>
        </p:sp>
        <p:sp>
          <p:nvSpPr>
            <p:cNvPr id="55" name="pt55"/>
            <p:cNvSpPr/>
            <p:nvPr/>
          </p:nvSpPr>
          <p:spPr>
            <a:xfrm>
              <a:off x="5634938"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668372"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651655"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668372"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601504"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634938"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400897"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434331"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618221"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634938"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594286" y="21970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6" name="pt66"/>
            <p:cNvSpPr/>
            <p:nvPr/>
          </p:nvSpPr>
          <p:spPr>
            <a:xfrm>
              <a:off x="5627721" y="21970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7" name="pt67"/>
            <p:cNvSpPr/>
            <p:nvPr/>
          </p:nvSpPr>
          <p:spPr>
            <a:xfrm>
              <a:off x="5611003" y="436999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8" name="pt68"/>
            <p:cNvSpPr/>
            <p:nvPr/>
          </p:nvSpPr>
          <p:spPr>
            <a:xfrm>
              <a:off x="5627721" y="4369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9" name="pt69"/>
            <p:cNvSpPr/>
            <p:nvPr/>
          </p:nvSpPr>
          <p:spPr>
            <a:xfrm>
              <a:off x="5560852" y="292138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0" name="pt70"/>
            <p:cNvSpPr/>
            <p:nvPr/>
          </p:nvSpPr>
          <p:spPr>
            <a:xfrm>
              <a:off x="5594286" y="29213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1" name="pt71"/>
            <p:cNvSpPr/>
            <p:nvPr/>
          </p:nvSpPr>
          <p:spPr>
            <a:xfrm>
              <a:off x="5360245"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2" name="pt72"/>
            <p:cNvSpPr/>
            <p:nvPr/>
          </p:nvSpPr>
          <p:spPr>
            <a:xfrm>
              <a:off x="5393679"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3" name="pt73"/>
            <p:cNvSpPr/>
            <p:nvPr/>
          </p:nvSpPr>
          <p:spPr>
            <a:xfrm>
              <a:off x="5577569" y="50942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4" name="pt74"/>
            <p:cNvSpPr/>
            <p:nvPr/>
          </p:nvSpPr>
          <p:spPr>
            <a:xfrm>
              <a:off x="5594286" y="50942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5" name="tx75"/>
            <p:cNvSpPr/>
            <p:nvPr/>
          </p:nvSpPr>
          <p:spPr>
            <a:xfrm>
              <a:off x="5823168" y="220090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76" name="tx76"/>
            <p:cNvSpPr/>
            <p:nvPr/>
          </p:nvSpPr>
          <p:spPr>
            <a:xfrm>
              <a:off x="5823168" y="437381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77" name="tx77"/>
            <p:cNvSpPr/>
            <p:nvPr/>
          </p:nvSpPr>
          <p:spPr>
            <a:xfrm>
              <a:off x="5823168" y="292520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78" name="tx78"/>
            <p:cNvSpPr/>
            <p:nvPr/>
          </p:nvSpPr>
          <p:spPr>
            <a:xfrm>
              <a:off x="5823168"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79" name="tx79"/>
            <p:cNvSpPr/>
            <p:nvPr/>
          </p:nvSpPr>
          <p:spPr>
            <a:xfrm>
              <a:off x="5823168" y="509811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80" name="rc80"/>
            <p:cNvSpPr/>
            <p:nvPr/>
          </p:nvSpPr>
          <p:spPr>
            <a:xfrm>
              <a:off x="3917563" y="1807652"/>
              <a:ext cx="2206674" cy="3766375"/>
            </a:xfrm>
            <a:prstGeom prst="rect">
              <a:avLst/>
            </a:prstGeom>
            <a:noFill/>
            <a:ln w="13550" cap="rnd">
              <a:solidFill>
                <a:srgbClr val="999999">
                  <a:alpha val="100000"/>
                </a:srgbClr>
              </a:solidFill>
              <a:prstDash val="solid"/>
              <a:round/>
            </a:ln>
          </p:spPr>
          <p:txBody>
            <a:bodyPr/>
            <a:lstStyle/>
            <a:p/>
          </p:txBody>
        </p:sp>
        <p:sp>
          <p:nvSpPr>
            <p:cNvPr id="81" name="pl81"/>
            <p:cNvSpPr/>
            <p:nvPr/>
          </p:nvSpPr>
          <p:spPr>
            <a:xfrm>
              <a:off x="6867736" y="5298439"/>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82" name="pl82"/>
            <p:cNvSpPr/>
            <p:nvPr/>
          </p:nvSpPr>
          <p:spPr>
            <a:xfrm>
              <a:off x="6867736" y="4839125"/>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83" name="pl83"/>
            <p:cNvSpPr/>
            <p:nvPr/>
          </p:nvSpPr>
          <p:spPr>
            <a:xfrm>
              <a:off x="6867736" y="4379811"/>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84" name="pl84"/>
            <p:cNvSpPr/>
            <p:nvPr/>
          </p:nvSpPr>
          <p:spPr>
            <a:xfrm>
              <a:off x="6867736" y="3920496"/>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85" name="pl85"/>
            <p:cNvSpPr/>
            <p:nvPr/>
          </p:nvSpPr>
          <p:spPr>
            <a:xfrm>
              <a:off x="6867736" y="3461182"/>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86" name="pl86"/>
            <p:cNvSpPr/>
            <p:nvPr/>
          </p:nvSpPr>
          <p:spPr>
            <a:xfrm>
              <a:off x="6867736" y="3001868"/>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87" name="pl87"/>
            <p:cNvSpPr/>
            <p:nvPr/>
          </p:nvSpPr>
          <p:spPr>
            <a:xfrm>
              <a:off x="6867736" y="2542554"/>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88" name="pl88"/>
            <p:cNvSpPr/>
            <p:nvPr/>
          </p:nvSpPr>
          <p:spPr>
            <a:xfrm>
              <a:off x="6867736" y="2083240"/>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89" name="pl89"/>
            <p:cNvSpPr/>
            <p:nvPr/>
          </p:nvSpPr>
          <p:spPr>
            <a:xfrm>
              <a:off x="696804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730238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763672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797107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830541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863976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8054660" y="2083240"/>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6" name="pl96"/>
            <p:cNvSpPr/>
            <p:nvPr/>
          </p:nvSpPr>
          <p:spPr>
            <a:xfrm>
              <a:off x="8054660" y="254255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7" name="pl97"/>
            <p:cNvSpPr/>
            <p:nvPr/>
          </p:nvSpPr>
          <p:spPr>
            <a:xfrm>
              <a:off x="8623045" y="3001868"/>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8" name="pl98"/>
            <p:cNvSpPr/>
            <p:nvPr/>
          </p:nvSpPr>
          <p:spPr>
            <a:xfrm>
              <a:off x="8623045" y="346118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9" name="pl99"/>
            <p:cNvSpPr/>
            <p:nvPr/>
          </p:nvSpPr>
          <p:spPr>
            <a:xfrm>
              <a:off x="8589611" y="392049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0" name="pl100"/>
            <p:cNvSpPr/>
            <p:nvPr/>
          </p:nvSpPr>
          <p:spPr>
            <a:xfrm>
              <a:off x="8455873" y="4379811"/>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1" name="pl101"/>
            <p:cNvSpPr/>
            <p:nvPr/>
          </p:nvSpPr>
          <p:spPr>
            <a:xfrm>
              <a:off x="8556176" y="483912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2" name="pl102"/>
            <p:cNvSpPr/>
            <p:nvPr/>
          </p:nvSpPr>
          <p:spPr>
            <a:xfrm>
              <a:off x="8623045" y="52984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3" name="pt103"/>
            <p:cNvSpPr/>
            <p:nvPr/>
          </p:nvSpPr>
          <p:spPr>
            <a:xfrm>
              <a:off x="8050160"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050160"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050160"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050160"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618545"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618545"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618545"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618545"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585111"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585111"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451373"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8451373"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8551676"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8551676"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618545"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8618545"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8009508" y="20380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009508" y="20380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009508" y="249740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009508" y="249740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7893" y="295671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8577893" y="295671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8577893" y="341603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577893" y="341603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544459" y="387534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44459" y="38753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410721" y="433465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8410721" y="43346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8511024" y="479397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8511024" y="479397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pt133"/>
            <p:cNvSpPr/>
            <p:nvPr/>
          </p:nvSpPr>
          <p:spPr>
            <a:xfrm>
              <a:off x="8577893" y="52532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577893" y="52532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tx135"/>
            <p:cNvSpPr/>
            <p:nvPr/>
          </p:nvSpPr>
          <p:spPr>
            <a:xfrm>
              <a:off x="8807082" y="20419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36" name="tx136"/>
            <p:cNvSpPr/>
            <p:nvPr/>
          </p:nvSpPr>
          <p:spPr>
            <a:xfrm>
              <a:off x="8807082" y="250122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37" name="tx137"/>
            <p:cNvSpPr/>
            <p:nvPr/>
          </p:nvSpPr>
          <p:spPr>
            <a:xfrm>
              <a:off x="8807082" y="2960537"/>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38" name="tx138"/>
            <p:cNvSpPr/>
            <p:nvPr/>
          </p:nvSpPr>
          <p:spPr>
            <a:xfrm>
              <a:off x="8807082" y="341985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39" name="tx139"/>
            <p:cNvSpPr/>
            <p:nvPr/>
          </p:nvSpPr>
          <p:spPr>
            <a:xfrm>
              <a:off x="8807082" y="387916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40" name="tx140"/>
            <p:cNvSpPr/>
            <p:nvPr/>
          </p:nvSpPr>
          <p:spPr>
            <a:xfrm>
              <a:off x="8807082" y="4338480"/>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41" name="tx141"/>
            <p:cNvSpPr/>
            <p:nvPr/>
          </p:nvSpPr>
          <p:spPr>
            <a:xfrm>
              <a:off x="8807082" y="479779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42" name="tx142"/>
            <p:cNvSpPr/>
            <p:nvPr/>
          </p:nvSpPr>
          <p:spPr>
            <a:xfrm>
              <a:off x="8807082" y="5257108"/>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43" name="rc143"/>
            <p:cNvSpPr/>
            <p:nvPr/>
          </p:nvSpPr>
          <p:spPr>
            <a:xfrm>
              <a:off x="6867736" y="1807652"/>
              <a:ext cx="2206674" cy="3766375"/>
            </a:xfrm>
            <a:prstGeom prst="rect">
              <a:avLst/>
            </a:prstGeom>
            <a:noFill/>
            <a:ln w="13550" cap="rnd">
              <a:solidFill>
                <a:srgbClr val="999999">
                  <a:alpha val="100000"/>
                </a:srgbClr>
              </a:solidFill>
              <a:prstDash val="solid"/>
              <a:round/>
            </a:ln>
          </p:spPr>
          <p:txBody>
            <a:bodyPr/>
            <a:lstStyle/>
            <a:p/>
          </p:txBody>
        </p:sp>
        <p:sp>
          <p:nvSpPr>
            <p:cNvPr id="144" name="rc144"/>
            <p:cNvSpPr/>
            <p:nvPr/>
          </p:nvSpPr>
          <p:spPr>
            <a:xfrm>
              <a:off x="1074650" y="1592799"/>
              <a:ext cx="220667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45" name="tx145"/>
            <p:cNvSpPr/>
            <p:nvPr/>
          </p:nvSpPr>
          <p:spPr>
            <a:xfrm>
              <a:off x="1938825"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46" name="rc146"/>
            <p:cNvSpPr/>
            <p:nvPr/>
          </p:nvSpPr>
          <p:spPr>
            <a:xfrm>
              <a:off x="3917563" y="1592799"/>
              <a:ext cx="220667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47" name="tx147"/>
            <p:cNvSpPr/>
            <p:nvPr/>
          </p:nvSpPr>
          <p:spPr>
            <a:xfrm>
              <a:off x="4806519"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48" name="rc148"/>
            <p:cNvSpPr/>
            <p:nvPr/>
          </p:nvSpPr>
          <p:spPr>
            <a:xfrm>
              <a:off x="6867736" y="1592799"/>
              <a:ext cx="220667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49" name="tx149"/>
            <p:cNvSpPr/>
            <p:nvPr/>
          </p:nvSpPr>
          <p:spPr>
            <a:xfrm>
              <a:off x="7825089"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50" name="pl150"/>
            <p:cNvSpPr/>
            <p:nvPr/>
          </p:nvSpPr>
          <p:spPr>
            <a:xfrm>
              <a:off x="1074650" y="5574027"/>
              <a:ext cx="2206674" cy="0"/>
            </a:xfrm>
            <a:custGeom>
              <a:avLst/>
              <a:pathLst>
                <a:path w="2206674" h="0">
                  <a:moveTo>
                    <a:pt x="0" y="0"/>
                  </a:moveTo>
                  <a:lnTo>
                    <a:pt x="2206674" y="0"/>
                  </a:lnTo>
                </a:path>
              </a:pathLst>
            </a:custGeom>
            <a:ln w="8130" cap="flat">
              <a:solidFill>
                <a:srgbClr val="000000">
                  <a:alpha val="100000"/>
                </a:srgbClr>
              </a:solidFill>
              <a:prstDash val="solid"/>
              <a:round/>
            </a:ln>
          </p:spPr>
          <p:txBody>
            <a:bodyPr/>
            <a:lstStyle/>
            <a:p/>
          </p:txBody>
        </p:sp>
        <p:sp>
          <p:nvSpPr>
            <p:cNvPr id="151" name="pl151"/>
            <p:cNvSpPr/>
            <p:nvPr/>
          </p:nvSpPr>
          <p:spPr>
            <a:xfrm>
              <a:off x="117495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2" name="pl152"/>
            <p:cNvSpPr/>
            <p:nvPr/>
          </p:nvSpPr>
          <p:spPr>
            <a:xfrm>
              <a:off x="150929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3" name="pl153"/>
            <p:cNvSpPr/>
            <p:nvPr/>
          </p:nvSpPr>
          <p:spPr>
            <a:xfrm>
              <a:off x="184364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4" name="pl154"/>
            <p:cNvSpPr/>
            <p:nvPr/>
          </p:nvSpPr>
          <p:spPr>
            <a:xfrm>
              <a:off x="217798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5" name="pl155"/>
            <p:cNvSpPr/>
            <p:nvPr/>
          </p:nvSpPr>
          <p:spPr>
            <a:xfrm>
              <a:off x="251233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6" name="pl156"/>
            <p:cNvSpPr/>
            <p:nvPr/>
          </p:nvSpPr>
          <p:spPr>
            <a:xfrm>
              <a:off x="28466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7" name="tx157"/>
            <p:cNvSpPr/>
            <p:nvPr/>
          </p:nvSpPr>
          <p:spPr>
            <a:xfrm>
              <a:off x="1143863"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58" name="tx158"/>
            <p:cNvSpPr/>
            <p:nvPr/>
          </p:nvSpPr>
          <p:spPr>
            <a:xfrm>
              <a:off x="144711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59" name="tx159"/>
            <p:cNvSpPr/>
            <p:nvPr/>
          </p:nvSpPr>
          <p:spPr>
            <a:xfrm>
              <a:off x="178146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60" name="tx160"/>
            <p:cNvSpPr/>
            <p:nvPr/>
          </p:nvSpPr>
          <p:spPr>
            <a:xfrm>
              <a:off x="211580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61" name="tx161"/>
            <p:cNvSpPr/>
            <p:nvPr/>
          </p:nvSpPr>
          <p:spPr>
            <a:xfrm>
              <a:off x="245015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62" name="tx162"/>
            <p:cNvSpPr/>
            <p:nvPr/>
          </p:nvSpPr>
          <p:spPr>
            <a:xfrm>
              <a:off x="2753407"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63" name="pl163"/>
            <p:cNvSpPr/>
            <p:nvPr/>
          </p:nvSpPr>
          <p:spPr>
            <a:xfrm>
              <a:off x="3917563" y="5574027"/>
              <a:ext cx="2206674" cy="0"/>
            </a:xfrm>
            <a:custGeom>
              <a:avLst/>
              <a:pathLst>
                <a:path w="2206674" h="0">
                  <a:moveTo>
                    <a:pt x="0" y="0"/>
                  </a:moveTo>
                  <a:lnTo>
                    <a:pt x="2206674" y="0"/>
                  </a:lnTo>
                </a:path>
              </a:pathLst>
            </a:custGeom>
            <a:ln w="8130" cap="flat">
              <a:solidFill>
                <a:srgbClr val="000000">
                  <a:alpha val="100000"/>
                </a:srgbClr>
              </a:solidFill>
              <a:prstDash val="solid"/>
              <a:round/>
            </a:ln>
          </p:spPr>
          <p:txBody>
            <a:bodyPr/>
            <a:lstStyle/>
            <a:p/>
          </p:txBody>
        </p:sp>
        <p:sp>
          <p:nvSpPr>
            <p:cNvPr id="164" name="pl164"/>
            <p:cNvSpPr/>
            <p:nvPr/>
          </p:nvSpPr>
          <p:spPr>
            <a:xfrm>
              <a:off x="401786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5" name="pl165"/>
            <p:cNvSpPr/>
            <p:nvPr/>
          </p:nvSpPr>
          <p:spPr>
            <a:xfrm>
              <a:off x="435221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6" name="pl166"/>
            <p:cNvSpPr/>
            <p:nvPr/>
          </p:nvSpPr>
          <p:spPr>
            <a:xfrm>
              <a:off x="468655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7" name="pl167"/>
            <p:cNvSpPr/>
            <p:nvPr/>
          </p:nvSpPr>
          <p:spPr>
            <a:xfrm>
              <a:off x="502090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8" name="pl168"/>
            <p:cNvSpPr/>
            <p:nvPr/>
          </p:nvSpPr>
          <p:spPr>
            <a:xfrm>
              <a:off x="535524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9" name="pl169"/>
            <p:cNvSpPr/>
            <p:nvPr/>
          </p:nvSpPr>
          <p:spPr>
            <a:xfrm>
              <a:off x="568959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0" name="tx170"/>
            <p:cNvSpPr/>
            <p:nvPr/>
          </p:nvSpPr>
          <p:spPr>
            <a:xfrm>
              <a:off x="3986777"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71" name="tx171"/>
            <p:cNvSpPr/>
            <p:nvPr/>
          </p:nvSpPr>
          <p:spPr>
            <a:xfrm>
              <a:off x="429003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72" name="tx172"/>
            <p:cNvSpPr/>
            <p:nvPr/>
          </p:nvSpPr>
          <p:spPr>
            <a:xfrm>
              <a:off x="462437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73" name="tx173"/>
            <p:cNvSpPr/>
            <p:nvPr/>
          </p:nvSpPr>
          <p:spPr>
            <a:xfrm>
              <a:off x="495872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74" name="tx174"/>
            <p:cNvSpPr/>
            <p:nvPr/>
          </p:nvSpPr>
          <p:spPr>
            <a:xfrm>
              <a:off x="529306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75" name="tx175"/>
            <p:cNvSpPr/>
            <p:nvPr/>
          </p:nvSpPr>
          <p:spPr>
            <a:xfrm>
              <a:off x="5596321"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76" name="pl176"/>
            <p:cNvSpPr/>
            <p:nvPr/>
          </p:nvSpPr>
          <p:spPr>
            <a:xfrm>
              <a:off x="6867736" y="5574027"/>
              <a:ext cx="2206674" cy="0"/>
            </a:xfrm>
            <a:custGeom>
              <a:avLst/>
              <a:pathLst>
                <a:path w="2206674" h="0">
                  <a:moveTo>
                    <a:pt x="0" y="0"/>
                  </a:moveTo>
                  <a:lnTo>
                    <a:pt x="2206674" y="0"/>
                  </a:lnTo>
                </a:path>
              </a:pathLst>
            </a:custGeom>
            <a:ln w="8130" cap="flat">
              <a:solidFill>
                <a:srgbClr val="000000">
                  <a:alpha val="100000"/>
                </a:srgbClr>
              </a:solidFill>
              <a:prstDash val="solid"/>
              <a:round/>
            </a:ln>
          </p:spPr>
          <p:txBody>
            <a:bodyPr/>
            <a:lstStyle/>
            <a:p/>
          </p:txBody>
        </p:sp>
        <p:sp>
          <p:nvSpPr>
            <p:cNvPr id="177" name="pl177"/>
            <p:cNvSpPr/>
            <p:nvPr/>
          </p:nvSpPr>
          <p:spPr>
            <a:xfrm>
              <a:off x="696804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8" name="pl178"/>
            <p:cNvSpPr/>
            <p:nvPr/>
          </p:nvSpPr>
          <p:spPr>
            <a:xfrm>
              <a:off x="730238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9" name="pl179"/>
            <p:cNvSpPr/>
            <p:nvPr/>
          </p:nvSpPr>
          <p:spPr>
            <a:xfrm>
              <a:off x="763672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0" name="pl180"/>
            <p:cNvSpPr/>
            <p:nvPr/>
          </p:nvSpPr>
          <p:spPr>
            <a:xfrm>
              <a:off x="797107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1" name="pl181"/>
            <p:cNvSpPr/>
            <p:nvPr/>
          </p:nvSpPr>
          <p:spPr>
            <a:xfrm>
              <a:off x="830541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2" name="pl182"/>
            <p:cNvSpPr/>
            <p:nvPr/>
          </p:nvSpPr>
          <p:spPr>
            <a:xfrm>
              <a:off x="863976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3" name="tx183"/>
            <p:cNvSpPr/>
            <p:nvPr/>
          </p:nvSpPr>
          <p:spPr>
            <a:xfrm>
              <a:off x="693695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84" name="tx184"/>
            <p:cNvSpPr/>
            <p:nvPr/>
          </p:nvSpPr>
          <p:spPr>
            <a:xfrm>
              <a:off x="724020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5" name="tx185"/>
            <p:cNvSpPr/>
            <p:nvPr/>
          </p:nvSpPr>
          <p:spPr>
            <a:xfrm>
              <a:off x="757455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6" name="tx186"/>
            <p:cNvSpPr/>
            <p:nvPr/>
          </p:nvSpPr>
          <p:spPr>
            <a:xfrm>
              <a:off x="790889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7" name="tx187"/>
            <p:cNvSpPr/>
            <p:nvPr/>
          </p:nvSpPr>
          <p:spPr>
            <a:xfrm>
              <a:off x="824323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88" name="tx188"/>
            <p:cNvSpPr/>
            <p:nvPr/>
          </p:nvSpPr>
          <p:spPr>
            <a:xfrm>
              <a:off x="8546494"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89" name="tx189"/>
            <p:cNvSpPr/>
            <p:nvPr/>
          </p:nvSpPr>
          <p:spPr>
            <a:xfrm>
              <a:off x="6328335" y="5258434"/>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Viet Nam</a:t>
              </a:r>
            </a:p>
          </p:txBody>
        </p:sp>
        <p:sp>
          <p:nvSpPr>
            <p:cNvPr id="190" name="tx190"/>
            <p:cNvSpPr/>
            <p:nvPr/>
          </p:nvSpPr>
          <p:spPr>
            <a:xfrm>
              <a:off x="6400847" y="4799120"/>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Ukraine</a:t>
              </a:r>
            </a:p>
          </p:txBody>
        </p:sp>
        <p:sp>
          <p:nvSpPr>
            <p:cNvPr id="191" name="tx191"/>
            <p:cNvSpPr/>
            <p:nvPr/>
          </p:nvSpPr>
          <p:spPr>
            <a:xfrm>
              <a:off x="6193827" y="4339806"/>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Timor-Leste</a:t>
              </a:r>
            </a:p>
          </p:txBody>
        </p:sp>
        <p:sp>
          <p:nvSpPr>
            <p:cNvPr id="192" name="tx192"/>
            <p:cNvSpPr/>
            <p:nvPr/>
          </p:nvSpPr>
          <p:spPr>
            <a:xfrm>
              <a:off x="6332358" y="3880491"/>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Mongolia</a:t>
              </a:r>
            </a:p>
          </p:txBody>
        </p:sp>
        <p:sp>
          <p:nvSpPr>
            <p:cNvPr id="193" name="tx193"/>
            <p:cNvSpPr/>
            <p:nvPr/>
          </p:nvSpPr>
          <p:spPr>
            <a:xfrm>
              <a:off x="6394355" y="3421177"/>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Guyana</a:t>
              </a:r>
            </a:p>
          </p:txBody>
        </p:sp>
        <p:sp>
          <p:nvSpPr>
            <p:cNvPr id="194" name="tx194"/>
            <p:cNvSpPr/>
            <p:nvPr/>
          </p:nvSpPr>
          <p:spPr>
            <a:xfrm>
              <a:off x="6518713" y="2961863"/>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Cuba</a:t>
              </a:r>
            </a:p>
          </p:txBody>
        </p:sp>
        <p:sp>
          <p:nvSpPr>
            <p:cNvPr id="195" name="tx195"/>
            <p:cNvSpPr/>
            <p:nvPr/>
          </p:nvSpPr>
          <p:spPr>
            <a:xfrm>
              <a:off x="6456808" y="2502549"/>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Bolivia</a:t>
              </a:r>
            </a:p>
          </p:txBody>
        </p:sp>
        <p:sp>
          <p:nvSpPr>
            <p:cNvPr id="196" name="tx196"/>
            <p:cNvSpPr/>
            <p:nvPr/>
          </p:nvSpPr>
          <p:spPr>
            <a:xfrm>
              <a:off x="6257835" y="2043235"/>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Azerbaijan</a:t>
              </a:r>
            </a:p>
          </p:txBody>
        </p:sp>
        <p:sp>
          <p:nvSpPr>
            <p:cNvPr id="197" name="tx197"/>
            <p:cNvSpPr/>
            <p:nvPr/>
          </p:nvSpPr>
          <p:spPr>
            <a:xfrm>
              <a:off x="3494199" y="5099440"/>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Kiribati</a:t>
              </a:r>
            </a:p>
          </p:txBody>
        </p:sp>
        <p:sp>
          <p:nvSpPr>
            <p:cNvPr id="198" name="tx198"/>
            <p:cNvSpPr/>
            <p:nvPr/>
          </p:nvSpPr>
          <p:spPr>
            <a:xfrm>
              <a:off x="3481398" y="4375137"/>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Bhutan</a:t>
              </a:r>
            </a:p>
          </p:txBody>
        </p:sp>
        <p:sp>
          <p:nvSpPr>
            <p:cNvPr id="199" name="tx199"/>
            <p:cNvSpPr/>
            <p:nvPr/>
          </p:nvSpPr>
          <p:spPr>
            <a:xfrm>
              <a:off x="3350913" y="3650834"/>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200" name="tx200"/>
            <p:cNvSpPr/>
            <p:nvPr/>
          </p:nvSpPr>
          <p:spPr>
            <a:xfrm>
              <a:off x="3438055" y="2926532"/>
              <a:ext cx="3976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Georgia</a:t>
              </a:r>
            </a:p>
          </p:txBody>
        </p:sp>
        <p:sp>
          <p:nvSpPr>
            <p:cNvPr id="201" name="tx201"/>
            <p:cNvSpPr/>
            <p:nvPr/>
          </p:nvSpPr>
          <p:spPr>
            <a:xfrm>
              <a:off x="3419584" y="2202229"/>
              <a:ext cx="4161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Armenia</a:t>
              </a:r>
            </a:p>
          </p:txBody>
        </p:sp>
        <p:sp>
          <p:nvSpPr>
            <p:cNvPr id="202" name="tx202"/>
            <p:cNvSpPr/>
            <p:nvPr/>
          </p:nvSpPr>
          <p:spPr>
            <a:xfrm>
              <a:off x="508182" y="499596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Honduras</a:t>
              </a:r>
            </a:p>
          </p:txBody>
        </p:sp>
        <p:sp>
          <p:nvSpPr>
            <p:cNvPr id="203" name="tx203"/>
            <p:cNvSpPr/>
            <p:nvPr/>
          </p:nvSpPr>
          <p:spPr>
            <a:xfrm>
              <a:off x="520618" y="4099212"/>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Sri Lanka</a:t>
              </a:r>
            </a:p>
          </p:txBody>
        </p:sp>
        <p:sp>
          <p:nvSpPr>
            <p:cNvPr id="204" name="tx204"/>
            <p:cNvSpPr/>
            <p:nvPr/>
          </p:nvSpPr>
          <p:spPr>
            <a:xfrm>
              <a:off x="644793" y="3202456"/>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205" name="tx205"/>
            <p:cNvSpPr/>
            <p:nvPr/>
          </p:nvSpPr>
          <p:spPr>
            <a:xfrm>
              <a:off x="570361" y="2305700"/>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Moldova</a:t>
              </a:r>
            </a:p>
          </p:txBody>
        </p:sp>
        <p:sp>
          <p:nvSpPr>
            <p:cNvPr id="206" name="tx206"/>
            <p:cNvSpPr/>
            <p:nvPr/>
          </p:nvSpPr>
          <p:spPr>
            <a:xfrm>
              <a:off x="3942908"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07" name="pt207"/>
            <p:cNvSpPr/>
            <p:nvPr/>
          </p:nvSpPr>
          <p:spPr>
            <a:xfrm>
              <a:off x="5098514"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08" name="pt208"/>
            <p:cNvSpPr/>
            <p:nvPr/>
          </p:nvSpPr>
          <p:spPr>
            <a:xfrm>
              <a:off x="5705865"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9" name="tx209"/>
            <p:cNvSpPr/>
            <p:nvPr/>
          </p:nvSpPr>
          <p:spPr>
            <a:xfrm>
              <a:off x="5350085"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10" name="tx210"/>
            <p:cNvSpPr/>
            <p:nvPr/>
          </p:nvSpPr>
          <p:spPr>
            <a:xfrm>
              <a:off x="5957435"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11" name="tx211"/>
            <p:cNvSpPr/>
            <p:nvPr/>
          </p:nvSpPr>
          <p:spPr>
            <a:xfrm>
              <a:off x="1074650"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2024 and 2025</a:t>
              </a:r>
            </a:p>
          </p:txBody>
        </p:sp>
        <p:sp>
          <p:nvSpPr>
            <p:cNvPr id="212" name="tx212"/>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3" name="tx213"/>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2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2024 and 2025, and change in coverage between the two years.
Overall, 4 out of 17 (24%) countries in Gavi transition had a decline in coverage. The largest decline was in Moldova (-5 percentage points), followed by Angola (-3 percentage points).
There were 5 (29%) countries with an increase in DTP1 coverage. Coverage remained the same in 8 countries between 2024 and 2025.
</a:t>
            </a:r>
          </a:p>
        </p:txBody>
      </p:sp>
      <p:sp>
        <p:nvSpPr>
          <p:cNvPr id="21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DTP1 coverage increased in five countries and decreased in four countries.</a:t>
            </a:r>
          </a:p>
        </p:txBody>
      </p:sp>
      <p:grpSp xmlns:pic="http://schemas.openxmlformats.org/drawingml/2006/picture">
        <p:nvGrpSpPr>
          <p:cNvPr id="216" name=""/>
          <p:cNvGrpSpPr/>
          <p:nvPr/>
        </p:nvGrpSpPr>
        <p:grpSpPr>
          <a:xfrm>
            <a:off x="292608" y="1005840"/>
            <a:ext cx="8595360" cy="28575"/>
            <a:chOff x="292608" y="1005840"/>
            <a:chExt cx="8595360" cy="28575"/>
          </a:xfrm>
        </p:grpSpPr>
        <p:sp>
          <p:nvSpPr>
            <p:cNvPr id="21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countries in Gavi transition from lowest to highest coverage, and the rank of the top 10 countries with the most zero-dose children, based on absolute numbers.
In 2025, DTP1 coverage ranged from 65% in Bolivia and Azerbaijan to 99% in Viet Nam, Cuba, Armenia, Guyana, and Bhutan.
10 out of 17 (59%) countries had coverage of at least 90%.
Indonesia had DTP1 coverage of 85% and the highest absolute number of zero-dose children in the region, followed by Angola.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Bolivia, Azerbaijan, and Angola had the lowest DTP1 coverage. Angola was also among the countries with the highest number of zero-dose children, along with Bolivia, Azerbaijan, and Indonesia.</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16612" y="2007924"/>
              <a:ext cx="1938804" cy="3877510"/>
            </a:xfrm>
            <a:custGeom>
              <a:avLst/>
              <a:pathLst>
                <a:path w="1938804" h="3877510">
                  <a:moveTo>
                    <a:pt x="7195" y="2441469"/>
                  </a:moveTo>
                  <a:lnTo>
                    <a:pt x="8174" y="2509852"/>
                  </a:lnTo>
                  <a:lnTo>
                    <a:pt x="9154" y="2578234"/>
                  </a:lnTo>
                  <a:lnTo>
                    <a:pt x="10133" y="2646617"/>
                  </a:lnTo>
                  <a:lnTo>
                    <a:pt x="11112" y="2715000"/>
                  </a:lnTo>
                  <a:lnTo>
                    <a:pt x="12091" y="2783383"/>
                  </a:lnTo>
                  <a:lnTo>
                    <a:pt x="13070" y="2851766"/>
                  </a:lnTo>
                  <a:lnTo>
                    <a:pt x="14049" y="2920149"/>
                  </a:lnTo>
                  <a:lnTo>
                    <a:pt x="15028" y="2988532"/>
                  </a:lnTo>
                  <a:lnTo>
                    <a:pt x="16007" y="3056915"/>
                  </a:lnTo>
                  <a:lnTo>
                    <a:pt x="16986" y="3125298"/>
                  </a:lnTo>
                  <a:lnTo>
                    <a:pt x="17965" y="3193681"/>
                  </a:lnTo>
                  <a:lnTo>
                    <a:pt x="18944" y="3262064"/>
                  </a:lnTo>
                  <a:lnTo>
                    <a:pt x="19923" y="3330447"/>
                  </a:lnTo>
                  <a:lnTo>
                    <a:pt x="20902" y="3398830"/>
                  </a:lnTo>
                  <a:lnTo>
                    <a:pt x="21881" y="3467213"/>
                  </a:lnTo>
                  <a:lnTo>
                    <a:pt x="22860" y="3535595"/>
                  </a:lnTo>
                  <a:lnTo>
                    <a:pt x="23839" y="3603978"/>
                  </a:lnTo>
                  <a:lnTo>
                    <a:pt x="24818" y="3672361"/>
                  </a:lnTo>
                  <a:lnTo>
                    <a:pt x="25797" y="3740744"/>
                  </a:lnTo>
                  <a:lnTo>
                    <a:pt x="26776" y="3809127"/>
                  </a:lnTo>
                  <a:lnTo>
                    <a:pt x="27755" y="3877510"/>
                  </a:lnTo>
                  <a:lnTo>
                    <a:pt x="93626" y="3875447"/>
                  </a:lnTo>
                  <a:lnTo>
                    <a:pt x="159388" y="3871146"/>
                  </a:lnTo>
                  <a:lnTo>
                    <a:pt x="224966" y="3864613"/>
                  </a:lnTo>
                  <a:lnTo>
                    <a:pt x="290284" y="3855855"/>
                  </a:lnTo>
                  <a:lnTo>
                    <a:pt x="355267" y="3844882"/>
                  </a:lnTo>
                  <a:lnTo>
                    <a:pt x="419839" y="3831707"/>
                  </a:lnTo>
                  <a:lnTo>
                    <a:pt x="483926" y="3816345"/>
                  </a:lnTo>
                  <a:lnTo>
                    <a:pt x="547454" y="3798814"/>
                  </a:lnTo>
                  <a:lnTo>
                    <a:pt x="610350" y="3779134"/>
                  </a:lnTo>
                  <a:lnTo>
                    <a:pt x="672540" y="3757328"/>
                  </a:lnTo>
                  <a:lnTo>
                    <a:pt x="733954" y="3733421"/>
                  </a:lnTo>
                  <a:lnTo>
                    <a:pt x="794519" y="3707440"/>
                  </a:lnTo>
                  <a:lnTo>
                    <a:pt x="854166" y="3679416"/>
                  </a:lnTo>
                  <a:lnTo>
                    <a:pt x="912827" y="3649381"/>
                  </a:lnTo>
                  <a:lnTo>
                    <a:pt x="970433" y="3617370"/>
                  </a:lnTo>
                  <a:lnTo>
                    <a:pt x="1026918" y="3583420"/>
                  </a:lnTo>
                  <a:lnTo>
                    <a:pt x="1082216" y="3547569"/>
                  </a:lnTo>
                  <a:lnTo>
                    <a:pt x="1136264" y="3509860"/>
                  </a:lnTo>
                  <a:lnTo>
                    <a:pt x="1188999" y="3470336"/>
                  </a:lnTo>
                  <a:lnTo>
                    <a:pt x="1240361" y="3429043"/>
                  </a:lnTo>
                  <a:lnTo>
                    <a:pt x="1290289" y="3386027"/>
                  </a:lnTo>
                  <a:lnTo>
                    <a:pt x="1338727" y="3341340"/>
                  </a:lnTo>
                  <a:lnTo>
                    <a:pt x="1385618" y="3295032"/>
                  </a:lnTo>
                  <a:lnTo>
                    <a:pt x="1430908" y="3247158"/>
                  </a:lnTo>
                  <a:lnTo>
                    <a:pt x="1474545" y="3197772"/>
                  </a:lnTo>
                  <a:lnTo>
                    <a:pt x="1516478" y="3146931"/>
                  </a:lnTo>
                  <a:lnTo>
                    <a:pt x="1556659" y="3094695"/>
                  </a:lnTo>
                  <a:lnTo>
                    <a:pt x="1595042" y="3041123"/>
                  </a:lnTo>
                  <a:lnTo>
                    <a:pt x="1631582" y="2986278"/>
                  </a:lnTo>
                  <a:lnTo>
                    <a:pt x="1666236" y="2930223"/>
                  </a:lnTo>
                  <a:lnTo>
                    <a:pt x="1698966" y="2873022"/>
                  </a:lnTo>
                  <a:lnTo>
                    <a:pt x="1729733" y="2814742"/>
                  </a:lnTo>
                  <a:lnTo>
                    <a:pt x="1758501" y="2755450"/>
                  </a:lnTo>
                  <a:lnTo>
                    <a:pt x="1785238" y="2695215"/>
                  </a:lnTo>
                  <a:lnTo>
                    <a:pt x="1809912" y="2634105"/>
                  </a:lnTo>
                  <a:lnTo>
                    <a:pt x="1832495" y="2572193"/>
                  </a:lnTo>
                  <a:lnTo>
                    <a:pt x="1852961" y="2509548"/>
                  </a:lnTo>
                  <a:lnTo>
                    <a:pt x="1871286" y="2446245"/>
                  </a:lnTo>
                  <a:lnTo>
                    <a:pt x="1887449" y="2382355"/>
                  </a:lnTo>
                  <a:lnTo>
                    <a:pt x="1901431" y="2317953"/>
                  </a:lnTo>
                  <a:lnTo>
                    <a:pt x="1913216" y="2253112"/>
                  </a:lnTo>
                  <a:lnTo>
                    <a:pt x="1922791" y="2187909"/>
                  </a:lnTo>
                  <a:lnTo>
                    <a:pt x="1930145" y="2122418"/>
                  </a:lnTo>
                  <a:lnTo>
                    <a:pt x="1935269" y="2056715"/>
                  </a:lnTo>
                  <a:lnTo>
                    <a:pt x="1938156" y="1990875"/>
                  </a:lnTo>
                  <a:lnTo>
                    <a:pt x="1938804" y="1924976"/>
                  </a:lnTo>
                  <a:lnTo>
                    <a:pt x="1937213" y="1859092"/>
                  </a:lnTo>
                  <a:lnTo>
                    <a:pt x="1933383" y="1793301"/>
                  </a:lnTo>
                  <a:lnTo>
                    <a:pt x="1927319" y="1727678"/>
                  </a:lnTo>
                  <a:lnTo>
                    <a:pt x="1919029" y="1662299"/>
                  </a:lnTo>
                  <a:lnTo>
                    <a:pt x="1908522" y="1597239"/>
                  </a:lnTo>
                  <a:lnTo>
                    <a:pt x="1895809" y="1532574"/>
                  </a:lnTo>
                  <a:lnTo>
                    <a:pt x="1880906" y="1468379"/>
                  </a:lnTo>
                  <a:lnTo>
                    <a:pt x="1863830" y="1404727"/>
                  </a:lnTo>
                  <a:lnTo>
                    <a:pt x="1844601" y="1341692"/>
                  </a:lnTo>
                  <a:lnTo>
                    <a:pt x="1823241" y="1279347"/>
                  </a:lnTo>
                  <a:lnTo>
                    <a:pt x="1799774" y="1217764"/>
                  </a:lnTo>
                  <a:lnTo>
                    <a:pt x="1774227" y="1157015"/>
                  </a:lnTo>
                  <a:lnTo>
                    <a:pt x="1746631" y="1097168"/>
                  </a:lnTo>
                  <a:lnTo>
                    <a:pt x="1717017" y="1038294"/>
                  </a:lnTo>
                  <a:lnTo>
                    <a:pt x="1685419" y="980460"/>
                  </a:lnTo>
                  <a:lnTo>
                    <a:pt x="1651874" y="923734"/>
                  </a:lnTo>
                  <a:lnTo>
                    <a:pt x="1616420" y="868180"/>
                  </a:lnTo>
                  <a:lnTo>
                    <a:pt x="1579099" y="813864"/>
                  </a:lnTo>
                  <a:lnTo>
                    <a:pt x="1539953" y="760847"/>
                  </a:lnTo>
                  <a:lnTo>
                    <a:pt x="1499028" y="709191"/>
                  </a:lnTo>
                  <a:lnTo>
                    <a:pt x="1456371" y="658956"/>
                  </a:lnTo>
                  <a:lnTo>
                    <a:pt x="1412032" y="610200"/>
                  </a:lnTo>
                  <a:lnTo>
                    <a:pt x="1366061" y="562979"/>
                  </a:lnTo>
                  <a:lnTo>
                    <a:pt x="1318512" y="517347"/>
                  </a:lnTo>
                  <a:lnTo>
                    <a:pt x="1269440" y="473358"/>
                  </a:lnTo>
                  <a:lnTo>
                    <a:pt x="1218901" y="431062"/>
                  </a:lnTo>
                  <a:lnTo>
                    <a:pt x="1166953" y="390508"/>
                  </a:lnTo>
                  <a:lnTo>
                    <a:pt x="1113658" y="351743"/>
                  </a:lnTo>
                  <a:lnTo>
                    <a:pt x="1059075" y="314811"/>
                  </a:lnTo>
                  <a:lnTo>
                    <a:pt x="1003270" y="279756"/>
                  </a:lnTo>
                  <a:lnTo>
                    <a:pt x="946305" y="246618"/>
                  </a:lnTo>
                  <a:lnTo>
                    <a:pt x="888246" y="215435"/>
                  </a:lnTo>
                  <a:lnTo>
                    <a:pt x="829162" y="186243"/>
                  </a:lnTo>
                  <a:lnTo>
                    <a:pt x="769119" y="159075"/>
                  </a:lnTo>
                  <a:lnTo>
                    <a:pt x="708188" y="133965"/>
                  </a:lnTo>
                  <a:lnTo>
                    <a:pt x="646439" y="110939"/>
                  </a:lnTo>
                  <a:lnTo>
                    <a:pt x="583943" y="90025"/>
                  </a:lnTo>
                  <a:lnTo>
                    <a:pt x="520772" y="71248"/>
                  </a:lnTo>
                  <a:lnTo>
                    <a:pt x="456999" y="54628"/>
                  </a:lnTo>
                  <a:lnTo>
                    <a:pt x="392699" y="40185"/>
                  </a:lnTo>
                  <a:lnTo>
                    <a:pt x="327944" y="27936"/>
                  </a:lnTo>
                  <a:lnTo>
                    <a:pt x="262811" y="17894"/>
                  </a:lnTo>
                  <a:lnTo>
                    <a:pt x="197374" y="10072"/>
                  </a:lnTo>
                  <a:lnTo>
                    <a:pt x="131710" y="4478"/>
                  </a:lnTo>
                  <a:lnTo>
                    <a:pt x="65893" y="1120"/>
                  </a:lnTo>
                  <a:lnTo>
                    <a:pt x="0" y="0"/>
                  </a:lnTo>
                  <a:lnTo>
                    <a:pt x="0" y="68389"/>
                  </a:lnTo>
                  <a:lnTo>
                    <a:pt x="0" y="136779"/>
                  </a:lnTo>
                  <a:lnTo>
                    <a:pt x="0" y="205169"/>
                  </a:lnTo>
                  <a:lnTo>
                    <a:pt x="0" y="273559"/>
                  </a:lnTo>
                  <a:lnTo>
                    <a:pt x="0" y="341949"/>
                  </a:lnTo>
                  <a:lnTo>
                    <a:pt x="0" y="410339"/>
                  </a:lnTo>
                  <a:lnTo>
                    <a:pt x="0" y="478729"/>
                  </a:lnTo>
                  <a:lnTo>
                    <a:pt x="0" y="547119"/>
                  </a:lnTo>
                  <a:lnTo>
                    <a:pt x="0" y="615509"/>
                  </a:lnTo>
                  <a:lnTo>
                    <a:pt x="0" y="683899"/>
                  </a:lnTo>
                  <a:lnTo>
                    <a:pt x="0" y="752289"/>
                  </a:lnTo>
                  <a:lnTo>
                    <a:pt x="0" y="820679"/>
                  </a:lnTo>
                  <a:lnTo>
                    <a:pt x="0" y="889069"/>
                  </a:lnTo>
                  <a:lnTo>
                    <a:pt x="0" y="957459"/>
                  </a:lnTo>
                  <a:lnTo>
                    <a:pt x="0" y="1025849"/>
                  </a:lnTo>
                  <a:lnTo>
                    <a:pt x="0" y="1094238"/>
                  </a:lnTo>
                  <a:lnTo>
                    <a:pt x="0" y="1162628"/>
                  </a:lnTo>
                  <a:lnTo>
                    <a:pt x="0" y="1231018"/>
                  </a:lnTo>
                  <a:lnTo>
                    <a:pt x="0" y="1299408"/>
                  </a:lnTo>
                  <a:lnTo>
                    <a:pt x="0" y="1367798"/>
                  </a:lnTo>
                  <a:lnTo>
                    <a:pt x="0" y="1436188"/>
                  </a:lnTo>
                  <a:lnTo>
                    <a:pt x="68136" y="1440827"/>
                  </a:lnTo>
                  <a:lnTo>
                    <a:pt x="135015" y="1454660"/>
                  </a:lnTo>
                  <a:lnTo>
                    <a:pt x="199401" y="1477430"/>
                  </a:lnTo>
                  <a:lnTo>
                    <a:pt x="260107" y="1508718"/>
                  </a:lnTo>
                  <a:lnTo>
                    <a:pt x="316011" y="1547945"/>
                  </a:lnTo>
                  <a:lnTo>
                    <a:pt x="366082" y="1594388"/>
                  </a:lnTo>
                  <a:lnTo>
                    <a:pt x="409396" y="1647190"/>
                  </a:lnTo>
                  <a:lnTo>
                    <a:pt x="445152" y="1705376"/>
                  </a:lnTo>
                  <a:lnTo>
                    <a:pt x="472692" y="1767871"/>
                  </a:lnTo>
                  <a:lnTo>
                    <a:pt x="491506" y="1833522"/>
                  </a:lnTo>
                  <a:lnTo>
                    <a:pt x="501247" y="1901118"/>
                  </a:lnTo>
                  <a:lnTo>
                    <a:pt x="501736" y="1969411"/>
                  </a:lnTo>
                  <a:lnTo>
                    <a:pt x="492963" y="2037139"/>
                  </a:lnTo>
                  <a:lnTo>
                    <a:pt x="475091" y="2103053"/>
                  </a:lnTo>
                  <a:lnTo>
                    <a:pt x="448449" y="2165936"/>
                  </a:lnTo>
                  <a:lnTo>
                    <a:pt x="413529" y="2224628"/>
                  </a:lnTo>
                  <a:lnTo>
                    <a:pt x="370976" y="2278044"/>
                  </a:lnTo>
                  <a:lnTo>
                    <a:pt x="321575" y="2325199"/>
                  </a:lnTo>
                  <a:lnTo>
                    <a:pt x="266238" y="2365223"/>
                  </a:lnTo>
                  <a:lnTo>
                    <a:pt x="205986" y="2397376"/>
                  </a:lnTo>
                  <a:lnTo>
                    <a:pt x="141932" y="2421066"/>
                  </a:lnTo>
                  <a:lnTo>
                    <a:pt x="75258" y="2435854"/>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5" name="pg5"/>
            <p:cNvSpPr/>
            <p:nvPr/>
          </p:nvSpPr>
          <p:spPr>
            <a:xfrm>
              <a:off x="1277801" y="2889855"/>
              <a:ext cx="1966566" cy="2995579"/>
            </a:xfrm>
            <a:custGeom>
              <a:avLst/>
              <a:pathLst>
                <a:path w="1966566" h="2995579">
                  <a:moveTo>
                    <a:pt x="1517398" y="782906"/>
                  </a:moveTo>
                  <a:lnTo>
                    <a:pt x="1460063" y="745625"/>
                  </a:lnTo>
                  <a:lnTo>
                    <a:pt x="1402729" y="708344"/>
                  </a:lnTo>
                  <a:lnTo>
                    <a:pt x="1345394" y="671062"/>
                  </a:lnTo>
                  <a:lnTo>
                    <a:pt x="1288059" y="633781"/>
                  </a:lnTo>
                  <a:lnTo>
                    <a:pt x="1230724" y="596500"/>
                  </a:lnTo>
                  <a:lnTo>
                    <a:pt x="1173389" y="559218"/>
                  </a:lnTo>
                  <a:lnTo>
                    <a:pt x="1116054" y="521937"/>
                  </a:lnTo>
                  <a:lnTo>
                    <a:pt x="1058719" y="484656"/>
                  </a:lnTo>
                  <a:lnTo>
                    <a:pt x="1001384" y="447375"/>
                  </a:lnTo>
                  <a:lnTo>
                    <a:pt x="944049" y="410093"/>
                  </a:lnTo>
                  <a:lnTo>
                    <a:pt x="886714" y="372812"/>
                  </a:lnTo>
                  <a:lnTo>
                    <a:pt x="829380" y="335531"/>
                  </a:lnTo>
                  <a:lnTo>
                    <a:pt x="772045" y="298250"/>
                  </a:lnTo>
                  <a:lnTo>
                    <a:pt x="714710" y="260968"/>
                  </a:lnTo>
                  <a:lnTo>
                    <a:pt x="657375" y="223687"/>
                  </a:lnTo>
                  <a:lnTo>
                    <a:pt x="600040" y="186406"/>
                  </a:lnTo>
                  <a:lnTo>
                    <a:pt x="542705" y="149125"/>
                  </a:lnTo>
                  <a:lnTo>
                    <a:pt x="485370" y="111843"/>
                  </a:lnTo>
                  <a:lnTo>
                    <a:pt x="428035" y="74562"/>
                  </a:lnTo>
                  <a:lnTo>
                    <a:pt x="370700" y="37281"/>
                  </a:lnTo>
                  <a:lnTo>
                    <a:pt x="313365" y="0"/>
                  </a:lnTo>
                  <a:lnTo>
                    <a:pt x="278064" y="56383"/>
                  </a:lnTo>
                  <a:lnTo>
                    <a:pt x="244718" y="113944"/>
                  </a:lnTo>
                  <a:lnTo>
                    <a:pt x="213366" y="172615"/>
                  </a:lnTo>
                  <a:lnTo>
                    <a:pt x="184045" y="232328"/>
                  </a:lnTo>
                  <a:lnTo>
                    <a:pt x="156790" y="293011"/>
                  </a:lnTo>
                  <a:lnTo>
                    <a:pt x="131633" y="354593"/>
                  </a:lnTo>
                  <a:lnTo>
                    <a:pt x="108603" y="417002"/>
                  </a:lnTo>
                  <a:lnTo>
                    <a:pt x="87727" y="480164"/>
                  </a:lnTo>
                  <a:lnTo>
                    <a:pt x="69031" y="544005"/>
                  </a:lnTo>
                  <a:lnTo>
                    <a:pt x="52536" y="608451"/>
                  </a:lnTo>
                  <a:lnTo>
                    <a:pt x="38261" y="673424"/>
                  </a:lnTo>
                  <a:lnTo>
                    <a:pt x="26224" y="738848"/>
                  </a:lnTo>
                  <a:lnTo>
                    <a:pt x="16438" y="804647"/>
                  </a:lnTo>
                  <a:lnTo>
                    <a:pt x="8915" y="870743"/>
                  </a:lnTo>
                  <a:lnTo>
                    <a:pt x="3664" y="937058"/>
                  </a:lnTo>
                  <a:lnTo>
                    <a:pt x="691" y="1003514"/>
                  </a:lnTo>
                  <a:lnTo>
                    <a:pt x="0" y="1070033"/>
                  </a:lnTo>
                  <a:lnTo>
                    <a:pt x="1590" y="1136537"/>
                  </a:lnTo>
                  <a:lnTo>
                    <a:pt x="5462" y="1202947"/>
                  </a:lnTo>
                  <a:lnTo>
                    <a:pt x="11609" y="1269185"/>
                  </a:lnTo>
                  <a:lnTo>
                    <a:pt x="20025" y="1335173"/>
                  </a:lnTo>
                  <a:lnTo>
                    <a:pt x="30700" y="1400834"/>
                  </a:lnTo>
                  <a:lnTo>
                    <a:pt x="43621" y="1466089"/>
                  </a:lnTo>
                  <a:lnTo>
                    <a:pt x="58773" y="1530863"/>
                  </a:lnTo>
                  <a:lnTo>
                    <a:pt x="76138" y="1595080"/>
                  </a:lnTo>
                  <a:lnTo>
                    <a:pt x="95696" y="1658662"/>
                  </a:lnTo>
                  <a:lnTo>
                    <a:pt x="117424" y="1721536"/>
                  </a:lnTo>
                  <a:lnTo>
                    <a:pt x="141296" y="1783628"/>
                  </a:lnTo>
                  <a:lnTo>
                    <a:pt x="167283" y="1844865"/>
                  </a:lnTo>
                  <a:lnTo>
                    <a:pt x="195357" y="1905174"/>
                  </a:lnTo>
                  <a:lnTo>
                    <a:pt x="225482" y="1964484"/>
                  </a:lnTo>
                  <a:lnTo>
                    <a:pt x="257625" y="2022726"/>
                  </a:lnTo>
                  <a:lnTo>
                    <a:pt x="291746" y="2079831"/>
                  </a:lnTo>
                  <a:lnTo>
                    <a:pt x="327807" y="2135732"/>
                  </a:lnTo>
                  <a:lnTo>
                    <a:pt x="365764" y="2190362"/>
                  </a:lnTo>
                  <a:lnTo>
                    <a:pt x="405573" y="2243659"/>
                  </a:lnTo>
                  <a:lnTo>
                    <a:pt x="447186" y="2295559"/>
                  </a:lnTo>
                  <a:lnTo>
                    <a:pt x="490556" y="2346000"/>
                  </a:lnTo>
                  <a:lnTo>
                    <a:pt x="535631" y="2394924"/>
                  </a:lnTo>
                  <a:lnTo>
                    <a:pt x="582357" y="2442273"/>
                  </a:lnTo>
                  <a:lnTo>
                    <a:pt x="630680" y="2487991"/>
                  </a:lnTo>
                  <a:lnTo>
                    <a:pt x="680543" y="2532024"/>
                  </a:lnTo>
                  <a:lnTo>
                    <a:pt x="731888" y="2574321"/>
                  </a:lnTo>
                  <a:lnTo>
                    <a:pt x="784653" y="2614832"/>
                  </a:lnTo>
                  <a:lnTo>
                    <a:pt x="838776" y="2653508"/>
                  </a:lnTo>
                  <a:lnTo>
                    <a:pt x="894195" y="2690306"/>
                  </a:lnTo>
                  <a:lnTo>
                    <a:pt x="950843" y="2725180"/>
                  </a:lnTo>
                  <a:lnTo>
                    <a:pt x="1008655" y="2758090"/>
                  </a:lnTo>
                  <a:lnTo>
                    <a:pt x="1067561" y="2788998"/>
                  </a:lnTo>
                  <a:lnTo>
                    <a:pt x="1127493" y="2817867"/>
                  </a:lnTo>
                  <a:lnTo>
                    <a:pt x="1188381" y="2844663"/>
                  </a:lnTo>
                  <a:lnTo>
                    <a:pt x="1250151" y="2869354"/>
                  </a:lnTo>
                  <a:lnTo>
                    <a:pt x="1312732" y="2891912"/>
                  </a:lnTo>
                  <a:lnTo>
                    <a:pt x="1376051" y="2912310"/>
                  </a:lnTo>
                  <a:lnTo>
                    <a:pt x="1440031" y="2930523"/>
                  </a:lnTo>
                  <a:lnTo>
                    <a:pt x="1504599" y="2946531"/>
                  </a:lnTo>
                  <a:lnTo>
                    <a:pt x="1569678" y="2960315"/>
                  </a:lnTo>
                  <a:lnTo>
                    <a:pt x="1635192" y="2971858"/>
                  </a:lnTo>
                  <a:lnTo>
                    <a:pt x="1701063" y="2981146"/>
                  </a:lnTo>
                  <a:lnTo>
                    <a:pt x="1767214" y="2988170"/>
                  </a:lnTo>
                  <a:lnTo>
                    <a:pt x="1833566" y="2992920"/>
                  </a:lnTo>
                  <a:lnTo>
                    <a:pt x="1900043" y="2995390"/>
                  </a:lnTo>
                  <a:lnTo>
                    <a:pt x="1966566" y="2995579"/>
                  </a:lnTo>
                  <a:lnTo>
                    <a:pt x="1965587" y="2927196"/>
                  </a:lnTo>
                  <a:lnTo>
                    <a:pt x="1964607" y="2858813"/>
                  </a:lnTo>
                  <a:lnTo>
                    <a:pt x="1963628" y="2790431"/>
                  </a:lnTo>
                  <a:lnTo>
                    <a:pt x="1962649" y="2722048"/>
                  </a:lnTo>
                  <a:lnTo>
                    <a:pt x="1961670" y="2653665"/>
                  </a:lnTo>
                  <a:lnTo>
                    <a:pt x="1960691" y="2585282"/>
                  </a:lnTo>
                  <a:lnTo>
                    <a:pt x="1959712" y="2516899"/>
                  </a:lnTo>
                  <a:lnTo>
                    <a:pt x="1958733" y="2448516"/>
                  </a:lnTo>
                  <a:lnTo>
                    <a:pt x="1957754" y="2380133"/>
                  </a:lnTo>
                  <a:lnTo>
                    <a:pt x="1956775" y="2311750"/>
                  </a:lnTo>
                  <a:lnTo>
                    <a:pt x="1955796" y="2243367"/>
                  </a:lnTo>
                  <a:lnTo>
                    <a:pt x="1954817" y="2174984"/>
                  </a:lnTo>
                  <a:lnTo>
                    <a:pt x="1953838" y="2106601"/>
                  </a:lnTo>
                  <a:lnTo>
                    <a:pt x="1952859" y="2038218"/>
                  </a:lnTo>
                  <a:lnTo>
                    <a:pt x="1951880" y="1969835"/>
                  </a:lnTo>
                  <a:lnTo>
                    <a:pt x="1950901" y="1901452"/>
                  </a:lnTo>
                  <a:lnTo>
                    <a:pt x="1949922" y="1833070"/>
                  </a:lnTo>
                  <a:lnTo>
                    <a:pt x="1948943" y="1764687"/>
                  </a:lnTo>
                  <a:lnTo>
                    <a:pt x="1947964" y="1696304"/>
                  </a:lnTo>
                  <a:lnTo>
                    <a:pt x="1946985" y="1627921"/>
                  </a:lnTo>
                  <a:lnTo>
                    <a:pt x="1946006" y="1559538"/>
                  </a:lnTo>
                  <a:lnTo>
                    <a:pt x="1878242" y="1555927"/>
                  </a:lnTo>
                  <a:lnTo>
                    <a:pt x="1811581" y="1543222"/>
                  </a:lnTo>
                  <a:lnTo>
                    <a:pt x="1747240" y="1521654"/>
                  </a:lnTo>
                  <a:lnTo>
                    <a:pt x="1686390" y="1491616"/>
                  </a:lnTo>
                  <a:lnTo>
                    <a:pt x="1630140" y="1453655"/>
                  </a:lnTo>
                  <a:lnTo>
                    <a:pt x="1579516" y="1408464"/>
                  </a:lnTo>
                  <a:lnTo>
                    <a:pt x="1535440" y="1356867"/>
                  </a:lnTo>
                  <a:lnTo>
                    <a:pt x="1498716" y="1299802"/>
                  </a:lnTo>
                  <a:lnTo>
                    <a:pt x="1470012" y="1238312"/>
                  </a:lnTo>
                  <a:lnTo>
                    <a:pt x="1449852" y="1173515"/>
                  </a:lnTo>
                  <a:lnTo>
                    <a:pt x="1438604" y="1106594"/>
                  </a:lnTo>
                  <a:lnTo>
                    <a:pt x="1436472" y="1038767"/>
                  </a:lnTo>
                  <a:lnTo>
                    <a:pt x="1443495" y="971271"/>
                  </a:lnTo>
                  <a:lnTo>
                    <a:pt x="1459545" y="905336"/>
                  </a:lnTo>
                  <a:lnTo>
                    <a:pt x="1484330" y="842164"/>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6" name="pg6"/>
            <p:cNvSpPr/>
            <p:nvPr/>
          </p:nvSpPr>
          <p:spPr>
            <a:xfrm>
              <a:off x="1591167" y="2314338"/>
              <a:ext cx="1354236" cy="1358422"/>
            </a:xfrm>
            <a:custGeom>
              <a:avLst/>
              <a:pathLst>
                <a:path w="1354236" h="1358422">
                  <a:moveTo>
                    <a:pt x="1354236" y="1209214"/>
                  </a:moveTo>
                  <a:lnTo>
                    <a:pt x="1317337" y="1151633"/>
                  </a:lnTo>
                  <a:lnTo>
                    <a:pt x="1280438" y="1094051"/>
                  </a:lnTo>
                  <a:lnTo>
                    <a:pt x="1243539" y="1036469"/>
                  </a:lnTo>
                  <a:lnTo>
                    <a:pt x="1206640" y="978888"/>
                  </a:lnTo>
                  <a:lnTo>
                    <a:pt x="1169741" y="921306"/>
                  </a:lnTo>
                  <a:lnTo>
                    <a:pt x="1132842" y="863724"/>
                  </a:lnTo>
                  <a:lnTo>
                    <a:pt x="1095943" y="806143"/>
                  </a:lnTo>
                  <a:lnTo>
                    <a:pt x="1059044" y="748561"/>
                  </a:lnTo>
                  <a:lnTo>
                    <a:pt x="1022145" y="690979"/>
                  </a:lnTo>
                  <a:lnTo>
                    <a:pt x="985246" y="633398"/>
                  </a:lnTo>
                  <a:lnTo>
                    <a:pt x="948347" y="575816"/>
                  </a:lnTo>
                  <a:lnTo>
                    <a:pt x="911448" y="518234"/>
                  </a:lnTo>
                  <a:lnTo>
                    <a:pt x="874550" y="460653"/>
                  </a:lnTo>
                  <a:lnTo>
                    <a:pt x="837651" y="403071"/>
                  </a:lnTo>
                  <a:lnTo>
                    <a:pt x="800752" y="345489"/>
                  </a:lnTo>
                  <a:lnTo>
                    <a:pt x="763853" y="287908"/>
                  </a:lnTo>
                  <a:lnTo>
                    <a:pt x="726954" y="230326"/>
                  </a:lnTo>
                  <a:lnTo>
                    <a:pt x="690055" y="172744"/>
                  </a:lnTo>
                  <a:lnTo>
                    <a:pt x="653156" y="115163"/>
                  </a:lnTo>
                  <a:lnTo>
                    <a:pt x="616257" y="57581"/>
                  </a:lnTo>
                  <a:lnTo>
                    <a:pt x="579358" y="0"/>
                  </a:lnTo>
                  <a:lnTo>
                    <a:pt x="522294" y="38006"/>
                  </a:lnTo>
                  <a:lnTo>
                    <a:pt x="466611" y="78006"/>
                  </a:lnTo>
                  <a:lnTo>
                    <a:pt x="412376" y="119951"/>
                  </a:lnTo>
                  <a:lnTo>
                    <a:pt x="359658" y="163786"/>
                  </a:lnTo>
                  <a:lnTo>
                    <a:pt x="308523" y="209458"/>
                  </a:lnTo>
                  <a:lnTo>
                    <a:pt x="259035" y="256909"/>
                  </a:lnTo>
                  <a:lnTo>
                    <a:pt x="211255" y="306081"/>
                  </a:lnTo>
                  <a:lnTo>
                    <a:pt x="165244" y="356911"/>
                  </a:lnTo>
                  <a:lnTo>
                    <a:pt x="121059" y="409336"/>
                  </a:lnTo>
                  <a:lnTo>
                    <a:pt x="78755" y="463290"/>
                  </a:lnTo>
                  <a:lnTo>
                    <a:pt x="38385" y="518707"/>
                  </a:lnTo>
                  <a:lnTo>
                    <a:pt x="0" y="575516"/>
                  </a:lnTo>
                  <a:lnTo>
                    <a:pt x="57334" y="612797"/>
                  </a:lnTo>
                  <a:lnTo>
                    <a:pt x="114669" y="650078"/>
                  </a:lnTo>
                  <a:lnTo>
                    <a:pt x="172004" y="687360"/>
                  </a:lnTo>
                  <a:lnTo>
                    <a:pt x="229339" y="724641"/>
                  </a:lnTo>
                  <a:lnTo>
                    <a:pt x="286674" y="761922"/>
                  </a:lnTo>
                  <a:lnTo>
                    <a:pt x="344009" y="799203"/>
                  </a:lnTo>
                  <a:lnTo>
                    <a:pt x="401344" y="836485"/>
                  </a:lnTo>
                  <a:lnTo>
                    <a:pt x="458679" y="873766"/>
                  </a:lnTo>
                  <a:lnTo>
                    <a:pt x="516014" y="911047"/>
                  </a:lnTo>
                  <a:lnTo>
                    <a:pt x="573348" y="948328"/>
                  </a:lnTo>
                  <a:lnTo>
                    <a:pt x="630683" y="985610"/>
                  </a:lnTo>
                  <a:lnTo>
                    <a:pt x="688018" y="1022891"/>
                  </a:lnTo>
                  <a:lnTo>
                    <a:pt x="745353" y="1060172"/>
                  </a:lnTo>
                  <a:lnTo>
                    <a:pt x="802688" y="1097454"/>
                  </a:lnTo>
                  <a:lnTo>
                    <a:pt x="860023" y="1134735"/>
                  </a:lnTo>
                  <a:lnTo>
                    <a:pt x="917358" y="1172016"/>
                  </a:lnTo>
                  <a:lnTo>
                    <a:pt x="974693" y="1209297"/>
                  </a:lnTo>
                  <a:lnTo>
                    <a:pt x="1032028" y="1246579"/>
                  </a:lnTo>
                  <a:lnTo>
                    <a:pt x="1089363" y="1283860"/>
                  </a:lnTo>
                  <a:lnTo>
                    <a:pt x="1146697" y="1321141"/>
                  </a:lnTo>
                  <a:lnTo>
                    <a:pt x="1204032" y="1358422"/>
                  </a:lnTo>
                  <a:lnTo>
                    <a:pt x="1246874" y="1301747"/>
                  </a:lnTo>
                  <a:lnTo>
                    <a:pt x="1297277" y="1251678"/>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7" name="pg7"/>
            <p:cNvSpPr/>
            <p:nvPr/>
          </p:nvSpPr>
          <p:spPr>
            <a:xfrm>
              <a:off x="2170526" y="2140620"/>
              <a:ext cx="863322" cy="1382933"/>
            </a:xfrm>
            <a:custGeom>
              <a:avLst/>
              <a:pathLst>
                <a:path w="863322" h="1382933">
                  <a:moveTo>
                    <a:pt x="863322" y="1337895"/>
                  </a:moveTo>
                  <a:lnTo>
                    <a:pt x="838456" y="1274186"/>
                  </a:lnTo>
                  <a:lnTo>
                    <a:pt x="813591" y="1210476"/>
                  </a:lnTo>
                  <a:lnTo>
                    <a:pt x="788725" y="1146767"/>
                  </a:lnTo>
                  <a:lnTo>
                    <a:pt x="763859" y="1083058"/>
                  </a:lnTo>
                  <a:lnTo>
                    <a:pt x="738993" y="1019348"/>
                  </a:lnTo>
                  <a:lnTo>
                    <a:pt x="714128" y="955639"/>
                  </a:lnTo>
                  <a:lnTo>
                    <a:pt x="689262" y="891930"/>
                  </a:lnTo>
                  <a:lnTo>
                    <a:pt x="664396" y="828221"/>
                  </a:lnTo>
                  <a:lnTo>
                    <a:pt x="639530" y="764511"/>
                  </a:lnTo>
                  <a:lnTo>
                    <a:pt x="614665" y="700802"/>
                  </a:lnTo>
                  <a:lnTo>
                    <a:pt x="589799" y="637093"/>
                  </a:lnTo>
                  <a:lnTo>
                    <a:pt x="564933" y="573383"/>
                  </a:lnTo>
                  <a:lnTo>
                    <a:pt x="540067" y="509674"/>
                  </a:lnTo>
                  <a:lnTo>
                    <a:pt x="515201" y="445965"/>
                  </a:lnTo>
                  <a:lnTo>
                    <a:pt x="490336" y="382255"/>
                  </a:lnTo>
                  <a:lnTo>
                    <a:pt x="465470" y="318546"/>
                  </a:lnTo>
                  <a:lnTo>
                    <a:pt x="440604" y="254837"/>
                  </a:lnTo>
                  <a:lnTo>
                    <a:pt x="415738" y="191127"/>
                  </a:lnTo>
                  <a:lnTo>
                    <a:pt x="390873" y="127418"/>
                  </a:lnTo>
                  <a:lnTo>
                    <a:pt x="366007" y="63709"/>
                  </a:lnTo>
                  <a:lnTo>
                    <a:pt x="341141" y="0"/>
                  </a:lnTo>
                  <a:lnTo>
                    <a:pt x="270270" y="29289"/>
                  </a:lnTo>
                  <a:lnTo>
                    <a:pt x="200612" y="61357"/>
                  </a:lnTo>
                  <a:lnTo>
                    <a:pt x="132277" y="96155"/>
                  </a:lnTo>
                  <a:lnTo>
                    <a:pt x="65371" y="133629"/>
                  </a:lnTo>
                  <a:lnTo>
                    <a:pt x="0" y="173718"/>
                  </a:lnTo>
                  <a:lnTo>
                    <a:pt x="36898" y="231300"/>
                  </a:lnTo>
                  <a:lnTo>
                    <a:pt x="73797" y="288882"/>
                  </a:lnTo>
                  <a:lnTo>
                    <a:pt x="110696" y="346463"/>
                  </a:lnTo>
                  <a:lnTo>
                    <a:pt x="147595" y="404045"/>
                  </a:lnTo>
                  <a:lnTo>
                    <a:pt x="184494" y="461627"/>
                  </a:lnTo>
                  <a:lnTo>
                    <a:pt x="221393" y="519208"/>
                  </a:lnTo>
                  <a:lnTo>
                    <a:pt x="258292" y="576790"/>
                  </a:lnTo>
                  <a:lnTo>
                    <a:pt x="295191" y="634372"/>
                  </a:lnTo>
                  <a:lnTo>
                    <a:pt x="332090" y="691953"/>
                  </a:lnTo>
                  <a:lnTo>
                    <a:pt x="368989" y="749535"/>
                  </a:lnTo>
                  <a:lnTo>
                    <a:pt x="405888" y="807117"/>
                  </a:lnTo>
                  <a:lnTo>
                    <a:pt x="442787" y="864698"/>
                  </a:lnTo>
                  <a:lnTo>
                    <a:pt x="479686" y="922280"/>
                  </a:lnTo>
                  <a:lnTo>
                    <a:pt x="516585" y="979862"/>
                  </a:lnTo>
                  <a:lnTo>
                    <a:pt x="553484" y="1037443"/>
                  </a:lnTo>
                  <a:lnTo>
                    <a:pt x="590383" y="1095025"/>
                  </a:lnTo>
                  <a:lnTo>
                    <a:pt x="627282" y="1152607"/>
                  </a:lnTo>
                  <a:lnTo>
                    <a:pt x="664181" y="1210188"/>
                  </a:lnTo>
                  <a:lnTo>
                    <a:pt x="701080" y="1267770"/>
                  </a:lnTo>
                  <a:lnTo>
                    <a:pt x="737979" y="1325352"/>
                  </a:lnTo>
                  <a:lnTo>
                    <a:pt x="774878" y="1382933"/>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8" name="pg8"/>
            <p:cNvSpPr/>
            <p:nvPr/>
          </p:nvSpPr>
          <p:spPr>
            <a:xfrm>
              <a:off x="2511667" y="2063255"/>
              <a:ext cx="585715" cy="1415260"/>
            </a:xfrm>
            <a:custGeom>
              <a:avLst/>
              <a:pathLst>
                <a:path w="585715" h="1415260">
                  <a:moveTo>
                    <a:pt x="585715" y="1395202"/>
                  </a:moveTo>
                  <a:lnTo>
                    <a:pt x="569493" y="1328764"/>
                  </a:lnTo>
                  <a:lnTo>
                    <a:pt x="553271" y="1262326"/>
                  </a:lnTo>
                  <a:lnTo>
                    <a:pt x="537049" y="1195888"/>
                  </a:lnTo>
                  <a:lnTo>
                    <a:pt x="520828" y="1129450"/>
                  </a:lnTo>
                  <a:lnTo>
                    <a:pt x="504606" y="1063011"/>
                  </a:lnTo>
                  <a:lnTo>
                    <a:pt x="488384" y="996573"/>
                  </a:lnTo>
                  <a:lnTo>
                    <a:pt x="472163" y="930135"/>
                  </a:lnTo>
                  <a:lnTo>
                    <a:pt x="455941" y="863697"/>
                  </a:lnTo>
                  <a:lnTo>
                    <a:pt x="439719" y="797258"/>
                  </a:lnTo>
                  <a:lnTo>
                    <a:pt x="423497" y="730820"/>
                  </a:lnTo>
                  <a:lnTo>
                    <a:pt x="407276" y="664382"/>
                  </a:lnTo>
                  <a:lnTo>
                    <a:pt x="391054" y="597944"/>
                  </a:lnTo>
                  <a:lnTo>
                    <a:pt x="374832" y="531505"/>
                  </a:lnTo>
                  <a:lnTo>
                    <a:pt x="358611" y="465067"/>
                  </a:lnTo>
                  <a:lnTo>
                    <a:pt x="342389" y="398629"/>
                  </a:lnTo>
                  <a:lnTo>
                    <a:pt x="326167" y="332191"/>
                  </a:lnTo>
                  <a:lnTo>
                    <a:pt x="309945" y="265752"/>
                  </a:lnTo>
                  <a:lnTo>
                    <a:pt x="293724" y="199314"/>
                  </a:lnTo>
                  <a:lnTo>
                    <a:pt x="277502" y="132876"/>
                  </a:lnTo>
                  <a:lnTo>
                    <a:pt x="261280" y="66438"/>
                  </a:lnTo>
                  <a:lnTo>
                    <a:pt x="245059" y="0"/>
                  </a:lnTo>
                  <a:lnTo>
                    <a:pt x="162258" y="22167"/>
                  </a:lnTo>
                  <a:lnTo>
                    <a:pt x="80519" y="47972"/>
                  </a:lnTo>
                  <a:lnTo>
                    <a:pt x="0" y="77364"/>
                  </a:lnTo>
                  <a:lnTo>
                    <a:pt x="24865" y="141074"/>
                  </a:lnTo>
                  <a:lnTo>
                    <a:pt x="49731" y="204783"/>
                  </a:lnTo>
                  <a:lnTo>
                    <a:pt x="74597" y="268492"/>
                  </a:lnTo>
                  <a:lnTo>
                    <a:pt x="99463" y="332202"/>
                  </a:lnTo>
                  <a:lnTo>
                    <a:pt x="124328" y="395911"/>
                  </a:lnTo>
                  <a:lnTo>
                    <a:pt x="149194" y="459620"/>
                  </a:lnTo>
                  <a:lnTo>
                    <a:pt x="174060" y="523330"/>
                  </a:lnTo>
                  <a:lnTo>
                    <a:pt x="198926" y="587039"/>
                  </a:lnTo>
                  <a:lnTo>
                    <a:pt x="223791" y="650748"/>
                  </a:lnTo>
                  <a:lnTo>
                    <a:pt x="248657" y="714458"/>
                  </a:lnTo>
                  <a:lnTo>
                    <a:pt x="273523" y="778167"/>
                  </a:lnTo>
                  <a:lnTo>
                    <a:pt x="298389" y="841876"/>
                  </a:lnTo>
                  <a:lnTo>
                    <a:pt x="323255" y="905586"/>
                  </a:lnTo>
                  <a:lnTo>
                    <a:pt x="348120" y="969295"/>
                  </a:lnTo>
                  <a:lnTo>
                    <a:pt x="372986" y="1033004"/>
                  </a:lnTo>
                  <a:lnTo>
                    <a:pt x="397852" y="1096713"/>
                  </a:lnTo>
                  <a:lnTo>
                    <a:pt x="422718" y="1160423"/>
                  </a:lnTo>
                  <a:lnTo>
                    <a:pt x="447583" y="1224132"/>
                  </a:lnTo>
                  <a:lnTo>
                    <a:pt x="472449" y="1287841"/>
                  </a:lnTo>
                  <a:lnTo>
                    <a:pt x="497315" y="1351551"/>
                  </a:lnTo>
                  <a:lnTo>
                    <a:pt x="522181" y="1415260"/>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9" name="pg9"/>
            <p:cNvSpPr/>
            <p:nvPr/>
          </p:nvSpPr>
          <p:spPr>
            <a:xfrm>
              <a:off x="2756726" y="2038230"/>
              <a:ext cx="371357" cy="1420227"/>
            </a:xfrm>
            <a:custGeom>
              <a:avLst/>
              <a:pathLst>
                <a:path w="371357" h="1420227">
                  <a:moveTo>
                    <a:pt x="371357" y="1413739"/>
                  </a:moveTo>
                  <a:lnTo>
                    <a:pt x="359312" y="1346418"/>
                  </a:lnTo>
                  <a:lnTo>
                    <a:pt x="347268" y="1279097"/>
                  </a:lnTo>
                  <a:lnTo>
                    <a:pt x="335223" y="1211776"/>
                  </a:lnTo>
                  <a:lnTo>
                    <a:pt x="323178" y="1144456"/>
                  </a:lnTo>
                  <a:lnTo>
                    <a:pt x="311134" y="1077135"/>
                  </a:lnTo>
                  <a:lnTo>
                    <a:pt x="299089" y="1009814"/>
                  </a:lnTo>
                  <a:lnTo>
                    <a:pt x="287044" y="942493"/>
                  </a:lnTo>
                  <a:lnTo>
                    <a:pt x="275000" y="875172"/>
                  </a:lnTo>
                  <a:lnTo>
                    <a:pt x="262955" y="807851"/>
                  </a:lnTo>
                  <a:lnTo>
                    <a:pt x="250910" y="740530"/>
                  </a:lnTo>
                  <a:lnTo>
                    <a:pt x="238866" y="673209"/>
                  </a:lnTo>
                  <a:lnTo>
                    <a:pt x="226821" y="605888"/>
                  </a:lnTo>
                  <a:lnTo>
                    <a:pt x="214776" y="538567"/>
                  </a:lnTo>
                  <a:lnTo>
                    <a:pt x="202732" y="471246"/>
                  </a:lnTo>
                  <a:lnTo>
                    <a:pt x="190687" y="403925"/>
                  </a:lnTo>
                  <a:lnTo>
                    <a:pt x="178642" y="336604"/>
                  </a:lnTo>
                  <a:lnTo>
                    <a:pt x="166598" y="269283"/>
                  </a:lnTo>
                  <a:lnTo>
                    <a:pt x="154553" y="201962"/>
                  </a:lnTo>
                  <a:lnTo>
                    <a:pt x="142509" y="134641"/>
                  </a:lnTo>
                  <a:lnTo>
                    <a:pt x="130464" y="67320"/>
                  </a:lnTo>
                  <a:lnTo>
                    <a:pt x="118419" y="0"/>
                  </a:lnTo>
                  <a:lnTo>
                    <a:pt x="0" y="25024"/>
                  </a:lnTo>
                  <a:lnTo>
                    <a:pt x="16221" y="91463"/>
                  </a:lnTo>
                  <a:lnTo>
                    <a:pt x="32443" y="157901"/>
                  </a:lnTo>
                  <a:lnTo>
                    <a:pt x="48665" y="224339"/>
                  </a:lnTo>
                  <a:lnTo>
                    <a:pt x="64886" y="290777"/>
                  </a:lnTo>
                  <a:lnTo>
                    <a:pt x="81108" y="357215"/>
                  </a:lnTo>
                  <a:lnTo>
                    <a:pt x="97330" y="423654"/>
                  </a:lnTo>
                  <a:lnTo>
                    <a:pt x="113551" y="490092"/>
                  </a:lnTo>
                  <a:lnTo>
                    <a:pt x="129773" y="556530"/>
                  </a:lnTo>
                  <a:lnTo>
                    <a:pt x="145995" y="622968"/>
                  </a:lnTo>
                  <a:lnTo>
                    <a:pt x="162217" y="689407"/>
                  </a:lnTo>
                  <a:lnTo>
                    <a:pt x="178438" y="755845"/>
                  </a:lnTo>
                  <a:lnTo>
                    <a:pt x="194660" y="822283"/>
                  </a:lnTo>
                  <a:lnTo>
                    <a:pt x="210882" y="888721"/>
                  </a:lnTo>
                  <a:lnTo>
                    <a:pt x="227103" y="955160"/>
                  </a:lnTo>
                  <a:lnTo>
                    <a:pt x="243325" y="1021598"/>
                  </a:lnTo>
                  <a:lnTo>
                    <a:pt x="259547" y="1088036"/>
                  </a:lnTo>
                  <a:lnTo>
                    <a:pt x="275769" y="1154474"/>
                  </a:lnTo>
                  <a:lnTo>
                    <a:pt x="291990" y="1220913"/>
                  </a:lnTo>
                  <a:lnTo>
                    <a:pt x="308212" y="1287351"/>
                  </a:lnTo>
                  <a:lnTo>
                    <a:pt x="324434" y="1353789"/>
                  </a:lnTo>
                  <a:lnTo>
                    <a:pt x="340655" y="1420227"/>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0" name="pg10"/>
            <p:cNvSpPr/>
            <p:nvPr/>
          </p:nvSpPr>
          <p:spPr>
            <a:xfrm>
              <a:off x="2875146" y="2021093"/>
              <a:ext cx="282978" cy="1430876"/>
            </a:xfrm>
            <a:custGeom>
              <a:avLst/>
              <a:pathLst>
                <a:path w="282978" h="1430876">
                  <a:moveTo>
                    <a:pt x="282978" y="1426433"/>
                  </a:moveTo>
                  <a:lnTo>
                    <a:pt x="275020" y="1358508"/>
                  </a:lnTo>
                  <a:lnTo>
                    <a:pt x="267063" y="1290582"/>
                  </a:lnTo>
                  <a:lnTo>
                    <a:pt x="259105" y="1222657"/>
                  </a:lnTo>
                  <a:lnTo>
                    <a:pt x="251148" y="1154731"/>
                  </a:lnTo>
                  <a:lnTo>
                    <a:pt x="243190" y="1086806"/>
                  </a:lnTo>
                  <a:lnTo>
                    <a:pt x="235233" y="1018881"/>
                  </a:lnTo>
                  <a:lnTo>
                    <a:pt x="227275" y="950955"/>
                  </a:lnTo>
                  <a:lnTo>
                    <a:pt x="219318" y="883030"/>
                  </a:lnTo>
                  <a:lnTo>
                    <a:pt x="211360" y="815104"/>
                  </a:lnTo>
                  <a:lnTo>
                    <a:pt x="203403" y="747179"/>
                  </a:lnTo>
                  <a:lnTo>
                    <a:pt x="195445" y="679254"/>
                  </a:lnTo>
                  <a:lnTo>
                    <a:pt x="187488" y="611328"/>
                  </a:lnTo>
                  <a:lnTo>
                    <a:pt x="179530" y="543403"/>
                  </a:lnTo>
                  <a:lnTo>
                    <a:pt x="171573" y="475477"/>
                  </a:lnTo>
                  <a:lnTo>
                    <a:pt x="163615" y="407552"/>
                  </a:lnTo>
                  <a:lnTo>
                    <a:pt x="155658" y="339627"/>
                  </a:lnTo>
                  <a:lnTo>
                    <a:pt x="147700" y="271701"/>
                  </a:lnTo>
                  <a:lnTo>
                    <a:pt x="139743" y="203776"/>
                  </a:lnTo>
                  <a:lnTo>
                    <a:pt x="131785" y="135850"/>
                  </a:lnTo>
                  <a:lnTo>
                    <a:pt x="123828" y="67925"/>
                  </a:lnTo>
                  <a:lnTo>
                    <a:pt x="115870" y="0"/>
                  </a:lnTo>
                  <a:lnTo>
                    <a:pt x="0" y="17136"/>
                  </a:lnTo>
                  <a:lnTo>
                    <a:pt x="12044" y="84457"/>
                  </a:lnTo>
                  <a:lnTo>
                    <a:pt x="24089" y="151778"/>
                  </a:lnTo>
                  <a:lnTo>
                    <a:pt x="36133" y="219099"/>
                  </a:lnTo>
                  <a:lnTo>
                    <a:pt x="48178" y="286420"/>
                  </a:lnTo>
                  <a:lnTo>
                    <a:pt x="60223" y="353741"/>
                  </a:lnTo>
                  <a:lnTo>
                    <a:pt x="72267" y="421062"/>
                  </a:lnTo>
                  <a:lnTo>
                    <a:pt x="84312" y="488383"/>
                  </a:lnTo>
                  <a:lnTo>
                    <a:pt x="96357" y="555704"/>
                  </a:lnTo>
                  <a:lnTo>
                    <a:pt x="108401" y="623025"/>
                  </a:lnTo>
                  <a:lnTo>
                    <a:pt x="120446" y="690346"/>
                  </a:lnTo>
                  <a:lnTo>
                    <a:pt x="132491" y="757666"/>
                  </a:lnTo>
                  <a:lnTo>
                    <a:pt x="144535" y="824987"/>
                  </a:lnTo>
                  <a:lnTo>
                    <a:pt x="156580" y="892308"/>
                  </a:lnTo>
                  <a:lnTo>
                    <a:pt x="168625" y="959629"/>
                  </a:lnTo>
                  <a:lnTo>
                    <a:pt x="180669" y="1026950"/>
                  </a:lnTo>
                  <a:lnTo>
                    <a:pt x="192714" y="1094271"/>
                  </a:lnTo>
                  <a:lnTo>
                    <a:pt x="204758" y="1161592"/>
                  </a:lnTo>
                  <a:lnTo>
                    <a:pt x="216803" y="1228913"/>
                  </a:lnTo>
                  <a:lnTo>
                    <a:pt x="228848" y="1296234"/>
                  </a:lnTo>
                  <a:lnTo>
                    <a:pt x="240892" y="1363555"/>
                  </a:lnTo>
                  <a:lnTo>
                    <a:pt x="252937" y="1430876"/>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1" name="pg11"/>
            <p:cNvSpPr/>
            <p:nvPr/>
          </p:nvSpPr>
          <p:spPr>
            <a:xfrm>
              <a:off x="2991017" y="2011943"/>
              <a:ext cx="193244" cy="1435583"/>
            </a:xfrm>
            <a:custGeom>
              <a:avLst/>
              <a:pathLst>
                <a:path w="193244" h="1435583">
                  <a:moveTo>
                    <a:pt x="193244" y="1433211"/>
                  </a:moveTo>
                  <a:lnTo>
                    <a:pt x="188842" y="1364963"/>
                  </a:lnTo>
                  <a:lnTo>
                    <a:pt x="184441" y="1296714"/>
                  </a:lnTo>
                  <a:lnTo>
                    <a:pt x="180039" y="1228466"/>
                  </a:lnTo>
                  <a:lnTo>
                    <a:pt x="175638" y="1160218"/>
                  </a:lnTo>
                  <a:lnTo>
                    <a:pt x="171236" y="1091970"/>
                  </a:lnTo>
                  <a:lnTo>
                    <a:pt x="166835" y="1023722"/>
                  </a:lnTo>
                  <a:lnTo>
                    <a:pt x="162433" y="955474"/>
                  </a:lnTo>
                  <a:lnTo>
                    <a:pt x="158032" y="887225"/>
                  </a:lnTo>
                  <a:lnTo>
                    <a:pt x="153630" y="818977"/>
                  </a:lnTo>
                  <a:lnTo>
                    <a:pt x="149229" y="750729"/>
                  </a:lnTo>
                  <a:lnTo>
                    <a:pt x="144827" y="682481"/>
                  </a:lnTo>
                  <a:lnTo>
                    <a:pt x="140426" y="614233"/>
                  </a:lnTo>
                  <a:lnTo>
                    <a:pt x="136024" y="545985"/>
                  </a:lnTo>
                  <a:lnTo>
                    <a:pt x="131623" y="477737"/>
                  </a:lnTo>
                  <a:lnTo>
                    <a:pt x="127222" y="409488"/>
                  </a:lnTo>
                  <a:lnTo>
                    <a:pt x="122820" y="341240"/>
                  </a:lnTo>
                  <a:lnTo>
                    <a:pt x="118419" y="272992"/>
                  </a:lnTo>
                  <a:lnTo>
                    <a:pt x="114017" y="204744"/>
                  </a:lnTo>
                  <a:lnTo>
                    <a:pt x="109616" y="136496"/>
                  </a:lnTo>
                  <a:lnTo>
                    <a:pt x="105214" y="68248"/>
                  </a:lnTo>
                  <a:lnTo>
                    <a:pt x="100813" y="0"/>
                  </a:lnTo>
                  <a:lnTo>
                    <a:pt x="0" y="9149"/>
                  </a:lnTo>
                  <a:lnTo>
                    <a:pt x="7957" y="77075"/>
                  </a:lnTo>
                  <a:lnTo>
                    <a:pt x="15914" y="145000"/>
                  </a:lnTo>
                  <a:lnTo>
                    <a:pt x="23872" y="212925"/>
                  </a:lnTo>
                  <a:lnTo>
                    <a:pt x="31829" y="280851"/>
                  </a:lnTo>
                  <a:lnTo>
                    <a:pt x="39787" y="348776"/>
                  </a:lnTo>
                  <a:lnTo>
                    <a:pt x="47744" y="416702"/>
                  </a:lnTo>
                  <a:lnTo>
                    <a:pt x="55702" y="484627"/>
                  </a:lnTo>
                  <a:lnTo>
                    <a:pt x="63659" y="552552"/>
                  </a:lnTo>
                  <a:lnTo>
                    <a:pt x="71617" y="620478"/>
                  </a:lnTo>
                  <a:lnTo>
                    <a:pt x="79574" y="688403"/>
                  </a:lnTo>
                  <a:lnTo>
                    <a:pt x="87532" y="756329"/>
                  </a:lnTo>
                  <a:lnTo>
                    <a:pt x="95489" y="824254"/>
                  </a:lnTo>
                  <a:lnTo>
                    <a:pt x="103447" y="892180"/>
                  </a:lnTo>
                  <a:lnTo>
                    <a:pt x="111404" y="960105"/>
                  </a:lnTo>
                  <a:lnTo>
                    <a:pt x="119362" y="1028030"/>
                  </a:lnTo>
                  <a:lnTo>
                    <a:pt x="127319" y="1095956"/>
                  </a:lnTo>
                  <a:lnTo>
                    <a:pt x="135277" y="1163881"/>
                  </a:lnTo>
                  <a:lnTo>
                    <a:pt x="143234" y="1231807"/>
                  </a:lnTo>
                  <a:lnTo>
                    <a:pt x="151192" y="1299732"/>
                  </a:lnTo>
                  <a:lnTo>
                    <a:pt x="159149" y="1367657"/>
                  </a:lnTo>
                  <a:lnTo>
                    <a:pt x="167107" y="1435583"/>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2" name="pg12"/>
            <p:cNvSpPr/>
            <p:nvPr/>
          </p:nvSpPr>
          <p:spPr>
            <a:xfrm>
              <a:off x="3091830" y="2009327"/>
              <a:ext cx="105663" cy="1435827"/>
            </a:xfrm>
            <a:custGeom>
              <a:avLst/>
              <a:pathLst>
                <a:path w="105663" h="1435827">
                  <a:moveTo>
                    <a:pt x="105663" y="1435149"/>
                  </a:moveTo>
                  <a:lnTo>
                    <a:pt x="103062" y="1366809"/>
                  </a:lnTo>
                  <a:lnTo>
                    <a:pt x="100461" y="1298468"/>
                  </a:lnTo>
                  <a:lnTo>
                    <a:pt x="97860" y="1230128"/>
                  </a:lnTo>
                  <a:lnTo>
                    <a:pt x="95259" y="1161787"/>
                  </a:lnTo>
                  <a:lnTo>
                    <a:pt x="92658" y="1093447"/>
                  </a:lnTo>
                  <a:lnTo>
                    <a:pt x="90057" y="1025106"/>
                  </a:lnTo>
                  <a:lnTo>
                    <a:pt x="87455" y="956766"/>
                  </a:lnTo>
                  <a:lnTo>
                    <a:pt x="84854" y="888425"/>
                  </a:lnTo>
                  <a:lnTo>
                    <a:pt x="82253" y="820085"/>
                  </a:lnTo>
                  <a:lnTo>
                    <a:pt x="79652" y="751744"/>
                  </a:lnTo>
                  <a:lnTo>
                    <a:pt x="77051" y="683404"/>
                  </a:lnTo>
                  <a:lnTo>
                    <a:pt x="74450" y="615064"/>
                  </a:lnTo>
                  <a:lnTo>
                    <a:pt x="71849" y="546723"/>
                  </a:lnTo>
                  <a:lnTo>
                    <a:pt x="69248" y="478383"/>
                  </a:lnTo>
                  <a:lnTo>
                    <a:pt x="66647" y="410042"/>
                  </a:lnTo>
                  <a:lnTo>
                    <a:pt x="64045" y="341702"/>
                  </a:lnTo>
                  <a:lnTo>
                    <a:pt x="61444" y="273361"/>
                  </a:lnTo>
                  <a:lnTo>
                    <a:pt x="58843" y="205021"/>
                  </a:lnTo>
                  <a:lnTo>
                    <a:pt x="56242" y="136680"/>
                  </a:lnTo>
                  <a:lnTo>
                    <a:pt x="53641" y="68340"/>
                  </a:lnTo>
                  <a:lnTo>
                    <a:pt x="51040" y="0"/>
                  </a:lnTo>
                  <a:lnTo>
                    <a:pt x="0" y="2616"/>
                  </a:lnTo>
                  <a:lnTo>
                    <a:pt x="4401" y="70864"/>
                  </a:lnTo>
                  <a:lnTo>
                    <a:pt x="8802" y="139113"/>
                  </a:lnTo>
                  <a:lnTo>
                    <a:pt x="13204" y="207361"/>
                  </a:lnTo>
                  <a:lnTo>
                    <a:pt x="17605" y="275609"/>
                  </a:lnTo>
                  <a:lnTo>
                    <a:pt x="22007" y="343857"/>
                  </a:lnTo>
                  <a:lnTo>
                    <a:pt x="26408" y="412105"/>
                  </a:lnTo>
                  <a:lnTo>
                    <a:pt x="30810" y="480353"/>
                  </a:lnTo>
                  <a:lnTo>
                    <a:pt x="35211" y="548601"/>
                  </a:lnTo>
                  <a:lnTo>
                    <a:pt x="39613" y="616850"/>
                  </a:lnTo>
                  <a:lnTo>
                    <a:pt x="44014" y="685098"/>
                  </a:lnTo>
                  <a:lnTo>
                    <a:pt x="48416" y="753346"/>
                  </a:lnTo>
                  <a:lnTo>
                    <a:pt x="52817" y="821594"/>
                  </a:lnTo>
                  <a:lnTo>
                    <a:pt x="57219" y="889842"/>
                  </a:lnTo>
                  <a:lnTo>
                    <a:pt x="61620" y="958090"/>
                  </a:lnTo>
                  <a:lnTo>
                    <a:pt x="66022" y="1026338"/>
                  </a:lnTo>
                  <a:lnTo>
                    <a:pt x="70423" y="1094587"/>
                  </a:lnTo>
                  <a:lnTo>
                    <a:pt x="74825" y="1162835"/>
                  </a:lnTo>
                  <a:lnTo>
                    <a:pt x="79226" y="1231083"/>
                  </a:lnTo>
                  <a:lnTo>
                    <a:pt x="83628" y="1299331"/>
                  </a:lnTo>
                  <a:lnTo>
                    <a:pt x="88029" y="1367579"/>
                  </a:lnTo>
                  <a:lnTo>
                    <a:pt x="92431" y="1435827"/>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3" name="pg13"/>
            <p:cNvSpPr/>
            <p:nvPr/>
          </p:nvSpPr>
          <p:spPr>
            <a:xfrm>
              <a:off x="3142870" y="2008413"/>
              <a:ext cx="62447" cy="1436062"/>
            </a:xfrm>
            <a:custGeom>
              <a:avLst/>
              <a:pathLst>
                <a:path w="62447" h="1436062">
                  <a:moveTo>
                    <a:pt x="62447" y="1435826"/>
                  </a:moveTo>
                  <a:lnTo>
                    <a:pt x="60911" y="1367453"/>
                  </a:lnTo>
                  <a:lnTo>
                    <a:pt x="59374" y="1299080"/>
                  </a:lnTo>
                  <a:lnTo>
                    <a:pt x="57838" y="1230708"/>
                  </a:lnTo>
                  <a:lnTo>
                    <a:pt x="56301" y="1162335"/>
                  </a:lnTo>
                  <a:lnTo>
                    <a:pt x="54765" y="1093962"/>
                  </a:lnTo>
                  <a:lnTo>
                    <a:pt x="53228" y="1025590"/>
                  </a:lnTo>
                  <a:lnTo>
                    <a:pt x="51692" y="957217"/>
                  </a:lnTo>
                  <a:lnTo>
                    <a:pt x="50155" y="888844"/>
                  </a:lnTo>
                  <a:lnTo>
                    <a:pt x="48618" y="820472"/>
                  </a:lnTo>
                  <a:lnTo>
                    <a:pt x="47082" y="752099"/>
                  </a:lnTo>
                  <a:lnTo>
                    <a:pt x="45545" y="683726"/>
                  </a:lnTo>
                  <a:lnTo>
                    <a:pt x="44009" y="615354"/>
                  </a:lnTo>
                  <a:lnTo>
                    <a:pt x="42472" y="546981"/>
                  </a:lnTo>
                  <a:lnTo>
                    <a:pt x="40936" y="478608"/>
                  </a:lnTo>
                  <a:lnTo>
                    <a:pt x="39399" y="410236"/>
                  </a:lnTo>
                  <a:lnTo>
                    <a:pt x="37863" y="341863"/>
                  </a:lnTo>
                  <a:lnTo>
                    <a:pt x="36326" y="273490"/>
                  </a:lnTo>
                  <a:lnTo>
                    <a:pt x="34789" y="205118"/>
                  </a:lnTo>
                  <a:lnTo>
                    <a:pt x="33253" y="136745"/>
                  </a:lnTo>
                  <a:lnTo>
                    <a:pt x="31716" y="68372"/>
                  </a:lnTo>
                  <a:lnTo>
                    <a:pt x="30180" y="0"/>
                  </a:lnTo>
                  <a:lnTo>
                    <a:pt x="0" y="913"/>
                  </a:lnTo>
                  <a:lnTo>
                    <a:pt x="2601" y="69253"/>
                  </a:lnTo>
                  <a:lnTo>
                    <a:pt x="5202" y="137594"/>
                  </a:lnTo>
                  <a:lnTo>
                    <a:pt x="7803" y="205934"/>
                  </a:lnTo>
                  <a:lnTo>
                    <a:pt x="10404" y="274275"/>
                  </a:lnTo>
                  <a:lnTo>
                    <a:pt x="13005" y="342615"/>
                  </a:lnTo>
                  <a:lnTo>
                    <a:pt x="15606" y="410956"/>
                  </a:lnTo>
                  <a:lnTo>
                    <a:pt x="18207" y="479296"/>
                  </a:lnTo>
                  <a:lnTo>
                    <a:pt x="20808" y="547637"/>
                  </a:lnTo>
                  <a:lnTo>
                    <a:pt x="23410" y="615977"/>
                  </a:lnTo>
                  <a:lnTo>
                    <a:pt x="26011" y="684317"/>
                  </a:lnTo>
                  <a:lnTo>
                    <a:pt x="28612" y="752658"/>
                  </a:lnTo>
                  <a:lnTo>
                    <a:pt x="31213" y="820998"/>
                  </a:lnTo>
                  <a:lnTo>
                    <a:pt x="33814" y="889339"/>
                  </a:lnTo>
                  <a:lnTo>
                    <a:pt x="36415" y="957679"/>
                  </a:lnTo>
                  <a:lnTo>
                    <a:pt x="39016" y="1026020"/>
                  </a:lnTo>
                  <a:lnTo>
                    <a:pt x="41617" y="1094360"/>
                  </a:lnTo>
                  <a:lnTo>
                    <a:pt x="44218" y="1162701"/>
                  </a:lnTo>
                  <a:lnTo>
                    <a:pt x="46820" y="1231041"/>
                  </a:lnTo>
                  <a:lnTo>
                    <a:pt x="49421" y="1299381"/>
                  </a:lnTo>
                  <a:lnTo>
                    <a:pt x="52022" y="1367722"/>
                  </a:lnTo>
                  <a:lnTo>
                    <a:pt x="54623" y="1436062"/>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4" name="pg14"/>
            <p:cNvSpPr/>
            <p:nvPr/>
          </p:nvSpPr>
          <p:spPr>
            <a:xfrm>
              <a:off x="3173050" y="2008107"/>
              <a:ext cx="36645" cy="1436131"/>
            </a:xfrm>
            <a:custGeom>
              <a:avLst/>
              <a:pathLst>
                <a:path w="36645" h="1436131">
                  <a:moveTo>
                    <a:pt x="36645" y="1436052"/>
                  </a:moveTo>
                  <a:lnTo>
                    <a:pt x="35704" y="1367669"/>
                  </a:lnTo>
                  <a:lnTo>
                    <a:pt x="34763" y="1299285"/>
                  </a:lnTo>
                  <a:lnTo>
                    <a:pt x="33822" y="1230902"/>
                  </a:lnTo>
                  <a:lnTo>
                    <a:pt x="32881" y="1162518"/>
                  </a:lnTo>
                  <a:lnTo>
                    <a:pt x="31940" y="1094135"/>
                  </a:lnTo>
                  <a:lnTo>
                    <a:pt x="30999" y="1025751"/>
                  </a:lnTo>
                  <a:lnTo>
                    <a:pt x="30058" y="957368"/>
                  </a:lnTo>
                  <a:lnTo>
                    <a:pt x="29117" y="888984"/>
                  </a:lnTo>
                  <a:lnTo>
                    <a:pt x="28176" y="820601"/>
                  </a:lnTo>
                  <a:lnTo>
                    <a:pt x="27236" y="752218"/>
                  </a:lnTo>
                  <a:lnTo>
                    <a:pt x="26295" y="683834"/>
                  </a:lnTo>
                  <a:lnTo>
                    <a:pt x="25354" y="615451"/>
                  </a:lnTo>
                  <a:lnTo>
                    <a:pt x="24413" y="547067"/>
                  </a:lnTo>
                  <a:lnTo>
                    <a:pt x="23472" y="478684"/>
                  </a:lnTo>
                  <a:lnTo>
                    <a:pt x="22531" y="410300"/>
                  </a:lnTo>
                  <a:lnTo>
                    <a:pt x="21590" y="341917"/>
                  </a:lnTo>
                  <a:lnTo>
                    <a:pt x="20649" y="273533"/>
                  </a:lnTo>
                  <a:lnTo>
                    <a:pt x="19708" y="205150"/>
                  </a:lnTo>
                  <a:lnTo>
                    <a:pt x="18767" y="136766"/>
                  </a:lnTo>
                  <a:lnTo>
                    <a:pt x="17826" y="68383"/>
                  </a:lnTo>
                  <a:lnTo>
                    <a:pt x="16885" y="0"/>
                  </a:lnTo>
                  <a:lnTo>
                    <a:pt x="0" y="305"/>
                  </a:lnTo>
                  <a:lnTo>
                    <a:pt x="1536" y="68678"/>
                  </a:lnTo>
                  <a:lnTo>
                    <a:pt x="3073" y="137051"/>
                  </a:lnTo>
                  <a:lnTo>
                    <a:pt x="4609" y="205423"/>
                  </a:lnTo>
                  <a:lnTo>
                    <a:pt x="6146" y="273796"/>
                  </a:lnTo>
                  <a:lnTo>
                    <a:pt x="7682" y="342169"/>
                  </a:lnTo>
                  <a:lnTo>
                    <a:pt x="9219" y="410541"/>
                  </a:lnTo>
                  <a:lnTo>
                    <a:pt x="10755" y="478914"/>
                  </a:lnTo>
                  <a:lnTo>
                    <a:pt x="12292" y="547287"/>
                  </a:lnTo>
                  <a:lnTo>
                    <a:pt x="13828" y="615659"/>
                  </a:lnTo>
                  <a:lnTo>
                    <a:pt x="15365" y="684032"/>
                  </a:lnTo>
                  <a:lnTo>
                    <a:pt x="16902" y="752405"/>
                  </a:lnTo>
                  <a:lnTo>
                    <a:pt x="18438" y="820777"/>
                  </a:lnTo>
                  <a:lnTo>
                    <a:pt x="19975" y="889150"/>
                  </a:lnTo>
                  <a:lnTo>
                    <a:pt x="21511" y="957523"/>
                  </a:lnTo>
                  <a:lnTo>
                    <a:pt x="23048" y="1025895"/>
                  </a:lnTo>
                  <a:lnTo>
                    <a:pt x="24584" y="1094268"/>
                  </a:lnTo>
                  <a:lnTo>
                    <a:pt x="26121" y="1162641"/>
                  </a:lnTo>
                  <a:lnTo>
                    <a:pt x="27657" y="1231013"/>
                  </a:lnTo>
                  <a:lnTo>
                    <a:pt x="29194" y="1299386"/>
                  </a:lnTo>
                  <a:lnTo>
                    <a:pt x="30731" y="1367759"/>
                  </a:lnTo>
                  <a:lnTo>
                    <a:pt x="32267" y="1436131"/>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5" name="pg15"/>
            <p:cNvSpPr/>
            <p:nvPr/>
          </p:nvSpPr>
          <p:spPr>
            <a:xfrm>
              <a:off x="3189936" y="2007983"/>
              <a:ext cx="22766" cy="1436177"/>
            </a:xfrm>
            <a:custGeom>
              <a:avLst/>
              <a:pathLst>
                <a:path w="22766" h="1436177">
                  <a:moveTo>
                    <a:pt x="22766" y="1436145"/>
                  </a:moveTo>
                  <a:lnTo>
                    <a:pt x="22234" y="1367757"/>
                  </a:lnTo>
                  <a:lnTo>
                    <a:pt x="21702" y="1299369"/>
                  </a:lnTo>
                  <a:lnTo>
                    <a:pt x="21170" y="1230981"/>
                  </a:lnTo>
                  <a:lnTo>
                    <a:pt x="20638" y="1162593"/>
                  </a:lnTo>
                  <a:lnTo>
                    <a:pt x="20106" y="1094205"/>
                  </a:lnTo>
                  <a:lnTo>
                    <a:pt x="19575" y="1025817"/>
                  </a:lnTo>
                  <a:lnTo>
                    <a:pt x="19043" y="957430"/>
                  </a:lnTo>
                  <a:lnTo>
                    <a:pt x="18511" y="889042"/>
                  </a:lnTo>
                  <a:lnTo>
                    <a:pt x="17979" y="820654"/>
                  </a:lnTo>
                  <a:lnTo>
                    <a:pt x="17447" y="752266"/>
                  </a:lnTo>
                  <a:lnTo>
                    <a:pt x="16915" y="683878"/>
                  </a:lnTo>
                  <a:lnTo>
                    <a:pt x="16383" y="615490"/>
                  </a:lnTo>
                  <a:lnTo>
                    <a:pt x="15851" y="547102"/>
                  </a:lnTo>
                  <a:lnTo>
                    <a:pt x="15320" y="478715"/>
                  </a:lnTo>
                  <a:lnTo>
                    <a:pt x="14788" y="410327"/>
                  </a:lnTo>
                  <a:lnTo>
                    <a:pt x="14256" y="341939"/>
                  </a:lnTo>
                  <a:lnTo>
                    <a:pt x="13724" y="273551"/>
                  </a:lnTo>
                  <a:lnTo>
                    <a:pt x="13192" y="205163"/>
                  </a:lnTo>
                  <a:lnTo>
                    <a:pt x="12660" y="136775"/>
                  </a:lnTo>
                  <a:lnTo>
                    <a:pt x="12128" y="68387"/>
                  </a:lnTo>
                  <a:lnTo>
                    <a:pt x="11596" y="0"/>
                  </a:lnTo>
                  <a:lnTo>
                    <a:pt x="0" y="124"/>
                  </a:lnTo>
                  <a:lnTo>
                    <a:pt x="940" y="68508"/>
                  </a:lnTo>
                  <a:lnTo>
                    <a:pt x="1881" y="136891"/>
                  </a:lnTo>
                  <a:lnTo>
                    <a:pt x="2822" y="205275"/>
                  </a:lnTo>
                  <a:lnTo>
                    <a:pt x="3763" y="273658"/>
                  </a:lnTo>
                  <a:lnTo>
                    <a:pt x="4704" y="342042"/>
                  </a:lnTo>
                  <a:lnTo>
                    <a:pt x="5645" y="410425"/>
                  </a:lnTo>
                  <a:lnTo>
                    <a:pt x="6586" y="478809"/>
                  </a:lnTo>
                  <a:lnTo>
                    <a:pt x="7527" y="547192"/>
                  </a:lnTo>
                  <a:lnTo>
                    <a:pt x="8468" y="615576"/>
                  </a:lnTo>
                  <a:lnTo>
                    <a:pt x="9409" y="683959"/>
                  </a:lnTo>
                  <a:lnTo>
                    <a:pt x="10350" y="752342"/>
                  </a:lnTo>
                  <a:lnTo>
                    <a:pt x="11291" y="820726"/>
                  </a:lnTo>
                  <a:lnTo>
                    <a:pt x="12232" y="889109"/>
                  </a:lnTo>
                  <a:lnTo>
                    <a:pt x="13173" y="957493"/>
                  </a:lnTo>
                  <a:lnTo>
                    <a:pt x="14114" y="1025876"/>
                  </a:lnTo>
                  <a:lnTo>
                    <a:pt x="15054" y="1094260"/>
                  </a:lnTo>
                  <a:lnTo>
                    <a:pt x="15995" y="1162643"/>
                  </a:lnTo>
                  <a:lnTo>
                    <a:pt x="16936" y="1231027"/>
                  </a:lnTo>
                  <a:lnTo>
                    <a:pt x="17877" y="1299410"/>
                  </a:lnTo>
                  <a:lnTo>
                    <a:pt x="18818" y="1367794"/>
                  </a:lnTo>
                  <a:lnTo>
                    <a:pt x="19759" y="1436177"/>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16" name="pg16"/>
            <p:cNvSpPr/>
            <p:nvPr/>
          </p:nvSpPr>
          <p:spPr>
            <a:xfrm>
              <a:off x="3201533" y="2007935"/>
              <a:ext cx="13398" cy="1436192"/>
            </a:xfrm>
            <a:custGeom>
              <a:avLst/>
              <a:pathLst>
                <a:path w="13398" h="1436192">
                  <a:moveTo>
                    <a:pt x="13398" y="1436180"/>
                  </a:moveTo>
                  <a:lnTo>
                    <a:pt x="13169" y="1367791"/>
                  </a:lnTo>
                  <a:lnTo>
                    <a:pt x="12940" y="1299401"/>
                  </a:lnTo>
                  <a:lnTo>
                    <a:pt x="12712" y="1231011"/>
                  </a:lnTo>
                  <a:lnTo>
                    <a:pt x="12483" y="1162622"/>
                  </a:lnTo>
                  <a:lnTo>
                    <a:pt x="12254" y="1094232"/>
                  </a:lnTo>
                  <a:lnTo>
                    <a:pt x="12026" y="1025843"/>
                  </a:lnTo>
                  <a:lnTo>
                    <a:pt x="11797" y="957453"/>
                  </a:lnTo>
                  <a:lnTo>
                    <a:pt x="11568" y="889064"/>
                  </a:lnTo>
                  <a:lnTo>
                    <a:pt x="11340" y="820674"/>
                  </a:lnTo>
                  <a:lnTo>
                    <a:pt x="11111" y="752285"/>
                  </a:lnTo>
                  <a:lnTo>
                    <a:pt x="10882" y="683895"/>
                  </a:lnTo>
                  <a:lnTo>
                    <a:pt x="10654" y="615505"/>
                  </a:lnTo>
                  <a:lnTo>
                    <a:pt x="10425" y="547116"/>
                  </a:lnTo>
                  <a:lnTo>
                    <a:pt x="10197" y="478726"/>
                  </a:lnTo>
                  <a:lnTo>
                    <a:pt x="9968" y="410337"/>
                  </a:lnTo>
                  <a:lnTo>
                    <a:pt x="9739" y="341947"/>
                  </a:lnTo>
                  <a:lnTo>
                    <a:pt x="9511" y="273558"/>
                  </a:lnTo>
                  <a:lnTo>
                    <a:pt x="9282" y="205168"/>
                  </a:lnTo>
                  <a:lnTo>
                    <a:pt x="9053" y="136779"/>
                  </a:lnTo>
                  <a:lnTo>
                    <a:pt x="8825" y="68389"/>
                  </a:lnTo>
                  <a:lnTo>
                    <a:pt x="8596" y="0"/>
                  </a:lnTo>
                  <a:lnTo>
                    <a:pt x="0" y="47"/>
                  </a:lnTo>
                  <a:lnTo>
                    <a:pt x="531" y="68435"/>
                  </a:lnTo>
                  <a:lnTo>
                    <a:pt x="1063" y="136823"/>
                  </a:lnTo>
                  <a:lnTo>
                    <a:pt x="1595" y="205211"/>
                  </a:lnTo>
                  <a:lnTo>
                    <a:pt x="2127" y="273599"/>
                  </a:lnTo>
                  <a:lnTo>
                    <a:pt x="2659" y="341987"/>
                  </a:lnTo>
                  <a:lnTo>
                    <a:pt x="3191" y="410374"/>
                  </a:lnTo>
                  <a:lnTo>
                    <a:pt x="3723" y="478762"/>
                  </a:lnTo>
                  <a:lnTo>
                    <a:pt x="4254" y="547150"/>
                  </a:lnTo>
                  <a:lnTo>
                    <a:pt x="4786" y="615538"/>
                  </a:lnTo>
                  <a:lnTo>
                    <a:pt x="5318" y="683926"/>
                  </a:lnTo>
                  <a:lnTo>
                    <a:pt x="5850" y="752314"/>
                  </a:lnTo>
                  <a:lnTo>
                    <a:pt x="6382" y="820702"/>
                  </a:lnTo>
                  <a:lnTo>
                    <a:pt x="6914" y="889090"/>
                  </a:lnTo>
                  <a:lnTo>
                    <a:pt x="7446" y="957477"/>
                  </a:lnTo>
                  <a:lnTo>
                    <a:pt x="7978" y="1025865"/>
                  </a:lnTo>
                  <a:lnTo>
                    <a:pt x="8509" y="1094253"/>
                  </a:lnTo>
                  <a:lnTo>
                    <a:pt x="9041" y="1162641"/>
                  </a:lnTo>
                  <a:lnTo>
                    <a:pt x="9573" y="1231029"/>
                  </a:lnTo>
                  <a:lnTo>
                    <a:pt x="10105" y="1299417"/>
                  </a:lnTo>
                  <a:lnTo>
                    <a:pt x="10637" y="1367805"/>
                  </a:lnTo>
                  <a:lnTo>
                    <a:pt x="11169" y="1436192"/>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17" name="pg17"/>
            <p:cNvSpPr/>
            <p:nvPr/>
          </p:nvSpPr>
          <p:spPr>
            <a:xfrm>
              <a:off x="3210130" y="2007927"/>
              <a:ext cx="5632" cy="1436188"/>
            </a:xfrm>
            <a:custGeom>
              <a:avLst/>
              <a:pathLst>
                <a:path w="5632" h="1436188">
                  <a:moveTo>
                    <a:pt x="5632" y="1436186"/>
                  </a:moveTo>
                  <a:lnTo>
                    <a:pt x="5516" y="1367796"/>
                  </a:lnTo>
                  <a:lnTo>
                    <a:pt x="5400" y="1299406"/>
                  </a:lnTo>
                  <a:lnTo>
                    <a:pt x="5285" y="1231017"/>
                  </a:lnTo>
                  <a:lnTo>
                    <a:pt x="5169" y="1162627"/>
                  </a:lnTo>
                  <a:lnTo>
                    <a:pt x="5054" y="1094237"/>
                  </a:lnTo>
                  <a:lnTo>
                    <a:pt x="4938" y="1025847"/>
                  </a:lnTo>
                  <a:lnTo>
                    <a:pt x="4822" y="957457"/>
                  </a:lnTo>
                  <a:lnTo>
                    <a:pt x="4707" y="889067"/>
                  </a:lnTo>
                  <a:lnTo>
                    <a:pt x="4591" y="820678"/>
                  </a:lnTo>
                  <a:lnTo>
                    <a:pt x="4475" y="752288"/>
                  </a:lnTo>
                  <a:lnTo>
                    <a:pt x="4360" y="683898"/>
                  </a:lnTo>
                  <a:lnTo>
                    <a:pt x="4244" y="615508"/>
                  </a:lnTo>
                  <a:lnTo>
                    <a:pt x="4129" y="547118"/>
                  </a:lnTo>
                  <a:lnTo>
                    <a:pt x="4013" y="478728"/>
                  </a:lnTo>
                  <a:lnTo>
                    <a:pt x="3897" y="410339"/>
                  </a:lnTo>
                  <a:lnTo>
                    <a:pt x="3782" y="341949"/>
                  </a:lnTo>
                  <a:lnTo>
                    <a:pt x="3666" y="273559"/>
                  </a:lnTo>
                  <a:lnTo>
                    <a:pt x="3550" y="205169"/>
                  </a:lnTo>
                  <a:lnTo>
                    <a:pt x="3435" y="136779"/>
                  </a:lnTo>
                  <a:lnTo>
                    <a:pt x="3319" y="68389"/>
                  </a:lnTo>
                  <a:lnTo>
                    <a:pt x="3204" y="0"/>
                  </a:lnTo>
                  <a:lnTo>
                    <a:pt x="0" y="8"/>
                  </a:lnTo>
                  <a:lnTo>
                    <a:pt x="228" y="68397"/>
                  </a:lnTo>
                  <a:lnTo>
                    <a:pt x="457" y="136787"/>
                  </a:lnTo>
                  <a:lnTo>
                    <a:pt x="685" y="205176"/>
                  </a:lnTo>
                  <a:lnTo>
                    <a:pt x="914" y="273566"/>
                  </a:lnTo>
                  <a:lnTo>
                    <a:pt x="1143" y="341955"/>
                  </a:lnTo>
                  <a:lnTo>
                    <a:pt x="1371" y="410345"/>
                  </a:lnTo>
                  <a:lnTo>
                    <a:pt x="1600" y="478734"/>
                  </a:lnTo>
                  <a:lnTo>
                    <a:pt x="1829" y="547124"/>
                  </a:lnTo>
                  <a:lnTo>
                    <a:pt x="2057" y="615514"/>
                  </a:lnTo>
                  <a:lnTo>
                    <a:pt x="2286" y="683903"/>
                  </a:lnTo>
                  <a:lnTo>
                    <a:pt x="2515" y="752293"/>
                  </a:lnTo>
                  <a:lnTo>
                    <a:pt x="2743" y="820682"/>
                  </a:lnTo>
                  <a:lnTo>
                    <a:pt x="2972" y="889072"/>
                  </a:lnTo>
                  <a:lnTo>
                    <a:pt x="3201" y="957461"/>
                  </a:lnTo>
                  <a:lnTo>
                    <a:pt x="3429" y="1025851"/>
                  </a:lnTo>
                  <a:lnTo>
                    <a:pt x="3658" y="1094240"/>
                  </a:lnTo>
                  <a:lnTo>
                    <a:pt x="3886" y="1162630"/>
                  </a:lnTo>
                  <a:lnTo>
                    <a:pt x="4115" y="1231019"/>
                  </a:lnTo>
                  <a:lnTo>
                    <a:pt x="4344" y="1299409"/>
                  </a:lnTo>
                  <a:lnTo>
                    <a:pt x="4572" y="1367799"/>
                  </a:lnTo>
                  <a:lnTo>
                    <a:pt x="4801" y="1436188"/>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18" name="pg18"/>
            <p:cNvSpPr/>
            <p:nvPr/>
          </p:nvSpPr>
          <p:spPr>
            <a:xfrm>
              <a:off x="3213334" y="2007925"/>
              <a:ext cx="2811" cy="1436188"/>
            </a:xfrm>
            <a:custGeom>
              <a:avLst/>
              <a:pathLst>
                <a:path w="2811" h="1436188">
                  <a:moveTo>
                    <a:pt x="2811" y="1436187"/>
                  </a:moveTo>
                  <a:lnTo>
                    <a:pt x="2747" y="1367798"/>
                  </a:lnTo>
                  <a:lnTo>
                    <a:pt x="2684" y="1299408"/>
                  </a:lnTo>
                  <a:lnTo>
                    <a:pt x="2620" y="1231018"/>
                  </a:lnTo>
                  <a:lnTo>
                    <a:pt x="2557" y="1162628"/>
                  </a:lnTo>
                  <a:lnTo>
                    <a:pt x="2493" y="1094238"/>
                  </a:lnTo>
                  <a:lnTo>
                    <a:pt x="2430" y="1025848"/>
                  </a:lnTo>
                  <a:lnTo>
                    <a:pt x="2366" y="957458"/>
                  </a:lnTo>
                  <a:lnTo>
                    <a:pt x="2303" y="889068"/>
                  </a:lnTo>
                  <a:lnTo>
                    <a:pt x="2239" y="820678"/>
                  </a:lnTo>
                  <a:lnTo>
                    <a:pt x="2176" y="752288"/>
                  </a:lnTo>
                  <a:lnTo>
                    <a:pt x="2112" y="683899"/>
                  </a:lnTo>
                  <a:lnTo>
                    <a:pt x="2049" y="615509"/>
                  </a:lnTo>
                  <a:lnTo>
                    <a:pt x="1985" y="547119"/>
                  </a:lnTo>
                  <a:lnTo>
                    <a:pt x="1921" y="478729"/>
                  </a:lnTo>
                  <a:lnTo>
                    <a:pt x="1858" y="410339"/>
                  </a:lnTo>
                  <a:lnTo>
                    <a:pt x="1794" y="341949"/>
                  </a:lnTo>
                  <a:lnTo>
                    <a:pt x="1731" y="273559"/>
                  </a:lnTo>
                  <a:lnTo>
                    <a:pt x="1667" y="205169"/>
                  </a:lnTo>
                  <a:lnTo>
                    <a:pt x="1604" y="136779"/>
                  </a:lnTo>
                  <a:lnTo>
                    <a:pt x="1540" y="68389"/>
                  </a:lnTo>
                  <a:lnTo>
                    <a:pt x="1477" y="0"/>
                  </a:lnTo>
                  <a:lnTo>
                    <a:pt x="0" y="1"/>
                  </a:lnTo>
                  <a:lnTo>
                    <a:pt x="115" y="68391"/>
                  </a:lnTo>
                  <a:lnTo>
                    <a:pt x="231" y="136781"/>
                  </a:lnTo>
                  <a:lnTo>
                    <a:pt x="346" y="205171"/>
                  </a:lnTo>
                  <a:lnTo>
                    <a:pt x="462" y="273561"/>
                  </a:lnTo>
                  <a:lnTo>
                    <a:pt x="578" y="341951"/>
                  </a:lnTo>
                  <a:lnTo>
                    <a:pt x="693" y="410340"/>
                  </a:lnTo>
                  <a:lnTo>
                    <a:pt x="809" y="478730"/>
                  </a:lnTo>
                  <a:lnTo>
                    <a:pt x="925" y="547120"/>
                  </a:lnTo>
                  <a:lnTo>
                    <a:pt x="1040" y="615510"/>
                  </a:lnTo>
                  <a:lnTo>
                    <a:pt x="1156" y="683900"/>
                  </a:lnTo>
                  <a:lnTo>
                    <a:pt x="1271" y="752290"/>
                  </a:lnTo>
                  <a:lnTo>
                    <a:pt x="1387" y="820679"/>
                  </a:lnTo>
                  <a:lnTo>
                    <a:pt x="1503" y="889069"/>
                  </a:lnTo>
                  <a:lnTo>
                    <a:pt x="1618" y="957459"/>
                  </a:lnTo>
                  <a:lnTo>
                    <a:pt x="1734" y="1025849"/>
                  </a:lnTo>
                  <a:lnTo>
                    <a:pt x="1850" y="1094239"/>
                  </a:lnTo>
                  <a:lnTo>
                    <a:pt x="1965" y="1162629"/>
                  </a:lnTo>
                  <a:lnTo>
                    <a:pt x="2081" y="1231018"/>
                  </a:lnTo>
                  <a:lnTo>
                    <a:pt x="2196" y="1299408"/>
                  </a:lnTo>
                  <a:lnTo>
                    <a:pt x="2312" y="1367798"/>
                  </a:lnTo>
                  <a:lnTo>
                    <a:pt x="2428" y="1436188"/>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9" name="pg19"/>
            <p:cNvSpPr/>
            <p:nvPr/>
          </p:nvSpPr>
          <p:spPr>
            <a:xfrm>
              <a:off x="3214811" y="2007924"/>
              <a:ext cx="1568" cy="1436188"/>
            </a:xfrm>
            <a:custGeom>
              <a:avLst/>
              <a:pathLst>
                <a:path w="1568" h="1436188">
                  <a:moveTo>
                    <a:pt x="1568" y="1436188"/>
                  </a:moveTo>
                  <a:lnTo>
                    <a:pt x="1536" y="1367798"/>
                  </a:lnTo>
                  <a:lnTo>
                    <a:pt x="1505" y="1299408"/>
                  </a:lnTo>
                  <a:lnTo>
                    <a:pt x="1473" y="1231018"/>
                  </a:lnTo>
                  <a:lnTo>
                    <a:pt x="1441" y="1162628"/>
                  </a:lnTo>
                  <a:lnTo>
                    <a:pt x="1410" y="1094238"/>
                  </a:lnTo>
                  <a:lnTo>
                    <a:pt x="1378" y="1025848"/>
                  </a:lnTo>
                  <a:lnTo>
                    <a:pt x="1347" y="957458"/>
                  </a:lnTo>
                  <a:lnTo>
                    <a:pt x="1315" y="889069"/>
                  </a:lnTo>
                  <a:lnTo>
                    <a:pt x="1284" y="820679"/>
                  </a:lnTo>
                  <a:lnTo>
                    <a:pt x="1252" y="752289"/>
                  </a:lnTo>
                  <a:lnTo>
                    <a:pt x="1220" y="683899"/>
                  </a:lnTo>
                  <a:lnTo>
                    <a:pt x="1189" y="615509"/>
                  </a:lnTo>
                  <a:lnTo>
                    <a:pt x="1157" y="547119"/>
                  </a:lnTo>
                  <a:lnTo>
                    <a:pt x="1126" y="478729"/>
                  </a:lnTo>
                  <a:lnTo>
                    <a:pt x="1094" y="410339"/>
                  </a:lnTo>
                  <a:lnTo>
                    <a:pt x="1062" y="341949"/>
                  </a:lnTo>
                  <a:lnTo>
                    <a:pt x="1031" y="273559"/>
                  </a:lnTo>
                  <a:lnTo>
                    <a:pt x="999" y="205169"/>
                  </a:lnTo>
                  <a:lnTo>
                    <a:pt x="968" y="136779"/>
                  </a:lnTo>
                  <a:lnTo>
                    <a:pt x="936" y="68389"/>
                  </a:lnTo>
                  <a:lnTo>
                    <a:pt x="904" y="0"/>
                  </a:lnTo>
                  <a:lnTo>
                    <a:pt x="0" y="0"/>
                  </a:lnTo>
                  <a:lnTo>
                    <a:pt x="63" y="68390"/>
                  </a:lnTo>
                  <a:lnTo>
                    <a:pt x="127" y="136780"/>
                  </a:lnTo>
                  <a:lnTo>
                    <a:pt x="190" y="205170"/>
                  </a:lnTo>
                  <a:lnTo>
                    <a:pt x="254" y="273560"/>
                  </a:lnTo>
                  <a:lnTo>
                    <a:pt x="317" y="341950"/>
                  </a:lnTo>
                  <a:lnTo>
                    <a:pt x="381" y="410340"/>
                  </a:lnTo>
                  <a:lnTo>
                    <a:pt x="444" y="478729"/>
                  </a:lnTo>
                  <a:lnTo>
                    <a:pt x="508" y="547119"/>
                  </a:lnTo>
                  <a:lnTo>
                    <a:pt x="571" y="615509"/>
                  </a:lnTo>
                  <a:lnTo>
                    <a:pt x="635" y="683899"/>
                  </a:lnTo>
                  <a:lnTo>
                    <a:pt x="698" y="752289"/>
                  </a:lnTo>
                  <a:lnTo>
                    <a:pt x="762" y="820679"/>
                  </a:lnTo>
                  <a:lnTo>
                    <a:pt x="825" y="889069"/>
                  </a:lnTo>
                  <a:lnTo>
                    <a:pt x="889" y="957459"/>
                  </a:lnTo>
                  <a:lnTo>
                    <a:pt x="952" y="1025849"/>
                  </a:lnTo>
                  <a:lnTo>
                    <a:pt x="1016" y="1094239"/>
                  </a:lnTo>
                  <a:lnTo>
                    <a:pt x="1079" y="1162629"/>
                  </a:lnTo>
                  <a:lnTo>
                    <a:pt x="1143" y="1231018"/>
                  </a:lnTo>
                  <a:lnTo>
                    <a:pt x="1206" y="1299408"/>
                  </a:lnTo>
                  <a:lnTo>
                    <a:pt x="1270" y="1367798"/>
                  </a:lnTo>
                  <a:lnTo>
                    <a:pt x="1333" y="143618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0" name="pg20"/>
            <p:cNvSpPr/>
            <p:nvPr/>
          </p:nvSpPr>
          <p:spPr>
            <a:xfrm>
              <a:off x="3215716" y="2007924"/>
              <a:ext cx="895" cy="1436188"/>
            </a:xfrm>
            <a:custGeom>
              <a:avLst/>
              <a:pathLst>
                <a:path w="895" h="1436188">
                  <a:moveTo>
                    <a:pt x="895" y="1436188"/>
                  </a:moveTo>
                  <a:lnTo>
                    <a:pt x="895" y="1367798"/>
                  </a:lnTo>
                  <a:lnTo>
                    <a:pt x="895" y="1299408"/>
                  </a:lnTo>
                  <a:lnTo>
                    <a:pt x="895" y="1231018"/>
                  </a:lnTo>
                  <a:lnTo>
                    <a:pt x="895" y="1162628"/>
                  </a:lnTo>
                  <a:lnTo>
                    <a:pt x="895" y="1094238"/>
                  </a:lnTo>
                  <a:lnTo>
                    <a:pt x="895" y="1025849"/>
                  </a:lnTo>
                  <a:lnTo>
                    <a:pt x="895" y="957459"/>
                  </a:lnTo>
                  <a:lnTo>
                    <a:pt x="895" y="889069"/>
                  </a:lnTo>
                  <a:lnTo>
                    <a:pt x="895" y="820679"/>
                  </a:lnTo>
                  <a:lnTo>
                    <a:pt x="895" y="752289"/>
                  </a:lnTo>
                  <a:lnTo>
                    <a:pt x="895" y="683899"/>
                  </a:lnTo>
                  <a:lnTo>
                    <a:pt x="895" y="615509"/>
                  </a:lnTo>
                  <a:lnTo>
                    <a:pt x="895" y="547119"/>
                  </a:lnTo>
                  <a:lnTo>
                    <a:pt x="895" y="478729"/>
                  </a:lnTo>
                  <a:lnTo>
                    <a:pt x="895" y="410339"/>
                  </a:lnTo>
                  <a:lnTo>
                    <a:pt x="895" y="341949"/>
                  </a:lnTo>
                  <a:lnTo>
                    <a:pt x="895" y="273559"/>
                  </a:lnTo>
                  <a:lnTo>
                    <a:pt x="895" y="205169"/>
                  </a:lnTo>
                  <a:lnTo>
                    <a:pt x="895" y="136779"/>
                  </a:lnTo>
                  <a:lnTo>
                    <a:pt x="895" y="68389"/>
                  </a:lnTo>
                  <a:lnTo>
                    <a:pt x="895" y="0"/>
                  </a:lnTo>
                  <a:lnTo>
                    <a:pt x="0" y="0"/>
                  </a:lnTo>
                  <a:lnTo>
                    <a:pt x="31" y="68390"/>
                  </a:lnTo>
                  <a:lnTo>
                    <a:pt x="63" y="136780"/>
                  </a:lnTo>
                  <a:lnTo>
                    <a:pt x="94" y="205169"/>
                  </a:lnTo>
                  <a:lnTo>
                    <a:pt x="126" y="273559"/>
                  </a:lnTo>
                  <a:lnTo>
                    <a:pt x="157" y="341949"/>
                  </a:lnTo>
                  <a:lnTo>
                    <a:pt x="189" y="410339"/>
                  </a:lnTo>
                  <a:lnTo>
                    <a:pt x="221" y="478729"/>
                  </a:lnTo>
                  <a:lnTo>
                    <a:pt x="252" y="547119"/>
                  </a:lnTo>
                  <a:lnTo>
                    <a:pt x="284" y="615509"/>
                  </a:lnTo>
                  <a:lnTo>
                    <a:pt x="315" y="683899"/>
                  </a:lnTo>
                  <a:lnTo>
                    <a:pt x="347" y="752289"/>
                  </a:lnTo>
                  <a:lnTo>
                    <a:pt x="379" y="820679"/>
                  </a:lnTo>
                  <a:lnTo>
                    <a:pt x="410" y="889069"/>
                  </a:lnTo>
                  <a:lnTo>
                    <a:pt x="442" y="957459"/>
                  </a:lnTo>
                  <a:lnTo>
                    <a:pt x="473" y="1025849"/>
                  </a:lnTo>
                  <a:lnTo>
                    <a:pt x="505" y="1094239"/>
                  </a:lnTo>
                  <a:lnTo>
                    <a:pt x="537" y="1162628"/>
                  </a:lnTo>
                  <a:lnTo>
                    <a:pt x="568" y="1231018"/>
                  </a:lnTo>
                  <a:lnTo>
                    <a:pt x="600" y="1299408"/>
                  </a:lnTo>
                  <a:lnTo>
                    <a:pt x="631" y="1367798"/>
                  </a:lnTo>
                  <a:lnTo>
                    <a:pt x="663" y="143618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21" name="tx21"/>
            <p:cNvSpPr/>
            <p:nvPr/>
          </p:nvSpPr>
          <p:spPr>
            <a:xfrm>
              <a:off x="2969678"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1.3m</a:t>
              </a:r>
            </a:p>
          </p:txBody>
        </p:sp>
        <p:sp>
          <p:nvSpPr>
            <p:cNvPr id="22" name="tx22"/>
            <p:cNvSpPr/>
            <p:nvPr/>
          </p:nvSpPr>
          <p:spPr>
            <a:xfrm>
              <a:off x="5712180" y="1996590"/>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23" name="rc23"/>
            <p:cNvSpPr/>
            <p:nvPr/>
          </p:nvSpPr>
          <p:spPr>
            <a:xfrm>
              <a:off x="5721180" y="218993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24" name="rc24"/>
            <p:cNvSpPr/>
            <p:nvPr/>
          </p:nvSpPr>
          <p:spPr>
            <a:xfrm>
              <a:off x="5721180" y="240939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25" name="rc25"/>
            <p:cNvSpPr/>
            <p:nvPr/>
          </p:nvSpPr>
          <p:spPr>
            <a:xfrm>
              <a:off x="5721180" y="2628849"/>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26" name="rc26"/>
            <p:cNvSpPr/>
            <p:nvPr/>
          </p:nvSpPr>
          <p:spPr>
            <a:xfrm>
              <a:off x="5721180" y="2848305"/>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27" name="rc27"/>
            <p:cNvSpPr/>
            <p:nvPr/>
          </p:nvSpPr>
          <p:spPr>
            <a:xfrm>
              <a:off x="5721180" y="3067761"/>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28" name="rc28"/>
            <p:cNvSpPr/>
            <p:nvPr/>
          </p:nvSpPr>
          <p:spPr>
            <a:xfrm>
              <a:off x="5721180" y="3287217"/>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29" name="rc29"/>
            <p:cNvSpPr/>
            <p:nvPr/>
          </p:nvSpPr>
          <p:spPr>
            <a:xfrm>
              <a:off x="5721180" y="3506673"/>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0" name="rc30"/>
            <p:cNvSpPr/>
            <p:nvPr/>
          </p:nvSpPr>
          <p:spPr>
            <a:xfrm>
              <a:off x="5721180" y="3726129"/>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1" name="rc31"/>
            <p:cNvSpPr/>
            <p:nvPr/>
          </p:nvSpPr>
          <p:spPr>
            <a:xfrm>
              <a:off x="5721180" y="3945585"/>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32" name="rc32"/>
            <p:cNvSpPr/>
            <p:nvPr/>
          </p:nvSpPr>
          <p:spPr>
            <a:xfrm>
              <a:off x="5721180" y="4165041"/>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33" name="rc33"/>
            <p:cNvSpPr/>
            <p:nvPr/>
          </p:nvSpPr>
          <p:spPr>
            <a:xfrm>
              <a:off x="5721180" y="4384497"/>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34" name="rc34"/>
            <p:cNvSpPr/>
            <p:nvPr/>
          </p:nvSpPr>
          <p:spPr>
            <a:xfrm>
              <a:off x="5721180" y="4603953"/>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35" name="rc35"/>
            <p:cNvSpPr/>
            <p:nvPr/>
          </p:nvSpPr>
          <p:spPr>
            <a:xfrm>
              <a:off x="5721180" y="4823409"/>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36" name="rc36"/>
            <p:cNvSpPr/>
            <p:nvPr/>
          </p:nvSpPr>
          <p:spPr>
            <a:xfrm>
              <a:off x="5721180" y="5042865"/>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37" name="rc37"/>
            <p:cNvSpPr/>
            <p:nvPr/>
          </p:nvSpPr>
          <p:spPr>
            <a:xfrm>
              <a:off x="5721180" y="5262321"/>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38" name="rc38"/>
            <p:cNvSpPr/>
            <p:nvPr/>
          </p:nvSpPr>
          <p:spPr>
            <a:xfrm>
              <a:off x="5721180" y="5481777"/>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9" name="rc39"/>
            <p:cNvSpPr/>
            <p:nvPr/>
          </p:nvSpPr>
          <p:spPr>
            <a:xfrm>
              <a:off x="5721180" y="5701233"/>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40" name="tx40"/>
            <p:cNvSpPr/>
            <p:nvPr/>
          </p:nvSpPr>
          <p:spPr>
            <a:xfrm>
              <a:off x="6001225" y="2250660"/>
              <a:ext cx="1535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Indonesia: 657,000 (49.8%) </a:t>
              </a:r>
            </a:p>
          </p:txBody>
        </p:sp>
        <p:sp>
          <p:nvSpPr>
            <p:cNvPr id="41" name="tx41"/>
            <p:cNvSpPr/>
            <p:nvPr/>
          </p:nvSpPr>
          <p:spPr>
            <a:xfrm>
              <a:off x="6001225" y="2470116"/>
              <a:ext cx="13923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Angola: 454,000 (34.4%) </a:t>
              </a:r>
            </a:p>
          </p:txBody>
        </p:sp>
        <p:sp>
          <p:nvSpPr>
            <p:cNvPr id="42" name="tx42"/>
            <p:cNvSpPr/>
            <p:nvPr/>
          </p:nvSpPr>
          <p:spPr>
            <a:xfrm>
              <a:off x="6001225" y="2689572"/>
              <a:ext cx="1255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Bolivia: 89,000 (6.8%) </a:t>
              </a:r>
            </a:p>
          </p:txBody>
        </p:sp>
        <p:sp>
          <p:nvSpPr>
            <p:cNvPr id="43" name="tx43"/>
            <p:cNvSpPr/>
            <p:nvPr/>
          </p:nvSpPr>
          <p:spPr>
            <a:xfrm>
              <a:off x="6001225" y="2909028"/>
              <a:ext cx="14480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Azerbaijan: 42,000 (3.1%) </a:t>
              </a:r>
            </a:p>
          </p:txBody>
        </p:sp>
        <p:sp>
          <p:nvSpPr>
            <p:cNvPr id="44" name="tx44"/>
            <p:cNvSpPr/>
            <p:nvPr/>
          </p:nvSpPr>
          <p:spPr>
            <a:xfrm>
              <a:off x="6001225" y="3128484"/>
              <a:ext cx="14107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Honduras: 28,000 (2.1%) </a:t>
              </a:r>
            </a:p>
          </p:txBody>
        </p:sp>
        <p:sp>
          <p:nvSpPr>
            <p:cNvPr id="45" name="tx45"/>
            <p:cNvSpPr/>
            <p:nvPr/>
          </p:nvSpPr>
          <p:spPr>
            <a:xfrm>
              <a:off x="6001225" y="3347940"/>
              <a:ext cx="12904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Viet Nam: 13,000 (1%) </a:t>
              </a:r>
            </a:p>
          </p:txBody>
        </p:sp>
        <p:sp>
          <p:nvSpPr>
            <p:cNvPr id="46" name="tx46"/>
            <p:cNvSpPr/>
            <p:nvPr/>
          </p:nvSpPr>
          <p:spPr>
            <a:xfrm>
              <a:off x="6001225" y="3567396"/>
              <a:ext cx="1305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Sri Lanka: 13,000 (1%) </a:t>
              </a:r>
            </a:p>
          </p:txBody>
        </p:sp>
        <p:sp>
          <p:nvSpPr>
            <p:cNvPr id="47" name="tx47"/>
            <p:cNvSpPr/>
            <p:nvPr/>
          </p:nvSpPr>
          <p:spPr>
            <a:xfrm>
              <a:off x="6001225" y="3786852"/>
              <a:ext cx="12748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Ukraine: 11,000 (&lt;1%) </a:t>
              </a:r>
            </a:p>
          </p:txBody>
        </p:sp>
        <p:sp>
          <p:nvSpPr>
            <p:cNvPr id="48" name="tx48"/>
            <p:cNvSpPr/>
            <p:nvPr/>
          </p:nvSpPr>
          <p:spPr>
            <a:xfrm>
              <a:off x="6001225" y="4006308"/>
              <a:ext cx="12583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Moldova: 6,000 (&lt;1%) </a:t>
              </a:r>
            </a:p>
          </p:txBody>
        </p:sp>
        <p:sp>
          <p:nvSpPr>
            <p:cNvPr id="49" name="tx49"/>
            <p:cNvSpPr/>
            <p:nvPr/>
          </p:nvSpPr>
          <p:spPr>
            <a:xfrm>
              <a:off x="6001225" y="4225764"/>
              <a:ext cx="14881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Timor-Leste: 3,000 (&lt;1%) </a:t>
              </a:r>
            </a:p>
          </p:txBody>
        </p:sp>
        <p:sp>
          <p:nvSpPr>
            <p:cNvPr id="50" name="tx50"/>
            <p:cNvSpPr/>
            <p:nvPr/>
          </p:nvSpPr>
          <p:spPr>
            <a:xfrm>
              <a:off x="6001225" y="4445220"/>
              <a:ext cx="13433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Mongolia: 2,000 (&lt;1%) </a:t>
              </a:r>
            </a:p>
          </p:txBody>
        </p:sp>
        <p:sp>
          <p:nvSpPr>
            <p:cNvPr id="51" name="tx51"/>
            <p:cNvSpPr/>
            <p:nvPr/>
          </p:nvSpPr>
          <p:spPr>
            <a:xfrm>
              <a:off x="6001225" y="4664676"/>
              <a:ext cx="12957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Georgia: 1,000 (&lt;1%) </a:t>
              </a:r>
            </a:p>
          </p:txBody>
        </p:sp>
        <p:sp>
          <p:nvSpPr>
            <p:cNvPr id="52" name="tx52"/>
            <p:cNvSpPr/>
            <p:nvPr/>
          </p:nvSpPr>
          <p:spPr>
            <a:xfrm>
              <a:off x="6001225" y="4884132"/>
              <a:ext cx="12305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Cuba: &lt;1,000 (&lt;1%) </a:t>
              </a:r>
            </a:p>
          </p:txBody>
        </p:sp>
        <p:sp>
          <p:nvSpPr>
            <p:cNvPr id="53" name="tx53"/>
            <p:cNvSpPr/>
            <p:nvPr/>
          </p:nvSpPr>
          <p:spPr>
            <a:xfrm>
              <a:off x="6001225" y="5103588"/>
              <a:ext cx="12801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Armenia: &lt;500 (&lt;1%) </a:t>
              </a:r>
            </a:p>
          </p:txBody>
        </p:sp>
        <p:sp>
          <p:nvSpPr>
            <p:cNvPr id="54" name="tx54"/>
            <p:cNvSpPr/>
            <p:nvPr/>
          </p:nvSpPr>
          <p:spPr>
            <a:xfrm>
              <a:off x="6001225" y="5323044"/>
              <a:ext cx="12616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Guyana: &lt;200 (&lt;1%) </a:t>
              </a:r>
            </a:p>
          </p:txBody>
        </p:sp>
        <p:sp>
          <p:nvSpPr>
            <p:cNvPr id="55" name="tx55"/>
            <p:cNvSpPr/>
            <p:nvPr/>
          </p:nvSpPr>
          <p:spPr>
            <a:xfrm>
              <a:off x="6001225" y="5542500"/>
              <a:ext cx="12116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Kiribati: &lt;100 (&lt;1%) </a:t>
              </a:r>
            </a:p>
          </p:txBody>
        </p:sp>
        <p:sp>
          <p:nvSpPr>
            <p:cNvPr id="56" name="tx56"/>
            <p:cNvSpPr/>
            <p:nvPr/>
          </p:nvSpPr>
          <p:spPr>
            <a:xfrm>
              <a:off x="6001225" y="5761956"/>
              <a:ext cx="12244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Bhutan: &lt;100 (&lt;1%) </a:t>
              </a:r>
            </a:p>
          </p:txBody>
        </p:sp>
        <p:sp>
          <p:nvSpPr>
            <p:cNvPr id="57" name="tx57"/>
            <p:cNvSpPr/>
            <p:nvPr/>
          </p:nvSpPr>
          <p:spPr>
            <a:xfrm>
              <a:off x="793043" y="1368037"/>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DTP1 unvaccinated (% of total unvaccinated)</a:t>
              </a:r>
            </a:p>
          </p:txBody>
        </p:sp>
        <p:sp>
          <p:nvSpPr>
            <p:cNvPr id="58" name="tx58"/>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9" name="tx59"/>
            <p:cNvSpPr/>
            <p:nvPr/>
          </p:nvSpPr>
          <p:spPr>
            <a:xfrm>
              <a:off x="1594692"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60" name="tx60"/>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countries accounted for over half (84.2%) of all zero-dose children in Gavi transition.
Indonesia had the highest number of children who did not receive DTP1 (n=657,000), which is approximately 49.8% of all zero-dose children in Gavi transition (n=1.3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6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countries accounted for over half of all zero-dose children in Gavi transition, with Indonesia contributing the highest share.</a:t>
            </a:r>
          </a:p>
        </p:txBody>
      </p:sp>
      <p:grpSp xmlns:pic="http://schemas.openxmlformats.org/drawingml/2006/picture">
        <p:nvGrpSpPr>
          <p:cNvPr id="63" name=""/>
          <p:cNvGrpSpPr/>
          <p:nvPr/>
        </p:nvGrpSpPr>
        <p:grpSpPr>
          <a:xfrm>
            <a:off x="292608" y="914400"/>
            <a:ext cx="8595360" cy="28575"/>
            <a:chOff x="292608" y="914400"/>
            <a:chExt cx="8595360" cy="28575"/>
          </a:xfrm>
        </p:grpSpPr>
        <p:sp>
          <p:nvSpPr>
            <p:cNvPr id="64"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5"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31873" y="4818036"/>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5" name="pl5"/>
            <p:cNvSpPr/>
            <p:nvPr/>
          </p:nvSpPr>
          <p:spPr>
            <a:xfrm>
              <a:off x="831873" y="3802926"/>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6" name="pl6"/>
            <p:cNvSpPr/>
            <p:nvPr/>
          </p:nvSpPr>
          <p:spPr>
            <a:xfrm>
              <a:off x="831873" y="2787816"/>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7" name="pl7"/>
            <p:cNvSpPr/>
            <p:nvPr/>
          </p:nvSpPr>
          <p:spPr>
            <a:xfrm>
              <a:off x="831873" y="1772706"/>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8" name="pl8"/>
            <p:cNvSpPr/>
            <p:nvPr/>
          </p:nvSpPr>
          <p:spPr>
            <a:xfrm>
              <a:off x="831873" y="5325591"/>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9" name="pl9"/>
            <p:cNvSpPr/>
            <p:nvPr/>
          </p:nvSpPr>
          <p:spPr>
            <a:xfrm>
              <a:off x="831873" y="4310481"/>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0" name="pl10"/>
            <p:cNvSpPr/>
            <p:nvPr/>
          </p:nvSpPr>
          <p:spPr>
            <a:xfrm>
              <a:off x="831873" y="3295371"/>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1" name="pl11"/>
            <p:cNvSpPr/>
            <p:nvPr/>
          </p:nvSpPr>
          <p:spPr>
            <a:xfrm>
              <a:off x="831873" y="2280261"/>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2" name="pl12"/>
            <p:cNvSpPr/>
            <p:nvPr/>
          </p:nvSpPr>
          <p:spPr>
            <a:xfrm>
              <a:off x="1119404" y="1592799"/>
              <a:ext cx="0" cy="3732791"/>
            </a:xfrm>
            <a:custGeom>
              <a:avLst/>
              <a:pathLst>
                <a:path w="0" h="3732791">
                  <a:moveTo>
                    <a:pt x="0" y="373279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98621" y="1592799"/>
              <a:ext cx="0" cy="3732791"/>
            </a:xfrm>
            <a:custGeom>
              <a:avLst/>
              <a:pathLst>
                <a:path w="0" h="3732791">
                  <a:moveTo>
                    <a:pt x="0" y="373279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77838" y="1592799"/>
              <a:ext cx="0" cy="3732791"/>
            </a:xfrm>
            <a:custGeom>
              <a:avLst/>
              <a:pathLst>
                <a:path w="0" h="3732791">
                  <a:moveTo>
                    <a:pt x="0" y="373279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57056" y="1592799"/>
              <a:ext cx="0" cy="3732791"/>
            </a:xfrm>
            <a:custGeom>
              <a:avLst/>
              <a:pathLst>
                <a:path w="0" h="3732791">
                  <a:moveTo>
                    <a:pt x="0" y="373279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6273" y="1592799"/>
              <a:ext cx="0" cy="3732791"/>
            </a:xfrm>
            <a:custGeom>
              <a:avLst/>
              <a:pathLst>
                <a:path w="0" h="3732791">
                  <a:moveTo>
                    <a:pt x="0" y="373279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15490" y="1592799"/>
              <a:ext cx="0" cy="3732791"/>
            </a:xfrm>
            <a:custGeom>
              <a:avLst/>
              <a:pathLst>
                <a:path w="0" h="3732791">
                  <a:moveTo>
                    <a:pt x="0" y="37327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94707" y="1592799"/>
              <a:ext cx="0" cy="3732791"/>
            </a:xfrm>
            <a:custGeom>
              <a:avLst/>
              <a:pathLst>
                <a:path w="0" h="3732791">
                  <a:moveTo>
                    <a:pt x="0" y="37327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73925" y="1592799"/>
              <a:ext cx="0" cy="3732791"/>
            </a:xfrm>
            <a:custGeom>
              <a:avLst/>
              <a:pathLst>
                <a:path w="0" h="3732791">
                  <a:moveTo>
                    <a:pt x="0" y="37327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53142" y="1592799"/>
              <a:ext cx="0" cy="3732791"/>
            </a:xfrm>
            <a:custGeom>
              <a:avLst/>
              <a:pathLst>
                <a:path w="0" h="3732791">
                  <a:moveTo>
                    <a:pt x="0" y="37327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432359" y="1592799"/>
              <a:ext cx="0" cy="3732791"/>
            </a:xfrm>
            <a:custGeom>
              <a:avLst/>
              <a:pathLst>
                <a:path w="0" h="3732791">
                  <a:moveTo>
                    <a:pt x="0" y="37327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11576" y="1592799"/>
              <a:ext cx="0" cy="3732791"/>
            </a:xfrm>
            <a:custGeom>
              <a:avLst/>
              <a:pathLst>
                <a:path w="0" h="3732791">
                  <a:moveTo>
                    <a:pt x="0" y="37327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90794" y="1592799"/>
              <a:ext cx="0" cy="3732791"/>
            </a:xfrm>
            <a:custGeom>
              <a:avLst/>
              <a:pathLst>
                <a:path w="0" h="3732791">
                  <a:moveTo>
                    <a:pt x="0" y="37327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70011" y="1592799"/>
              <a:ext cx="0" cy="3732791"/>
            </a:xfrm>
            <a:custGeom>
              <a:avLst/>
              <a:pathLst>
                <a:path w="0" h="3732791">
                  <a:moveTo>
                    <a:pt x="0" y="37327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349228" y="1592799"/>
              <a:ext cx="0" cy="3732791"/>
            </a:xfrm>
            <a:custGeom>
              <a:avLst/>
              <a:pathLst>
                <a:path w="0" h="3732791">
                  <a:moveTo>
                    <a:pt x="0" y="37327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28446" y="1592799"/>
              <a:ext cx="0" cy="3732791"/>
            </a:xfrm>
            <a:custGeom>
              <a:avLst/>
              <a:pathLst>
                <a:path w="0" h="3732791">
                  <a:moveTo>
                    <a:pt x="0" y="37327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8307663" y="1592799"/>
              <a:ext cx="0" cy="3732791"/>
            </a:xfrm>
            <a:custGeom>
              <a:avLst/>
              <a:pathLst>
                <a:path w="0" h="3732791">
                  <a:moveTo>
                    <a:pt x="0" y="37327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786880" y="1592799"/>
              <a:ext cx="0" cy="3732791"/>
            </a:xfrm>
            <a:custGeom>
              <a:avLst/>
              <a:pathLst>
                <a:path w="0" h="3732791">
                  <a:moveTo>
                    <a:pt x="0" y="3732791"/>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382973" y="3021840"/>
              <a:ext cx="431295" cy="2303751"/>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0" name="rc30"/>
            <p:cNvSpPr/>
            <p:nvPr/>
          </p:nvSpPr>
          <p:spPr>
            <a:xfrm>
              <a:off x="7133581" y="5323830"/>
              <a:ext cx="431295" cy="1761"/>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1" name="rc31"/>
            <p:cNvSpPr/>
            <p:nvPr/>
          </p:nvSpPr>
          <p:spPr>
            <a:xfrm>
              <a:off x="2341408" y="5114819"/>
              <a:ext cx="431295" cy="210772"/>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2" name="rc32"/>
            <p:cNvSpPr/>
            <p:nvPr/>
          </p:nvSpPr>
          <p:spPr>
            <a:xfrm>
              <a:off x="8571232" y="5325099"/>
              <a:ext cx="431295" cy="492"/>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3" name="rc33"/>
            <p:cNvSpPr/>
            <p:nvPr/>
          </p:nvSpPr>
          <p:spPr>
            <a:xfrm>
              <a:off x="1862191" y="4873329"/>
              <a:ext cx="431295" cy="452261"/>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4" name="rc34"/>
            <p:cNvSpPr/>
            <p:nvPr/>
          </p:nvSpPr>
          <p:spPr>
            <a:xfrm>
              <a:off x="6654363" y="5320866"/>
              <a:ext cx="431295" cy="4725"/>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5" name="rc35"/>
            <p:cNvSpPr/>
            <p:nvPr/>
          </p:nvSpPr>
          <p:spPr>
            <a:xfrm>
              <a:off x="6175146" y="5319216"/>
              <a:ext cx="431295" cy="6374"/>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6" name="rc36"/>
            <p:cNvSpPr/>
            <p:nvPr/>
          </p:nvSpPr>
          <p:spPr>
            <a:xfrm>
              <a:off x="7612798" y="5324779"/>
              <a:ext cx="431295" cy="812"/>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7" name="rc37"/>
            <p:cNvSpPr/>
            <p:nvPr/>
          </p:nvSpPr>
          <p:spPr>
            <a:xfrm>
              <a:off x="2820625" y="5184232"/>
              <a:ext cx="431295" cy="141359"/>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8" name="rc38"/>
            <p:cNvSpPr/>
            <p:nvPr/>
          </p:nvSpPr>
          <p:spPr>
            <a:xfrm>
              <a:off x="903756" y="1992741"/>
              <a:ext cx="431295" cy="3332849"/>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9" name="rc39"/>
            <p:cNvSpPr/>
            <p:nvPr/>
          </p:nvSpPr>
          <p:spPr>
            <a:xfrm>
              <a:off x="8092015" y="5325094"/>
              <a:ext cx="431295" cy="497"/>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0" name="rc40"/>
            <p:cNvSpPr/>
            <p:nvPr/>
          </p:nvSpPr>
          <p:spPr>
            <a:xfrm>
              <a:off x="5695929" y="5316308"/>
              <a:ext cx="431295" cy="9283"/>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1" name="rc41"/>
            <p:cNvSpPr/>
            <p:nvPr/>
          </p:nvSpPr>
          <p:spPr>
            <a:xfrm>
              <a:off x="4737494" y="5297498"/>
              <a:ext cx="431295" cy="28093"/>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42" name="rc42"/>
            <p:cNvSpPr/>
            <p:nvPr/>
          </p:nvSpPr>
          <p:spPr>
            <a:xfrm>
              <a:off x="3779060" y="5261198"/>
              <a:ext cx="431295" cy="64393"/>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3" name="rc43"/>
            <p:cNvSpPr/>
            <p:nvPr/>
          </p:nvSpPr>
          <p:spPr>
            <a:xfrm>
              <a:off x="5216711" y="5308994"/>
              <a:ext cx="431295" cy="16597"/>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44" name="rc44"/>
            <p:cNvSpPr/>
            <p:nvPr/>
          </p:nvSpPr>
          <p:spPr>
            <a:xfrm>
              <a:off x="4258277" y="5269943"/>
              <a:ext cx="431295" cy="55648"/>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5" name="rc45"/>
            <p:cNvSpPr/>
            <p:nvPr/>
          </p:nvSpPr>
          <p:spPr>
            <a:xfrm>
              <a:off x="3299842" y="5259051"/>
              <a:ext cx="431295" cy="66540"/>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6" name="tx46"/>
            <p:cNvSpPr/>
            <p:nvPr/>
          </p:nvSpPr>
          <p:spPr>
            <a:xfrm rot="-5400000">
              <a:off x="923585" y="2228071"/>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657,000</a:t>
              </a:r>
            </a:p>
          </p:txBody>
        </p:sp>
        <p:sp>
          <p:nvSpPr>
            <p:cNvPr id="47" name="tx47"/>
            <p:cNvSpPr/>
            <p:nvPr/>
          </p:nvSpPr>
          <p:spPr>
            <a:xfrm rot="-5400000">
              <a:off x="1402802" y="2708877"/>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454,000</a:t>
              </a:r>
            </a:p>
          </p:txBody>
        </p:sp>
        <p:sp>
          <p:nvSpPr>
            <p:cNvPr id="48" name="tx48"/>
            <p:cNvSpPr/>
            <p:nvPr/>
          </p:nvSpPr>
          <p:spPr>
            <a:xfrm rot="-5400000">
              <a:off x="7227202" y="5114176"/>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&lt;500</a:t>
              </a:r>
            </a:p>
          </p:txBody>
        </p:sp>
        <p:sp>
          <p:nvSpPr>
            <p:cNvPr id="49" name="tx49"/>
            <p:cNvSpPr/>
            <p:nvPr/>
          </p:nvSpPr>
          <p:spPr>
            <a:xfrm rot="-5400000">
              <a:off x="2391366" y="4844038"/>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42,000</a:t>
              </a:r>
            </a:p>
          </p:txBody>
        </p:sp>
        <p:sp>
          <p:nvSpPr>
            <p:cNvPr id="50" name="tx50"/>
            <p:cNvSpPr/>
            <p:nvPr/>
          </p:nvSpPr>
          <p:spPr>
            <a:xfrm rot="-5400000">
              <a:off x="8664853" y="5115445"/>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a:t>
              </a:r>
            </a:p>
          </p:txBody>
        </p:sp>
        <p:sp>
          <p:nvSpPr>
            <p:cNvPr id="51" name="tx51"/>
            <p:cNvSpPr/>
            <p:nvPr/>
          </p:nvSpPr>
          <p:spPr>
            <a:xfrm rot="-5400000">
              <a:off x="1912149" y="4602548"/>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89,000</a:t>
              </a:r>
            </a:p>
          </p:txBody>
        </p:sp>
        <p:sp>
          <p:nvSpPr>
            <p:cNvPr id="52" name="tx52"/>
            <p:cNvSpPr/>
            <p:nvPr/>
          </p:nvSpPr>
          <p:spPr>
            <a:xfrm rot="-5400000">
              <a:off x="6702813" y="5047972"/>
              <a:ext cx="33439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&lt;1,000</a:t>
              </a:r>
            </a:p>
          </p:txBody>
        </p:sp>
        <p:sp>
          <p:nvSpPr>
            <p:cNvPr id="53" name="tx53"/>
            <p:cNvSpPr/>
            <p:nvPr/>
          </p:nvSpPr>
          <p:spPr>
            <a:xfrm rot="-5400000">
              <a:off x="6255234" y="5090616"/>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1,000</a:t>
              </a:r>
            </a:p>
          </p:txBody>
        </p:sp>
        <p:sp>
          <p:nvSpPr>
            <p:cNvPr id="54" name="tx54"/>
            <p:cNvSpPr/>
            <p:nvPr/>
          </p:nvSpPr>
          <p:spPr>
            <a:xfrm rot="-5400000">
              <a:off x="7706419" y="5115126"/>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&lt;200</a:t>
              </a:r>
            </a:p>
          </p:txBody>
        </p:sp>
        <p:sp>
          <p:nvSpPr>
            <p:cNvPr id="55" name="tx55"/>
            <p:cNvSpPr/>
            <p:nvPr/>
          </p:nvSpPr>
          <p:spPr>
            <a:xfrm rot="-5400000">
              <a:off x="2870584" y="4913451"/>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28,000</a:t>
              </a:r>
            </a:p>
          </p:txBody>
        </p:sp>
        <p:sp>
          <p:nvSpPr>
            <p:cNvPr id="56" name="tx56"/>
            <p:cNvSpPr/>
            <p:nvPr/>
          </p:nvSpPr>
          <p:spPr>
            <a:xfrm rot="-5400000">
              <a:off x="8185636" y="5115440"/>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a:t>
              </a:r>
            </a:p>
          </p:txBody>
        </p:sp>
        <p:sp>
          <p:nvSpPr>
            <p:cNvPr id="57" name="tx57"/>
            <p:cNvSpPr/>
            <p:nvPr/>
          </p:nvSpPr>
          <p:spPr>
            <a:xfrm rot="-5400000">
              <a:off x="5776017" y="5087708"/>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2,000</a:t>
              </a:r>
            </a:p>
          </p:txBody>
        </p:sp>
        <p:sp>
          <p:nvSpPr>
            <p:cNvPr id="58" name="tx58"/>
            <p:cNvSpPr/>
            <p:nvPr/>
          </p:nvSpPr>
          <p:spPr>
            <a:xfrm rot="-5400000">
              <a:off x="4817582" y="5068898"/>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6,000</a:t>
              </a:r>
            </a:p>
          </p:txBody>
        </p:sp>
        <p:sp>
          <p:nvSpPr>
            <p:cNvPr id="59" name="tx59"/>
            <p:cNvSpPr/>
            <p:nvPr/>
          </p:nvSpPr>
          <p:spPr>
            <a:xfrm rot="-5400000">
              <a:off x="3829018" y="4990416"/>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13,000</a:t>
              </a:r>
            </a:p>
          </p:txBody>
        </p:sp>
        <p:sp>
          <p:nvSpPr>
            <p:cNvPr id="60" name="tx60"/>
            <p:cNvSpPr/>
            <p:nvPr/>
          </p:nvSpPr>
          <p:spPr>
            <a:xfrm rot="-5400000">
              <a:off x="5296799" y="5080394"/>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3,000</a:t>
              </a:r>
            </a:p>
          </p:txBody>
        </p:sp>
        <p:sp>
          <p:nvSpPr>
            <p:cNvPr id="61" name="tx61"/>
            <p:cNvSpPr/>
            <p:nvPr/>
          </p:nvSpPr>
          <p:spPr>
            <a:xfrm rot="-5400000">
              <a:off x="4312259" y="5004794"/>
              <a:ext cx="3233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11,000</a:t>
              </a:r>
            </a:p>
          </p:txBody>
        </p:sp>
        <p:sp>
          <p:nvSpPr>
            <p:cNvPr id="62" name="tx62"/>
            <p:cNvSpPr/>
            <p:nvPr/>
          </p:nvSpPr>
          <p:spPr>
            <a:xfrm rot="-5400000">
              <a:off x="3349801" y="4988270"/>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13,000</a:t>
              </a:r>
            </a:p>
          </p:txBody>
        </p:sp>
        <p:sp>
          <p:nvSpPr>
            <p:cNvPr id="63" name="tx63"/>
            <p:cNvSpPr/>
            <p:nvPr/>
          </p:nvSpPr>
          <p:spPr>
            <a:xfrm>
              <a:off x="632541" y="5285586"/>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64" name="tx64"/>
            <p:cNvSpPr/>
            <p:nvPr/>
          </p:nvSpPr>
          <p:spPr>
            <a:xfrm>
              <a:off x="508182" y="4270476"/>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65" name="tx65"/>
            <p:cNvSpPr/>
            <p:nvPr/>
          </p:nvSpPr>
          <p:spPr>
            <a:xfrm>
              <a:off x="508182" y="3255366"/>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400K</a:t>
              </a:r>
            </a:p>
          </p:txBody>
        </p:sp>
        <p:sp>
          <p:nvSpPr>
            <p:cNvPr id="66" name="tx66"/>
            <p:cNvSpPr/>
            <p:nvPr/>
          </p:nvSpPr>
          <p:spPr>
            <a:xfrm>
              <a:off x="508182" y="2240256"/>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600K</a:t>
              </a:r>
            </a:p>
          </p:txBody>
        </p:sp>
        <p:sp>
          <p:nvSpPr>
            <p:cNvPr id="67" name="tx67"/>
            <p:cNvSpPr/>
            <p:nvPr/>
          </p:nvSpPr>
          <p:spPr>
            <a:xfrm rot="-2700000">
              <a:off x="733876" y="5547912"/>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68" name="tx68"/>
            <p:cNvSpPr/>
            <p:nvPr/>
          </p:nvSpPr>
          <p:spPr>
            <a:xfrm rot="-2700000">
              <a:off x="1329855" y="5499548"/>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69" name="tx69"/>
            <p:cNvSpPr/>
            <p:nvPr/>
          </p:nvSpPr>
          <p:spPr>
            <a:xfrm rot="-2700000">
              <a:off x="1825228" y="5492856"/>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Bolivia</a:t>
              </a:r>
            </a:p>
          </p:txBody>
        </p:sp>
        <p:sp>
          <p:nvSpPr>
            <p:cNvPr id="70" name="tx70"/>
            <p:cNvSpPr/>
            <p:nvPr/>
          </p:nvSpPr>
          <p:spPr>
            <a:xfrm rot="-2700000">
              <a:off x="2134611" y="5563204"/>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Azerbaijan</a:t>
              </a:r>
            </a:p>
          </p:txBody>
        </p:sp>
        <p:sp>
          <p:nvSpPr>
            <p:cNvPr id="71" name="tx71"/>
            <p:cNvSpPr/>
            <p:nvPr/>
          </p:nvSpPr>
          <p:spPr>
            <a:xfrm rot="-2700000">
              <a:off x="2650901" y="5547847"/>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Honduras</a:t>
              </a:r>
            </a:p>
          </p:txBody>
        </p:sp>
        <p:sp>
          <p:nvSpPr>
            <p:cNvPr id="72" name="tx72"/>
            <p:cNvSpPr/>
            <p:nvPr/>
          </p:nvSpPr>
          <p:spPr>
            <a:xfrm rot="-2700000">
              <a:off x="3153221" y="5538278"/>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Viet Nam</a:t>
              </a:r>
            </a:p>
          </p:txBody>
        </p:sp>
        <p:sp>
          <p:nvSpPr>
            <p:cNvPr id="73" name="tx73"/>
            <p:cNvSpPr/>
            <p:nvPr/>
          </p:nvSpPr>
          <p:spPr>
            <a:xfrm rot="-2700000">
              <a:off x="3619951" y="5543451"/>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Sri Lanka</a:t>
              </a:r>
            </a:p>
          </p:txBody>
        </p:sp>
        <p:sp>
          <p:nvSpPr>
            <p:cNvPr id="74" name="tx74"/>
            <p:cNvSpPr/>
            <p:nvPr/>
          </p:nvSpPr>
          <p:spPr>
            <a:xfrm rot="-2700000">
              <a:off x="4173548" y="5512641"/>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Ukraine</a:t>
              </a:r>
            </a:p>
          </p:txBody>
        </p:sp>
        <p:sp>
          <p:nvSpPr>
            <p:cNvPr id="75" name="tx75"/>
            <p:cNvSpPr/>
            <p:nvPr/>
          </p:nvSpPr>
          <p:spPr>
            <a:xfrm rot="-2700000">
              <a:off x="4620844" y="5525864"/>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Moldova</a:t>
              </a:r>
            </a:p>
          </p:txBody>
        </p:sp>
        <p:sp>
          <p:nvSpPr>
            <p:cNvPr id="76" name="tx76"/>
            <p:cNvSpPr/>
            <p:nvPr/>
          </p:nvSpPr>
          <p:spPr>
            <a:xfrm rot="-2700000">
              <a:off x="4955280" y="5585834"/>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Timor-Leste</a:t>
              </a:r>
            </a:p>
          </p:txBody>
        </p:sp>
        <p:sp>
          <p:nvSpPr>
            <p:cNvPr id="77" name="tx77"/>
            <p:cNvSpPr/>
            <p:nvPr/>
          </p:nvSpPr>
          <p:spPr>
            <a:xfrm rot="-2700000">
              <a:off x="5552742" y="5536856"/>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Mongolia</a:t>
              </a:r>
            </a:p>
          </p:txBody>
        </p:sp>
        <p:sp>
          <p:nvSpPr>
            <p:cNvPr id="78" name="tx78"/>
            <p:cNvSpPr/>
            <p:nvPr/>
          </p:nvSpPr>
          <p:spPr>
            <a:xfrm rot="-2700000">
              <a:off x="6079647" y="5517103"/>
              <a:ext cx="3976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Georgia</a:t>
              </a:r>
            </a:p>
          </p:txBody>
        </p:sp>
        <p:sp>
          <p:nvSpPr>
            <p:cNvPr id="79" name="tx79"/>
            <p:cNvSpPr/>
            <p:nvPr/>
          </p:nvSpPr>
          <p:spPr>
            <a:xfrm rot="-2700000">
              <a:off x="6670240" y="5470969"/>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Cuba</a:t>
              </a:r>
            </a:p>
          </p:txBody>
        </p:sp>
        <p:sp>
          <p:nvSpPr>
            <p:cNvPr id="80" name="tx80"/>
            <p:cNvSpPr/>
            <p:nvPr/>
          </p:nvSpPr>
          <p:spPr>
            <a:xfrm rot="-2700000">
              <a:off x="7022315" y="5523633"/>
              <a:ext cx="4161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Armenia</a:t>
              </a:r>
            </a:p>
          </p:txBody>
        </p:sp>
        <p:sp>
          <p:nvSpPr>
            <p:cNvPr id="81" name="tx81"/>
            <p:cNvSpPr/>
            <p:nvPr/>
          </p:nvSpPr>
          <p:spPr>
            <a:xfrm rot="-2700000">
              <a:off x="7522528" y="5514937"/>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Guyana</a:t>
              </a:r>
            </a:p>
          </p:txBody>
        </p:sp>
        <p:sp>
          <p:nvSpPr>
            <p:cNvPr id="82" name="tx82"/>
            <p:cNvSpPr/>
            <p:nvPr/>
          </p:nvSpPr>
          <p:spPr>
            <a:xfrm rot="-2700000">
              <a:off x="8044438" y="5497253"/>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Kiribati</a:t>
              </a:r>
            </a:p>
          </p:txBody>
        </p:sp>
        <p:sp>
          <p:nvSpPr>
            <p:cNvPr id="83" name="tx83"/>
            <p:cNvSpPr/>
            <p:nvPr/>
          </p:nvSpPr>
          <p:spPr>
            <a:xfrm rot="-2700000">
              <a:off x="8512728" y="5501779"/>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Bhutan</a:t>
              </a:r>
            </a:p>
          </p:txBody>
        </p:sp>
        <p:sp>
          <p:nvSpPr>
            <p:cNvPr id="84" name="tx84"/>
            <p:cNvSpPr/>
            <p:nvPr/>
          </p:nvSpPr>
          <p:spPr>
            <a:xfrm rot="-5400000">
              <a:off x="24920" y="3409178"/>
              <a:ext cx="7380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zero-dose</a:t>
              </a:r>
            </a:p>
          </p:txBody>
        </p:sp>
        <p:sp>
          <p:nvSpPr>
            <p:cNvPr id="85" name="tx85"/>
            <p:cNvSpPr/>
            <p:nvPr/>
          </p:nvSpPr>
          <p:spPr>
            <a:xfrm>
              <a:off x="3372775" y="6312825"/>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86" name="rc86"/>
            <p:cNvSpPr/>
            <p:nvPr/>
          </p:nvSpPr>
          <p:spPr>
            <a:xfrm>
              <a:off x="4709395" y="626211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7" name="rc87"/>
            <p:cNvSpPr/>
            <p:nvPr/>
          </p:nvSpPr>
          <p:spPr>
            <a:xfrm>
              <a:off x="5353962" y="626211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88" name="rc88"/>
            <p:cNvSpPr/>
            <p:nvPr/>
          </p:nvSpPr>
          <p:spPr>
            <a:xfrm>
              <a:off x="5998529" y="6262114"/>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89" name="tx89"/>
            <p:cNvSpPr/>
            <p:nvPr/>
          </p:nvSpPr>
          <p:spPr>
            <a:xfrm>
              <a:off x="4989440"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90" name="tx90"/>
            <p:cNvSpPr/>
            <p:nvPr/>
          </p:nvSpPr>
          <p:spPr>
            <a:xfrm>
              <a:off x="5634007"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91" name="tx91"/>
            <p:cNvSpPr/>
            <p:nvPr/>
          </p:nvSpPr>
          <p:spPr>
            <a:xfrm>
              <a:off x="6278574" y="6322837"/>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92" name="tx92"/>
            <p:cNvSpPr/>
            <p:nvPr/>
          </p:nvSpPr>
          <p:spPr>
            <a:xfrm>
              <a:off x="831873" y="1368037"/>
              <a:ext cx="468995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Number of zero-dose children, by country, Gavi transition, 2025</a:t>
              </a:r>
            </a:p>
          </p:txBody>
        </p:sp>
        <p:sp>
          <p:nvSpPr>
            <p:cNvPr id="93" name="tx93"/>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number of zero-dose children in 2025, by country in Gavi transition. Bars are coloured based on DTP1 coverage.
In 2025, Indonesia had the highest absolute number of zero-dose children, with 85% DTP1 coverage.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Approximately 75% of zero-dose children in Gavi transition live in just 2 countries, highlighting where intensified efforts could have the greatest regional impact on zero-dose numbers.</a:t>
            </a:r>
          </a:p>
        </p:txBody>
      </p:sp>
      <p:grpSp xmlns:pic="http://schemas.openxmlformats.org/drawingml/2006/picture">
        <p:nvGrpSpPr>
          <p:cNvPr id="96" name=""/>
          <p:cNvGrpSpPr/>
          <p:nvPr/>
        </p:nvGrpSpPr>
        <p:grpSpPr>
          <a:xfrm>
            <a:off x="292608" y="914400"/>
            <a:ext cx="8595360" cy="28575"/>
            <a:chOff x="292608" y="914400"/>
            <a:chExt cx="8595360" cy="28575"/>
          </a:xfrm>
        </p:grpSpPr>
        <p:sp>
          <p:nvSpPr>
            <p:cNvPr id="9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6910" y="5167907"/>
              <a:ext cx="8267500" cy="0"/>
            </a:xfrm>
            <a:custGeom>
              <a:avLst/>
              <a:pathLst>
                <a:path w="8267500" h="0">
                  <a:moveTo>
                    <a:pt x="0" y="0"/>
                  </a:moveTo>
                  <a:lnTo>
                    <a:pt x="8267500" y="0"/>
                  </a:lnTo>
                  <a:lnTo>
                    <a:pt x="8267500" y="0"/>
                  </a:lnTo>
                </a:path>
              </a:pathLst>
            </a:custGeom>
            <a:ln w="6775" cap="flat">
              <a:solidFill>
                <a:srgbClr val="EBEBEB">
                  <a:alpha val="100000"/>
                </a:srgbClr>
              </a:solidFill>
              <a:prstDash val="solid"/>
              <a:round/>
            </a:ln>
          </p:spPr>
          <p:txBody>
            <a:bodyPr/>
            <a:lstStyle/>
            <a:p/>
          </p:txBody>
        </p:sp>
        <p:sp>
          <p:nvSpPr>
            <p:cNvPr id="5" name="pl5"/>
            <p:cNvSpPr/>
            <p:nvPr/>
          </p:nvSpPr>
          <p:spPr>
            <a:xfrm>
              <a:off x="806910" y="3791394"/>
              <a:ext cx="8267500" cy="0"/>
            </a:xfrm>
            <a:custGeom>
              <a:avLst/>
              <a:pathLst>
                <a:path w="8267500" h="0">
                  <a:moveTo>
                    <a:pt x="0" y="0"/>
                  </a:moveTo>
                  <a:lnTo>
                    <a:pt x="8267500" y="0"/>
                  </a:lnTo>
                  <a:lnTo>
                    <a:pt x="8267500" y="0"/>
                  </a:lnTo>
                </a:path>
              </a:pathLst>
            </a:custGeom>
            <a:ln w="6775" cap="flat">
              <a:solidFill>
                <a:srgbClr val="EBEBEB">
                  <a:alpha val="100000"/>
                </a:srgbClr>
              </a:solidFill>
              <a:prstDash val="solid"/>
              <a:round/>
            </a:ln>
          </p:spPr>
          <p:txBody>
            <a:bodyPr/>
            <a:lstStyle/>
            <a:p/>
          </p:txBody>
        </p:sp>
        <p:sp>
          <p:nvSpPr>
            <p:cNvPr id="6" name="pl6"/>
            <p:cNvSpPr/>
            <p:nvPr/>
          </p:nvSpPr>
          <p:spPr>
            <a:xfrm>
              <a:off x="806910" y="2414882"/>
              <a:ext cx="8267500" cy="0"/>
            </a:xfrm>
            <a:custGeom>
              <a:avLst/>
              <a:pathLst>
                <a:path w="8267500" h="0">
                  <a:moveTo>
                    <a:pt x="0" y="0"/>
                  </a:moveTo>
                  <a:lnTo>
                    <a:pt x="8267500" y="0"/>
                  </a:lnTo>
                  <a:lnTo>
                    <a:pt x="8267500" y="0"/>
                  </a:lnTo>
                </a:path>
              </a:pathLst>
            </a:custGeom>
            <a:ln w="6775" cap="flat">
              <a:solidFill>
                <a:srgbClr val="EBEBEB">
                  <a:alpha val="100000"/>
                </a:srgbClr>
              </a:solidFill>
              <a:prstDash val="solid"/>
              <a:round/>
            </a:ln>
          </p:spPr>
          <p:txBody>
            <a:bodyPr/>
            <a:lstStyle/>
            <a:p/>
          </p:txBody>
        </p:sp>
        <p:sp>
          <p:nvSpPr>
            <p:cNvPr id="7" name="pl7"/>
            <p:cNvSpPr/>
            <p:nvPr/>
          </p:nvSpPr>
          <p:spPr>
            <a:xfrm>
              <a:off x="806910" y="4479650"/>
              <a:ext cx="8267500" cy="0"/>
            </a:xfrm>
            <a:custGeom>
              <a:avLst/>
              <a:pathLst>
                <a:path w="8267500" h="0">
                  <a:moveTo>
                    <a:pt x="0" y="0"/>
                  </a:moveTo>
                  <a:lnTo>
                    <a:pt x="8267500" y="0"/>
                  </a:lnTo>
                  <a:lnTo>
                    <a:pt x="8267500" y="0"/>
                  </a:lnTo>
                </a:path>
              </a:pathLst>
            </a:custGeom>
            <a:ln w="13550" cap="flat">
              <a:solidFill>
                <a:srgbClr val="EBEBEB">
                  <a:alpha val="100000"/>
                </a:srgbClr>
              </a:solidFill>
              <a:prstDash val="solid"/>
              <a:round/>
            </a:ln>
          </p:spPr>
          <p:txBody>
            <a:bodyPr/>
            <a:lstStyle/>
            <a:p/>
          </p:txBody>
        </p:sp>
        <p:sp>
          <p:nvSpPr>
            <p:cNvPr id="8" name="pl8"/>
            <p:cNvSpPr/>
            <p:nvPr/>
          </p:nvSpPr>
          <p:spPr>
            <a:xfrm>
              <a:off x="806910" y="3103138"/>
              <a:ext cx="8267500" cy="0"/>
            </a:xfrm>
            <a:custGeom>
              <a:avLst/>
              <a:pathLst>
                <a:path w="8267500" h="0">
                  <a:moveTo>
                    <a:pt x="0" y="0"/>
                  </a:moveTo>
                  <a:lnTo>
                    <a:pt x="8267500" y="0"/>
                  </a:lnTo>
                  <a:lnTo>
                    <a:pt x="8267500" y="0"/>
                  </a:lnTo>
                </a:path>
              </a:pathLst>
            </a:custGeom>
            <a:ln w="13550" cap="flat">
              <a:solidFill>
                <a:srgbClr val="EBEBEB">
                  <a:alpha val="100000"/>
                </a:srgbClr>
              </a:solidFill>
              <a:prstDash val="solid"/>
              <a:round/>
            </a:ln>
          </p:spPr>
          <p:txBody>
            <a:bodyPr/>
            <a:lstStyle/>
            <a:p/>
          </p:txBody>
        </p:sp>
        <p:sp>
          <p:nvSpPr>
            <p:cNvPr id="9" name="pl9"/>
            <p:cNvSpPr/>
            <p:nvPr/>
          </p:nvSpPr>
          <p:spPr>
            <a:xfrm>
              <a:off x="806910" y="1726625"/>
              <a:ext cx="8267500" cy="0"/>
            </a:xfrm>
            <a:custGeom>
              <a:avLst/>
              <a:pathLst>
                <a:path w="8267500" h="0">
                  <a:moveTo>
                    <a:pt x="0" y="0"/>
                  </a:moveTo>
                  <a:lnTo>
                    <a:pt x="8267500" y="0"/>
                  </a:lnTo>
                  <a:lnTo>
                    <a:pt x="8267500" y="0"/>
                  </a:lnTo>
                </a:path>
              </a:pathLst>
            </a:custGeom>
            <a:ln w="13550" cap="flat">
              <a:solidFill>
                <a:srgbClr val="EBEBEB">
                  <a:alpha val="100000"/>
                </a:srgbClr>
              </a:solidFill>
              <a:prstDash val="solid"/>
              <a:round/>
            </a:ln>
          </p:spPr>
          <p:txBody>
            <a:bodyPr/>
            <a:lstStyle/>
            <a:p/>
          </p:txBody>
        </p:sp>
        <p:sp>
          <p:nvSpPr>
            <p:cNvPr id="10" name="pl10"/>
            <p:cNvSpPr/>
            <p:nvPr/>
          </p:nvSpPr>
          <p:spPr>
            <a:xfrm>
              <a:off x="1095311" y="1592799"/>
              <a:ext cx="0" cy="4230604"/>
            </a:xfrm>
            <a:custGeom>
              <a:avLst/>
              <a:pathLst>
                <a:path w="0" h="4230604">
                  <a:moveTo>
                    <a:pt x="0" y="4230604"/>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575980" y="1592799"/>
              <a:ext cx="0" cy="4230604"/>
            </a:xfrm>
            <a:custGeom>
              <a:avLst/>
              <a:pathLst>
                <a:path w="0" h="4230604">
                  <a:moveTo>
                    <a:pt x="0" y="423060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056649" y="1592799"/>
              <a:ext cx="0" cy="4230604"/>
            </a:xfrm>
            <a:custGeom>
              <a:avLst/>
              <a:pathLst>
                <a:path w="0" h="4230604">
                  <a:moveTo>
                    <a:pt x="0" y="423060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37317" y="1592799"/>
              <a:ext cx="0" cy="4230604"/>
            </a:xfrm>
            <a:custGeom>
              <a:avLst/>
              <a:pathLst>
                <a:path w="0" h="4230604">
                  <a:moveTo>
                    <a:pt x="0" y="423060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17986" y="1592799"/>
              <a:ext cx="0" cy="4230604"/>
            </a:xfrm>
            <a:custGeom>
              <a:avLst/>
              <a:pathLst>
                <a:path w="0" h="4230604">
                  <a:moveTo>
                    <a:pt x="0" y="423060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498655" y="1592799"/>
              <a:ext cx="0" cy="4230604"/>
            </a:xfrm>
            <a:custGeom>
              <a:avLst/>
              <a:pathLst>
                <a:path w="0" h="4230604">
                  <a:moveTo>
                    <a:pt x="0" y="423060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979323" y="1592799"/>
              <a:ext cx="0" cy="4230604"/>
            </a:xfrm>
            <a:custGeom>
              <a:avLst/>
              <a:pathLst>
                <a:path w="0" h="4230604">
                  <a:moveTo>
                    <a:pt x="0" y="423060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59992" y="1592799"/>
              <a:ext cx="0" cy="4230604"/>
            </a:xfrm>
            <a:custGeom>
              <a:avLst/>
              <a:pathLst>
                <a:path w="0" h="4230604">
                  <a:moveTo>
                    <a:pt x="0" y="423060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40660" y="1592799"/>
              <a:ext cx="0" cy="4230604"/>
            </a:xfrm>
            <a:custGeom>
              <a:avLst/>
              <a:pathLst>
                <a:path w="0" h="4230604">
                  <a:moveTo>
                    <a:pt x="0" y="423060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21329" y="1592799"/>
              <a:ext cx="0" cy="4230604"/>
            </a:xfrm>
            <a:custGeom>
              <a:avLst/>
              <a:pathLst>
                <a:path w="0" h="4230604">
                  <a:moveTo>
                    <a:pt x="0" y="423060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01998" y="1592799"/>
              <a:ext cx="0" cy="4230604"/>
            </a:xfrm>
            <a:custGeom>
              <a:avLst/>
              <a:pathLst>
                <a:path w="0" h="4230604">
                  <a:moveTo>
                    <a:pt x="0" y="423060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82666" y="1592799"/>
              <a:ext cx="0" cy="4230604"/>
            </a:xfrm>
            <a:custGeom>
              <a:avLst/>
              <a:pathLst>
                <a:path w="0" h="4230604">
                  <a:moveTo>
                    <a:pt x="0" y="423060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63335" y="1592799"/>
              <a:ext cx="0" cy="4230604"/>
            </a:xfrm>
            <a:custGeom>
              <a:avLst/>
              <a:pathLst>
                <a:path w="0" h="4230604">
                  <a:moveTo>
                    <a:pt x="0" y="423060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44003" y="1592799"/>
              <a:ext cx="0" cy="4230604"/>
            </a:xfrm>
            <a:custGeom>
              <a:avLst/>
              <a:pathLst>
                <a:path w="0" h="4230604">
                  <a:moveTo>
                    <a:pt x="0" y="423060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24672" y="1592799"/>
              <a:ext cx="0" cy="4230604"/>
            </a:xfrm>
            <a:custGeom>
              <a:avLst/>
              <a:pathLst>
                <a:path w="0" h="4230604">
                  <a:moveTo>
                    <a:pt x="0" y="423060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305341" y="1592799"/>
              <a:ext cx="0" cy="4230604"/>
            </a:xfrm>
            <a:custGeom>
              <a:avLst/>
              <a:pathLst>
                <a:path w="0" h="4230604">
                  <a:moveTo>
                    <a:pt x="0" y="423060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786009" y="1592799"/>
              <a:ext cx="0" cy="4230604"/>
            </a:xfrm>
            <a:custGeom>
              <a:avLst/>
              <a:pathLst>
                <a:path w="0" h="4230604">
                  <a:moveTo>
                    <a:pt x="0" y="423060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806910" y="3103138"/>
              <a:ext cx="8267500" cy="0"/>
            </a:xfrm>
            <a:custGeom>
              <a:avLst/>
              <a:pathLst>
                <a:path w="8267500" h="0">
                  <a:moveTo>
                    <a:pt x="0" y="0"/>
                  </a:moveTo>
                  <a:lnTo>
                    <a:pt x="8267500" y="0"/>
                  </a:lnTo>
                  <a:lnTo>
                    <a:pt x="8267500" y="0"/>
                  </a:lnTo>
                </a:path>
              </a:pathLst>
            </a:custGeom>
            <a:ln w="16260" cap="flat">
              <a:solidFill>
                <a:srgbClr val="7F7F7F">
                  <a:alpha val="100000"/>
                </a:srgbClr>
              </a:solidFill>
              <a:prstDash val="dash"/>
              <a:round/>
            </a:ln>
          </p:spPr>
          <p:txBody>
            <a:bodyPr/>
            <a:lstStyle/>
            <a:p/>
          </p:txBody>
        </p:sp>
        <p:sp>
          <p:nvSpPr>
            <p:cNvPr id="28" name="rc28"/>
            <p:cNvSpPr/>
            <p:nvPr/>
          </p:nvSpPr>
          <p:spPr>
            <a:xfrm>
              <a:off x="879011" y="3103138"/>
              <a:ext cx="432601" cy="2527965"/>
            </a:xfrm>
            <a:prstGeom prst="rect">
              <a:avLst/>
            </a:prstGeom>
            <a:solidFill>
              <a:srgbClr val="1CABE2">
                <a:alpha val="100000"/>
              </a:srgbClr>
            </a:solidFill>
          </p:spPr>
          <p:txBody>
            <a:bodyPr/>
            <a:lstStyle/>
            <a:p/>
          </p:txBody>
        </p:sp>
        <p:sp>
          <p:nvSpPr>
            <p:cNvPr id="29" name="rc29"/>
            <p:cNvSpPr/>
            <p:nvPr/>
          </p:nvSpPr>
          <p:spPr>
            <a:xfrm>
              <a:off x="1359679" y="3103138"/>
              <a:ext cx="432601" cy="24254"/>
            </a:xfrm>
            <a:prstGeom prst="rect">
              <a:avLst/>
            </a:prstGeom>
            <a:solidFill>
              <a:srgbClr val="1CABE2">
                <a:alpha val="100000"/>
              </a:srgbClr>
            </a:solidFill>
          </p:spPr>
          <p:txBody>
            <a:bodyPr/>
            <a:lstStyle/>
            <a:p/>
          </p:txBody>
        </p:sp>
        <p:sp>
          <p:nvSpPr>
            <p:cNvPr id="30" name="rc30"/>
            <p:cNvSpPr/>
            <p:nvPr/>
          </p:nvSpPr>
          <p:spPr>
            <a:xfrm>
              <a:off x="1840348" y="3103138"/>
              <a:ext cx="432601" cy="20179"/>
            </a:xfrm>
            <a:prstGeom prst="rect">
              <a:avLst/>
            </a:prstGeom>
            <a:solidFill>
              <a:srgbClr val="1CABE2">
                <a:alpha val="100000"/>
              </a:srgbClr>
            </a:solidFill>
          </p:spPr>
          <p:txBody>
            <a:bodyPr/>
            <a:lstStyle/>
            <a:p/>
          </p:txBody>
        </p:sp>
        <p:sp>
          <p:nvSpPr>
            <p:cNvPr id="31" name="rc31"/>
            <p:cNvSpPr/>
            <p:nvPr/>
          </p:nvSpPr>
          <p:spPr>
            <a:xfrm>
              <a:off x="2321016" y="3103138"/>
              <a:ext cx="432601" cy="11177"/>
            </a:xfrm>
            <a:prstGeom prst="rect">
              <a:avLst/>
            </a:prstGeom>
            <a:solidFill>
              <a:srgbClr val="1CABE2">
                <a:alpha val="100000"/>
              </a:srgbClr>
            </a:solidFill>
          </p:spPr>
          <p:txBody>
            <a:bodyPr/>
            <a:lstStyle/>
            <a:p/>
          </p:txBody>
        </p:sp>
        <p:sp>
          <p:nvSpPr>
            <p:cNvPr id="32" name="rc32"/>
            <p:cNvSpPr/>
            <p:nvPr/>
          </p:nvSpPr>
          <p:spPr>
            <a:xfrm>
              <a:off x="2801685" y="3103138"/>
              <a:ext cx="432601" cy="7267"/>
            </a:xfrm>
            <a:prstGeom prst="rect">
              <a:avLst/>
            </a:prstGeom>
            <a:solidFill>
              <a:srgbClr val="1CABE2">
                <a:alpha val="100000"/>
              </a:srgbClr>
            </a:solidFill>
          </p:spPr>
          <p:txBody>
            <a:bodyPr/>
            <a:lstStyle/>
            <a:p/>
          </p:txBody>
        </p:sp>
        <p:sp>
          <p:nvSpPr>
            <p:cNvPr id="33" name="rc33"/>
            <p:cNvSpPr/>
            <p:nvPr/>
          </p:nvSpPr>
          <p:spPr>
            <a:xfrm>
              <a:off x="3282354" y="3103138"/>
              <a:ext cx="432601" cy="2697"/>
            </a:xfrm>
            <a:prstGeom prst="rect">
              <a:avLst/>
            </a:prstGeom>
            <a:solidFill>
              <a:srgbClr val="1CABE2">
                <a:alpha val="100000"/>
              </a:srgbClr>
            </a:solidFill>
          </p:spPr>
          <p:txBody>
            <a:bodyPr/>
            <a:lstStyle/>
            <a:p/>
          </p:txBody>
        </p:sp>
        <p:sp>
          <p:nvSpPr>
            <p:cNvPr id="34" name="rc34"/>
            <p:cNvSpPr/>
            <p:nvPr/>
          </p:nvSpPr>
          <p:spPr>
            <a:xfrm>
              <a:off x="3763022" y="3103138"/>
              <a:ext cx="432601" cy="1348"/>
            </a:xfrm>
            <a:prstGeom prst="rect">
              <a:avLst/>
            </a:prstGeom>
            <a:solidFill>
              <a:srgbClr val="1CABE2">
                <a:alpha val="100000"/>
              </a:srgbClr>
            </a:solidFill>
          </p:spPr>
          <p:txBody>
            <a:bodyPr/>
            <a:lstStyle/>
            <a:p/>
          </p:txBody>
        </p:sp>
        <p:sp>
          <p:nvSpPr>
            <p:cNvPr id="35" name="rc35"/>
            <p:cNvSpPr/>
            <p:nvPr/>
          </p:nvSpPr>
          <p:spPr>
            <a:xfrm>
              <a:off x="4243691" y="3103138"/>
              <a:ext cx="432601" cy="908"/>
            </a:xfrm>
            <a:prstGeom prst="rect">
              <a:avLst/>
            </a:prstGeom>
            <a:solidFill>
              <a:srgbClr val="1CABE2">
                <a:alpha val="100000"/>
              </a:srgbClr>
            </a:solidFill>
          </p:spPr>
          <p:txBody>
            <a:bodyPr/>
            <a:lstStyle/>
            <a:p/>
          </p:txBody>
        </p:sp>
        <p:sp>
          <p:nvSpPr>
            <p:cNvPr id="36" name="rc36"/>
            <p:cNvSpPr/>
            <p:nvPr/>
          </p:nvSpPr>
          <p:spPr>
            <a:xfrm>
              <a:off x="4724360" y="3103138"/>
              <a:ext cx="432601" cy="330"/>
            </a:xfrm>
            <a:prstGeom prst="rect">
              <a:avLst/>
            </a:prstGeom>
            <a:solidFill>
              <a:srgbClr val="1CABE2">
                <a:alpha val="100000"/>
              </a:srgbClr>
            </a:solidFill>
          </p:spPr>
          <p:txBody>
            <a:bodyPr/>
            <a:lstStyle/>
            <a:p/>
          </p:txBody>
        </p:sp>
        <p:sp>
          <p:nvSpPr>
            <p:cNvPr id="37" name="rc37"/>
            <p:cNvSpPr/>
            <p:nvPr/>
          </p:nvSpPr>
          <p:spPr>
            <a:xfrm>
              <a:off x="5205028" y="3103138"/>
              <a:ext cx="432601" cy="82"/>
            </a:xfrm>
            <a:prstGeom prst="rect">
              <a:avLst/>
            </a:prstGeom>
            <a:solidFill>
              <a:srgbClr val="1CABE2">
                <a:alpha val="100000"/>
              </a:srgbClr>
            </a:solidFill>
          </p:spPr>
          <p:txBody>
            <a:bodyPr/>
            <a:lstStyle/>
            <a:p/>
          </p:txBody>
        </p:sp>
        <p:sp>
          <p:nvSpPr>
            <p:cNvPr id="38" name="rc38"/>
            <p:cNvSpPr/>
            <p:nvPr/>
          </p:nvSpPr>
          <p:spPr>
            <a:xfrm>
              <a:off x="5685697" y="3102587"/>
              <a:ext cx="432601" cy="550"/>
            </a:xfrm>
            <a:prstGeom prst="rect">
              <a:avLst/>
            </a:prstGeom>
            <a:solidFill>
              <a:srgbClr val="1CABE2">
                <a:alpha val="100000"/>
              </a:srgbClr>
            </a:solidFill>
          </p:spPr>
          <p:txBody>
            <a:bodyPr/>
            <a:lstStyle/>
            <a:p/>
          </p:txBody>
        </p:sp>
        <p:sp>
          <p:nvSpPr>
            <p:cNvPr id="39" name="rc39"/>
            <p:cNvSpPr/>
            <p:nvPr/>
          </p:nvSpPr>
          <p:spPr>
            <a:xfrm>
              <a:off x="6166365" y="3097164"/>
              <a:ext cx="432601" cy="5974"/>
            </a:xfrm>
            <a:prstGeom prst="rect">
              <a:avLst/>
            </a:prstGeom>
            <a:solidFill>
              <a:srgbClr val="1CABE2">
                <a:alpha val="100000"/>
              </a:srgbClr>
            </a:solidFill>
          </p:spPr>
          <p:txBody>
            <a:bodyPr/>
            <a:lstStyle/>
            <a:p/>
          </p:txBody>
        </p:sp>
        <p:sp>
          <p:nvSpPr>
            <p:cNvPr id="40" name="rc40"/>
            <p:cNvSpPr/>
            <p:nvPr/>
          </p:nvSpPr>
          <p:spPr>
            <a:xfrm>
              <a:off x="6647034" y="3084913"/>
              <a:ext cx="432601" cy="18225"/>
            </a:xfrm>
            <a:prstGeom prst="rect">
              <a:avLst/>
            </a:prstGeom>
            <a:solidFill>
              <a:srgbClr val="1CABE2">
                <a:alpha val="100000"/>
              </a:srgbClr>
            </a:solidFill>
          </p:spPr>
          <p:txBody>
            <a:bodyPr/>
            <a:lstStyle/>
            <a:p/>
          </p:txBody>
        </p:sp>
        <p:sp>
          <p:nvSpPr>
            <p:cNvPr id="41" name="rc41"/>
            <p:cNvSpPr/>
            <p:nvPr/>
          </p:nvSpPr>
          <p:spPr>
            <a:xfrm>
              <a:off x="7127703" y="3064788"/>
              <a:ext cx="432601" cy="38349"/>
            </a:xfrm>
            <a:prstGeom prst="rect">
              <a:avLst/>
            </a:prstGeom>
            <a:solidFill>
              <a:srgbClr val="1CABE2">
                <a:alpha val="100000"/>
              </a:srgbClr>
            </a:solidFill>
          </p:spPr>
          <p:txBody>
            <a:bodyPr/>
            <a:lstStyle/>
            <a:p/>
          </p:txBody>
        </p:sp>
        <p:sp>
          <p:nvSpPr>
            <p:cNvPr id="42" name="rc42"/>
            <p:cNvSpPr/>
            <p:nvPr/>
          </p:nvSpPr>
          <p:spPr>
            <a:xfrm>
              <a:off x="7608371" y="3038332"/>
              <a:ext cx="432601" cy="64806"/>
            </a:xfrm>
            <a:prstGeom prst="rect">
              <a:avLst/>
            </a:prstGeom>
            <a:solidFill>
              <a:srgbClr val="1CABE2">
                <a:alpha val="100000"/>
              </a:srgbClr>
            </a:solidFill>
          </p:spPr>
          <p:txBody>
            <a:bodyPr/>
            <a:lstStyle/>
            <a:p/>
          </p:txBody>
        </p:sp>
        <p:sp>
          <p:nvSpPr>
            <p:cNvPr id="43" name="rc43"/>
            <p:cNvSpPr/>
            <p:nvPr/>
          </p:nvSpPr>
          <p:spPr>
            <a:xfrm>
              <a:off x="8089040" y="2929532"/>
              <a:ext cx="432601" cy="173605"/>
            </a:xfrm>
            <a:prstGeom prst="rect">
              <a:avLst/>
            </a:prstGeom>
            <a:solidFill>
              <a:srgbClr val="1CABE2">
                <a:alpha val="100000"/>
              </a:srgbClr>
            </a:solidFill>
          </p:spPr>
          <p:txBody>
            <a:bodyPr/>
            <a:lstStyle/>
            <a:p/>
          </p:txBody>
        </p:sp>
        <p:sp>
          <p:nvSpPr>
            <p:cNvPr id="44" name="rc44"/>
            <p:cNvSpPr/>
            <p:nvPr/>
          </p:nvSpPr>
          <p:spPr>
            <a:xfrm>
              <a:off x="8569708" y="1785099"/>
              <a:ext cx="432601" cy="1318038"/>
            </a:xfrm>
            <a:prstGeom prst="rect">
              <a:avLst/>
            </a:prstGeom>
            <a:solidFill>
              <a:srgbClr val="1CABE2">
                <a:alpha val="100000"/>
              </a:srgbClr>
            </a:solidFill>
          </p:spPr>
          <p:txBody>
            <a:bodyPr/>
            <a:lstStyle/>
            <a:p/>
          </p:txBody>
        </p:sp>
        <p:sp>
          <p:nvSpPr>
            <p:cNvPr id="45" name="tx45"/>
            <p:cNvSpPr/>
            <p:nvPr/>
          </p:nvSpPr>
          <p:spPr>
            <a:xfrm>
              <a:off x="5808592" y="2970612"/>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46" name="tx46"/>
            <p:cNvSpPr/>
            <p:nvPr/>
          </p:nvSpPr>
          <p:spPr>
            <a:xfrm>
              <a:off x="6289260" y="2965188"/>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47" name="tx47"/>
            <p:cNvSpPr/>
            <p:nvPr/>
          </p:nvSpPr>
          <p:spPr>
            <a:xfrm>
              <a:off x="6769929" y="2952937"/>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48" name="tx48"/>
            <p:cNvSpPr/>
            <p:nvPr/>
          </p:nvSpPr>
          <p:spPr>
            <a:xfrm>
              <a:off x="7282236" y="2932813"/>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9" name="tx49"/>
            <p:cNvSpPr/>
            <p:nvPr/>
          </p:nvSpPr>
          <p:spPr>
            <a:xfrm>
              <a:off x="7762904" y="2906356"/>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0" name="tx50"/>
            <p:cNvSpPr/>
            <p:nvPr/>
          </p:nvSpPr>
          <p:spPr>
            <a:xfrm>
              <a:off x="8243573" y="2797557"/>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1" name="tx51"/>
            <p:cNvSpPr/>
            <p:nvPr/>
          </p:nvSpPr>
          <p:spPr>
            <a:xfrm>
              <a:off x="8694112" y="1653124"/>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52" name="tx52"/>
            <p:cNvSpPr/>
            <p:nvPr/>
          </p:nvSpPr>
          <p:spPr>
            <a:xfrm>
              <a:off x="1016993" y="567768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3" name="tx53"/>
            <p:cNvSpPr/>
            <p:nvPr/>
          </p:nvSpPr>
          <p:spPr>
            <a:xfrm>
              <a:off x="1496153" y="3173971"/>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4" name="tx54"/>
            <p:cNvSpPr/>
            <p:nvPr/>
          </p:nvSpPr>
          <p:spPr>
            <a:xfrm>
              <a:off x="1976822" y="3169897"/>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5" name="tx55"/>
            <p:cNvSpPr/>
            <p:nvPr/>
          </p:nvSpPr>
          <p:spPr>
            <a:xfrm>
              <a:off x="2457490" y="3160895"/>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6" name="tx56"/>
            <p:cNvSpPr/>
            <p:nvPr/>
          </p:nvSpPr>
          <p:spPr>
            <a:xfrm>
              <a:off x="2938159" y="3156985"/>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7" name="tx57"/>
            <p:cNvSpPr/>
            <p:nvPr/>
          </p:nvSpPr>
          <p:spPr>
            <a:xfrm>
              <a:off x="3418827" y="3152415"/>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8" name="tx58"/>
            <p:cNvSpPr/>
            <p:nvPr/>
          </p:nvSpPr>
          <p:spPr>
            <a:xfrm>
              <a:off x="3899496" y="3151066"/>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9" name="tx59"/>
            <p:cNvSpPr/>
            <p:nvPr/>
          </p:nvSpPr>
          <p:spPr>
            <a:xfrm>
              <a:off x="4380165" y="3150626"/>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60" name="tx60"/>
            <p:cNvSpPr/>
            <p:nvPr/>
          </p:nvSpPr>
          <p:spPr>
            <a:xfrm>
              <a:off x="4860833" y="3150048"/>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61" name="tx61"/>
            <p:cNvSpPr/>
            <p:nvPr/>
          </p:nvSpPr>
          <p:spPr>
            <a:xfrm>
              <a:off x="5341502" y="3149800"/>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62" name="tx62"/>
            <p:cNvSpPr/>
            <p:nvPr/>
          </p:nvSpPr>
          <p:spPr>
            <a:xfrm>
              <a:off x="508182" y="4439645"/>
              <a:ext cx="236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-50K</a:t>
              </a:r>
            </a:p>
          </p:txBody>
        </p:sp>
        <p:sp>
          <p:nvSpPr>
            <p:cNvPr id="63" name="tx63"/>
            <p:cNvSpPr/>
            <p:nvPr/>
          </p:nvSpPr>
          <p:spPr>
            <a:xfrm>
              <a:off x="607577" y="3063133"/>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64" name="tx64"/>
            <p:cNvSpPr/>
            <p:nvPr/>
          </p:nvSpPr>
          <p:spPr>
            <a:xfrm>
              <a:off x="545398" y="1686620"/>
              <a:ext cx="1988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50K</a:t>
              </a:r>
            </a:p>
          </p:txBody>
        </p:sp>
        <p:sp>
          <p:nvSpPr>
            <p:cNvPr id="65" name="tx65"/>
            <p:cNvSpPr/>
            <p:nvPr/>
          </p:nvSpPr>
          <p:spPr>
            <a:xfrm rot="-2700000">
              <a:off x="709784" y="6045724"/>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66" name="tx66"/>
            <p:cNvSpPr/>
            <p:nvPr/>
          </p:nvSpPr>
          <p:spPr>
            <a:xfrm rot="-2700000">
              <a:off x="1264833" y="6014915"/>
              <a:ext cx="3976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Georgia</a:t>
              </a:r>
            </a:p>
          </p:txBody>
        </p:sp>
        <p:sp>
          <p:nvSpPr>
            <p:cNvPr id="67" name="tx67"/>
            <p:cNvSpPr/>
            <p:nvPr/>
          </p:nvSpPr>
          <p:spPr>
            <a:xfrm rot="-2700000">
              <a:off x="1729736" y="6021445"/>
              <a:ext cx="4161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Armenia</a:t>
              </a:r>
            </a:p>
          </p:txBody>
        </p:sp>
        <p:sp>
          <p:nvSpPr>
            <p:cNvPr id="68" name="tx68"/>
            <p:cNvSpPr/>
            <p:nvPr/>
          </p:nvSpPr>
          <p:spPr>
            <a:xfrm rot="-2700000">
              <a:off x="2114873" y="6061016"/>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Azerbaijan</a:t>
              </a:r>
            </a:p>
          </p:txBody>
        </p:sp>
        <p:sp>
          <p:nvSpPr>
            <p:cNvPr id="69" name="tx69"/>
            <p:cNvSpPr/>
            <p:nvPr/>
          </p:nvSpPr>
          <p:spPr>
            <a:xfrm rot="-2700000">
              <a:off x="2655717" y="6036090"/>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Viet Nam</a:t>
              </a:r>
            </a:p>
          </p:txBody>
        </p:sp>
        <p:sp>
          <p:nvSpPr>
            <p:cNvPr id="70" name="tx70"/>
            <p:cNvSpPr/>
            <p:nvPr/>
          </p:nvSpPr>
          <p:spPr>
            <a:xfrm rot="-2700000">
              <a:off x="3224503" y="5999591"/>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Bhutan</a:t>
              </a:r>
            </a:p>
          </p:txBody>
        </p:sp>
        <p:sp>
          <p:nvSpPr>
            <p:cNvPr id="71" name="tx71"/>
            <p:cNvSpPr/>
            <p:nvPr/>
          </p:nvSpPr>
          <p:spPr>
            <a:xfrm rot="-2700000">
              <a:off x="3620488" y="6034668"/>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Mongolia</a:t>
              </a:r>
            </a:p>
          </p:txBody>
        </p:sp>
        <p:sp>
          <p:nvSpPr>
            <p:cNvPr id="72" name="tx72"/>
            <p:cNvSpPr/>
            <p:nvPr/>
          </p:nvSpPr>
          <p:spPr>
            <a:xfrm rot="-2700000">
              <a:off x="4196767" y="5995065"/>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Kiribati</a:t>
              </a:r>
            </a:p>
          </p:txBody>
        </p:sp>
        <p:sp>
          <p:nvSpPr>
            <p:cNvPr id="73" name="tx73"/>
            <p:cNvSpPr/>
            <p:nvPr/>
          </p:nvSpPr>
          <p:spPr>
            <a:xfrm rot="-2700000">
              <a:off x="4740889" y="5968781"/>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Cuba</a:t>
              </a:r>
            </a:p>
          </p:txBody>
        </p:sp>
        <p:sp>
          <p:nvSpPr>
            <p:cNvPr id="74" name="tx74"/>
            <p:cNvSpPr/>
            <p:nvPr/>
          </p:nvSpPr>
          <p:spPr>
            <a:xfrm rot="-2700000">
              <a:off x="5115411" y="6012749"/>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Guyana</a:t>
              </a:r>
            </a:p>
          </p:txBody>
        </p:sp>
        <p:sp>
          <p:nvSpPr>
            <p:cNvPr id="75" name="tx75"/>
            <p:cNvSpPr/>
            <p:nvPr/>
          </p:nvSpPr>
          <p:spPr>
            <a:xfrm rot="-2700000">
              <a:off x="5424919" y="6083646"/>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Timor-Leste</a:t>
              </a:r>
            </a:p>
          </p:txBody>
        </p:sp>
        <p:sp>
          <p:nvSpPr>
            <p:cNvPr id="76" name="tx76"/>
            <p:cNvSpPr/>
            <p:nvPr/>
          </p:nvSpPr>
          <p:spPr>
            <a:xfrm rot="-2700000">
              <a:off x="6130056" y="5990668"/>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Bolivia</a:t>
              </a:r>
            </a:p>
          </p:txBody>
        </p:sp>
        <p:sp>
          <p:nvSpPr>
            <p:cNvPr id="77" name="tx77"/>
            <p:cNvSpPr/>
            <p:nvPr/>
          </p:nvSpPr>
          <p:spPr>
            <a:xfrm rot="-2700000">
              <a:off x="6562959" y="6010453"/>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Ukraine</a:t>
              </a:r>
            </a:p>
          </p:txBody>
        </p:sp>
        <p:sp>
          <p:nvSpPr>
            <p:cNvPr id="78" name="tx78"/>
            <p:cNvSpPr/>
            <p:nvPr/>
          </p:nvSpPr>
          <p:spPr>
            <a:xfrm rot="-2700000">
              <a:off x="7011705" y="6023676"/>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Moldova</a:t>
              </a:r>
            </a:p>
          </p:txBody>
        </p:sp>
        <p:sp>
          <p:nvSpPr>
            <p:cNvPr id="79" name="tx79"/>
            <p:cNvSpPr/>
            <p:nvPr/>
          </p:nvSpPr>
          <p:spPr>
            <a:xfrm rot="-2700000">
              <a:off x="7439301" y="6045660"/>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Honduras</a:t>
              </a:r>
            </a:p>
          </p:txBody>
        </p:sp>
        <p:sp>
          <p:nvSpPr>
            <p:cNvPr id="80" name="tx80"/>
            <p:cNvSpPr/>
            <p:nvPr/>
          </p:nvSpPr>
          <p:spPr>
            <a:xfrm rot="-2700000">
              <a:off x="7930584" y="6041263"/>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Sri Lanka</a:t>
              </a:r>
            </a:p>
          </p:txBody>
        </p:sp>
        <p:sp>
          <p:nvSpPr>
            <p:cNvPr id="81" name="tx81"/>
            <p:cNvSpPr/>
            <p:nvPr/>
          </p:nvSpPr>
          <p:spPr>
            <a:xfrm rot="-2700000">
              <a:off x="8517243" y="5997360"/>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82" name="tx82"/>
            <p:cNvSpPr/>
            <p:nvPr/>
          </p:nvSpPr>
          <p:spPr>
            <a:xfrm rot="-5400000">
              <a:off x="-591430" y="3658084"/>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83" name="tx83"/>
            <p:cNvSpPr/>
            <p:nvPr/>
          </p:nvSpPr>
          <p:spPr>
            <a:xfrm>
              <a:off x="806910" y="1368037"/>
              <a:ext cx="551383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Change in absolute number of zero-dose children between 2024 and 2025</a:t>
              </a:r>
            </a:p>
          </p:txBody>
        </p:sp>
        <p:sp>
          <p:nvSpPr>
            <p:cNvPr id="84" name="tx84"/>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absolute change in number of zero-dose children, by country.
Overall, 7 countries had an increase in zero-dose children and 10 countries saw the number of zero-dose children decline between 2024 and 2025.
The three countries with the largest increase were: Angola (406,000 ⇒ 454,000 [+48,000]), Sri Lanka (6,000 ⇒ 13,000 [+6,000]), Honduras (25,000 ⇒ 28,000 [+2,000]).
Indonesia had the largest decline in the number of zero-dose children from 748,000 in 2024 to 657,000 in 2025 (-92,000).</a:t>
            </a:r>
          </a:p>
        </p:txBody>
      </p:sp>
      <p:sp>
        <p:nvSpPr>
          <p:cNvPr id="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Country trends in zero-dose children were heterogeneous, reinforcing the need to target resources and strategies to countries where the burden is increasing while sustaining gains elsewhere.</a:t>
            </a:r>
          </a:p>
        </p:txBody>
      </p:sp>
      <p:grpSp xmlns:pic="http://schemas.openxmlformats.org/drawingml/2006/picture">
        <p:nvGrpSpPr>
          <p:cNvPr id="87" name=""/>
          <p:cNvGrpSpPr/>
          <p:nvPr/>
        </p:nvGrpSpPr>
        <p:grpSpPr>
          <a:xfrm>
            <a:off x="292608" y="1097280"/>
            <a:ext cx="8595360" cy="28575"/>
            <a:chOff x="292608" y="1097280"/>
            <a:chExt cx="8595360" cy="28575"/>
          </a:xfrm>
        </p:grpSpPr>
        <p:sp>
          <p:nvSpPr>
            <p:cNvPr id="8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4756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31129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77501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23874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11570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79428"/>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04315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50688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97061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141639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904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9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4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468"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699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5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05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59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12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65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454" y="3421033"/>
              <a:ext cx="239877" cy="694667"/>
            </a:xfrm>
            <a:prstGeom prst="rect">
              <a:avLst/>
            </a:prstGeom>
            <a:solidFill>
              <a:srgbClr val="80BD41">
                <a:alpha val="100000"/>
              </a:srgbClr>
            </a:solidFill>
          </p:spPr>
          <p:txBody>
            <a:bodyPr/>
            <a:lstStyle/>
            <a:p/>
          </p:txBody>
        </p:sp>
        <p:sp>
          <p:nvSpPr>
            <p:cNvPr id="26" name="rc26"/>
            <p:cNvSpPr/>
            <p:nvPr/>
          </p:nvSpPr>
          <p:spPr>
            <a:xfrm>
              <a:off x="1296454" y="3227110"/>
              <a:ext cx="239877" cy="193923"/>
            </a:xfrm>
            <a:prstGeom prst="rect">
              <a:avLst/>
            </a:prstGeom>
            <a:solidFill>
              <a:srgbClr val="1CABE2">
                <a:alpha val="100000"/>
              </a:srgbClr>
            </a:solidFill>
          </p:spPr>
          <p:txBody>
            <a:bodyPr/>
            <a:lstStyle/>
            <a:p/>
          </p:txBody>
        </p:sp>
        <p:sp>
          <p:nvSpPr>
            <p:cNvPr id="27" name="rc27"/>
            <p:cNvSpPr/>
            <p:nvPr/>
          </p:nvSpPr>
          <p:spPr>
            <a:xfrm>
              <a:off x="1562984" y="3404175"/>
              <a:ext cx="239877" cy="711525"/>
            </a:xfrm>
            <a:prstGeom prst="rect">
              <a:avLst/>
            </a:prstGeom>
            <a:solidFill>
              <a:srgbClr val="80BD41">
                <a:alpha val="100000"/>
              </a:srgbClr>
            </a:solidFill>
          </p:spPr>
          <p:txBody>
            <a:bodyPr/>
            <a:lstStyle/>
            <a:p/>
          </p:txBody>
        </p:sp>
        <p:sp>
          <p:nvSpPr>
            <p:cNvPr id="28" name="rc28"/>
            <p:cNvSpPr/>
            <p:nvPr/>
          </p:nvSpPr>
          <p:spPr>
            <a:xfrm>
              <a:off x="1562984" y="3221799"/>
              <a:ext cx="239877" cy="182375"/>
            </a:xfrm>
            <a:prstGeom prst="rect">
              <a:avLst/>
            </a:prstGeom>
            <a:solidFill>
              <a:srgbClr val="1CABE2">
                <a:alpha val="100000"/>
              </a:srgbClr>
            </a:solidFill>
          </p:spPr>
          <p:txBody>
            <a:bodyPr/>
            <a:lstStyle/>
            <a:p/>
          </p:txBody>
        </p:sp>
        <p:sp>
          <p:nvSpPr>
            <p:cNvPr id="29" name="rc29"/>
            <p:cNvSpPr/>
            <p:nvPr/>
          </p:nvSpPr>
          <p:spPr>
            <a:xfrm>
              <a:off x="1829515" y="3454987"/>
              <a:ext cx="239877" cy="660713"/>
            </a:xfrm>
            <a:prstGeom prst="rect">
              <a:avLst/>
            </a:prstGeom>
            <a:solidFill>
              <a:srgbClr val="80BD41">
                <a:alpha val="100000"/>
              </a:srgbClr>
            </a:solidFill>
          </p:spPr>
          <p:txBody>
            <a:bodyPr/>
            <a:lstStyle/>
            <a:p/>
          </p:txBody>
        </p:sp>
        <p:sp>
          <p:nvSpPr>
            <p:cNvPr id="30" name="rc30"/>
            <p:cNvSpPr/>
            <p:nvPr/>
          </p:nvSpPr>
          <p:spPr>
            <a:xfrm>
              <a:off x="1829515" y="3214695"/>
              <a:ext cx="239877" cy="240292"/>
            </a:xfrm>
            <a:prstGeom prst="rect">
              <a:avLst/>
            </a:prstGeom>
            <a:solidFill>
              <a:srgbClr val="1CABE2">
                <a:alpha val="100000"/>
              </a:srgbClr>
            </a:solidFill>
          </p:spPr>
          <p:txBody>
            <a:bodyPr/>
            <a:lstStyle/>
            <a:p/>
          </p:txBody>
        </p:sp>
        <p:sp>
          <p:nvSpPr>
            <p:cNvPr id="31" name="rc31"/>
            <p:cNvSpPr/>
            <p:nvPr/>
          </p:nvSpPr>
          <p:spPr>
            <a:xfrm>
              <a:off x="2096045" y="3411373"/>
              <a:ext cx="239877" cy="704327"/>
            </a:xfrm>
            <a:prstGeom prst="rect">
              <a:avLst/>
            </a:prstGeom>
            <a:solidFill>
              <a:srgbClr val="80BD41">
                <a:alpha val="100000"/>
              </a:srgbClr>
            </a:solidFill>
          </p:spPr>
          <p:txBody>
            <a:bodyPr/>
            <a:lstStyle/>
            <a:p/>
          </p:txBody>
        </p:sp>
        <p:sp>
          <p:nvSpPr>
            <p:cNvPr id="32" name="rc32"/>
            <p:cNvSpPr/>
            <p:nvPr/>
          </p:nvSpPr>
          <p:spPr>
            <a:xfrm>
              <a:off x="2096045" y="3206753"/>
              <a:ext cx="239877" cy="204619"/>
            </a:xfrm>
            <a:prstGeom prst="rect">
              <a:avLst/>
            </a:prstGeom>
            <a:solidFill>
              <a:srgbClr val="1CABE2">
                <a:alpha val="100000"/>
              </a:srgbClr>
            </a:solidFill>
          </p:spPr>
          <p:txBody>
            <a:bodyPr/>
            <a:lstStyle/>
            <a:p/>
          </p:txBody>
        </p:sp>
        <p:sp>
          <p:nvSpPr>
            <p:cNvPr id="33" name="rc33"/>
            <p:cNvSpPr/>
            <p:nvPr/>
          </p:nvSpPr>
          <p:spPr>
            <a:xfrm>
              <a:off x="2362575" y="3404513"/>
              <a:ext cx="239877" cy="711187"/>
            </a:xfrm>
            <a:prstGeom prst="rect">
              <a:avLst/>
            </a:prstGeom>
            <a:solidFill>
              <a:srgbClr val="80BD41">
                <a:alpha val="100000"/>
              </a:srgbClr>
            </a:solidFill>
          </p:spPr>
          <p:txBody>
            <a:bodyPr/>
            <a:lstStyle/>
            <a:p/>
          </p:txBody>
        </p:sp>
        <p:sp>
          <p:nvSpPr>
            <p:cNvPr id="34" name="rc34"/>
            <p:cNvSpPr/>
            <p:nvPr/>
          </p:nvSpPr>
          <p:spPr>
            <a:xfrm>
              <a:off x="2362575" y="3194218"/>
              <a:ext cx="239877" cy="210294"/>
            </a:xfrm>
            <a:prstGeom prst="rect">
              <a:avLst/>
            </a:prstGeom>
            <a:solidFill>
              <a:srgbClr val="1CABE2">
                <a:alpha val="100000"/>
              </a:srgbClr>
            </a:solidFill>
          </p:spPr>
          <p:txBody>
            <a:bodyPr/>
            <a:lstStyle/>
            <a:p/>
          </p:txBody>
        </p:sp>
        <p:sp>
          <p:nvSpPr>
            <p:cNvPr id="35" name="rc35"/>
            <p:cNvSpPr/>
            <p:nvPr/>
          </p:nvSpPr>
          <p:spPr>
            <a:xfrm>
              <a:off x="2629106" y="3392675"/>
              <a:ext cx="239877" cy="723025"/>
            </a:xfrm>
            <a:prstGeom prst="rect">
              <a:avLst/>
            </a:prstGeom>
            <a:solidFill>
              <a:srgbClr val="80BD41">
                <a:alpha val="100000"/>
              </a:srgbClr>
            </a:solidFill>
          </p:spPr>
          <p:txBody>
            <a:bodyPr/>
            <a:lstStyle/>
            <a:p/>
          </p:txBody>
        </p:sp>
        <p:sp>
          <p:nvSpPr>
            <p:cNvPr id="36" name="rc36"/>
            <p:cNvSpPr/>
            <p:nvPr/>
          </p:nvSpPr>
          <p:spPr>
            <a:xfrm>
              <a:off x="2629106" y="3181246"/>
              <a:ext cx="239877" cy="211429"/>
            </a:xfrm>
            <a:prstGeom prst="rect">
              <a:avLst/>
            </a:prstGeom>
            <a:solidFill>
              <a:srgbClr val="1CABE2">
                <a:alpha val="100000"/>
              </a:srgbClr>
            </a:solidFill>
          </p:spPr>
          <p:txBody>
            <a:bodyPr/>
            <a:lstStyle/>
            <a:p/>
          </p:txBody>
        </p:sp>
        <p:sp>
          <p:nvSpPr>
            <p:cNvPr id="37" name="rc37"/>
            <p:cNvSpPr/>
            <p:nvPr/>
          </p:nvSpPr>
          <p:spPr>
            <a:xfrm>
              <a:off x="2895636" y="3386150"/>
              <a:ext cx="239877" cy="729550"/>
            </a:xfrm>
            <a:prstGeom prst="rect">
              <a:avLst/>
            </a:prstGeom>
            <a:solidFill>
              <a:srgbClr val="80BD41">
                <a:alpha val="100000"/>
              </a:srgbClr>
            </a:solidFill>
          </p:spPr>
          <p:txBody>
            <a:bodyPr/>
            <a:lstStyle/>
            <a:p/>
          </p:txBody>
        </p:sp>
        <p:sp>
          <p:nvSpPr>
            <p:cNvPr id="38" name="rc38"/>
            <p:cNvSpPr/>
            <p:nvPr/>
          </p:nvSpPr>
          <p:spPr>
            <a:xfrm>
              <a:off x="2895636" y="3167195"/>
              <a:ext cx="239877" cy="218955"/>
            </a:xfrm>
            <a:prstGeom prst="rect">
              <a:avLst/>
            </a:prstGeom>
            <a:solidFill>
              <a:srgbClr val="1CABE2">
                <a:alpha val="100000"/>
              </a:srgbClr>
            </a:solidFill>
          </p:spPr>
          <p:txBody>
            <a:bodyPr/>
            <a:lstStyle/>
            <a:p/>
          </p:txBody>
        </p:sp>
        <p:sp>
          <p:nvSpPr>
            <p:cNvPr id="39" name="rc39"/>
            <p:cNvSpPr/>
            <p:nvPr/>
          </p:nvSpPr>
          <p:spPr>
            <a:xfrm>
              <a:off x="3162166" y="3368639"/>
              <a:ext cx="239877" cy="747061"/>
            </a:xfrm>
            <a:prstGeom prst="rect">
              <a:avLst/>
            </a:prstGeom>
            <a:solidFill>
              <a:srgbClr val="80BD41">
                <a:alpha val="100000"/>
              </a:srgbClr>
            </a:solidFill>
          </p:spPr>
          <p:txBody>
            <a:bodyPr/>
            <a:lstStyle/>
            <a:p/>
          </p:txBody>
        </p:sp>
        <p:sp>
          <p:nvSpPr>
            <p:cNvPr id="40" name="rc40"/>
            <p:cNvSpPr/>
            <p:nvPr/>
          </p:nvSpPr>
          <p:spPr>
            <a:xfrm>
              <a:off x="3162166" y="3147410"/>
              <a:ext cx="239877" cy="221229"/>
            </a:xfrm>
            <a:prstGeom prst="rect">
              <a:avLst/>
            </a:prstGeom>
            <a:solidFill>
              <a:srgbClr val="1CABE2">
                <a:alpha val="100000"/>
              </a:srgbClr>
            </a:solidFill>
          </p:spPr>
          <p:txBody>
            <a:bodyPr/>
            <a:lstStyle/>
            <a:p/>
          </p:txBody>
        </p:sp>
        <p:sp>
          <p:nvSpPr>
            <p:cNvPr id="41" name="rc41"/>
            <p:cNvSpPr/>
            <p:nvPr/>
          </p:nvSpPr>
          <p:spPr>
            <a:xfrm>
              <a:off x="3428696" y="3340569"/>
              <a:ext cx="239877" cy="775131"/>
            </a:xfrm>
            <a:prstGeom prst="rect">
              <a:avLst/>
            </a:prstGeom>
            <a:solidFill>
              <a:srgbClr val="80BD41">
                <a:alpha val="100000"/>
              </a:srgbClr>
            </a:solidFill>
          </p:spPr>
          <p:txBody>
            <a:bodyPr/>
            <a:lstStyle/>
            <a:p/>
          </p:txBody>
        </p:sp>
        <p:sp>
          <p:nvSpPr>
            <p:cNvPr id="42" name="rc42"/>
            <p:cNvSpPr/>
            <p:nvPr/>
          </p:nvSpPr>
          <p:spPr>
            <a:xfrm>
              <a:off x="3428696" y="3139181"/>
              <a:ext cx="239877" cy="201388"/>
            </a:xfrm>
            <a:prstGeom prst="rect">
              <a:avLst/>
            </a:prstGeom>
            <a:solidFill>
              <a:srgbClr val="1CABE2">
                <a:alpha val="100000"/>
              </a:srgbClr>
            </a:solidFill>
          </p:spPr>
          <p:txBody>
            <a:bodyPr/>
            <a:lstStyle/>
            <a:p/>
          </p:txBody>
        </p:sp>
        <p:sp>
          <p:nvSpPr>
            <p:cNvPr id="43" name="rc43"/>
            <p:cNvSpPr/>
            <p:nvPr/>
          </p:nvSpPr>
          <p:spPr>
            <a:xfrm>
              <a:off x="3695227" y="3331308"/>
              <a:ext cx="239877" cy="784392"/>
            </a:xfrm>
            <a:prstGeom prst="rect">
              <a:avLst/>
            </a:prstGeom>
            <a:solidFill>
              <a:srgbClr val="80BD41">
                <a:alpha val="100000"/>
              </a:srgbClr>
            </a:solidFill>
          </p:spPr>
          <p:txBody>
            <a:bodyPr/>
            <a:lstStyle/>
            <a:p/>
          </p:txBody>
        </p:sp>
        <p:sp>
          <p:nvSpPr>
            <p:cNvPr id="44" name="rc44"/>
            <p:cNvSpPr/>
            <p:nvPr/>
          </p:nvSpPr>
          <p:spPr>
            <a:xfrm>
              <a:off x="3695227" y="3129886"/>
              <a:ext cx="239877" cy="201421"/>
            </a:xfrm>
            <a:prstGeom prst="rect">
              <a:avLst/>
            </a:prstGeom>
            <a:solidFill>
              <a:srgbClr val="1CABE2">
                <a:alpha val="100000"/>
              </a:srgbClr>
            </a:solidFill>
          </p:spPr>
          <p:txBody>
            <a:bodyPr/>
            <a:lstStyle/>
            <a:p/>
          </p:txBody>
        </p:sp>
        <p:sp>
          <p:nvSpPr>
            <p:cNvPr id="45" name="rc45"/>
            <p:cNvSpPr/>
            <p:nvPr/>
          </p:nvSpPr>
          <p:spPr>
            <a:xfrm>
              <a:off x="3961757" y="3321685"/>
              <a:ext cx="239877" cy="794015"/>
            </a:xfrm>
            <a:prstGeom prst="rect">
              <a:avLst/>
            </a:prstGeom>
            <a:solidFill>
              <a:srgbClr val="80BD41">
                <a:alpha val="100000"/>
              </a:srgbClr>
            </a:solidFill>
          </p:spPr>
          <p:txBody>
            <a:bodyPr/>
            <a:lstStyle/>
            <a:p/>
          </p:txBody>
        </p:sp>
        <p:sp>
          <p:nvSpPr>
            <p:cNvPr id="46" name="rc46"/>
            <p:cNvSpPr/>
            <p:nvPr/>
          </p:nvSpPr>
          <p:spPr>
            <a:xfrm>
              <a:off x="3961757" y="3120979"/>
              <a:ext cx="239877" cy="200705"/>
            </a:xfrm>
            <a:prstGeom prst="rect">
              <a:avLst/>
            </a:prstGeom>
            <a:solidFill>
              <a:srgbClr val="1CABE2">
                <a:alpha val="100000"/>
              </a:srgbClr>
            </a:solidFill>
          </p:spPr>
          <p:txBody>
            <a:bodyPr/>
            <a:lstStyle/>
            <a:p/>
          </p:txBody>
        </p:sp>
        <p:sp>
          <p:nvSpPr>
            <p:cNvPr id="47" name="rc47"/>
            <p:cNvSpPr/>
            <p:nvPr/>
          </p:nvSpPr>
          <p:spPr>
            <a:xfrm>
              <a:off x="4228287" y="3299367"/>
              <a:ext cx="239877" cy="816333"/>
            </a:xfrm>
            <a:prstGeom prst="rect">
              <a:avLst/>
            </a:prstGeom>
            <a:solidFill>
              <a:srgbClr val="80BD41">
                <a:alpha val="100000"/>
              </a:srgbClr>
            </a:solidFill>
          </p:spPr>
          <p:txBody>
            <a:bodyPr/>
            <a:lstStyle/>
            <a:p/>
          </p:txBody>
        </p:sp>
        <p:sp>
          <p:nvSpPr>
            <p:cNvPr id="48" name="rc48"/>
            <p:cNvSpPr/>
            <p:nvPr/>
          </p:nvSpPr>
          <p:spPr>
            <a:xfrm>
              <a:off x="4228287" y="3098882"/>
              <a:ext cx="239877" cy="200484"/>
            </a:xfrm>
            <a:prstGeom prst="rect">
              <a:avLst/>
            </a:prstGeom>
            <a:solidFill>
              <a:srgbClr val="1CABE2">
                <a:alpha val="100000"/>
              </a:srgbClr>
            </a:solidFill>
          </p:spPr>
          <p:txBody>
            <a:bodyPr/>
            <a:lstStyle/>
            <a:p/>
          </p:txBody>
        </p:sp>
        <p:sp>
          <p:nvSpPr>
            <p:cNvPr id="49" name="rc49"/>
            <p:cNvSpPr/>
            <p:nvPr/>
          </p:nvSpPr>
          <p:spPr>
            <a:xfrm>
              <a:off x="4494818" y="3236553"/>
              <a:ext cx="239877" cy="879147"/>
            </a:xfrm>
            <a:prstGeom prst="rect">
              <a:avLst/>
            </a:prstGeom>
            <a:solidFill>
              <a:srgbClr val="80BD41">
                <a:alpha val="100000"/>
              </a:srgbClr>
            </a:solidFill>
          </p:spPr>
          <p:txBody>
            <a:bodyPr/>
            <a:lstStyle/>
            <a:p/>
          </p:txBody>
        </p:sp>
        <p:sp>
          <p:nvSpPr>
            <p:cNvPr id="50" name="rc50"/>
            <p:cNvSpPr/>
            <p:nvPr/>
          </p:nvSpPr>
          <p:spPr>
            <a:xfrm>
              <a:off x="4494818" y="3085197"/>
              <a:ext cx="239877" cy="151356"/>
            </a:xfrm>
            <a:prstGeom prst="rect">
              <a:avLst/>
            </a:prstGeom>
            <a:solidFill>
              <a:srgbClr val="1CABE2">
                <a:alpha val="100000"/>
              </a:srgbClr>
            </a:solidFill>
          </p:spPr>
          <p:txBody>
            <a:bodyPr/>
            <a:lstStyle/>
            <a:p/>
          </p:txBody>
        </p:sp>
        <p:sp>
          <p:nvSpPr>
            <p:cNvPr id="51" name="rc51"/>
            <p:cNvSpPr/>
            <p:nvPr/>
          </p:nvSpPr>
          <p:spPr>
            <a:xfrm>
              <a:off x="4761348" y="3283587"/>
              <a:ext cx="239877" cy="832112"/>
            </a:xfrm>
            <a:prstGeom prst="rect">
              <a:avLst/>
            </a:prstGeom>
            <a:solidFill>
              <a:srgbClr val="80BD41">
                <a:alpha val="100000"/>
              </a:srgbClr>
            </a:solidFill>
          </p:spPr>
          <p:txBody>
            <a:bodyPr/>
            <a:lstStyle/>
            <a:p/>
          </p:txBody>
        </p:sp>
        <p:sp>
          <p:nvSpPr>
            <p:cNvPr id="52" name="rc52"/>
            <p:cNvSpPr/>
            <p:nvPr/>
          </p:nvSpPr>
          <p:spPr>
            <a:xfrm>
              <a:off x="4761348" y="3094347"/>
              <a:ext cx="239877" cy="189240"/>
            </a:xfrm>
            <a:prstGeom prst="rect">
              <a:avLst/>
            </a:prstGeom>
            <a:solidFill>
              <a:srgbClr val="1CABE2">
                <a:alpha val="100000"/>
              </a:srgbClr>
            </a:solidFill>
          </p:spPr>
          <p:txBody>
            <a:bodyPr/>
            <a:lstStyle/>
            <a:p/>
          </p:txBody>
        </p:sp>
        <p:sp>
          <p:nvSpPr>
            <p:cNvPr id="53" name="rc53"/>
            <p:cNvSpPr/>
            <p:nvPr/>
          </p:nvSpPr>
          <p:spPr>
            <a:xfrm>
              <a:off x="5027878" y="3269341"/>
              <a:ext cx="239877" cy="846359"/>
            </a:xfrm>
            <a:prstGeom prst="rect">
              <a:avLst/>
            </a:prstGeom>
            <a:solidFill>
              <a:srgbClr val="80BD41">
                <a:alpha val="100000"/>
              </a:srgbClr>
            </a:solidFill>
          </p:spPr>
          <p:txBody>
            <a:bodyPr/>
            <a:lstStyle/>
            <a:p/>
          </p:txBody>
        </p:sp>
        <p:sp>
          <p:nvSpPr>
            <p:cNvPr id="54" name="rc54"/>
            <p:cNvSpPr/>
            <p:nvPr/>
          </p:nvSpPr>
          <p:spPr>
            <a:xfrm>
              <a:off x="5027878" y="3093384"/>
              <a:ext cx="239877" cy="175956"/>
            </a:xfrm>
            <a:prstGeom prst="rect">
              <a:avLst/>
            </a:prstGeom>
            <a:solidFill>
              <a:srgbClr val="1CABE2">
                <a:alpha val="100000"/>
              </a:srgbClr>
            </a:solidFill>
          </p:spPr>
          <p:txBody>
            <a:bodyPr/>
            <a:lstStyle/>
            <a:p/>
          </p:txBody>
        </p:sp>
        <p:sp>
          <p:nvSpPr>
            <p:cNvPr id="55" name="rc55"/>
            <p:cNvSpPr/>
            <p:nvPr/>
          </p:nvSpPr>
          <p:spPr>
            <a:xfrm>
              <a:off x="5294409" y="3291461"/>
              <a:ext cx="239877" cy="824239"/>
            </a:xfrm>
            <a:prstGeom prst="rect">
              <a:avLst/>
            </a:prstGeom>
            <a:solidFill>
              <a:srgbClr val="80BD41">
                <a:alpha val="100000"/>
              </a:srgbClr>
            </a:solidFill>
          </p:spPr>
          <p:txBody>
            <a:bodyPr/>
            <a:lstStyle/>
            <a:p/>
          </p:txBody>
        </p:sp>
        <p:sp>
          <p:nvSpPr>
            <p:cNvPr id="56" name="rc56"/>
            <p:cNvSpPr/>
            <p:nvPr/>
          </p:nvSpPr>
          <p:spPr>
            <a:xfrm>
              <a:off x="5294409" y="3104166"/>
              <a:ext cx="239877" cy="187295"/>
            </a:xfrm>
            <a:prstGeom prst="rect">
              <a:avLst/>
            </a:prstGeom>
            <a:solidFill>
              <a:srgbClr val="1CABE2">
                <a:alpha val="100000"/>
              </a:srgbClr>
            </a:solidFill>
          </p:spPr>
          <p:txBody>
            <a:bodyPr/>
            <a:lstStyle/>
            <a:p/>
          </p:txBody>
        </p:sp>
        <p:sp>
          <p:nvSpPr>
            <p:cNvPr id="57" name="rc57"/>
            <p:cNvSpPr/>
            <p:nvPr/>
          </p:nvSpPr>
          <p:spPr>
            <a:xfrm>
              <a:off x="5560939" y="3310545"/>
              <a:ext cx="239877" cy="805155"/>
            </a:xfrm>
            <a:prstGeom prst="rect">
              <a:avLst/>
            </a:prstGeom>
            <a:solidFill>
              <a:srgbClr val="80BD41">
                <a:alpha val="100000"/>
              </a:srgbClr>
            </a:solidFill>
          </p:spPr>
          <p:txBody>
            <a:bodyPr/>
            <a:lstStyle/>
            <a:p/>
          </p:txBody>
        </p:sp>
        <p:sp>
          <p:nvSpPr>
            <p:cNvPr id="58" name="rc58"/>
            <p:cNvSpPr/>
            <p:nvPr/>
          </p:nvSpPr>
          <p:spPr>
            <a:xfrm>
              <a:off x="5560939" y="3120960"/>
              <a:ext cx="239877" cy="189585"/>
            </a:xfrm>
            <a:prstGeom prst="rect">
              <a:avLst/>
            </a:prstGeom>
            <a:solidFill>
              <a:srgbClr val="1CABE2">
                <a:alpha val="100000"/>
              </a:srgbClr>
            </a:solidFill>
          </p:spPr>
          <p:txBody>
            <a:bodyPr/>
            <a:lstStyle/>
            <a:p/>
          </p:txBody>
        </p:sp>
        <p:sp>
          <p:nvSpPr>
            <p:cNvPr id="59" name="rc59"/>
            <p:cNvSpPr/>
            <p:nvPr/>
          </p:nvSpPr>
          <p:spPr>
            <a:xfrm>
              <a:off x="5827469" y="3315284"/>
              <a:ext cx="239877" cy="800415"/>
            </a:xfrm>
            <a:prstGeom prst="rect">
              <a:avLst/>
            </a:prstGeom>
            <a:solidFill>
              <a:srgbClr val="80BD41">
                <a:alpha val="100000"/>
              </a:srgbClr>
            </a:solidFill>
          </p:spPr>
          <p:txBody>
            <a:bodyPr/>
            <a:lstStyle/>
            <a:p/>
          </p:txBody>
        </p:sp>
        <p:sp>
          <p:nvSpPr>
            <p:cNvPr id="60" name="rc60"/>
            <p:cNvSpPr/>
            <p:nvPr/>
          </p:nvSpPr>
          <p:spPr>
            <a:xfrm>
              <a:off x="5827469" y="3139714"/>
              <a:ext cx="239877" cy="175570"/>
            </a:xfrm>
            <a:prstGeom prst="rect">
              <a:avLst/>
            </a:prstGeom>
            <a:solidFill>
              <a:srgbClr val="1CABE2">
                <a:alpha val="100000"/>
              </a:srgbClr>
            </a:solidFill>
          </p:spPr>
          <p:txBody>
            <a:bodyPr/>
            <a:lstStyle/>
            <a:p/>
          </p:txBody>
        </p:sp>
        <p:sp>
          <p:nvSpPr>
            <p:cNvPr id="61" name="rc61"/>
            <p:cNvSpPr/>
            <p:nvPr/>
          </p:nvSpPr>
          <p:spPr>
            <a:xfrm>
              <a:off x="6094000" y="3343193"/>
              <a:ext cx="239877" cy="772507"/>
            </a:xfrm>
            <a:prstGeom prst="rect">
              <a:avLst/>
            </a:prstGeom>
            <a:solidFill>
              <a:srgbClr val="80BD41">
                <a:alpha val="100000"/>
              </a:srgbClr>
            </a:solidFill>
          </p:spPr>
          <p:txBody>
            <a:bodyPr/>
            <a:lstStyle/>
            <a:p/>
          </p:txBody>
        </p:sp>
        <p:sp>
          <p:nvSpPr>
            <p:cNvPr id="62" name="rc62"/>
            <p:cNvSpPr/>
            <p:nvPr/>
          </p:nvSpPr>
          <p:spPr>
            <a:xfrm>
              <a:off x="6094000" y="3159011"/>
              <a:ext cx="239877" cy="184182"/>
            </a:xfrm>
            <a:prstGeom prst="rect">
              <a:avLst/>
            </a:prstGeom>
            <a:solidFill>
              <a:srgbClr val="1CABE2">
                <a:alpha val="100000"/>
              </a:srgbClr>
            </a:solidFill>
          </p:spPr>
          <p:txBody>
            <a:bodyPr/>
            <a:lstStyle/>
            <a:p/>
          </p:txBody>
        </p:sp>
        <p:sp>
          <p:nvSpPr>
            <p:cNvPr id="63" name="rc63"/>
            <p:cNvSpPr/>
            <p:nvPr/>
          </p:nvSpPr>
          <p:spPr>
            <a:xfrm>
              <a:off x="6360530" y="3324103"/>
              <a:ext cx="239877" cy="791597"/>
            </a:xfrm>
            <a:prstGeom prst="rect">
              <a:avLst/>
            </a:prstGeom>
            <a:solidFill>
              <a:srgbClr val="80BD41">
                <a:alpha val="100000"/>
              </a:srgbClr>
            </a:solidFill>
          </p:spPr>
          <p:txBody>
            <a:bodyPr/>
            <a:lstStyle/>
            <a:p/>
          </p:txBody>
        </p:sp>
        <p:sp>
          <p:nvSpPr>
            <p:cNvPr id="64" name="rc64"/>
            <p:cNvSpPr/>
            <p:nvPr/>
          </p:nvSpPr>
          <p:spPr>
            <a:xfrm>
              <a:off x="6360530" y="3159212"/>
              <a:ext cx="239877" cy="164891"/>
            </a:xfrm>
            <a:prstGeom prst="rect">
              <a:avLst/>
            </a:prstGeom>
            <a:solidFill>
              <a:srgbClr val="1CABE2">
                <a:alpha val="100000"/>
              </a:srgbClr>
            </a:solidFill>
          </p:spPr>
          <p:txBody>
            <a:bodyPr/>
            <a:lstStyle/>
            <a:p/>
          </p:txBody>
        </p:sp>
        <p:sp>
          <p:nvSpPr>
            <p:cNvPr id="65" name="rc65"/>
            <p:cNvSpPr/>
            <p:nvPr/>
          </p:nvSpPr>
          <p:spPr>
            <a:xfrm>
              <a:off x="6627060" y="3373618"/>
              <a:ext cx="239877" cy="742082"/>
            </a:xfrm>
            <a:prstGeom prst="rect">
              <a:avLst/>
            </a:prstGeom>
            <a:solidFill>
              <a:srgbClr val="80BD41">
                <a:alpha val="100000"/>
              </a:srgbClr>
            </a:solidFill>
          </p:spPr>
          <p:txBody>
            <a:bodyPr/>
            <a:lstStyle/>
            <a:p/>
          </p:txBody>
        </p:sp>
        <p:sp>
          <p:nvSpPr>
            <p:cNvPr id="66" name="rc66"/>
            <p:cNvSpPr/>
            <p:nvPr/>
          </p:nvSpPr>
          <p:spPr>
            <a:xfrm>
              <a:off x="6627060" y="3163955"/>
              <a:ext cx="239877" cy="209663"/>
            </a:xfrm>
            <a:prstGeom prst="rect">
              <a:avLst/>
            </a:prstGeom>
            <a:solidFill>
              <a:srgbClr val="1CABE2">
                <a:alpha val="100000"/>
              </a:srgbClr>
            </a:solidFill>
          </p:spPr>
          <p:txBody>
            <a:bodyPr/>
            <a:lstStyle/>
            <a:p/>
          </p:txBody>
        </p:sp>
        <p:sp>
          <p:nvSpPr>
            <p:cNvPr id="67" name="rc67"/>
            <p:cNvSpPr/>
            <p:nvPr/>
          </p:nvSpPr>
          <p:spPr>
            <a:xfrm>
              <a:off x="6893590" y="3456311"/>
              <a:ext cx="239877" cy="659389"/>
            </a:xfrm>
            <a:prstGeom prst="rect">
              <a:avLst/>
            </a:prstGeom>
            <a:solidFill>
              <a:srgbClr val="80BD41">
                <a:alpha val="100000"/>
              </a:srgbClr>
            </a:solidFill>
          </p:spPr>
          <p:txBody>
            <a:bodyPr/>
            <a:lstStyle/>
            <a:p/>
          </p:txBody>
        </p:sp>
        <p:sp>
          <p:nvSpPr>
            <p:cNvPr id="68" name="rc68"/>
            <p:cNvSpPr/>
            <p:nvPr/>
          </p:nvSpPr>
          <p:spPr>
            <a:xfrm>
              <a:off x="6893590" y="3173809"/>
              <a:ext cx="239877" cy="282502"/>
            </a:xfrm>
            <a:prstGeom prst="rect">
              <a:avLst/>
            </a:prstGeom>
            <a:solidFill>
              <a:srgbClr val="1CABE2">
                <a:alpha val="100000"/>
              </a:srgbClr>
            </a:solidFill>
          </p:spPr>
          <p:txBody>
            <a:bodyPr/>
            <a:lstStyle/>
            <a:p/>
          </p:txBody>
        </p:sp>
        <p:sp>
          <p:nvSpPr>
            <p:cNvPr id="69" name="rc69"/>
            <p:cNvSpPr/>
            <p:nvPr/>
          </p:nvSpPr>
          <p:spPr>
            <a:xfrm>
              <a:off x="7160121" y="3344841"/>
              <a:ext cx="239877" cy="770859"/>
            </a:xfrm>
            <a:prstGeom prst="rect">
              <a:avLst/>
            </a:prstGeom>
            <a:solidFill>
              <a:srgbClr val="80BD41">
                <a:alpha val="100000"/>
              </a:srgbClr>
            </a:solidFill>
          </p:spPr>
          <p:txBody>
            <a:bodyPr/>
            <a:lstStyle/>
            <a:p/>
          </p:txBody>
        </p:sp>
        <p:sp>
          <p:nvSpPr>
            <p:cNvPr id="70" name="rc70"/>
            <p:cNvSpPr/>
            <p:nvPr/>
          </p:nvSpPr>
          <p:spPr>
            <a:xfrm>
              <a:off x="7160121" y="3187754"/>
              <a:ext cx="239877" cy="157087"/>
            </a:xfrm>
            <a:prstGeom prst="rect">
              <a:avLst/>
            </a:prstGeom>
            <a:solidFill>
              <a:srgbClr val="1CABE2">
                <a:alpha val="100000"/>
              </a:srgbClr>
            </a:solidFill>
          </p:spPr>
          <p:txBody>
            <a:bodyPr/>
            <a:lstStyle/>
            <a:p/>
          </p:txBody>
        </p:sp>
        <p:sp>
          <p:nvSpPr>
            <p:cNvPr id="71" name="rc71"/>
            <p:cNvSpPr/>
            <p:nvPr/>
          </p:nvSpPr>
          <p:spPr>
            <a:xfrm>
              <a:off x="7426651" y="3409188"/>
              <a:ext cx="239877" cy="706512"/>
            </a:xfrm>
            <a:prstGeom prst="rect">
              <a:avLst/>
            </a:prstGeom>
            <a:solidFill>
              <a:srgbClr val="80BD41">
                <a:alpha val="100000"/>
              </a:srgbClr>
            </a:solidFill>
          </p:spPr>
          <p:txBody>
            <a:bodyPr/>
            <a:lstStyle/>
            <a:p/>
          </p:txBody>
        </p:sp>
        <p:sp>
          <p:nvSpPr>
            <p:cNvPr id="72" name="rc72"/>
            <p:cNvSpPr/>
            <p:nvPr/>
          </p:nvSpPr>
          <p:spPr>
            <a:xfrm>
              <a:off x="7426651" y="3195295"/>
              <a:ext cx="239877" cy="213893"/>
            </a:xfrm>
            <a:prstGeom prst="rect">
              <a:avLst/>
            </a:prstGeom>
            <a:solidFill>
              <a:srgbClr val="1CABE2">
                <a:alpha val="100000"/>
              </a:srgbClr>
            </a:solidFill>
          </p:spPr>
          <p:txBody>
            <a:bodyPr/>
            <a:lstStyle/>
            <a:p/>
          </p:txBody>
        </p:sp>
        <p:sp>
          <p:nvSpPr>
            <p:cNvPr id="73" name="rc73"/>
            <p:cNvSpPr/>
            <p:nvPr/>
          </p:nvSpPr>
          <p:spPr>
            <a:xfrm>
              <a:off x="7693181" y="3394474"/>
              <a:ext cx="239877" cy="721226"/>
            </a:xfrm>
            <a:prstGeom prst="rect">
              <a:avLst/>
            </a:prstGeom>
            <a:solidFill>
              <a:srgbClr val="80BD41">
                <a:alpha val="100000"/>
              </a:srgbClr>
            </a:solidFill>
          </p:spPr>
          <p:txBody>
            <a:bodyPr/>
            <a:lstStyle/>
            <a:p/>
          </p:txBody>
        </p:sp>
        <p:sp>
          <p:nvSpPr>
            <p:cNvPr id="74" name="rc74"/>
            <p:cNvSpPr/>
            <p:nvPr/>
          </p:nvSpPr>
          <p:spPr>
            <a:xfrm>
              <a:off x="7693181" y="3198622"/>
              <a:ext cx="239877" cy="195851"/>
            </a:xfrm>
            <a:prstGeom prst="rect">
              <a:avLst/>
            </a:prstGeom>
            <a:solidFill>
              <a:srgbClr val="1CABE2">
                <a:alpha val="100000"/>
              </a:srgbClr>
            </a:solidFill>
          </p:spPr>
          <p:txBody>
            <a:bodyPr/>
            <a:lstStyle/>
            <a:p/>
          </p:txBody>
        </p:sp>
        <p:sp>
          <p:nvSpPr>
            <p:cNvPr id="75" name="rc75"/>
            <p:cNvSpPr/>
            <p:nvPr/>
          </p:nvSpPr>
          <p:spPr>
            <a:xfrm>
              <a:off x="7959712" y="3386841"/>
              <a:ext cx="239877" cy="728859"/>
            </a:xfrm>
            <a:prstGeom prst="rect">
              <a:avLst/>
            </a:prstGeom>
            <a:solidFill>
              <a:srgbClr val="80BD41">
                <a:alpha val="100000"/>
              </a:srgbClr>
            </a:solidFill>
          </p:spPr>
          <p:txBody>
            <a:bodyPr/>
            <a:lstStyle/>
            <a:p/>
          </p:txBody>
        </p:sp>
        <p:sp>
          <p:nvSpPr>
            <p:cNvPr id="76" name="rc76"/>
            <p:cNvSpPr/>
            <p:nvPr/>
          </p:nvSpPr>
          <p:spPr>
            <a:xfrm>
              <a:off x="7959712" y="3201255"/>
              <a:ext cx="239877" cy="185585"/>
            </a:xfrm>
            <a:prstGeom prst="rect">
              <a:avLst/>
            </a:prstGeom>
            <a:solidFill>
              <a:srgbClr val="1CABE2">
                <a:alpha val="100000"/>
              </a:srgbClr>
            </a:solidFill>
          </p:spPr>
          <p:txBody>
            <a:bodyPr/>
            <a:lstStyle/>
            <a:p/>
          </p:txBody>
        </p:sp>
        <p:sp>
          <p:nvSpPr>
            <p:cNvPr id="77" name="pl77"/>
            <p:cNvSpPr/>
            <p:nvPr/>
          </p:nvSpPr>
          <p:spPr>
            <a:xfrm>
              <a:off x="1416393" y="2363844"/>
              <a:ext cx="6663257" cy="309151"/>
            </a:xfrm>
            <a:custGeom>
              <a:avLst/>
              <a:pathLst>
                <a:path w="6663257" h="309151">
                  <a:moveTo>
                    <a:pt x="0" y="144270"/>
                  </a:moveTo>
                  <a:lnTo>
                    <a:pt x="266530" y="103050"/>
                  </a:lnTo>
                  <a:lnTo>
                    <a:pt x="533060" y="247320"/>
                  </a:lnTo>
                  <a:lnTo>
                    <a:pt x="799590" y="164880"/>
                  </a:lnTo>
                  <a:lnTo>
                    <a:pt x="1066121" y="164880"/>
                  </a:lnTo>
                  <a:lnTo>
                    <a:pt x="1332651" y="164880"/>
                  </a:lnTo>
                  <a:lnTo>
                    <a:pt x="1599181" y="164880"/>
                  </a:lnTo>
                  <a:lnTo>
                    <a:pt x="1865712" y="164880"/>
                  </a:lnTo>
                  <a:lnTo>
                    <a:pt x="2132242" y="123660"/>
                  </a:lnTo>
                  <a:lnTo>
                    <a:pt x="2398772" y="103050"/>
                  </a:lnTo>
                  <a:lnTo>
                    <a:pt x="2665303" y="103050"/>
                  </a:lnTo>
                  <a:lnTo>
                    <a:pt x="2931833" y="103050"/>
                  </a:lnTo>
                  <a:lnTo>
                    <a:pt x="3198363" y="0"/>
                  </a:lnTo>
                  <a:lnTo>
                    <a:pt x="3464893" y="82440"/>
                  </a:lnTo>
                  <a:lnTo>
                    <a:pt x="3731424" y="41220"/>
                  </a:lnTo>
                  <a:lnTo>
                    <a:pt x="3997954" y="82440"/>
                  </a:lnTo>
                  <a:lnTo>
                    <a:pt x="4264484" y="82440"/>
                  </a:lnTo>
                  <a:lnTo>
                    <a:pt x="4531015" y="61830"/>
                  </a:lnTo>
                  <a:lnTo>
                    <a:pt x="4797545" y="82440"/>
                  </a:lnTo>
                  <a:lnTo>
                    <a:pt x="5064075" y="41220"/>
                  </a:lnTo>
                  <a:lnTo>
                    <a:pt x="5330606" y="144270"/>
                  </a:lnTo>
                  <a:lnTo>
                    <a:pt x="5597136" y="309151"/>
                  </a:lnTo>
                  <a:lnTo>
                    <a:pt x="5863666" y="41220"/>
                  </a:lnTo>
                  <a:lnTo>
                    <a:pt x="6130197" y="164880"/>
                  </a:lnTo>
                  <a:lnTo>
                    <a:pt x="6396727" y="123660"/>
                  </a:lnTo>
                  <a:lnTo>
                    <a:pt x="6663257" y="103050"/>
                  </a:lnTo>
                </a:path>
              </a:pathLst>
            </a:custGeom>
            <a:ln w="27101" cap="flat">
              <a:solidFill>
                <a:srgbClr val="0058AB">
                  <a:alpha val="100000"/>
                </a:srgbClr>
              </a:solidFill>
              <a:prstDash val="solid"/>
              <a:round/>
            </a:ln>
          </p:spPr>
          <p:txBody>
            <a:bodyPr/>
            <a:lstStyle/>
            <a:p/>
          </p:txBody>
        </p:sp>
        <p:sp>
          <p:nvSpPr>
            <p:cNvPr id="78" name="tx78"/>
            <p:cNvSpPr/>
            <p:nvPr/>
          </p:nvSpPr>
          <p:spPr>
            <a:xfrm>
              <a:off x="1346075" y="23270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79" name="tx79"/>
            <p:cNvSpPr/>
            <p:nvPr/>
          </p:nvSpPr>
          <p:spPr>
            <a:xfrm>
              <a:off x="2678727" y="23476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0" name="tx80"/>
            <p:cNvSpPr/>
            <p:nvPr/>
          </p:nvSpPr>
          <p:spPr>
            <a:xfrm>
              <a:off x="4011378" y="228584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1" name="tx81"/>
            <p:cNvSpPr/>
            <p:nvPr/>
          </p:nvSpPr>
          <p:spPr>
            <a:xfrm>
              <a:off x="5344030" y="22652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2" name="tx82"/>
            <p:cNvSpPr/>
            <p:nvPr/>
          </p:nvSpPr>
          <p:spPr>
            <a:xfrm>
              <a:off x="6410151" y="222401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3" name="tx83"/>
            <p:cNvSpPr/>
            <p:nvPr/>
          </p:nvSpPr>
          <p:spPr>
            <a:xfrm>
              <a:off x="6676681" y="23270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84" name="tx84"/>
            <p:cNvSpPr/>
            <p:nvPr/>
          </p:nvSpPr>
          <p:spPr>
            <a:xfrm>
              <a:off x="6943212" y="24919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70</a:t>
              </a:r>
            </a:p>
          </p:txBody>
        </p:sp>
        <p:sp>
          <p:nvSpPr>
            <p:cNvPr id="85" name="tx85"/>
            <p:cNvSpPr/>
            <p:nvPr/>
          </p:nvSpPr>
          <p:spPr>
            <a:xfrm>
              <a:off x="7209742" y="222401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6" name="tx86"/>
            <p:cNvSpPr/>
            <p:nvPr/>
          </p:nvSpPr>
          <p:spPr>
            <a:xfrm>
              <a:off x="7476272" y="23476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7" name="tx87"/>
            <p:cNvSpPr/>
            <p:nvPr/>
          </p:nvSpPr>
          <p:spPr>
            <a:xfrm>
              <a:off x="7742803" y="23064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8" name="tx88"/>
            <p:cNvSpPr/>
            <p:nvPr/>
          </p:nvSpPr>
          <p:spPr>
            <a:xfrm>
              <a:off x="8009333" y="228584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9" name="tx89"/>
            <p:cNvSpPr/>
            <p:nvPr/>
          </p:nvSpPr>
          <p:spPr>
            <a:xfrm>
              <a:off x="1341092" y="372955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6.5</a:t>
              </a:r>
            </a:p>
          </p:txBody>
        </p:sp>
        <p:sp>
          <p:nvSpPr>
            <p:cNvPr id="90" name="tx90"/>
            <p:cNvSpPr/>
            <p:nvPr/>
          </p:nvSpPr>
          <p:spPr>
            <a:xfrm>
              <a:off x="1341092" y="328525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91" name="tx91"/>
            <p:cNvSpPr/>
            <p:nvPr/>
          </p:nvSpPr>
          <p:spPr>
            <a:xfrm>
              <a:off x="2673743" y="37153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6.7</a:t>
              </a:r>
            </a:p>
          </p:txBody>
        </p:sp>
        <p:sp>
          <p:nvSpPr>
            <p:cNvPr id="92" name="tx92"/>
            <p:cNvSpPr/>
            <p:nvPr/>
          </p:nvSpPr>
          <p:spPr>
            <a:xfrm>
              <a:off x="2718915" y="32481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93" name="tx93"/>
            <p:cNvSpPr/>
            <p:nvPr/>
          </p:nvSpPr>
          <p:spPr>
            <a:xfrm>
              <a:off x="4006395" y="36798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7.4</a:t>
              </a:r>
            </a:p>
          </p:txBody>
        </p:sp>
        <p:sp>
          <p:nvSpPr>
            <p:cNvPr id="94" name="tx94"/>
            <p:cNvSpPr/>
            <p:nvPr/>
          </p:nvSpPr>
          <p:spPr>
            <a:xfrm>
              <a:off x="4006395" y="31825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95" name="tx95"/>
            <p:cNvSpPr/>
            <p:nvPr/>
          </p:nvSpPr>
          <p:spPr>
            <a:xfrm>
              <a:off x="5339046" y="366476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7.7</a:t>
              </a:r>
            </a:p>
          </p:txBody>
        </p:sp>
        <p:sp>
          <p:nvSpPr>
            <p:cNvPr id="96" name="tx96"/>
            <p:cNvSpPr/>
            <p:nvPr/>
          </p:nvSpPr>
          <p:spPr>
            <a:xfrm>
              <a:off x="5339046" y="31589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97" name="tx97"/>
            <p:cNvSpPr/>
            <p:nvPr/>
          </p:nvSpPr>
          <p:spPr>
            <a:xfrm>
              <a:off x="6405168" y="368108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7.4</a:t>
              </a:r>
            </a:p>
          </p:txBody>
        </p:sp>
        <p:sp>
          <p:nvSpPr>
            <p:cNvPr id="98" name="tx98"/>
            <p:cNvSpPr/>
            <p:nvPr/>
          </p:nvSpPr>
          <p:spPr>
            <a:xfrm>
              <a:off x="6405168" y="32028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99" name="tx99"/>
            <p:cNvSpPr/>
            <p:nvPr/>
          </p:nvSpPr>
          <p:spPr>
            <a:xfrm>
              <a:off x="6671698" y="37058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6.9</a:t>
              </a:r>
            </a:p>
          </p:txBody>
        </p:sp>
        <p:sp>
          <p:nvSpPr>
            <p:cNvPr id="100" name="tx100"/>
            <p:cNvSpPr/>
            <p:nvPr/>
          </p:nvSpPr>
          <p:spPr>
            <a:xfrm>
              <a:off x="6716869" y="32299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01" name="tx101"/>
            <p:cNvSpPr/>
            <p:nvPr/>
          </p:nvSpPr>
          <p:spPr>
            <a:xfrm>
              <a:off x="6938228" y="374719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6.1</a:t>
              </a:r>
            </a:p>
          </p:txBody>
        </p:sp>
        <p:sp>
          <p:nvSpPr>
            <p:cNvPr id="102" name="tx102"/>
            <p:cNvSpPr/>
            <p:nvPr/>
          </p:nvSpPr>
          <p:spPr>
            <a:xfrm>
              <a:off x="6938228" y="327624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03" name="tx103"/>
            <p:cNvSpPr/>
            <p:nvPr/>
          </p:nvSpPr>
          <p:spPr>
            <a:xfrm>
              <a:off x="7204759" y="36914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7.2</a:t>
              </a:r>
            </a:p>
          </p:txBody>
        </p:sp>
        <p:sp>
          <p:nvSpPr>
            <p:cNvPr id="104" name="tx104"/>
            <p:cNvSpPr/>
            <p:nvPr/>
          </p:nvSpPr>
          <p:spPr>
            <a:xfrm>
              <a:off x="7204759" y="322748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05" name="tx105"/>
            <p:cNvSpPr/>
            <p:nvPr/>
          </p:nvSpPr>
          <p:spPr>
            <a:xfrm>
              <a:off x="7471289" y="37236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6.6</a:t>
              </a:r>
            </a:p>
          </p:txBody>
        </p:sp>
        <p:sp>
          <p:nvSpPr>
            <p:cNvPr id="106" name="tx106"/>
            <p:cNvSpPr/>
            <p:nvPr/>
          </p:nvSpPr>
          <p:spPr>
            <a:xfrm>
              <a:off x="7516460" y="3263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07" name="tx107"/>
            <p:cNvSpPr/>
            <p:nvPr/>
          </p:nvSpPr>
          <p:spPr>
            <a:xfrm>
              <a:off x="7737819" y="37162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6.7</a:t>
              </a:r>
            </a:p>
          </p:txBody>
        </p:sp>
        <p:sp>
          <p:nvSpPr>
            <p:cNvPr id="108" name="tx108"/>
            <p:cNvSpPr/>
            <p:nvPr/>
          </p:nvSpPr>
          <p:spPr>
            <a:xfrm>
              <a:off x="7737819" y="32577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9" name="tx109"/>
            <p:cNvSpPr/>
            <p:nvPr/>
          </p:nvSpPr>
          <p:spPr>
            <a:xfrm>
              <a:off x="8004349" y="37124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6.8</a:t>
              </a:r>
            </a:p>
          </p:txBody>
        </p:sp>
        <p:sp>
          <p:nvSpPr>
            <p:cNvPr id="110" name="tx110"/>
            <p:cNvSpPr/>
            <p:nvPr/>
          </p:nvSpPr>
          <p:spPr>
            <a:xfrm>
              <a:off x="8004349" y="32552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11" name="tx111"/>
            <p:cNvSpPr/>
            <p:nvPr/>
          </p:nvSpPr>
          <p:spPr>
            <a:xfrm>
              <a:off x="1341092" y="307184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2" name="tx112"/>
            <p:cNvSpPr/>
            <p:nvPr/>
          </p:nvSpPr>
          <p:spPr>
            <a:xfrm>
              <a:off x="2673743" y="30259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3" name="tx113"/>
            <p:cNvSpPr/>
            <p:nvPr/>
          </p:nvSpPr>
          <p:spPr>
            <a:xfrm>
              <a:off x="4006395" y="296571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4" name="tx114"/>
            <p:cNvSpPr/>
            <p:nvPr/>
          </p:nvSpPr>
          <p:spPr>
            <a:xfrm>
              <a:off x="5339046" y="294890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5" name="tx115"/>
            <p:cNvSpPr/>
            <p:nvPr/>
          </p:nvSpPr>
          <p:spPr>
            <a:xfrm>
              <a:off x="6405168" y="300394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6" name="tx116"/>
            <p:cNvSpPr/>
            <p:nvPr/>
          </p:nvSpPr>
          <p:spPr>
            <a:xfrm>
              <a:off x="6671698" y="300869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7" name="tx117"/>
            <p:cNvSpPr/>
            <p:nvPr/>
          </p:nvSpPr>
          <p:spPr>
            <a:xfrm>
              <a:off x="6938228" y="301854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8" name="tx118"/>
            <p:cNvSpPr/>
            <p:nvPr/>
          </p:nvSpPr>
          <p:spPr>
            <a:xfrm>
              <a:off x="7204759" y="303248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9" name="tx119"/>
            <p:cNvSpPr/>
            <p:nvPr/>
          </p:nvSpPr>
          <p:spPr>
            <a:xfrm>
              <a:off x="7471289" y="304003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0" name="tx120"/>
            <p:cNvSpPr/>
            <p:nvPr/>
          </p:nvSpPr>
          <p:spPr>
            <a:xfrm>
              <a:off x="7737819" y="304335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1" name="tx121"/>
            <p:cNvSpPr/>
            <p:nvPr/>
          </p:nvSpPr>
          <p:spPr>
            <a:xfrm>
              <a:off x="8004349" y="304599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2" name="tx122"/>
            <p:cNvSpPr/>
            <p:nvPr/>
          </p:nvSpPr>
          <p:spPr>
            <a:xfrm>
              <a:off x="694540" y="406568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3" name="tx123"/>
            <p:cNvSpPr/>
            <p:nvPr/>
          </p:nvSpPr>
          <p:spPr>
            <a:xfrm>
              <a:off x="694540" y="3529410"/>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5M</a:t>
              </a:r>
            </a:p>
          </p:txBody>
        </p:sp>
        <p:sp>
          <p:nvSpPr>
            <p:cNvPr id="124" name="tx124"/>
            <p:cNvSpPr/>
            <p:nvPr/>
          </p:nvSpPr>
          <p:spPr>
            <a:xfrm>
              <a:off x="616816" y="2993138"/>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5" name="tx125"/>
            <p:cNvSpPr/>
            <p:nvPr/>
          </p:nvSpPr>
          <p:spPr>
            <a:xfrm>
              <a:off x="616816" y="2456865"/>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15M</a:t>
              </a:r>
            </a:p>
          </p:txBody>
        </p:sp>
        <p:sp>
          <p:nvSpPr>
            <p:cNvPr id="126" name="tx126"/>
            <p:cNvSpPr/>
            <p:nvPr/>
          </p:nvSpPr>
          <p:spPr>
            <a:xfrm>
              <a:off x="616816" y="1920592"/>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7" name="tx127"/>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8" name="tx128"/>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9" name="tx129"/>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0" name="tx130"/>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1" name="tx131"/>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2" name="tx132"/>
            <p:cNvSpPr/>
            <p:nvPr/>
          </p:nvSpPr>
          <p:spPr>
            <a:xfrm rot="-5400000">
              <a:off x="126094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3" name="tx133"/>
            <p:cNvSpPr/>
            <p:nvPr/>
          </p:nvSpPr>
          <p:spPr>
            <a:xfrm rot="-5400000">
              <a:off x="259359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4" name="tx134"/>
            <p:cNvSpPr/>
            <p:nvPr/>
          </p:nvSpPr>
          <p:spPr>
            <a:xfrm rot="-5400000">
              <a:off x="392624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5" name="tx135"/>
            <p:cNvSpPr/>
            <p:nvPr/>
          </p:nvSpPr>
          <p:spPr>
            <a:xfrm rot="-5400000">
              <a:off x="525889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6" name="tx136"/>
            <p:cNvSpPr/>
            <p:nvPr/>
          </p:nvSpPr>
          <p:spPr>
            <a:xfrm rot="-5400000">
              <a:off x="6325020"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7" name="tx137"/>
            <p:cNvSpPr/>
            <p:nvPr/>
          </p:nvSpPr>
          <p:spPr>
            <a:xfrm rot="-5400000">
              <a:off x="659155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8" name="tx138"/>
            <p:cNvSpPr/>
            <p:nvPr/>
          </p:nvSpPr>
          <p:spPr>
            <a:xfrm rot="-5400000">
              <a:off x="68580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9" name="tx139"/>
            <p:cNvSpPr/>
            <p:nvPr/>
          </p:nvSpPr>
          <p:spPr>
            <a:xfrm rot="-5400000">
              <a:off x="712461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0" name="tx140"/>
            <p:cNvSpPr/>
            <p:nvPr/>
          </p:nvSpPr>
          <p:spPr>
            <a:xfrm rot="-5400000">
              <a:off x="739114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1" name="tx141"/>
            <p:cNvSpPr/>
            <p:nvPr/>
          </p:nvSpPr>
          <p:spPr>
            <a:xfrm rot="-5400000">
              <a:off x="765767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2" name="tx142"/>
            <p:cNvSpPr/>
            <p:nvPr/>
          </p:nvSpPr>
          <p:spPr>
            <a:xfrm rot="-5400000">
              <a:off x="792420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3" name="tx143"/>
            <p:cNvSpPr/>
            <p:nvPr/>
          </p:nvSpPr>
          <p:spPr>
            <a:xfrm rot="-5400000">
              <a:off x="-425601" y="2983654"/>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4" name="tx144"/>
            <p:cNvSpPr/>
            <p:nvPr/>
          </p:nvSpPr>
          <p:spPr>
            <a:xfrm rot="5400000">
              <a:off x="8325788" y="298365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 (%)</a:t>
              </a:r>
            </a:p>
          </p:txBody>
        </p:sp>
        <p:sp>
          <p:nvSpPr>
            <p:cNvPr id="145" name="pl145"/>
            <p:cNvSpPr/>
            <p:nvPr/>
          </p:nvSpPr>
          <p:spPr>
            <a:xfrm>
              <a:off x="2913174"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80273" y="5030180"/>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47" name="rc147"/>
            <p:cNvSpPr/>
            <p:nvPr/>
          </p:nvSpPr>
          <p:spPr>
            <a:xfrm>
              <a:off x="4438448" y="4979470"/>
              <a:ext cx="201456" cy="201456"/>
            </a:xfrm>
            <a:prstGeom prst="rect">
              <a:avLst/>
            </a:prstGeom>
            <a:solidFill>
              <a:srgbClr val="1CABE2">
                <a:alpha val="100000"/>
              </a:srgbClr>
            </a:solidFill>
          </p:spPr>
          <p:txBody>
            <a:bodyPr/>
            <a:lstStyle/>
            <a:p/>
          </p:txBody>
        </p:sp>
        <p:sp>
          <p:nvSpPr>
            <p:cNvPr id="148" name="rc148"/>
            <p:cNvSpPr/>
            <p:nvPr/>
          </p:nvSpPr>
          <p:spPr>
            <a:xfrm>
              <a:off x="5643725" y="4979470"/>
              <a:ext cx="201456" cy="201456"/>
            </a:xfrm>
            <a:prstGeom prst="rect">
              <a:avLst/>
            </a:prstGeom>
            <a:solidFill>
              <a:srgbClr val="80BD41">
                <a:alpha val="100000"/>
              </a:srgbClr>
            </a:solidFill>
          </p:spPr>
          <p:txBody>
            <a:bodyPr/>
            <a:lstStyle/>
            <a:p/>
          </p:txBody>
        </p:sp>
        <p:sp>
          <p:nvSpPr>
            <p:cNvPr id="149" name="tx149"/>
            <p:cNvSpPr/>
            <p:nvPr/>
          </p:nvSpPr>
          <p:spPr>
            <a:xfrm>
              <a:off x="4718493" y="5030180"/>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50" name="tx150"/>
            <p:cNvSpPr/>
            <p:nvPr/>
          </p:nvSpPr>
          <p:spPr>
            <a:xfrm>
              <a:off x="5923770" y="5030180"/>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1" name="tx151"/>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297" y="1618677"/>
              <a:ext cx="19650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Gavi transition, 2000-2025</a:t>
              </a:r>
            </a:p>
          </p:txBody>
        </p:sp>
        <p:sp>
          <p:nvSpPr>
            <p:cNvPr id="153" name="pl153"/>
            <p:cNvSpPr/>
            <p:nvPr/>
          </p:nvSpPr>
          <p:spPr>
            <a:xfrm>
              <a:off x="2217970"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061001"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904033"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747064"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297" y="578551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8" name="pl158"/>
            <p:cNvSpPr/>
            <p:nvPr/>
          </p:nvSpPr>
          <p:spPr>
            <a:xfrm>
              <a:off x="951297" y="563674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9" name="pl159"/>
            <p:cNvSpPr/>
            <p:nvPr/>
          </p:nvSpPr>
          <p:spPr>
            <a:xfrm>
              <a:off x="951297" y="548796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0" name="pl160"/>
            <p:cNvSpPr/>
            <p:nvPr/>
          </p:nvSpPr>
          <p:spPr>
            <a:xfrm>
              <a:off x="129645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139486"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982517"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825549"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454" y="5726007"/>
              <a:ext cx="5441033" cy="119023"/>
            </a:xfrm>
            <a:prstGeom prst="rect">
              <a:avLst/>
            </a:prstGeom>
            <a:solidFill>
              <a:srgbClr val="80BD41">
                <a:alpha val="100000"/>
              </a:srgbClr>
            </a:solidFill>
          </p:spPr>
          <p:txBody>
            <a:bodyPr/>
            <a:lstStyle/>
            <a:p/>
          </p:txBody>
        </p:sp>
        <p:sp>
          <p:nvSpPr>
            <p:cNvPr id="165" name="rc165"/>
            <p:cNvSpPr/>
            <p:nvPr/>
          </p:nvSpPr>
          <p:spPr>
            <a:xfrm>
              <a:off x="6737488" y="5726007"/>
              <a:ext cx="1133380" cy="119023"/>
            </a:xfrm>
            <a:prstGeom prst="rect">
              <a:avLst/>
            </a:prstGeom>
            <a:solidFill>
              <a:srgbClr val="1CABE2">
                <a:alpha val="100000"/>
              </a:srgbClr>
            </a:solidFill>
          </p:spPr>
          <p:txBody>
            <a:bodyPr/>
            <a:lstStyle/>
            <a:p/>
          </p:txBody>
        </p:sp>
        <p:sp>
          <p:nvSpPr>
            <p:cNvPr id="166" name="rc166"/>
            <p:cNvSpPr/>
            <p:nvPr/>
          </p:nvSpPr>
          <p:spPr>
            <a:xfrm>
              <a:off x="1296454" y="5577228"/>
              <a:ext cx="4957342" cy="119023"/>
            </a:xfrm>
            <a:prstGeom prst="rect">
              <a:avLst/>
            </a:prstGeom>
            <a:solidFill>
              <a:srgbClr val="80BD41">
                <a:alpha val="100000"/>
              </a:srgbClr>
            </a:solidFill>
          </p:spPr>
          <p:txBody>
            <a:bodyPr/>
            <a:lstStyle/>
            <a:p/>
          </p:txBody>
        </p:sp>
        <p:sp>
          <p:nvSpPr>
            <p:cNvPr id="167" name="rc167"/>
            <p:cNvSpPr/>
            <p:nvPr/>
          </p:nvSpPr>
          <p:spPr>
            <a:xfrm>
              <a:off x="6253797" y="5577228"/>
              <a:ext cx="1346184" cy="119023"/>
            </a:xfrm>
            <a:prstGeom prst="rect">
              <a:avLst/>
            </a:prstGeom>
            <a:solidFill>
              <a:srgbClr val="1CABE2">
                <a:alpha val="100000"/>
              </a:srgbClr>
            </a:solidFill>
          </p:spPr>
          <p:txBody>
            <a:bodyPr/>
            <a:lstStyle/>
            <a:p/>
          </p:txBody>
        </p:sp>
        <p:sp>
          <p:nvSpPr>
            <p:cNvPr id="168" name="rc168"/>
            <p:cNvSpPr/>
            <p:nvPr/>
          </p:nvSpPr>
          <p:spPr>
            <a:xfrm>
              <a:off x="1296454" y="5428449"/>
              <a:ext cx="5009808" cy="119023"/>
            </a:xfrm>
            <a:prstGeom prst="rect">
              <a:avLst/>
            </a:prstGeom>
            <a:solidFill>
              <a:srgbClr val="80BD41">
                <a:alpha val="100000"/>
              </a:srgbClr>
            </a:solidFill>
          </p:spPr>
          <p:txBody>
            <a:bodyPr/>
            <a:lstStyle/>
            <a:p/>
          </p:txBody>
        </p:sp>
        <p:sp>
          <p:nvSpPr>
            <p:cNvPr id="169" name="rc169"/>
            <p:cNvSpPr/>
            <p:nvPr/>
          </p:nvSpPr>
          <p:spPr>
            <a:xfrm>
              <a:off x="6306263" y="5428449"/>
              <a:ext cx="1275618" cy="119023"/>
            </a:xfrm>
            <a:prstGeom prst="rect">
              <a:avLst/>
            </a:prstGeom>
            <a:solidFill>
              <a:srgbClr val="1CABE2">
                <a:alpha val="100000"/>
              </a:srgbClr>
            </a:solidFill>
          </p:spPr>
          <p:txBody>
            <a:bodyPr/>
            <a:lstStyle/>
            <a:p/>
          </p:txBody>
        </p:sp>
        <p:sp>
          <p:nvSpPr>
            <p:cNvPr id="170" name="tx170"/>
            <p:cNvSpPr/>
            <p:nvPr/>
          </p:nvSpPr>
          <p:spPr>
            <a:xfrm>
              <a:off x="3929097"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7.4</a:t>
              </a:r>
            </a:p>
          </p:txBody>
        </p:sp>
        <p:sp>
          <p:nvSpPr>
            <p:cNvPr id="171" name="tx171"/>
            <p:cNvSpPr/>
            <p:nvPr/>
          </p:nvSpPr>
          <p:spPr>
            <a:xfrm>
              <a:off x="7216304"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1.5</a:t>
              </a:r>
            </a:p>
          </p:txBody>
        </p:sp>
        <p:sp>
          <p:nvSpPr>
            <p:cNvPr id="172" name="tx172"/>
            <p:cNvSpPr/>
            <p:nvPr/>
          </p:nvSpPr>
          <p:spPr>
            <a:xfrm>
              <a:off x="3687252"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6.7</a:t>
              </a:r>
            </a:p>
          </p:txBody>
        </p:sp>
        <p:sp>
          <p:nvSpPr>
            <p:cNvPr id="173" name="tx173"/>
            <p:cNvSpPr/>
            <p:nvPr/>
          </p:nvSpPr>
          <p:spPr>
            <a:xfrm>
              <a:off x="6839015"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1.8</a:t>
              </a:r>
            </a:p>
          </p:txBody>
        </p:sp>
        <p:sp>
          <p:nvSpPr>
            <p:cNvPr id="174" name="tx174"/>
            <p:cNvSpPr/>
            <p:nvPr/>
          </p:nvSpPr>
          <p:spPr>
            <a:xfrm>
              <a:off x="3713485"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6.8</a:t>
              </a:r>
            </a:p>
          </p:txBody>
        </p:sp>
        <p:sp>
          <p:nvSpPr>
            <p:cNvPr id="175" name="tx175"/>
            <p:cNvSpPr/>
            <p:nvPr/>
          </p:nvSpPr>
          <p:spPr>
            <a:xfrm>
              <a:off x="6856198"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1.7</a:t>
              </a:r>
            </a:p>
          </p:txBody>
        </p:sp>
        <p:sp>
          <p:nvSpPr>
            <p:cNvPr id="176" name="tx176"/>
            <p:cNvSpPr/>
            <p:nvPr/>
          </p:nvSpPr>
          <p:spPr>
            <a:xfrm>
              <a:off x="8111715"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8.9</a:t>
              </a:r>
            </a:p>
          </p:txBody>
        </p:sp>
        <p:sp>
          <p:nvSpPr>
            <p:cNvPr id="177" name="tx177"/>
            <p:cNvSpPr/>
            <p:nvPr/>
          </p:nvSpPr>
          <p:spPr>
            <a:xfrm>
              <a:off x="7827284"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8.6</a:t>
              </a:r>
            </a:p>
          </p:txBody>
        </p:sp>
        <p:sp>
          <p:nvSpPr>
            <p:cNvPr id="178" name="tx178"/>
            <p:cNvSpPr/>
            <p:nvPr/>
          </p:nvSpPr>
          <p:spPr>
            <a:xfrm>
              <a:off x="7808278"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8.5</a:t>
              </a:r>
            </a:p>
          </p:txBody>
        </p:sp>
        <p:sp>
          <p:nvSpPr>
            <p:cNvPr id="179" name="tx179"/>
            <p:cNvSpPr/>
            <p:nvPr/>
          </p:nvSpPr>
          <p:spPr>
            <a:xfrm>
              <a:off x="577771"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0" name="tx180"/>
            <p:cNvSpPr/>
            <p:nvPr/>
          </p:nvSpPr>
          <p:spPr>
            <a:xfrm>
              <a:off x="577771"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1" name="tx181"/>
            <p:cNvSpPr/>
            <p:nvPr/>
          </p:nvSpPr>
          <p:spPr>
            <a:xfrm>
              <a:off x="577771"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2" name="tx182"/>
            <p:cNvSpPr/>
            <p:nvPr/>
          </p:nvSpPr>
          <p:spPr>
            <a:xfrm>
              <a:off x="1121666" y="5937416"/>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 M</a:t>
              </a:r>
            </a:p>
          </p:txBody>
        </p:sp>
        <p:sp>
          <p:nvSpPr>
            <p:cNvPr id="183" name="tx183"/>
            <p:cNvSpPr/>
            <p:nvPr/>
          </p:nvSpPr>
          <p:spPr>
            <a:xfrm>
              <a:off x="2964698" y="5937416"/>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 M</a:t>
              </a:r>
            </a:p>
          </p:txBody>
        </p:sp>
        <p:sp>
          <p:nvSpPr>
            <p:cNvPr id="184" name="tx184"/>
            <p:cNvSpPr/>
            <p:nvPr/>
          </p:nvSpPr>
          <p:spPr>
            <a:xfrm>
              <a:off x="4807730" y="5937416"/>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85" name="tx185"/>
            <p:cNvSpPr/>
            <p:nvPr/>
          </p:nvSpPr>
          <p:spPr>
            <a:xfrm>
              <a:off x="6650761" y="5937416"/>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 M</a:t>
              </a:r>
            </a:p>
          </p:txBody>
        </p:sp>
        <p:sp>
          <p:nvSpPr>
            <p:cNvPr id="186" name="tx186"/>
            <p:cNvSpPr/>
            <p:nvPr/>
          </p:nvSpPr>
          <p:spPr>
            <a:xfrm>
              <a:off x="3858905" y="61016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7" name="tx187"/>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8" name="tx188"/>
            <p:cNvSpPr/>
            <p:nvPr/>
          </p:nvSpPr>
          <p:spPr>
            <a:xfrm>
              <a:off x="1751485" y="64214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9" name="tx189"/>
            <p:cNvSpPr/>
            <p:nvPr/>
          </p:nvSpPr>
          <p:spPr>
            <a:xfrm>
              <a:off x="5077432" y="6542159"/>
              <a:ext cx="34673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(80%) was lower than in 2019 (83%).
The number of children vaccinated with DTP3 decreased 8% from 7.4 million in 2019 to 6.8 million in 2025.
The number of surviving infants decreased approximately 4% from 8.9 million in 2019 to 8.5 million in 2025.
In 2025, 585,000 fewer children were vaccinated than in 2019.
In 2025, there were 392,000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9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DTP3 coverage was 80%: 6.8 million children received three doses of DTP-containing vaccine, but 1.7 million remain un- or under-vaccinated.</a:t>
            </a:r>
          </a:p>
        </p:txBody>
      </p:sp>
      <p:grpSp xmlns:pic="http://schemas.openxmlformats.org/drawingml/2006/picture">
        <p:nvGrpSpPr>
          <p:cNvPr id="192" name=""/>
          <p:cNvGrpSpPr/>
          <p:nvPr/>
        </p:nvGrpSpPr>
        <p:grpSpPr>
          <a:xfrm>
            <a:off x="292608" y="1005840"/>
            <a:ext cx="8595360" cy="28575"/>
            <a:chOff x="292608" y="1005840"/>
            <a:chExt cx="8595360" cy="28575"/>
          </a:xfrm>
        </p:grpSpPr>
        <p:sp>
          <p:nvSpPr>
            <p:cNvPr id="19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891362" y="5209122"/>
              <a:ext cx="263115" cy="249112"/>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5" name="rc5"/>
            <p:cNvSpPr/>
            <p:nvPr/>
          </p:nvSpPr>
          <p:spPr>
            <a:xfrm>
              <a:off x="2154477" y="5209122"/>
              <a:ext cx="263115" cy="249112"/>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6" name="rc6"/>
            <p:cNvSpPr/>
            <p:nvPr/>
          </p:nvSpPr>
          <p:spPr>
            <a:xfrm>
              <a:off x="2417592" y="5209122"/>
              <a:ext cx="263115" cy="249112"/>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7" name="rc7"/>
            <p:cNvSpPr/>
            <p:nvPr/>
          </p:nvSpPr>
          <p:spPr>
            <a:xfrm>
              <a:off x="2680708" y="5209122"/>
              <a:ext cx="263115" cy="249112"/>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8" name="rc8"/>
            <p:cNvSpPr/>
            <p:nvPr/>
          </p:nvSpPr>
          <p:spPr>
            <a:xfrm>
              <a:off x="2943823" y="5209122"/>
              <a:ext cx="263115" cy="249112"/>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9" name="rc9"/>
            <p:cNvSpPr/>
            <p:nvPr/>
          </p:nvSpPr>
          <p:spPr>
            <a:xfrm>
              <a:off x="3206938" y="5209122"/>
              <a:ext cx="263115" cy="249112"/>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0" name="rc10"/>
            <p:cNvSpPr/>
            <p:nvPr/>
          </p:nvSpPr>
          <p:spPr>
            <a:xfrm>
              <a:off x="3470054" y="5209122"/>
              <a:ext cx="263115" cy="249112"/>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1" name="rc11"/>
            <p:cNvSpPr/>
            <p:nvPr/>
          </p:nvSpPr>
          <p:spPr>
            <a:xfrm>
              <a:off x="3733169" y="5209122"/>
              <a:ext cx="263115" cy="249112"/>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2" name="rc12"/>
            <p:cNvSpPr/>
            <p:nvPr/>
          </p:nvSpPr>
          <p:spPr>
            <a:xfrm>
              <a:off x="3996284" y="5209122"/>
              <a:ext cx="263115" cy="249112"/>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3" name="rc13"/>
            <p:cNvSpPr/>
            <p:nvPr/>
          </p:nvSpPr>
          <p:spPr>
            <a:xfrm>
              <a:off x="4259400" y="5209122"/>
              <a:ext cx="263115" cy="249112"/>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4" name="rc14"/>
            <p:cNvSpPr/>
            <p:nvPr/>
          </p:nvSpPr>
          <p:spPr>
            <a:xfrm>
              <a:off x="4522515" y="5209122"/>
              <a:ext cx="263115" cy="249112"/>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5" name="rc15"/>
            <p:cNvSpPr/>
            <p:nvPr/>
          </p:nvSpPr>
          <p:spPr>
            <a:xfrm>
              <a:off x="4785630" y="5209122"/>
              <a:ext cx="263115" cy="24911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 name="rc16"/>
            <p:cNvSpPr/>
            <p:nvPr/>
          </p:nvSpPr>
          <p:spPr>
            <a:xfrm>
              <a:off x="5048746" y="5209122"/>
              <a:ext cx="263115" cy="249112"/>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7" name="rc17"/>
            <p:cNvSpPr/>
            <p:nvPr/>
          </p:nvSpPr>
          <p:spPr>
            <a:xfrm>
              <a:off x="5311861" y="5209122"/>
              <a:ext cx="263115" cy="24911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 name="rc18"/>
            <p:cNvSpPr/>
            <p:nvPr/>
          </p:nvSpPr>
          <p:spPr>
            <a:xfrm>
              <a:off x="5574976" y="5209122"/>
              <a:ext cx="263115" cy="249112"/>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9" name="rc19"/>
            <p:cNvSpPr/>
            <p:nvPr/>
          </p:nvSpPr>
          <p:spPr>
            <a:xfrm>
              <a:off x="5838092" y="5209122"/>
              <a:ext cx="263115" cy="24911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0" name="rc20"/>
            <p:cNvSpPr/>
            <p:nvPr/>
          </p:nvSpPr>
          <p:spPr>
            <a:xfrm>
              <a:off x="6101207" y="5209122"/>
              <a:ext cx="263115" cy="249112"/>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1" name="rc21"/>
            <p:cNvSpPr/>
            <p:nvPr/>
          </p:nvSpPr>
          <p:spPr>
            <a:xfrm>
              <a:off x="6364322" y="5209122"/>
              <a:ext cx="263115" cy="249112"/>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2" name="rc22"/>
            <p:cNvSpPr/>
            <p:nvPr/>
          </p:nvSpPr>
          <p:spPr>
            <a:xfrm>
              <a:off x="6627438" y="5209122"/>
              <a:ext cx="263115" cy="24911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3" name="rc23"/>
            <p:cNvSpPr/>
            <p:nvPr/>
          </p:nvSpPr>
          <p:spPr>
            <a:xfrm>
              <a:off x="6890553" y="5209122"/>
              <a:ext cx="263115" cy="24911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4" name="rc24"/>
            <p:cNvSpPr/>
            <p:nvPr/>
          </p:nvSpPr>
          <p:spPr>
            <a:xfrm>
              <a:off x="7153668" y="5209122"/>
              <a:ext cx="263115" cy="249112"/>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5" name="rc25"/>
            <p:cNvSpPr/>
            <p:nvPr/>
          </p:nvSpPr>
          <p:spPr>
            <a:xfrm>
              <a:off x="7416784" y="5209122"/>
              <a:ext cx="263115" cy="24911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 name="rc26"/>
            <p:cNvSpPr/>
            <p:nvPr/>
          </p:nvSpPr>
          <p:spPr>
            <a:xfrm>
              <a:off x="7679899" y="5209122"/>
              <a:ext cx="263115" cy="249112"/>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7" name="rc27"/>
            <p:cNvSpPr/>
            <p:nvPr/>
          </p:nvSpPr>
          <p:spPr>
            <a:xfrm>
              <a:off x="7943014" y="5209122"/>
              <a:ext cx="263115" cy="24911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8" name="rc28"/>
            <p:cNvSpPr/>
            <p:nvPr/>
          </p:nvSpPr>
          <p:spPr>
            <a:xfrm>
              <a:off x="8206130" y="5209122"/>
              <a:ext cx="263115" cy="24911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9" name="rc29"/>
            <p:cNvSpPr/>
            <p:nvPr/>
          </p:nvSpPr>
          <p:spPr>
            <a:xfrm>
              <a:off x="8469245" y="5209122"/>
              <a:ext cx="263115" cy="249112"/>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0" name="rc30"/>
            <p:cNvSpPr/>
            <p:nvPr/>
          </p:nvSpPr>
          <p:spPr>
            <a:xfrm>
              <a:off x="1891362" y="1970657"/>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1" name="rc31"/>
            <p:cNvSpPr/>
            <p:nvPr/>
          </p:nvSpPr>
          <p:spPr>
            <a:xfrm>
              <a:off x="2154477" y="1970657"/>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 name="rc32"/>
            <p:cNvSpPr/>
            <p:nvPr/>
          </p:nvSpPr>
          <p:spPr>
            <a:xfrm>
              <a:off x="2417592" y="1970657"/>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 name="rc33"/>
            <p:cNvSpPr/>
            <p:nvPr/>
          </p:nvSpPr>
          <p:spPr>
            <a:xfrm>
              <a:off x="2680708" y="1970657"/>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4" name="rc34"/>
            <p:cNvSpPr/>
            <p:nvPr/>
          </p:nvSpPr>
          <p:spPr>
            <a:xfrm>
              <a:off x="2943823" y="1970657"/>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5" name="rc35"/>
            <p:cNvSpPr/>
            <p:nvPr/>
          </p:nvSpPr>
          <p:spPr>
            <a:xfrm>
              <a:off x="3206938" y="1970657"/>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 name="rc36"/>
            <p:cNvSpPr/>
            <p:nvPr/>
          </p:nvSpPr>
          <p:spPr>
            <a:xfrm>
              <a:off x="3470054" y="1970657"/>
              <a:ext cx="263115"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7" name="rc37"/>
            <p:cNvSpPr/>
            <p:nvPr/>
          </p:nvSpPr>
          <p:spPr>
            <a:xfrm>
              <a:off x="3733169" y="1970657"/>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 name="rc38"/>
            <p:cNvSpPr/>
            <p:nvPr/>
          </p:nvSpPr>
          <p:spPr>
            <a:xfrm>
              <a:off x="3996284" y="1970657"/>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9" name="rc39"/>
            <p:cNvSpPr/>
            <p:nvPr/>
          </p:nvSpPr>
          <p:spPr>
            <a:xfrm>
              <a:off x="4259400" y="1970657"/>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 name="rc40"/>
            <p:cNvSpPr/>
            <p:nvPr/>
          </p:nvSpPr>
          <p:spPr>
            <a:xfrm>
              <a:off x="4522515" y="1970657"/>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1" name="rc41"/>
            <p:cNvSpPr/>
            <p:nvPr/>
          </p:nvSpPr>
          <p:spPr>
            <a:xfrm>
              <a:off x="4785630" y="1970657"/>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5048746" y="1970657"/>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 name="rc43"/>
            <p:cNvSpPr/>
            <p:nvPr/>
          </p:nvSpPr>
          <p:spPr>
            <a:xfrm>
              <a:off x="5311861" y="1970657"/>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 name="rc44"/>
            <p:cNvSpPr/>
            <p:nvPr/>
          </p:nvSpPr>
          <p:spPr>
            <a:xfrm>
              <a:off x="5574976" y="1970657"/>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5" name="rc45"/>
            <p:cNvSpPr/>
            <p:nvPr/>
          </p:nvSpPr>
          <p:spPr>
            <a:xfrm>
              <a:off x="5838092" y="1970657"/>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6" name="rc46"/>
            <p:cNvSpPr/>
            <p:nvPr/>
          </p:nvSpPr>
          <p:spPr>
            <a:xfrm>
              <a:off x="6101207" y="1970657"/>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 name="rc47"/>
            <p:cNvSpPr/>
            <p:nvPr/>
          </p:nvSpPr>
          <p:spPr>
            <a:xfrm>
              <a:off x="6364322" y="1970657"/>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 name="rc48"/>
            <p:cNvSpPr/>
            <p:nvPr/>
          </p:nvSpPr>
          <p:spPr>
            <a:xfrm>
              <a:off x="6627438" y="1970657"/>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9" name="rc49"/>
            <p:cNvSpPr/>
            <p:nvPr/>
          </p:nvSpPr>
          <p:spPr>
            <a:xfrm>
              <a:off x="6890553" y="1970657"/>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0" name="rc50"/>
            <p:cNvSpPr/>
            <p:nvPr/>
          </p:nvSpPr>
          <p:spPr>
            <a:xfrm>
              <a:off x="7153668" y="1970657"/>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1" name="rc51"/>
            <p:cNvSpPr/>
            <p:nvPr/>
          </p:nvSpPr>
          <p:spPr>
            <a:xfrm>
              <a:off x="7416784" y="1970657"/>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2" name="rc52"/>
            <p:cNvSpPr/>
            <p:nvPr/>
          </p:nvSpPr>
          <p:spPr>
            <a:xfrm>
              <a:off x="7679899" y="1970657"/>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 name="rc53"/>
            <p:cNvSpPr/>
            <p:nvPr/>
          </p:nvSpPr>
          <p:spPr>
            <a:xfrm>
              <a:off x="7943014" y="1970657"/>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4" name="rc54"/>
            <p:cNvSpPr/>
            <p:nvPr/>
          </p:nvSpPr>
          <p:spPr>
            <a:xfrm>
              <a:off x="8206130" y="1970657"/>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5" name="rc55"/>
            <p:cNvSpPr/>
            <p:nvPr/>
          </p:nvSpPr>
          <p:spPr>
            <a:xfrm>
              <a:off x="8469245" y="1970657"/>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 name="rc56"/>
            <p:cNvSpPr/>
            <p:nvPr/>
          </p:nvSpPr>
          <p:spPr>
            <a:xfrm>
              <a:off x="1891362" y="5458235"/>
              <a:ext cx="263115"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7" name="rc57"/>
            <p:cNvSpPr/>
            <p:nvPr/>
          </p:nvSpPr>
          <p:spPr>
            <a:xfrm>
              <a:off x="2154477" y="5458235"/>
              <a:ext cx="263115"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8" name="rc58"/>
            <p:cNvSpPr/>
            <p:nvPr/>
          </p:nvSpPr>
          <p:spPr>
            <a:xfrm>
              <a:off x="2417592" y="5458235"/>
              <a:ext cx="263115"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9" name="rc59"/>
            <p:cNvSpPr/>
            <p:nvPr/>
          </p:nvSpPr>
          <p:spPr>
            <a:xfrm>
              <a:off x="2680708" y="5458235"/>
              <a:ext cx="263115"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0" name="rc60"/>
            <p:cNvSpPr/>
            <p:nvPr/>
          </p:nvSpPr>
          <p:spPr>
            <a:xfrm>
              <a:off x="2943823" y="5458235"/>
              <a:ext cx="263115"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1" name="rc61"/>
            <p:cNvSpPr/>
            <p:nvPr/>
          </p:nvSpPr>
          <p:spPr>
            <a:xfrm>
              <a:off x="3206938" y="5458235"/>
              <a:ext cx="263115"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2" name="rc62"/>
            <p:cNvSpPr/>
            <p:nvPr/>
          </p:nvSpPr>
          <p:spPr>
            <a:xfrm>
              <a:off x="3470054" y="5458235"/>
              <a:ext cx="263115"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3" name="rc63"/>
            <p:cNvSpPr/>
            <p:nvPr/>
          </p:nvSpPr>
          <p:spPr>
            <a:xfrm>
              <a:off x="3733169" y="5458235"/>
              <a:ext cx="263115"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4" name="rc64"/>
            <p:cNvSpPr/>
            <p:nvPr/>
          </p:nvSpPr>
          <p:spPr>
            <a:xfrm>
              <a:off x="3996284" y="5458235"/>
              <a:ext cx="263115"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5" name="rc65"/>
            <p:cNvSpPr/>
            <p:nvPr/>
          </p:nvSpPr>
          <p:spPr>
            <a:xfrm>
              <a:off x="4259400" y="5458235"/>
              <a:ext cx="263115"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6" name="rc66"/>
            <p:cNvSpPr/>
            <p:nvPr/>
          </p:nvSpPr>
          <p:spPr>
            <a:xfrm>
              <a:off x="4522515" y="5458235"/>
              <a:ext cx="263115"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7" name="rc67"/>
            <p:cNvSpPr/>
            <p:nvPr/>
          </p:nvSpPr>
          <p:spPr>
            <a:xfrm>
              <a:off x="4785630" y="5458235"/>
              <a:ext cx="263115"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8" name="rc68"/>
            <p:cNvSpPr/>
            <p:nvPr/>
          </p:nvSpPr>
          <p:spPr>
            <a:xfrm>
              <a:off x="5048746" y="5458235"/>
              <a:ext cx="263115"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9" name="rc69"/>
            <p:cNvSpPr/>
            <p:nvPr/>
          </p:nvSpPr>
          <p:spPr>
            <a:xfrm>
              <a:off x="5311861" y="5458235"/>
              <a:ext cx="263115"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0" name="rc70"/>
            <p:cNvSpPr/>
            <p:nvPr/>
          </p:nvSpPr>
          <p:spPr>
            <a:xfrm>
              <a:off x="5574976" y="5458235"/>
              <a:ext cx="263115"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1" name="rc71"/>
            <p:cNvSpPr/>
            <p:nvPr/>
          </p:nvSpPr>
          <p:spPr>
            <a:xfrm>
              <a:off x="5838092" y="5458235"/>
              <a:ext cx="263115"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2" name="rc72"/>
            <p:cNvSpPr/>
            <p:nvPr/>
          </p:nvSpPr>
          <p:spPr>
            <a:xfrm>
              <a:off x="6101207" y="5458235"/>
              <a:ext cx="263115"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3" name="rc73"/>
            <p:cNvSpPr/>
            <p:nvPr/>
          </p:nvSpPr>
          <p:spPr>
            <a:xfrm>
              <a:off x="6364322" y="5458235"/>
              <a:ext cx="263115"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4" name="rc74"/>
            <p:cNvSpPr/>
            <p:nvPr/>
          </p:nvSpPr>
          <p:spPr>
            <a:xfrm>
              <a:off x="6627438" y="5458235"/>
              <a:ext cx="263115"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5" name="rc75"/>
            <p:cNvSpPr/>
            <p:nvPr/>
          </p:nvSpPr>
          <p:spPr>
            <a:xfrm>
              <a:off x="6890553" y="5458235"/>
              <a:ext cx="263115"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6" name="rc76"/>
            <p:cNvSpPr/>
            <p:nvPr/>
          </p:nvSpPr>
          <p:spPr>
            <a:xfrm>
              <a:off x="7153668" y="5458235"/>
              <a:ext cx="263115" cy="24911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77" name="rc77"/>
            <p:cNvSpPr/>
            <p:nvPr/>
          </p:nvSpPr>
          <p:spPr>
            <a:xfrm>
              <a:off x="7416784" y="5458235"/>
              <a:ext cx="263115" cy="249112"/>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78" name="rc78"/>
            <p:cNvSpPr/>
            <p:nvPr/>
          </p:nvSpPr>
          <p:spPr>
            <a:xfrm>
              <a:off x="7679899" y="5458235"/>
              <a:ext cx="263115" cy="24911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9" name="rc79"/>
            <p:cNvSpPr/>
            <p:nvPr/>
          </p:nvSpPr>
          <p:spPr>
            <a:xfrm>
              <a:off x="7943014" y="5458235"/>
              <a:ext cx="263115" cy="24911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0" name="rc80"/>
            <p:cNvSpPr/>
            <p:nvPr/>
          </p:nvSpPr>
          <p:spPr>
            <a:xfrm>
              <a:off x="8206130" y="5458235"/>
              <a:ext cx="263115" cy="24911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1" name="rc81"/>
            <p:cNvSpPr/>
            <p:nvPr/>
          </p:nvSpPr>
          <p:spPr>
            <a:xfrm>
              <a:off x="8469245" y="5458235"/>
              <a:ext cx="263115" cy="24911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2" name="rc82"/>
            <p:cNvSpPr/>
            <p:nvPr/>
          </p:nvSpPr>
          <p:spPr>
            <a:xfrm>
              <a:off x="1891362" y="1223318"/>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3" name="rc83"/>
            <p:cNvSpPr/>
            <p:nvPr/>
          </p:nvSpPr>
          <p:spPr>
            <a:xfrm>
              <a:off x="2154477" y="1223318"/>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4" name="rc84"/>
            <p:cNvSpPr/>
            <p:nvPr/>
          </p:nvSpPr>
          <p:spPr>
            <a:xfrm>
              <a:off x="2417592" y="1223318"/>
              <a:ext cx="263115"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5" name="rc85"/>
            <p:cNvSpPr/>
            <p:nvPr/>
          </p:nvSpPr>
          <p:spPr>
            <a:xfrm>
              <a:off x="2680708" y="1223318"/>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6" name="rc86"/>
            <p:cNvSpPr/>
            <p:nvPr/>
          </p:nvSpPr>
          <p:spPr>
            <a:xfrm>
              <a:off x="2943823" y="1223318"/>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7" name="rc87"/>
            <p:cNvSpPr/>
            <p:nvPr/>
          </p:nvSpPr>
          <p:spPr>
            <a:xfrm>
              <a:off x="3206938" y="1223318"/>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8" name="rc88"/>
            <p:cNvSpPr/>
            <p:nvPr/>
          </p:nvSpPr>
          <p:spPr>
            <a:xfrm>
              <a:off x="3470054" y="1223318"/>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9" name="rc89"/>
            <p:cNvSpPr/>
            <p:nvPr/>
          </p:nvSpPr>
          <p:spPr>
            <a:xfrm>
              <a:off x="3733169" y="1223318"/>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0" name="rc90"/>
            <p:cNvSpPr/>
            <p:nvPr/>
          </p:nvSpPr>
          <p:spPr>
            <a:xfrm>
              <a:off x="3996284" y="1223318"/>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4259400" y="1223318"/>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2" name="rc92"/>
            <p:cNvSpPr/>
            <p:nvPr/>
          </p:nvSpPr>
          <p:spPr>
            <a:xfrm>
              <a:off x="4522515" y="1223318"/>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3" name="rc93"/>
            <p:cNvSpPr/>
            <p:nvPr/>
          </p:nvSpPr>
          <p:spPr>
            <a:xfrm>
              <a:off x="4785630" y="1223318"/>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4" name="rc94"/>
            <p:cNvSpPr/>
            <p:nvPr/>
          </p:nvSpPr>
          <p:spPr>
            <a:xfrm>
              <a:off x="5048746" y="1223318"/>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5" name="rc95"/>
            <p:cNvSpPr/>
            <p:nvPr/>
          </p:nvSpPr>
          <p:spPr>
            <a:xfrm>
              <a:off x="5311861" y="1223318"/>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6" name="rc96"/>
            <p:cNvSpPr/>
            <p:nvPr/>
          </p:nvSpPr>
          <p:spPr>
            <a:xfrm>
              <a:off x="5574976" y="122331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838092" y="122331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6101207" y="1223318"/>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9" name="rc99"/>
            <p:cNvSpPr/>
            <p:nvPr/>
          </p:nvSpPr>
          <p:spPr>
            <a:xfrm>
              <a:off x="6364322" y="1223318"/>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0" name="rc100"/>
            <p:cNvSpPr/>
            <p:nvPr/>
          </p:nvSpPr>
          <p:spPr>
            <a:xfrm>
              <a:off x="6627438" y="1223318"/>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90553" y="1223318"/>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53668" y="1223318"/>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3" name="rc103"/>
            <p:cNvSpPr/>
            <p:nvPr/>
          </p:nvSpPr>
          <p:spPr>
            <a:xfrm>
              <a:off x="7416784" y="1223318"/>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4" name="rc104"/>
            <p:cNvSpPr/>
            <p:nvPr/>
          </p:nvSpPr>
          <p:spPr>
            <a:xfrm>
              <a:off x="7679899" y="1223318"/>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5" name="rc105"/>
            <p:cNvSpPr/>
            <p:nvPr/>
          </p:nvSpPr>
          <p:spPr>
            <a:xfrm>
              <a:off x="7943014" y="122331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6" name="rc106"/>
            <p:cNvSpPr/>
            <p:nvPr/>
          </p:nvSpPr>
          <p:spPr>
            <a:xfrm>
              <a:off x="8206130" y="1223318"/>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7" name="rc107"/>
            <p:cNvSpPr/>
            <p:nvPr/>
          </p:nvSpPr>
          <p:spPr>
            <a:xfrm>
              <a:off x="8469245" y="122331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1891362" y="4960010"/>
              <a:ext cx="263115"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9" name="rc109"/>
            <p:cNvSpPr/>
            <p:nvPr/>
          </p:nvSpPr>
          <p:spPr>
            <a:xfrm>
              <a:off x="2154477" y="4960010"/>
              <a:ext cx="263115"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0" name="rc110"/>
            <p:cNvSpPr/>
            <p:nvPr/>
          </p:nvSpPr>
          <p:spPr>
            <a:xfrm>
              <a:off x="2417592" y="4960010"/>
              <a:ext cx="263115"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1" name="rc111"/>
            <p:cNvSpPr/>
            <p:nvPr/>
          </p:nvSpPr>
          <p:spPr>
            <a:xfrm>
              <a:off x="2680708" y="4960010"/>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2" name="rc112"/>
            <p:cNvSpPr/>
            <p:nvPr/>
          </p:nvSpPr>
          <p:spPr>
            <a:xfrm>
              <a:off x="2943823" y="4960010"/>
              <a:ext cx="263115"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3" name="rc113"/>
            <p:cNvSpPr/>
            <p:nvPr/>
          </p:nvSpPr>
          <p:spPr>
            <a:xfrm>
              <a:off x="3206938" y="4960010"/>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4" name="rc114"/>
            <p:cNvSpPr/>
            <p:nvPr/>
          </p:nvSpPr>
          <p:spPr>
            <a:xfrm>
              <a:off x="3470054" y="4960010"/>
              <a:ext cx="263115"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5" name="rc115"/>
            <p:cNvSpPr/>
            <p:nvPr/>
          </p:nvSpPr>
          <p:spPr>
            <a:xfrm>
              <a:off x="3733169" y="4960010"/>
              <a:ext cx="263115"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6" name="rc116"/>
            <p:cNvSpPr/>
            <p:nvPr/>
          </p:nvSpPr>
          <p:spPr>
            <a:xfrm>
              <a:off x="3996284" y="4960010"/>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7" name="rc117"/>
            <p:cNvSpPr/>
            <p:nvPr/>
          </p:nvSpPr>
          <p:spPr>
            <a:xfrm>
              <a:off x="4259400" y="4960010"/>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8" name="rc118"/>
            <p:cNvSpPr/>
            <p:nvPr/>
          </p:nvSpPr>
          <p:spPr>
            <a:xfrm>
              <a:off x="4522515" y="4960010"/>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9" name="rc119"/>
            <p:cNvSpPr/>
            <p:nvPr/>
          </p:nvSpPr>
          <p:spPr>
            <a:xfrm>
              <a:off x="4785630" y="4960010"/>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0" name="rc120"/>
            <p:cNvSpPr/>
            <p:nvPr/>
          </p:nvSpPr>
          <p:spPr>
            <a:xfrm>
              <a:off x="5048746" y="4960010"/>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1" name="rc121"/>
            <p:cNvSpPr/>
            <p:nvPr/>
          </p:nvSpPr>
          <p:spPr>
            <a:xfrm>
              <a:off x="5311861" y="4960010"/>
              <a:ext cx="263115"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2" name="rc122"/>
            <p:cNvSpPr/>
            <p:nvPr/>
          </p:nvSpPr>
          <p:spPr>
            <a:xfrm>
              <a:off x="5574976" y="4960010"/>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3" name="rc123"/>
            <p:cNvSpPr/>
            <p:nvPr/>
          </p:nvSpPr>
          <p:spPr>
            <a:xfrm>
              <a:off x="5838092" y="4960010"/>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4" name="rc124"/>
            <p:cNvSpPr/>
            <p:nvPr/>
          </p:nvSpPr>
          <p:spPr>
            <a:xfrm>
              <a:off x="6101207" y="4960010"/>
              <a:ext cx="263115"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5" name="rc125"/>
            <p:cNvSpPr/>
            <p:nvPr/>
          </p:nvSpPr>
          <p:spPr>
            <a:xfrm>
              <a:off x="6364322" y="4960010"/>
              <a:ext cx="263115"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6" name="rc126"/>
            <p:cNvSpPr/>
            <p:nvPr/>
          </p:nvSpPr>
          <p:spPr>
            <a:xfrm>
              <a:off x="6627438" y="4960010"/>
              <a:ext cx="263115"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7" name="rc127"/>
            <p:cNvSpPr/>
            <p:nvPr/>
          </p:nvSpPr>
          <p:spPr>
            <a:xfrm>
              <a:off x="6890553" y="4960010"/>
              <a:ext cx="263115"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8" name="rc128"/>
            <p:cNvSpPr/>
            <p:nvPr/>
          </p:nvSpPr>
          <p:spPr>
            <a:xfrm>
              <a:off x="7153668" y="4960010"/>
              <a:ext cx="263115" cy="24911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9" name="rc129"/>
            <p:cNvSpPr/>
            <p:nvPr/>
          </p:nvSpPr>
          <p:spPr>
            <a:xfrm>
              <a:off x="7416784" y="4960010"/>
              <a:ext cx="263115"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0" name="rc130"/>
            <p:cNvSpPr/>
            <p:nvPr/>
          </p:nvSpPr>
          <p:spPr>
            <a:xfrm>
              <a:off x="7679899" y="4960010"/>
              <a:ext cx="263115" cy="24911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1" name="rc131"/>
            <p:cNvSpPr/>
            <p:nvPr/>
          </p:nvSpPr>
          <p:spPr>
            <a:xfrm>
              <a:off x="7943014" y="4960010"/>
              <a:ext cx="263115"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2" name="rc132"/>
            <p:cNvSpPr/>
            <p:nvPr/>
          </p:nvSpPr>
          <p:spPr>
            <a:xfrm>
              <a:off x="8206130" y="4960010"/>
              <a:ext cx="263115" cy="24911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3" name="rc133"/>
            <p:cNvSpPr/>
            <p:nvPr/>
          </p:nvSpPr>
          <p:spPr>
            <a:xfrm>
              <a:off x="8469245" y="4960010"/>
              <a:ext cx="263115" cy="24911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4" name="rc134"/>
            <p:cNvSpPr/>
            <p:nvPr/>
          </p:nvSpPr>
          <p:spPr>
            <a:xfrm>
              <a:off x="1891362" y="1472431"/>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5" name="rc135"/>
            <p:cNvSpPr/>
            <p:nvPr/>
          </p:nvSpPr>
          <p:spPr>
            <a:xfrm>
              <a:off x="2154477" y="1472431"/>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6" name="rc136"/>
            <p:cNvSpPr/>
            <p:nvPr/>
          </p:nvSpPr>
          <p:spPr>
            <a:xfrm>
              <a:off x="2417592" y="1472431"/>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7" name="rc137"/>
            <p:cNvSpPr/>
            <p:nvPr/>
          </p:nvSpPr>
          <p:spPr>
            <a:xfrm>
              <a:off x="2680708" y="1472431"/>
              <a:ext cx="263115" cy="24911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8" name="rc138"/>
            <p:cNvSpPr/>
            <p:nvPr/>
          </p:nvSpPr>
          <p:spPr>
            <a:xfrm>
              <a:off x="2943823" y="1472431"/>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9" name="rc139"/>
            <p:cNvSpPr/>
            <p:nvPr/>
          </p:nvSpPr>
          <p:spPr>
            <a:xfrm>
              <a:off x="3206938" y="1472431"/>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0" name="rc140"/>
            <p:cNvSpPr/>
            <p:nvPr/>
          </p:nvSpPr>
          <p:spPr>
            <a:xfrm>
              <a:off x="3470054" y="1472431"/>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1" name="rc141"/>
            <p:cNvSpPr/>
            <p:nvPr/>
          </p:nvSpPr>
          <p:spPr>
            <a:xfrm>
              <a:off x="3733169" y="1472431"/>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2" name="rc142"/>
            <p:cNvSpPr/>
            <p:nvPr/>
          </p:nvSpPr>
          <p:spPr>
            <a:xfrm>
              <a:off x="3996284" y="1472431"/>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3" name="rc143"/>
            <p:cNvSpPr/>
            <p:nvPr/>
          </p:nvSpPr>
          <p:spPr>
            <a:xfrm>
              <a:off x="4259400" y="1472431"/>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4" name="rc144"/>
            <p:cNvSpPr/>
            <p:nvPr/>
          </p:nvSpPr>
          <p:spPr>
            <a:xfrm>
              <a:off x="4522515" y="1472431"/>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5" name="rc145"/>
            <p:cNvSpPr/>
            <p:nvPr/>
          </p:nvSpPr>
          <p:spPr>
            <a:xfrm>
              <a:off x="4785630" y="1472431"/>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6" name="rc146"/>
            <p:cNvSpPr/>
            <p:nvPr/>
          </p:nvSpPr>
          <p:spPr>
            <a:xfrm>
              <a:off x="5048746" y="1472431"/>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5311861" y="1472431"/>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5574976" y="1472431"/>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5838092" y="1472431"/>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6101207" y="1472431"/>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1" name="rc151"/>
            <p:cNvSpPr/>
            <p:nvPr/>
          </p:nvSpPr>
          <p:spPr>
            <a:xfrm>
              <a:off x="6364322" y="1472431"/>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6627438" y="1472431"/>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3" name="rc153"/>
            <p:cNvSpPr/>
            <p:nvPr/>
          </p:nvSpPr>
          <p:spPr>
            <a:xfrm>
              <a:off x="6890553" y="1472431"/>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4" name="rc154"/>
            <p:cNvSpPr/>
            <p:nvPr/>
          </p:nvSpPr>
          <p:spPr>
            <a:xfrm>
              <a:off x="7153668" y="1472431"/>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7416784" y="1472431"/>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7679899" y="1472431"/>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7943014" y="1472431"/>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8206130" y="1472431"/>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8469245" y="1472431"/>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1891362" y="3714446"/>
              <a:ext cx="263115"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1" name="rc161"/>
            <p:cNvSpPr/>
            <p:nvPr/>
          </p:nvSpPr>
          <p:spPr>
            <a:xfrm>
              <a:off x="2154477" y="3714446"/>
              <a:ext cx="263115"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2" name="rc162"/>
            <p:cNvSpPr/>
            <p:nvPr/>
          </p:nvSpPr>
          <p:spPr>
            <a:xfrm>
              <a:off x="2417592" y="3714446"/>
              <a:ext cx="263115"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3" name="rc163"/>
            <p:cNvSpPr/>
            <p:nvPr/>
          </p:nvSpPr>
          <p:spPr>
            <a:xfrm>
              <a:off x="2680708" y="3714446"/>
              <a:ext cx="263115"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4" name="rc164"/>
            <p:cNvSpPr/>
            <p:nvPr/>
          </p:nvSpPr>
          <p:spPr>
            <a:xfrm>
              <a:off x="2943823" y="3714446"/>
              <a:ext cx="263115"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5" name="rc165"/>
            <p:cNvSpPr/>
            <p:nvPr/>
          </p:nvSpPr>
          <p:spPr>
            <a:xfrm>
              <a:off x="3206938" y="3714446"/>
              <a:ext cx="263115"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6" name="rc166"/>
            <p:cNvSpPr/>
            <p:nvPr/>
          </p:nvSpPr>
          <p:spPr>
            <a:xfrm>
              <a:off x="3470054" y="3714446"/>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7" name="rc167"/>
            <p:cNvSpPr/>
            <p:nvPr/>
          </p:nvSpPr>
          <p:spPr>
            <a:xfrm>
              <a:off x="3733169" y="3714446"/>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8" name="rc168"/>
            <p:cNvSpPr/>
            <p:nvPr/>
          </p:nvSpPr>
          <p:spPr>
            <a:xfrm>
              <a:off x="3996284" y="3714446"/>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9" name="rc169"/>
            <p:cNvSpPr/>
            <p:nvPr/>
          </p:nvSpPr>
          <p:spPr>
            <a:xfrm>
              <a:off x="4259400" y="3714446"/>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0" name="rc170"/>
            <p:cNvSpPr/>
            <p:nvPr/>
          </p:nvSpPr>
          <p:spPr>
            <a:xfrm>
              <a:off x="4522515" y="3714446"/>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1" name="rc171"/>
            <p:cNvSpPr/>
            <p:nvPr/>
          </p:nvSpPr>
          <p:spPr>
            <a:xfrm>
              <a:off x="4785630" y="3714446"/>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2" name="rc172"/>
            <p:cNvSpPr/>
            <p:nvPr/>
          </p:nvSpPr>
          <p:spPr>
            <a:xfrm>
              <a:off x="5048746" y="3714446"/>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3" name="rc173"/>
            <p:cNvSpPr/>
            <p:nvPr/>
          </p:nvSpPr>
          <p:spPr>
            <a:xfrm>
              <a:off x="5311861" y="3714446"/>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4" name="rc174"/>
            <p:cNvSpPr/>
            <p:nvPr/>
          </p:nvSpPr>
          <p:spPr>
            <a:xfrm>
              <a:off x="5574976" y="3714446"/>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5" name="rc175"/>
            <p:cNvSpPr/>
            <p:nvPr/>
          </p:nvSpPr>
          <p:spPr>
            <a:xfrm>
              <a:off x="5838092" y="3714446"/>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6" name="rc176"/>
            <p:cNvSpPr/>
            <p:nvPr/>
          </p:nvSpPr>
          <p:spPr>
            <a:xfrm>
              <a:off x="6101207" y="3714446"/>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7" name="rc177"/>
            <p:cNvSpPr/>
            <p:nvPr/>
          </p:nvSpPr>
          <p:spPr>
            <a:xfrm>
              <a:off x="6364322" y="3714446"/>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8" name="rc178"/>
            <p:cNvSpPr/>
            <p:nvPr/>
          </p:nvSpPr>
          <p:spPr>
            <a:xfrm>
              <a:off x="6627438" y="3714446"/>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9" name="rc179"/>
            <p:cNvSpPr/>
            <p:nvPr/>
          </p:nvSpPr>
          <p:spPr>
            <a:xfrm>
              <a:off x="6890553" y="3714446"/>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0" name="rc180"/>
            <p:cNvSpPr/>
            <p:nvPr/>
          </p:nvSpPr>
          <p:spPr>
            <a:xfrm>
              <a:off x="7153668" y="3714446"/>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1" name="rc181"/>
            <p:cNvSpPr/>
            <p:nvPr/>
          </p:nvSpPr>
          <p:spPr>
            <a:xfrm>
              <a:off x="7416784" y="3714446"/>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2" name="rc182"/>
            <p:cNvSpPr/>
            <p:nvPr/>
          </p:nvSpPr>
          <p:spPr>
            <a:xfrm>
              <a:off x="7679899" y="3714446"/>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3" name="rc183"/>
            <p:cNvSpPr/>
            <p:nvPr/>
          </p:nvSpPr>
          <p:spPr>
            <a:xfrm>
              <a:off x="7943014" y="3714446"/>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4" name="rc184"/>
            <p:cNvSpPr/>
            <p:nvPr/>
          </p:nvSpPr>
          <p:spPr>
            <a:xfrm>
              <a:off x="8206130" y="3714446"/>
              <a:ext cx="263115"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5" name="rc185"/>
            <p:cNvSpPr/>
            <p:nvPr/>
          </p:nvSpPr>
          <p:spPr>
            <a:xfrm>
              <a:off x="8469245" y="3714446"/>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6" name="rc186"/>
            <p:cNvSpPr/>
            <p:nvPr/>
          </p:nvSpPr>
          <p:spPr>
            <a:xfrm>
              <a:off x="1891362" y="1721544"/>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7" name="rc187"/>
            <p:cNvSpPr/>
            <p:nvPr/>
          </p:nvSpPr>
          <p:spPr>
            <a:xfrm>
              <a:off x="2154477" y="1721544"/>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8" name="rc188"/>
            <p:cNvSpPr/>
            <p:nvPr/>
          </p:nvSpPr>
          <p:spPr>
            <a:xfrm>
              <a:off x="2417592" y="1721544"/>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9" name="rc189"/>
            <p:cNvSpPr/>
            <p:nvPr/>
          </p:nvSpPr>
          <p:spPr>
            <a:xfrm>
              <a:off x="2680708" y="1721544"/>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0" name="rc190"/>
            <p:cNvSpPr/>
            <p:nvPr/>
          </p:nvSpPr>
          <p:spPr>
            <a:xfrm>
              <a:off x="2943823" y="1721544"/>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1" name="rc191"/>
            <p:cNvSpPr/>
            <p:nvPr/>
          </p:nvSpPr>
          <p:spPr>
            <a:xfrm>
              <a:off x="3206938" y="1721544"/>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2" name="rc192"/>
            <p:cNvSpPr/>
            <p:nvPr/>
          </p:nvSpPr>
          <p:spPr>
            <a:xfrm>
              <a:off x="3470054" y="1721544"/>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3" name="rc193"/>
            <p:cNvSpPr/>
            <p:nvPr/>
          </p:nvSpPr>
          <p:spPr>
            <a:xfrm>
              <a:off x="3733169" y="1721544"/>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4" name="rc194"/>
            <p:cNvSpPr/>
            <p:nvPr/>
          </p:nvSpPr>
          <p:spPr>
            <a:xfrm>
              <a:off x="3996284" y="1721544"/>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5" name="rc195"/>
            <p:cNvSpPr/>
            <p:nvPr/>
          </p:nvSpPr>
          <p:spPr>
            <a:xfrm>
              <a:off x="4259400" y="1721544"/>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6" name="rc196"/>
            <p:cNvSpPr/>
            <p:nvPr/>
          </p:nvSpPr>
          <p:spPr>
            <a:xfrm>
              <a:off x="4522515" y="1721544"/>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7" name="rc197"/>
            <p:cNvSpPr/>
            <p:nvPr/>
          </p:nvSpPr>
          <p:spPr>
            <a:xfrm>
              <a:off x="4785630" y="1721544"/>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8" name="rc198"/>
            <p:cNvSpPr/>
            <p:nvPr/>
          </p:nvSpPr>
          <p:spPr>
            <a:xfrm>
              <a:off x="5048746" y="1721544"/>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9" name="rc199"/>
            <p:cNvSpPr/>
            <p:nvPr/>
          </p:nvSpPr>
          <p:spPr>
            <a:xfrm>
              <a:off x="5311861" y="1721544"/>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0" name="rc200"/>
            <p:cNvSpPr/>
            <p:nvPr/>
          </p:nvSpPr>
          <p:spPr>
            <a:xfrm>
              <a:off x="5574976" y="1721544"/>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1" name="rc201"/>
            <p:cNvSpPr/>
            <p:nvPr/>
          </p:nvSpPr>
          <p:spPr>
            <a:xfrm>
              <a:off x="5838092" y="1721544"/>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2" name="rc202"/>
            <p:cNvSpPr/>
            <p:nvPr/>
          </p:nvSpPr>
          <p:spPr>
            <a:xfrm>
              <a:off x="6101207" y="1721544"/>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3" name="rc203"/>
            <p:cNvSpPr/>
            <p:nvPr/>
          </p:nvSpPr>
          <p:spPr>
            <a:xfrm>
              <a:off x="6364322" y="1721544"/>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4" name="rc204"/>
            <p:cNvSpPr/>
            <p:nvPr/>
          </p:nvSpPr>
          <p:spPr>
            <a:xfrm>
              <a:off x="6627438" y="1721544"/>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5" name="rc205"/>
            <p:cNvSpPr/>
            <p:nvPr/>
          </p:nvSpPr>
          <p:spPr>
            <a:xfrm>
              <a:off x="6890553" y="1721544"/>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7153668" y="1721544"/>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7" name="rc207"/>
            <p:cNvSpPr/>
            <p:nvPr/>
          </p:nvSpPr>
          <p:spPr>
            <a:xfrm>
              <a:off x="7416784" y="1721544"/>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8" name="rc208"/>
            <p:cNvSpPr/>
            <p:nvPr/>
          </p:nvSpPr>
          <p:spPr>
            <a:xfrm>
              <a:off x="7679899" y="1721544"/>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7943014" y="1721544"/>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8206130" y="1721544"/>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8469245" y="1721544"/>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2" name="rc212"/>
            <p:cNvSpPr/>
            <p:nvPr/>
          </p:nvSpPr>
          <p:spPr>
            <a:xfrm>
              <a:off x="1891362" y="3465333"/>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3" name="rc213"/>
            <p:cNvSpPr/>
            <p:nvPr/>
          </p:nvSpPr>
          <p:spPr>
            <a:xfrm>
              <a:off x="2154477" y="3465333"/>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4" name="rc214"/>
            <p:cNvSpPr/>
            <p:nvPr/>
          </p:nvSpPr>
          <p:spPr>
            <a:xfrm>
              <a:off x="2417592" y="3465333"/>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5" name="rc215"/>
            <p:cNvSpPr/>
            <p:nvPr/>
          </p:nvSpPr>
          <p:spPr>
            <a:xfrm>
              <a:off x="2680708" y="3465333"/>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6" name="rc216"/>
            <p:cNvSpPr/>
            <p:nvPr/>
          </p:nvSpPr>
          <p:spPr>
            <a:xfrm>
              <a:off x="2943823" y="3465333"/>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7" name="rc217"/>
            <p:cNvSpPr/>
            <p:nvPr/>
          </p:nvSpPr>
          <p:spPr>
            <a:xfrm>
              <a:off x="3206938" y="3465333"/>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8" name="rc218"/>
            <p:cNvSpPr/>
            <p:nvPr/>
          </p:nvSpPr>
          <p:spPr>
            <a:xfrm>
              <a:off x="3470054" y="3465333"/>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9" name="rc219"/>
            <p:cNvSpPr/>
            <p:nvPr/>
          </p:nvSpPr>
          <p:spPr>
            <a:xfrm>
              <a:off x="3733169" y="3465333"/>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0" name="rc220"/>
            <p:cNvSpPr/>
            <p:nvPr/>
          </p:nvSpPr>
          <p:spPr>
            <a:xfrm>
              <a:off x="3996284" y="3465333"/>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1" name="rc221"/>
            <p:cNvSpPr/>
            <p:nvPr/>
          </p:nvSpPr>
          <p:spPr>
            <a:xfrm>
              <a:off x="4259400" y="3465333"/>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2" name="rc222"/>
            <p:cNvSpPr/>
            <p:nvPr/>
          </p:nvSpPr>
          <p:spPr>
            <a:xfrm>
              <a:off x="4522515" y="3465333"/>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3" name="rc223"/>
            <p:cNvSpPr/>
            <p:nvPr/>
          </p:nvSpPr>
          <p:spPr>
            <a:xfrm>
              <a:off x="4785630" y="3465333"/>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4" name="rc224"/>
            <p:cNvSpPr/>
            <p:nvPr/>
          </p:nvSpPr>
          <p:spPr>
            <a:xfrm>
              <a:off x="5048746" y="3465333"/>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5" name="rc225"/>
            <p:cNvSpPr/>
            <p:nvPr/>
          </p:nvSpPr>
          <p:spPr>
            <a:xfrm>
              <a:off x="5311861" y="3465333"/>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6" name="rc226"/>
            <p:cNvSpPr/>
            <p:nvPr/>
          </p:nvSpPr>
          <p:spPr>
            <a:xfrm>
              <a:off x="5574976" y="3465333"/>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7" name="rc227"/>
            <p:cNvSpPr/>
            <p:nvPr/>
          </p:nvSpPr>
          <p:spPr>
            <a:xfrm>
              <a:off x="5838092" y="3465333"/>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8" name="rc228"/>
            <p:cNvSpPr/>
            <p:nvPr/>
          </p:nvSpPr>
          <p:spPr>
            <a:xfrm>
              <a:off x="6101207" y="3465333"/>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9" name="rc229"/>
            <p:cNvSpPr/>
            <p:nvPr/>
          </p:nvSpPr>
          <p:spPr>
            <a:xfrm>
              <a:off x="6364322" y="3465333"/>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0" name="rc230"/>
            <p:cNvSpPr/>
            <p:nvPr/>
          </p:nvSpPr>
          <p:spPr>
            <a:xfrm>
              <a:off x="6627438" y="3465333"/>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1" name="rc231"/>
            <p:cNvSpPr/>
            <p:nvPr/>
          </p:nvSpPr>
          <p:spPr>
            <a:xfrm>
              <a:off x="6890553" y="3465333"/>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2" name="rc232"/>
            <p:cNvSpPr/>
            <p:nvPr/>
          </p:nvSpPr>
          <p:spPr>
            <a:xfrm>
              <a:off x="7153668" y="3465333"/>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3" name="rc233"/>
            <p:cNvSpPr/>
            <p:nvPr/>
          </p:nvSpPr>
          <p:spPr>
            <a:xfrm>
              <a:off x="7416784" y="3465333"/>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4" name="rc234"/>
            <p:cNvSpPr/>
            <p:nvPr/>
          </p:nvSpPr>
          <p:spPr>
            <a:xfrm>
              <a:off x="7679899" y="3465333"/>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5" name="rc235"/>
            <p:cNvSpPr/>
            <p:nvPr/>
          </p:nvSpPr>
          <p:spPr>
            <a:xfrm>
              <a:off x="7943014" y="3465333"/>
              <a:ext cx="263115"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6" name="rc236"/>
            <p:cNvSpPr/>
            <p:nvPr/>
          </p:nvSpPr>
          <p:spPr>
            <a:xfrm>
              <a:off x="8206130" y="3465333"/>
              <a:ext cx="263115"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7" name="rc237"/>
            <p:cNvSpPr/>
            <p:nvPr/>
          </p:nvSpPr>
          <p:spPr>
            <a:xfrm>
              <a:off x="8469245" y="3465333"/>
              <a:ext cx="263115"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8" name="rc238"/>
            <p:cNvSpPr/>
            <p:nvPr/>
          </p:nvSpPr>
          <p:spPr>
            <a:xfrm>
              <a:off x="1891362" y="4212671"/>
              <a:ext cx="263115"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9" name="rc239"/>
            <p:cNvSpPr/>
            <p:nvPr/>
          </p:nvSpPr>
          <p:spPr>
            <a:xfrm>
              <a:off x="2154477" y="4212671"/>
              <a:ext cx="263115"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0" name="rc240"/>
            <p:cNvSpPr/>
            <p:nvPr/>
          </p:nvSpPr>
          <p:spPr>
            <a:xfrm>
              <a:off x="2417592" y="4212671"/>
              <a:ext cx="263115"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1" name="rc241"/>
            <p:cNvSpPr/>
            <p:nvPr/>
          </p:nvSpPr>
          <p:spPr>
            <a:xfrm>
              <a:off x="2680708" y="4212671"/>
              <a:ext cx="263115"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42" name="rc242"/>
            <p:cNvSpPr/>
            <p:nvPr/>
          </p:nvSpPr>
          <p:spPr>
            <a:xfrm>
              <a:off x="2943823" y="4212671"/>
              <a:ext cx="263115"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43" name="rc243"/>
            <p:cNvSpPr/>
            <p:nvPr/>
          </p:nvSpPr>
          <p:spPr>
            <a:xfrm>
              <a:off x="3206938" y="4212671"/>
              <a:ext cx="263115" cy="24911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44" name="rc244"/>
            <p:cNvSpPr/>
            <p:nvPr/>
          </p:nvSpPr>
          <p:spPr>
            <a:xfrm>
              <a:off x="3470054" y="4212671"/>
              <a:ext cx="263115" cy="24911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45" name="rc245"/>
            <p:cNvSpPr/>
            <p:nvPr/>
          </p:nvSpPr>
          <p:spPr>
            <a:xfrm>
              <a:off x="3733169" y="4212671"/>
              <a:ext cx="263115"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6" name="rc246"/>
            <p:cNvSpPr/>
            <p:nvPr/>
          </p:nvSpPr>
          <p:spPr>
            <a:xfrm>
              <a:off x="3996284" y="4212671"/>
              <a:ext cx="263115"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47" name="rc247"/>
            <p:cNvSpPr/>
            <p:nvPr/>
          </p:nvSpPr>
          <p:spPr>
            <a:xfrm>
              <a:off x="4259400" y="4212671"/>
              <a:ext cx="263115"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8" name="rc248"/>
            <p:cNvSpPr/>
            <p:nvPr/>
          </p:nvSpPr>
          <p:spPr>
            <a:xfrm>
              <a:off x="4522515" y="4212671"/>
              <a:ext cx="263115"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9" name="rc249"/>
            <p:cNvSpPr/>
            <p:nvPr/>
          </p:nvSpPr>
          <p:spPr>
            <a:xfrm>
              <a:off x="4785630" y="4212671"/>
              <a:ext cx="263115"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0" name="rc250"/>
            <p:cNvSpPr/>
            <p:nvPr/>
          </p:nvSpPr>
          <p:spPr>
            <a:xfrm>
              <a:off x="5048746" y="4212671"/>
              <a:ext cx="263115"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1" name="rc251"/>
            <p:cNvSpPr/>
            <p:nvPr/>
          </p:nvSpPr>
          <p:spPr>
            <a:xfrm>
              <a:off x="5311861" y="4212671"/>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2" name="rc252"/>
            <p:cNvSpPr/>
            <p:nvPr/>
          </p:nvSpPr>
          <p:spPr>
            <a:xfrm>
              <a:off x="5574976" y="4212671"/>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3" name="rc253"/>
            <p:cNvSpPr/>
            <p:nvPr/>
          </p:nvSpPr>
          <p:spPr>
            <a:xfrm>
              <a:off x="5838092" y="4212671"/>
              <a:ext cx="263115"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4" name="rc254"/>
            <p:cNvSpPr/>
            <p:nvPr/>
          </p:nvSpPr>
          <p:spPr>
            <a:xfrm>
              <a:off x="6101207" y="4212671"/>
              <a:ext cx="263115"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5" name="rc255"/>
            <p:cNvSpPr/>
            <p:nvPr/>
          </p:nvSpPr>
          <p:spPr>
            <a:xfrm>
              <a:off x="6364322" y="4212671"/>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6" name="rc256"/>
            <p:cNvSpPr/>
            <p:nvPr/>
          </p:nvSpPr>
          <p:spPr>
            <a:xfrm>
              <a:off x="6627438" y="4212671"/>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7" name="rc257"/>
            <p:cNvSpPr/>
            <p:nvPr/>
          </p:nvSpPr>
          <p:spPr>
            <a:xfrm>
              <a:off x="6890553" y="4212671"/>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8" name="rc258"/>
            <p:cNvSpPr/>
            <p:nvPr/>
          </p:nvSpPr>
          <p:spPr>
            <a:xfrm>
              <a:off x="7153668" y="4212671"/>
              <a:ext cx="263115"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9" name="rc259"/>
            <p:cNvSpPr/>
            <p:nvPr/>
          </p:nvSpPr>
          <p:spPr>
            <a:xfrm>
              <a:off x="7416784" y="4212671"/>
              <a:ext cx="263115"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60" name="rc260"/>
            <p:cNvSpPr/>
            <p:nvPr/>
          </p:nvSpPr>
          <p:spPr>
            <a:xfrm>
              <a:off x="7679899" y="4212671"/>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1" name="rc261"/>
            <p:cNvSpPr/>
            <p:nvPr/>
          </p:nvSpPr>
          <p:spPr>
            <a:xfrm>
              <a:off x="7943014" y="4212671"/>
              <a:ext cx="263115"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2" name="rc262"/>
            <p:cNvSpPr/>
            <p:nvPr/>
          </p:nvSpPr>
          <p:spPr>
            <a:xfrm>
              <a:off x="8206130" y="4212671"/>
              <a:ext cx="263115"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3" name="rc263"/>
            <p:cNvSpPr/>
            <p:nvPr/>
          </p:nvSpPr>
          <p:spPr>
            <a:xfrm>
              <a:off x="8469245" y="4212671"/>
              <a:ext cx="263115"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4" name="rc264"/>
            <p:cNvSpPr/>
            <p:nvPr/>
          </p:nvSpPr>
          <p:spPr>
            <a:xfrm>
              <a:off x="1891362" y="3216220"/>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5" name="rc265"/>
            <p:cNvSpPr/>
            <p:nvPr/>
          </p:nvSpPr>
          <p:spPr>
            <a:xfrm>
              <a:off x="2154477" y="3216220"/>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66" name="rc266"/>
            <p:cNvSpPr/>
            <p:nvPr/>
          </p:nvSpPr>
          <p:spPr>
            <a:xfrm>
              <a:off x="2417592" y="3216220"/>
              <a:ext cx="263115"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7" name="rc267"/>
            <p:cNvSpPr/>
            <p:nvPr/>
          </p:nvSpPr>
          <p:spPr>
            <a:xfrm>
              <a:off x="2680708" y="3216220"/>
              <a:ext cx="263115"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68" name="rc268"/>
            <p:cNvSpPr/>
            <p:nvPr/>
          </p:nvSpPr>
          <p:spPr>
            <a:xfrm>
              <a:off x="2943823" y="3216220"/>
              <a:ext cx="263115" cy="24911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69" name="rc269"/>
            <p:cNvSpPr/>
            <p:nvPr/>
          </p:nvSpPr>
          <p:spPr>
            <a:xfrm>
              <a:off x="3206938" y="3216220"/>
              <a:ext cx="263115"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70" name="rc270"/>
            <p:cNvSpPr/>
            <p:nvPr/>
          </p:nvSpPr>
          <p:spPr>
            <a:xfrm>
              <a:off x="3470054" y="3216220"/>
              <a:ext cx="263115"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71" name="rc271"/>
            <p:cNvSpPr/>
            <p:nvPr/>
          </p:nvSpPr>
          <p:spPr>
            <a:xfrm>
              <a:off x="3733169" y="3216220"/>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2" name="rc272"/>
            <p:cNvSpPr/>
            <p:nvPr/>
          </p:nvSpPr>
          <p:spPr>
            <a:xfrm>
              <a:off x="3996284" y="3216220"/>
              <a:ext cx="263115"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73" name="rc273"/>
            <p:cNvSpPr/>
            <p:nvPr/>
          </p:nvSpPr>
          <p:spPr>
            <a:xfrm>
              <a:off x="4259400" y="3216220"/>
              <a:ext cx="263115"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74" name="rc274"/>
            <p:cNvSpPr/>
            <p:nvPr/>
          </p:nvSpPr>
          <p:spPr>
            <a:xfrm>
              <a:off x="4522515" y="3216220"/>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5" name="rc275"/>
            <p:cNvSpPr/>
            <p:nvPr/>
          </p:nvSpPr>
          <p:spPr>
            <a:xfrm>
              <a:off x="4785630" y="3216220"/>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6" name="rc276"/>
            <p:cNvSpPr/>
            <p:nvPr/>
          </p:nvSpPr>
          <p:spPr>
            <a:xfrm>
              <a:off x="5048746" y="3216220"/>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7" name="rc277"/>
            <p:cNvSpPr/>
            <p:nvPr/>
          </p:nvSpPr>
          <p:spPr>
            <a:xfrm>
              <a:off x="5311861" y="3216220"/>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8" name="rc278"/>
            <p:cNvSpPr/>
            <p:nvPr/>
          </p:nvSpPr>
          <p:spPr>
            <a:xfrm>
              <a:off x="5574976" y="3216220"/>
              <a:ext cx="263115"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9" name="rc279"/>
            <p:cNvSpPr/>
            <p:nvPr/>
          </p:nvSpPr>
          <p:spPr>
            <a:xfrm>
              <a:off x="5838092" y="3216220"/>
              <a:ext cx="263115"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80" name="rc280"/>
            <p:cNvSpPr/>
            <p:nvPr/>
          </p:nvSpPr>
          <p:spPr>
            <a:xfrm>
              <a:off x="6101207" y="3216220"/>
              <a:ext cx="263115"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81" name="rc281"/>
            <p:cNvSpPr/>
            <p:nvPr/>
          </p:nvSpPr>
          <p:spPr>
            <a:xfrm>
              <a:off x="6364322" y="3216220"/>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2" name="rc282"/>
            <p:cNvSpPr/>
            <p:nvPr/>
          </p:nvSpPr>
          <p:spPr>
            <a:xfrm>
              <a:off x="6627438" y="3216220"/>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3" name="rc283"/>
            <p:cNvSpPr/>
            <p:nvPr/>
          </p:nvSpPr>
          <p:spPr>
            <a:xfrm>
              <a:off x="6890553" y="3216220"/>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4" name="rc284"/>
            <p:cNvSpPr/>
            <p:nvPr/>
          </p:nvSpPr>
          <p:spPr>
            <a:xfrm>
              <a:off x="7153668" y="3216220"/>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5" name="rc285"/>
            <p:cNvSpPr/>
            <p:nvPr/>
          </p:nvSpPr>
          <p:spPr>
            <a:xfrm>
              <a:off x="7416784" y="3216220"/>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6" name="rc286"/>
            <p:cNvSpPr/>
            <p:nvPr/>
          </p:nvSpPr>
          <p:spPr>
            <a:xfrm>
              <a:off x="7679899" y="3216220"/>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7" name="rc287"/>
            <p:cNvSpPr/>
            <p:nvPr/>
          </p:nvSpPr>
          <p:spPr>
            <a:xfrm>
              <a:off x="7943014" y="3216220"/>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8" name="rc288"/>
            <p:cNvSpPr/>
            <p:nvPr/>
          </p:nvSpPr>
          <p:spPr>
            <a:xfrm>
              <a:off x="8206130" y="3216220"/>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9" name="rc289"/>
            <p:cNvSpPr/>
            <p:nvPr/>
          </p:nvSpPr>
          <p:spPr>
            <a:xfrm>
              <a:off x="8469245" y="3216220"/>
              <a:ext cx="263115"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90" name="rc290"/>
            <p:cNvSpPr/>
            <p:nvPr/>
          </p:nvSpPr>
          <p:spPr>
            <a:xfrm>
              <a:off x="1891362" y="2468882"/>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91" name="rc291"/>
            <p:cNvSpPr/>
            <p:nvPr/>
          </p:nvSpPr>
          <p:spPr>
            <a:xfrm>
              <a:off x="2154477" y="2468882"/>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2" name="rc292"/>
            <p:cNvSpPr/>
            <p:nvPr/>
          </p:nvSpPr>
          <p:spPr>
            <a:xfrm>
              <a:off x="2417592" y="2468882"/>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3" name="rc293"/>
            <p:cNvSpPr/>
            <p:nvPr/>
          </p:nvSpPr>
          <p:spPr>
            <a:xfrm>
              <a:off x="2680708" y="2468882"/>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4" name="rc294"/>
            <p:cNvSpPr/>
            <p:nvPr/>
          </p:nvSpPr>
          <p:spPr>
            <a:xfrm>
              <a:off x="2943823"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5" name="rc295"/>
            <p:cNvSpPr/>
            <p:nvPr/>
          </p:nvSpPr>
          <p:spPr>
            <a:xfrm>
              <a:off x="3206938"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6" name="rc296"/>
            <p:cNvSpPr/>
            <p:nvPr/>
          </p:nvSpPr>
          <p:spPr>
            <a:xfrm>
              <a:off x="3470054"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7" name="rc297"/>
            <p:cNvSpPr/>
            <p:nvPr/>
          </p:nvSpPr>
          <p:spPr>
            <a:xfrm>
              <a:off x="3733169" y="2468882"/>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8" name="rc298"/>
            <p:cNvSpPr/>
            <p:nvPr/>
          </p:nvSpPr>
          <p:spPr>
            <a:xfrm>
              <a:off x="3996284" y="2468882"/>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9" name="rc299"/>
            <p:cNvSpPr/>
            <p:nvPr/>
          </p:nvSpPr>
          <p:spPr>
            <a:xfrm>
              <a:off x="4259400" y="2468882"/>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0" name="rc300"/>
            <p:cNvSpPr/>
            <p:nvPr/>
          </p:nvSpPr>
          <p:spPr>
            <a:xfrm>
              <a:off x="4522515" y="2468882"/>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1" name="rc301"/>
            <p:cNvSpPr/>
            <p:nvPr/>
          </p:nvSpPr>
          <p:spPr>
            <a:xfrm>
              <a:off x="4785630"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2" name="rc302"/>
            <p:cNvSpPr/>
            <p:nvPr/>
          </p:nvSpPr>
          <p:spPr>
            <a:xfrm>
              <a:off x="5048746"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3" name="rc303"/>
            <p:cNvSpPr/>
            <p:nvPr/>
          </p:nvSpPr>
          <p:spPr>
            <a:xfrm>
              <a:off x="5311861" y="2468882"/>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4" name="rc304"/>
            <p:cNvSpPr/>
            <p:nvPr/>
          </p:nvSpPr>
          <p:spPr>
            <a:xfrm>
              <a:off x="5574976"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5" name="rc305"/>
            <p:cNvSpPr/>
            <p:nvPr/>
          </p:nvSpPr>
          <p:spPr>
            <a:xfrm>
              <a:off x="5838092"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6" name="rc306"/>
            <p:cNvSpPr/>
            <p:nvPr/>
          </p:nvSpPr>
          <p:spPr>
            <a:xfrm>
              <a:off x="6101207"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7" name="rc307"/>
            <p:cNvSpPr/>
            <p:nvPr/>
          </p:nvSpPr>
          <p:spPr>
            <a:xfrm>
              <a:off x="6364322"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8" name="rc308"/>
            <p:cNvSpPr/>
            <p:nvPr/>
          </p:nvSpPr>
          <p:spPr>
            <a:xfrm>
              <a:off x="6627438"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9" name="rc309"/>
            <p:cNvSpPr/>
            <p:nvPr/>
          </p:nvSpPr>
          <p:spPr>
            <a:xfrm>
              <a:off x="6890553" y="2468882"/>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0" name="rc310"/>
            <p:cNvSpPr/>
            <p:nvPr/>
          </p:nvSpPr>
          <p:spPr>
            <a:xfrm>
              <a:off x="7153668" y="2468882"/>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1" name="rc311"/>
            <p:cNvSpPr/>
            <p:nvPr/>
          </p:nvSpPr>
          <p:spPr>
            <a:xfrm>
              <a:off x="7416784" y="2468882"/>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2" name="rc312"/>
            <p:cNvSpPr/>
            <p:nvPr/>
          </p:nvSpPr>
          <p:spPr>
            <a:xfrm>
              <a:off x="7679899" y="2468882"/>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3" name="rc313"/>
            <p:cNvSpPr/>
            <p:nvPr/>
          </p:nvSpPr>
          <p:spPr>
            <a:xfrm>
              <a:off x="7943014" y="2468882"/>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4" name="rc314"/>
            <p:cNvSpPr/>
            <p:nvPr/>
          </p:nvSpPr>
          <p:spPr>
            <a:xfrm>
              <a:off x="8206130" y="2468882"/>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5" name="rc315"/>
            <p:cNvSpPr/>
            <p:nvPr/>
          </p:nvSpPr>
          <p:spPr>
            <a:xfrm>
              <a:off x="8469245" y="2468882"/>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6" name="rc316"/>
            <p:cNvSpPr/>
            <p:nvPr/>
          </p:nvSpPr>
          <p:spPr>
            <a:xfrm>
              <a:off x="1891362" y="4461784"/>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7" name="rc317"/>
            <p:cNvSpPr/>
            <p:nvPr/>
          </p:nvSpPr>
          <p:spPr>
            <a:xfrm>
              <a:off x="2154477" y="4461784"/>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8" name="rc318"/>
            <p:cNvSpPr/>
            <p:nvPr/>
          </p:nvSpPr>
          <p:spPr>
            <a:xfrm>
              <a:off x="2417592" y="4461784"/>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9" name="rc319"/>
            <p:cNvSpPr/>
            <p:nvPr/>
          </p:nvSpPr>
          <p:spPr>
            <a:xfrm>
              <a:off x="2680708" y="4461784"/>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0" name="rc320"/>
            <p:cNvSpPr/>
            <p:nvPr/>
          </p:nvSpPr>
          <p:spPr>
            <a:xfrm>
              <a:off x="2943823" y="4461784"/>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1" name="rc321"/>
            <p:cNvSpPr/>
            <p:nvPr/>
          </p:nvSpPr>
          <p:spPr>
            <a:xfrm>
              <a:off x="3206938" y="4461784"/>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2" name="rc322"/>
            <p:cNvSpPr/>
            <p:nvPr/>
          </p:nvSpPr>
          <p:spPr>
            <a:xfrm>
              <a:off x="3470054" y="4461784"/>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3" name="rc323"/>
            <p:cNvSpPr/>
            <p:nvPr/>
          </p:nvSpPr>
          <p:spPr>
            <a:xfrm>
              <a:off x="3733169" y="4461784"/>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24" name="rc324"/>
            <p:cNvSpPr/>
            <p:nvPr/>
          </p:nvSpPr>
          <p:spPr>
            <a:xfrm>
              <a:off x="3996284" y="4461784"/>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25" name="rc325"/>
            <p:cNvSpPr/>
            <p:nvPr/>
          </p:nvSpPr>
          <p:spPr>
            <a:xfrm>
              <a:off x="4259400" y="4461784"/>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26" name="rc326"/>
            <p:cNvSpPr/>
            <p:nvPr/>
          </p:nvSpPr>
          <p:spPr>
            <a:xfrm>
              <a:off x="4522515" y="4461784"/>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27" name="rc327"/>
            <p:cNvSpPr/>
            <p:nvPr/>
          </p:nvSpPr>
          <p:spPr>
            <a:xfrm>
              <a:off x="4785630" y="4461784"/>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28" name="rc328"/>
            <p:cNvSpPr/>
            <p:nvPr/>
          </p:nvSpPr>
          <p:spPr>
            <a:xfrm>
              <a:off x="5048746" y="4461784"/>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29" name="rc329"/>
            <p:cNvSpPr/>
            <p:nvPr/>
          </p:nvSpPr>
          <p:spPr>
            <a:xfrm>
              <a:off x="5311861" y="4461784"/>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0" name="rc330"/>
            <p:cNvSpPr/>
            <p:nvPr/>
          </p:nvSpPr>
          <p:spPr>
            <a:xfrm>
              <a:off x="5574976" y="4461784"/>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1" name="rc331"/>
            <p:cNvSpPr/>
            <p:nvPr/>
          </p:nvSpPr>
          <p:spPr>
            <a:xfrm>
              <a:off x="5838092" y="4461784"/>
              <a:ext cx="263115"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32" name="rc332"/>
            <p:cNvSpPr/>
            <p:nvPr/>
          </p:nvSpPr>
          <p:spPr>
            <a:xfrm>
              <a:off x="6101207" y="4461784"/>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3" name="rc333"/>
            <p:cNvSpPr/>
            <p:nvPr/>
          </p:nvSpPr>
          <p:spPr>
            <a:xfrm>
              <a:off x="6364322" y="4461784"/>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34" name="rc334"/>
            <p:cNvSpPr/>
            <p:nvPr/>
          </p:nvSpPr>
          <p:spPr>
            <a:xfrm>
              <a:off x="6627438" y="4461784"/>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5" name="rc335"/>
            <p:cNvSpPr/>
            <p:nvPr/>
          </p:nvSpPr>
          <p:spPr>
            <a:xfrm>
              <a:off x="6890553" y="4461784"/>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36" name="rc336"/>
            <p:cNvSpPr/>
            <p:nvPr/>
          </p:nvSpPr>
          <p:spPr>
            <a:xfrm>
              <a:off x="7153668" y="4461784"/>
              <a:ext cx="263115"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37" name="rc337"/>
            <p:cNvSpPr/>
            <p:nvPr/>
          </p:nvSpPr>
          <p:spPr>
            <a:xfrm>
              <a:off x="7416784" y="4461784"/>
              <a:ext cx="263115"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38" name="rc338"/>
            <p:cNvSpPr/>
            <p:nvPr/>
          </p:nvSpPr>
          <p:spPr>
            <a:xfrm>
              <a:off x="7679899" y="4461784"/>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39" name="rc339"/>
            <p:cNvSpPr/>
            <p:nvPr/>
          </p:nvSpPr>
          <p:spPr>
            <a:xfrm>
              <a:off x="7943014" y="4461784"/>
              <a:ext cx="263115"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40" name="rc340"/>
            <p:cNvSpPr/>
            <p:nvPr/>
          </p:nvSpPr>
          <p:spPr>
            <a:xfrm>
              <a:off x="8206130" y="4461784"/>
              <a:ext cx="263115"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41" name="rc341"/>
            <p:cNvSpPr/>
            <p:nvPr/>
          </p:nvSpPr>
          <p:spPr>
            <a:xfrm>
              <a:off x="8469245" y="4461784"/>
              <a:ext cx="263115"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42" name="rc342"/>
            <p:cNvSpPr/>
            <p:nvPr/>
          </p:nvSpPr>
          <p:spPr>
            <a:xfrm>
              <a:off x="1891362" y="2717995"/>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3" name="rc343"/>
            <p:cNvSpPr/>
            <p:nvPr/>
          </p:nvSpPr>
          <p:spPr>
            <a:xfrm>
              <a:off x="2154477" y="2717995"/>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4" name="rc344"/>
            <p:cNvSpPr/>
            <p:nvPr/>
          </p:nvSpPr>
          <p:spPr>
            <a:xfrm>
              <a:off x="2417592" y="2717995"/>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5" name="rc345"/>
            <p:cNvSpPr/>
            <p:nvPr/>
          </p:nvSpPr>
          <p:spPr>
            <a:xfrm>
              <a:off x="2680708" y="2717995"/>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6" name="rc346"/>
            <p:cNvSpPr/>
            <p:nvPr/>
          </p:nvSpPr>
          <p:spPr>
            <a:xfrm>
              <a:off x="2943823" y="2717995"/>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7" name="rc347"/>
            <p:cNvSpPr/>
            <p:nvPr/>
          </p:nvSpPr>
          <p:spPr>
            <a:xfrm>
              <a:off x="3206938" y="2717995"/>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8" name="rc348"/>
            <p:cNvSpPr/>
            <p:nvPr/>
          </p:nvSpPr>
          <p:spPr>
            <a:xfrm>
              <a:off x="3470054" y="2717995"/>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9" name="rc349"/>
            <p:cNvSpPr/>
            <p:nvPr/>
          </p:nvSpPr>
          <p:spPr>
            <a:xfrm>
              <a:off x="3733169" y="2717995"/>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0" name="rc350"/>
            <p:cNvSpPr/>
            <p:nvPr/>
          </p:nvSpPr>
          <p:spPr>
            <a:xfrm>
              <a:off x="3996284" y="2717995"/>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1" name="rc351"/>
            <p:cNvSpPr/>
            <p:nvPr/>
          </p:nvSpPr>
          <p:spPr>
            <a:xfrm>
              <a:off x="4259400" y="2717995"/>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2" name="rc352"/>
            <p:cNvSpPr/>
            <p:nvPr/>
          </p:nvSpPr>
          <p:spPr>
            <a:xfrm>
              <a:off x="4522515" y="2717995"/>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3" name="rc353"/>
            <p:cNvSpPr/>
            <p:nvPr/>
          </p:nvSpPr>
          <p:spPr>
            <a:xfrm>
              <a:off x="4785630" y="2717995"/>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4" name="rc354"/>
            <p:cNvSpPr/>
            <p:nvPr/>
          </p:nvSpPr>
          <p:spPr>
            <a:xfrm>
              <a:off x="5048746" y="2717995"/>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5" name="rc355"/>
            <p:cNvSpPr/>
            <p:nvPr/>
          </p:nvSpPr>
          <p:spPr>
            <a:xfrm>
              <a:off x="5311861" y="2717995"/>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6" name="rc356"/>
            <p:cNvSpPr/>
            <p:nvPr/>
          </p:nvSpPr>
          <p:spPr>
            <a:xfrm>
              <a:off x="5574976" y="2717995"/>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7" name="rc357"/>
            <p:cNvSpPr/>
            <p:nvPr/>
          </p:nvSpPr>
          <p:spPr>
            <a:xfrm>
              <a:off x="5838092" y="2717995"/>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8" name="rc358"/>
            <p:cNvSpPr/>
            <p:nvPr/>
          </p:nvSpPr>
          <p:spPr>
            <a:xfrm>
              <a:off x="6101207" y="2717995"/>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9" name="rc359"/>
            <p:cNvSpPr/>
            <p:nvPr/>
          </p:nvSpPr>
          <p:spPr>
            <a:xfrm>
              <a:off x="6364322" y="2717995"/>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0" name="rc360"/>
            <p:cNvSpPr/>
            <p:nvPr/>
          </p:nvSpPr>
          <p:spPr>
            <a:xfrm>
              <a:off x="6627438" y="2717995"/>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1" name="rc361"/>
            <p:cNvSpPr/>
            <p:nvPr/>
          </p:nvSpPr>
          <p:spPr>
            <a:xfrm>
              <a:off x="6890553" y="2717995"/>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2" name="rc362"/>
            <p:cNvSpPr/>
            <p:nvPr/>
          </p:nvSpPr>
          <p:spPr>
            <a:xfrm>
              <a:off x="7153668" y="2717995"/>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3" name="rc363"/>
            <p:cNvSpPr/>
            <p:nvPr/>
          </p:nvSpPr>
          <p:spPr>
            <a:xfrm>
              <a:off x="7416784" y="2717995"/>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4" name="rc364"/>
            <p:cNvSpPr/>
            <p:nvPr/>
          </p:nvSpPr>
          <p:spPr>
            <a:xfrm>
              <a:off x="7679899" y="2717995"/>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5" name="rc365"/>
            <p:cNvSpPr/>
            <p:nvPr/>
          </p:nvSpPr>
          <p:spPr>
            <a:xfrm>
              <a:off x="7943014" y="2717995"/>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6" name="rc366"/>
            <p:cNvSpPr/>
            <p:nvPr/>
          </p:nvSpPr>
          <p:spPr>
            <a:xfrm>
              <a:off x="8206130" y="2717995"/>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7" name="rc367"/>
            <p:cNvSpPr/>
            <p:nvPr/>
          </p:nvSpPr>
          <p:spPr>
            <a:xfrm>
              <a:off x="8469245" y="2717995"/>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8" name="rc368"/>
            <p:cNvSpPr/>
            <p:nvPr/>
          </p:nvSpPr>
          <p:spPr>
            <a:xfrm>
              <a:off x="2417592" y="3963559"/>
              <a:ext cx="263115" cy="24911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69" name="rc369"/>
            <p:cNvSpPr/>
            <p:nvPr/>
          </p:nvSpPr>
          <p:spPr>
            <a:xfrm>
              <a:off x="2680708" y="3963559"/>
              <a:ext cx="263115" cy="249112"/>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70" name="rc370"/>
            <p:cNvSpPr/>
            <p:nvPr/>
          </p:nvSpPr>
          <p:spPr>
            <a:xfrm>
              <a:off x="2943823" y="3963559"/>
              <a:ext cx="263115" cy="249112"/>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71" name="rc371"/>
            <p:cNvSpPr/>
            <p:nvPr/>
          </p:nvSpPr>
          <p:spPr>
            <a:xfrm>
              <a:off x="3206938" y="3963559"/>
              <a:ext cx="263115" cy="249112"/>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72" name="rc372"/>
            <p:cNvSpPr/>
            <p:nvPr/>
          </p:nvSpPr>
          <p:spPr>
            <a:xfrm>
              <a:off x="3470054" y="3963559"/>
              <a:ext cx="263115"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73" name="rc373"/>
            <p:cNvSpPr/>
            <p:nvPr/>
          </p:nvSpPr>
          <p:spPr>
            <a:xfrm>
              <a:off x="3733169" y="3963559"/>
              <a:ext cx="263115"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74" name="rc374"/>
            <p:cNvSpPr/>
            <p:nvPr/>
          </p:nvSpPr>
          <p:spPr>
            <a:xfrm>
              <a:off x="3996284" y="3963559"/>
              <a:ext cx="263115"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75" name="rc375"/>
            <p:cNvSpPr/>
            <p:nvPr/>
          </p:nvSpPr>
          <p:spPr>
            <a:xfrm>
              <a:off x="4259400" y="3963559"/>
              <a:ext cx="263115" cy="24911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76" name="rc376"/>
            <p:cNvSpPr/>
            <p:nvPr/>
          </p:nvSpPr>
          <p:spPr>
            <a:xfrm>
              <a:off x="4522515" y="3963559"/>
              <a:ext cx="263115" cy="24911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77" name="rc377"/>
            <p:cNvSpPr/>
            <p:nvPr/>
          </p:nvSpPr>
          <p:spPr>
            <a:xfrm>
              <a:off x="4785630" y="3963559"/>
              <a:ext cx="263115"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78" name="rc378"/>
            <p:cNvSpPr/>
            <p:nvPr/>
          </p:nvSpPr>
          <p:spPr>
            <a:xfrm>
              <a:off x="5048746" y="3963559"/>
              <a:ext cx="263115"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79" name="rc379"/>
            <p:cNvSpPr/>
            <p:nvPr/>
          </p:nvSpPr>
          <p:spPr>
            <a:xfrm>
              <a:off x="5311861" y="3963559"/>
              <a:ext cx="263115"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80" name="rc380"/>
            <p:cNvSpPr/>
            <p:nvPr/>
          </p:nvSpPr>
          <p:spPr>
            <a:xfrm>
              <a:off x="5574976" y="3963559"/>
              <a:ext cx="263115"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81" name="rc381"/>
            <p:cNvSpPr/>
            <p:nvPr/>
          </p:nvSpPr>
          <p:spPr>
            <a:xfrm>
              <a:off x="5838092" y="3963559"/>
              <a:ext cx="263115"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82" name="rc382"/>
            <p:cNvSpPr/>
            <p:nvPr/>
          </p:nvSpPr>
          <p:spPr>
            <a:xfrm>
              <a:off x="6101207" y="3963559"/>
              <a:ext cx="263115"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83" name="rc383"/>
            <p:cNvSpPr/>
            <p:nvPr/>
          </p:nvSpPr>
          <p:spPr>
            <a:xfrm>
              <a:off x="6364322" y="3963559"/>
              <a:ext cx="263115"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84" name="rc384"/>
            <p:cNvSpPr/>
            <p:nvPr/>
          </p:nvSpPr>
          <p:spPr>
            <a:xfrm>
              <a:off x="6627438" y="3963559"/>
              <a:ext cx="263115"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85" name="rc385"/>
            <p:cNvSpPr/>
            <p:nvPr/>
          </p:nvSpPr>
          <p:spPr>
            <a:xfrm>
              <a:off x="6890553" y="3963559"/>
              <a:ext cx="263115"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86" name="rc386"/>
            <p:cNvSpPr/>
            <p:nvPr/>
          </p:nvSpPr>
          <p:spPr>
            <a:xfrm>
              <a:off x="7153668" y="3963559"/>
              <a:ext cx="263115"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87" name="rc387"/>
            <p:cNvSpPr/>
            <p:nvPr/>
          </p:nvSpPr>
          <p:spPr>
            <a:xfrm>
              <a:off x="7416784" y="3963559"/>
              <a:ext cx="263115"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88" name="rc388"/>
            <p:cNvSpPr/>
            <p:nvPr/>
          </p:nvSpPr>
          <p:spPr>
            <a:xfrm>
              <a:off x="7679899" y="3963559"/>
              <a:ext cx="263115"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89" name="rc389"/>
            <p:cNvSpPr/>
            <p:nvPr/>
          </p:nvSpPr>
          <p:spPr>
            <a:xfrm>
              <a:off x="7943014" y="3963559"/>
              <a:ext cx="263115"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90" name="rc390"/>
            <p:cNvSpPr/>
            <p:nvPr/>
          </p:nvSpPr>
          <p:spPr>
            <a:xfrm>
              <a:off x="8206130" y="3963559"/>
              <a:ext cx="263115"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91" name="rc391"/>
            <p:cNvSpPr/>
            <p:nvPr/>
          </p:nvSpPr>
          <p:spPr>
            <a:xfrm>
              <a:off x="8469245" y="3963559"/>
              <a:ext cx="263115"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92" name="rc392"/>
            <p:cNvSpPr/>
            <p:nvPr/>
          </p:nvSpPr>
          <p:spPr>
            <a:xfrm>
              <a:off x="1891362" y="296710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3" name="rc393"/>
            <p:cNvSpPr/>
            <p:nvPr/>
          </p:nvSpPr>
          <p:spPr>
            <a:xfrm>
              <a:off x="2154477" y="296710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4" name="rc394"/>
            <p:cNvSpPr/>
            <p:nvPr/>
          </p:nvSpPr>
          <p:spPr>
            <a:xfrm>
              <a:off x="2417592" y="296710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5" name="rc395"/>
            <p:cNvSpPr/>
            <p:nvPr/>
          </p:nvSpPr>
          <p:spPr>
            <a:xfrm>
              <a:off x="2680708" y="2967108"/>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6" name="rc396"/>
            <p:cNvSpPr/>
            <p:nvPr/>
          </p:nvSpPr>
          <p:spPr>
            <a:xfrm>
              <a:off x="2943823" y="296710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7" name="rc397"/>
            <p:cNvSpPr/>
            <p:nvPr/>
          </p:nvSpPr>
          <p:spPr>
            <a:xfrm>
              <a:off x="3206938" y="2967108"/>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8" name="rc398"/>
            <p:cNvSpPr/>
            <p:nvPr/>
          </p:nvSpPr>
          <p:spPr>
            <a:xfrm>
              <a:off x="3470054" y="2967108"/>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9" name="rc399"/>
            <p:cNvSpPr/>
            <p:nvPr/>
          </p:nvSpPr>
          <p:spPr>
            <a:xfrm>
              <a:off x="3733169" y="2967108"/>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0" name="rc400"/>
            <p:cNvSpPr/>
            <p:nvPr/>
          </p:nvSpPr>
          <p:spPr>
            <a:xfrm>
              <a:off x="3996284" y="2967108"/>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01" name="rc401"/>
            <p:cNvSpPr/>
            <p:nvPr/>
          </p:nvSpPr>
          <p:spPr>
            <a:xfrm>
              <a:off x="4259400" y="2967108"/>
              <a:ext cx="263115"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02" name="rc402"/>
            <p:cNvSpPr/>
            <p:nvPr/>
          </p:nvSpPr>
          <p:spPr>
            <a:xfrm>
              <a:off x="4522515" y="2967108"/>
              <a:ext cx="263115" cy="249112"/>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03" name="rc403"/>
            <p:cNvSpPr/>
            <p:nvPr/>
          </p:nvSpPr>
          <p:spPr>
            <a:xfrm>
              <a:off x="4785630" y="2967108"/>
              <a:ext cx="263115" cy="24911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04" name="rc404"/>
            <p:cNvSpPr/>
            <p:nvPr/>
          </p:nvSpPr>
          <p:spPr>
            <a:xfrm>
              <a:off x="5048746" y="2967108"/>
              <a:ext cx="263115"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05" name="rc405"/>
            <p:cNvSpPr/>
            <p:nvPr/>
          </p:nvSpPr>
          <p:spPr>
            <a:xfrm>
              <a:off x="5311861" y="2967108"/>
              <a:ext cx="263115"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06" name="rc406"/>
            <p:cNvSpPr/>
            <p:nvPr/>
          </p:nvSpPr>
          <p:spPr>
            <a:xfrm>
              <a:off x="5574976" y="2967108"/>
              <a:ext cx="263115" cy="249112"/>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407" name="rc407"/>
            <p:cNvSpPr/>
            <p:nvPr/>
          </p:nvSpPr>
          <p:spPr>
            <a:xfrm>
              <a:off x="5838092" y="2967108"/>
              <a:ext cx="263115" cy="249112"/>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408" name="rc408"/>
            <p:cNvSpPr/>
            <p:nvPr/>
          </p:nvSpPr>
          <p:spPr>
            <a:xfrm>
              <a:off x="6101207" y="2967108"/>
              <a:ext cx="263115" cy="249112"/>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409" name="rc409"/>
            <p:cNvSpPr/>
            <p:nvPr/>
          </p:nvSpPr>
          <p:spPr>
            <a:xfrm>
              <a:off x="6364322" y="2967108"/>
              <a:ext cx="263115" cy="24911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10" name="rc410"/>
            <p:cNvSpPr/>
            <p:nvPr/>
          </p:nvSpPr>
          <p:spPr>
            <a:xfrm>
              <a:off x="6627438" y="2967108"/>
              <a:ext cx="263115" cy="24911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11" name="rc411"/>
            <p:cNvSpPr/>
            <p:nvPr/>
          </p:nvSpPr>
          <p:spPr>
            <a:xfrm>
              <a:off x="6890553" y="2967108"/>
              <a:ext cx="263115"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12" name="rc412"/>
            <p:cNvSpPr/>
            <p:nvPr/>
          </p:nvSpPr>
          <p:spPr>
            <a:xfrm>
              <a:off x="7153668" y="2967108"/>
              <a:ext cx="263115"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13" name="rc413"/>
            <p:cNvSpPr/>
            <p:nvPr/>
          </p:nvSpPr>
          <p:spPr>
            <a:xfrm>
              <a:off x="7416784" y="2967108"/>
              <a:ext cx="263115"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14" name="rc414"/>
            <p:cNvSpPr/>
            <p:nvPr/>
          </p:nvSpPr>
          <p:spPr>
            <a:xfrm>
              <a:off x="7679899" y="2967108"/>
              <a:ext cx="263115"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15" name="rc415"/>
            <p:cNvSpPr/>
            <p:nvPr/>
          </p:nvSpPr>
          <p:spPr>
            <a:xfrm>
              <a:off x="7943014" y="2967108"/>
              <a:ext cx="263115"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16" name="rc416"/>
            <p:cNvSpPr/>
            <p:nvPr/>
          </p:nvSpPr>
          <p:spPr>
            <a:xfrm>
              <a:off x="8206130" y="2967108"/>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17" name="rc417"/>
            <p:cNvSpPr/>
            <p:nvPr/>
          </p:nvSpPr>
          <p:spPr>
            <a:xfrm>
              <a:off x="8469245" y="2967108"/>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18" name="rc418"/>
            <p:cNvSpPr/>
            <p:nvPr/>
          </p:nvSpPr>
          <p:spPr>
            <a:xfrm>
              <a:off x="1891362" y="2219769"/>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9" name="rc419"/>
            <p:cNvSpPr/>
            <p:nvPr/>
          </p:nvSpPr>
          <p:spPr>
            <a:xfrm>
              <a:off x="2154477" y="2219769"/>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20" name="rc420"/>
            <p:cNvSpPr/>
            <p:nvPr/>
          </p:nvSpPr>
          <p:spPr>
            <a:xfrm>
              <a:off x="2417592" y="2219769"/>
              <a:ext cx="263115"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21" name="rc421"/>
            <p:cNvSpPr/>
            <p:nvPr/>
          </p:nvSpPr>
          <p:spPr>
            <a:xfrm>
              <a:off x="2680708" y="2219769"/>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2" name="rc422"/>
            <p:cNvSpPr/>
            <p:nvPr/>
          </p:nvSpPr>
          <p:spPr>
            <a:xfrm>
              <a:off x="2943823" y="2219769"/>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23" name="rc423"/>
            <p:cNvSpPr/>
            <p:nvPr/>
          </p:nvSpPr>
          <p:spPr>
            <a:xfrm>
              <a:off x="3206938" y="2219769"/>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4" name="rc424"/>
            <p:cNvSpPr/>
            <p:nvPr/>
          </p:nvSpPr>
          <p:spPr>
            <a:xfrm>
              <a:off x="3470054" y="2219769"/>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5" name="rc425"/>
            <p:cNvSpPr/>
            <p:nvPr/>
          </p:nvSpPr>
          <p:spPr>
            <a:xfrm>
              <a:off x="3733169" y="2219769"/>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26" name="rc426"/>
            <p:cNvSpPr/>
            <p:nvPr/>
          </p:nvSpPr>
          <p:spPr>
            <a:xfrm>
              <a:off x="3996284" y="2219769"/>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27" name="rc427"/>
            <p:cNvSpPr/>
            <p:nvPr/>
          </p:nvSpPr>
          <p:spPr>
            <a:xfrm>
              <a:off x="4259400" y="2219769"/>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28" name="rc428"/>
            <p:cNvSpPr/>
            <p:nvPr/>
          </p:nvSpPr>
          <p:spPr>
            <a:xfrm>
              <a:off x="4522515" y="2219769"/>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29" name="rc429"/>
            <p:cNvSpPr/>
            <p:nvPr/>
          </p:nvSpPr>
          <p:spPr>
            <a:xfrm>
              <a:off x="4785630" y="2219769"/>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0" name="rc430"/>
            <p:cNvSpPr/>
            <p:nvPr/>
          </p:nvSpPr>
          <p:spPr>
            <a:xfrm>
              <a:off x="5048746" y="2219769"/>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1" name="rc431"/>
            <p:cNvSpPr/>
            <p:nvPr/>
          </p:nvSpPr>
          <p:spPr>
            <a:xfrm>
              <a:off x="5311861" y="2219769"/>
              <a:ext cx="263115" cy="24911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32" name="rc432"/>
            <p:cNvSpPr/>
            <p:nvPr/>
          </p:nvSpPr>
          <p:spPr>
            <a:xfrm>
              <a:off x="5574976" y="2219769"/>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3" name="rc433"/>
            <p:cNvSpPr/>
            <p:nvPr/>
          </p:nvSpPr>
          <p:spPr>
            <a:xfrm>
              <a:off x="5838092" y="2219769"/>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4" name="rc434"/>
            <p:cNvSpPr/>
            <p:nvPr/>
          </p:nvSpPr>
          <p:spPr>
            <a:xfrm>
              <a:off x="6101207" y="2219769"/>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35" name="rc435"/>
            <p:cNvSpPr/>
            <p:nvPr/>
          </p:nvSpPr>
          <p:spPr>
            <a:xfrm>
              <a:off x="6364322" y="2219769"/>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6" name="rc436"/>
            <p:cNvSpPr/>
            <p:nvPr/>
          </p:nvSpPr>
          <p:spPr>
            <a:xfrm>
              <a:off x="6627438" y="2219769"/>
              <a:ext cx="263115"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37" name="rc437"/>
            <p:cNvSpPr/>
            <p:nvPr/>
          </p:nvSpPr>
          <p:spPr>
            <a:xfrm>
              <a:off x="6890553" y="2219769"/>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38" name="rc438"/>
            <p:cNvSpPr/>
            <p:nvPr/>
          </p:nvSpPr>
          <p:spPr>
            <a:xfrm>
              <a:off x="7153668" y="2219769"/>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9" name="rc439"/>
            <p:cNvSpPr/>
            <p:nvPr/>
          </p:nvSpPr>
          <p:spPr>
            <a:xfrm>
              <a:off x="7416784" y="2219769"/>
              <a:ext cx="263115"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40" name="rc440"/>
            <p:cNvSpPr/>
            <p:nvPr/>
          </p:nvSpPr>
          <p:spPr>
            <a:xfrm>
              <a:off x="7679899" y="2219769"/>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41" name="rc441"/>
            <p:cNvSpPr/>
            <p:nvPr/>
          </p:nvSpPr>
          <p:spPr>
            <a:xfrm>
              <a:off x="7943014" y="2219769"/>
              <a:ext cx="263115"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42" name="rc442"/>
            <p:cNvSpPr/>
            <p:nvPr/>
          </p:nvSpPr>
          <p:spPr>
            <a:xfrm>
              <a:off x="8206130" y="2219769"/>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3" name="rc443"/>
            <p:cNvSpPr/>
            <p:nvPr/>
          </p:nvSpPr>
          <p:spPr>
            <a:xfrm>
              <a:off x="8469245" y="2219769"/>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4" name="rc444"/>
            <p:cNvSpPr/>
            <p:nvPr/>
          </p:nvSpPr>
          <p:spPr>
            <a:xfrm>
              <a:off x="1891362" y="4710897"/>
              <a:ext cx="263115"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45" name="rc445"/>
            <p:cNvSpPr/>
            <p:nvPr/>
          </p:nvSpPr>
          <p:spPr>
            <a:xfrm>
              <a:off x="2154477" y="4710897"/>
              <a:ext cx="263115"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46" name="rc446"/>
            <p:cNvSpPr/>
            <p:nvPr/>
          </p:nvSpPr>
          <p:spPr>
            <a:xfrm>
              <a:off x="2417592" y="4710897"/>
              <a:ext cx="263115"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47" name="rc447"/>
            <p:cNvSpPr/>
            <p:nvPr/>
          </p:nvSpPr>
          <p:spPr>
            <a:xfrm>
              <a:off x="2680708" y="4710897"/>
              <a:ext cx="263115"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48" name="rc448"/>
            <p:cNvSpPr/>
            <p:nvPr/>
          </p:nvSpPr>
          <p:spPr>
            <a:xfrm>
              <a:off x="2943823" y="4710897"/>
              <a:ext cx="263115"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49" name="rc449"/>
            <p:cNvSpPr/>
            <p:nvPr/>
          </p:nvSpPr>
          <p:spPr>
            <a:xfrm>
              <a:off x="3206938" y="4710897"/>
              <a:ext cx="263115"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50" name="rc450"/>
            <p:cNvSpPr/>
            <p:nvPr/>
          </p:nvSpPr>
          <p:spPr>
            <a:xfrm>
              <a:off x="3470054" y="4710897"/>
              <a:ext cx="263115"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51" name="rc451"/>
            <p:cNvSpPr/>
            <p:nvPr/>
          </p:nvSpPr>
          <p:spPr>
            <a:xfrm>
              <a:off x="3733169" y="4710897"/>
              <a:ext cx="263115"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52" name="rc452"/>
            <p:cNvSpPr/>
            <p:nvPr/>
          </p:nvSpPr>
          <p:spPr>
            <a:xfrm>
              <a:off x="3996284" y="4710897"/>
              <a:ext cx="263115"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53" name="rc453"/>
            <p:cNvSpPr/>
            <p:nvPr/>
          </p:nvSpPr>
          <p:spPr>
            <a:xfrm>
              <a:off x="4259400" y="4710897"/>
              <a:ext cx="263115"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54" name="rc454"/>
            <p:cNvSpPr/>
            <p:nvPr/>
          </p:nvSpPr>
          <p:spPr>
            <a:xfrm>
              <a:off x="4522515" y="4710897"/>
              <a:ext cx="263115"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55" name="rc455"/>
            <p:cNvSpPr/>
            <p:nvPr/>
          </p:nvSpPr>
          <p:spPr>
            <a:xfrm>
              <a:off x="4785630" y="4710897"/>
              <a:ext cx="263115"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56" name="rc456"/>
            <p:cNvSpPr/>
            <p:nvPr/>
          </p:nvSpPr>
          <p:spPr>
            <a:xfrm>
              <a:off x="5048746" y="4710897"/>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57" name="rc457"/>
            <p:cNvSpPr/>
            <p:nvPr/>
          </p:nvSpPr>
          <p:spPr>
            <a:xfrm>
              <a:off x="5311861" y="4710897"/>
              <a:ext cx="263115"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58" name="rc458"/>
            <p:cNvSpPr/>
            <p:nvPr/>
          </p:nvSpPr>
          <p:spPr>
            <a:xfrm>
              <a:off x="5574976" y="4710897"/>
              <a:ext cx="263115"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59" name="rc459"/>
            <p:cNvSpPr/>
            <p:nvPr/>
          </p:nvSpPr>
          <p:spPr>
            <a:xfrm>
              <a:off x="5838092" y="4710897"/>
              <a:ext cx="263115"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60" name="rc460"/>
            <p:cNvSpPr/>
            <p:nvPr/>
          </p:nvSpPr>
          <p:spPr>
            <a:xfrm>
              <a:off x="6101207" y="4710897"/>
              <a:ext cx="263115"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61" name="rc461"/>
            <p:cNvSpPr/>
            <p:nvPr/>
          </p:nvSpPr>
          <p:spPr>
            <a:xfrm>
              <a:off x="6364322" y="4710897"/>
              <a:ext cx="263115"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62" name="rc462"/>
            <p:cNvSpPr/>
            <p:nvPr/>
          </p:nvSpPr>
          <p:spPr>
            <a:xfrm>
              <a:off x="6627438" y="4710897"/>
              <a:ext cx="263115"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63" name="rc463"/>
            <p:cNvSpPr/>
            <p:nvPr/>
          </p:nvSpPr>
          <p:spPr>
            <a:xfrm>
              <a:off x="6890553" y="4710897"/>
              <a:ext cx="263115"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64" name="rc464"/>
            <p:cNvSpPr/>
            <p:nvPr/>
          </p:nvSpPr>
          <p:spPr>
            <a:xfrm>
              <a:off x="7153668" y="4710897"/>
              <a:ext cx="263115"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65" name="rc465"/>
            <p:cNvSpPr/>
            <p:nvPr/>
          </p:nvSpPr>
          <p:spPr>
            <a:xfrm>
              <a:off x="7416784" y="4710897"/>
              <a:ext cx="263115"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66" name="rc466"/>
            <p:cNvSpPr/>
            <p:nvPr/>
          </p:nvSpPr>
          <p:spPr>
            <a:xfrm>
              <a:off x="7679899" y="4710897"/>
              <a:ext cx="263115"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67" name="rc467"/>
            <p:cNvSpPr/>
            <p:nvPr/>
          </p:nvSpPr>
          <p:spPr>
            <a:xfrm>
              <a:off x="7943014" y="4710897"/>
              <a:ext cx="263115"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68" name="rc468"/>
            <p:cNvSpPr/>
            <p:nvPr/>
          </p:nvSpPr>
          <p:spPr>
            <a:xfrm>
              <a:off x="8206130" y="4710897"/>
              <a:ext cx="263115"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69" name="rc469"/>
            <p:cNvSpPr/>
            <p:nvPr/>
          </p:nvSpPr>
          <p:spPr>
            <a:xfrm>
              <a:off x="8469245" y="4710897"/>
              <a:ext cx="263115"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70" name="tx470"/>
            <p:cNvSpPr/>
            <p:nvPr/>
          </p:nvSpPr>
          <p:spPr>
            <a:xfrm>
              <a:off x="6698736"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71" name="tx471"/>
            <p:cNvSpPr/>
            <p:nvPr/>
          </p:nvSpPr>
          <p:spPr>
            <a:xfrm>
              <a:off x="6961852"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72" name="tx472"/>
            <p:cNvSpPr/>
            <p:nvPr/>
          </p:nvSpPr>
          <p:spPr>
            <a:xfrm>
              <a:off x="8014313"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73" name="tx473"/>
            <p:cNvSpPr/>
            <p:nvPr/>
          </p:nvSpPr>
          <p:spPr>
            <a:xfrm>
              <a:off x="1962660"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74" name="tx474"/>
            <p:cNvSpPr/>
            <p:nvPr/>
          </p:nvSpPr>
          <p:spPr>
            <a:xfrm>
              <a:off x="2225776"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75" name="tx475"/>
            <p:cNvSpPr/>
            <p:nvPr/>
          </p:nvSpPr>
          <p:spPr>
            <a:xfrm>
              <a:off x="2488891"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76" name="tx476"/>
            <p:cNvSpPr/>
            <p:nvPr/>
          </p:nvSpPr>
          <p:spPr>
            <a:xfrm>
              <a:off x="2752006"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77" name="tx477"/>
            <p:cNvSpPr/>
            <p:nvPr/>
          </p:nvSpPr>
          <p:spPr>
            <a:xfrm>
              <a:off x="3015122"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78" name="tx478"/>
            <p:cNvSpPr/>
            <p:nvPr/>
          </p:nvSpPr>
          <p:spPr>
            <a:xfrm>
              <a:off x="3278237"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79" name="tx479"/>
            <p:cNvSpPr/>
            <p:nvPr/>
          </p:nvSpPr>
          <p:spPr>
            <a:xfrm>
              <a:off x="3541352"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80" name="tx480"/>
            <p:cNvSpPr/>
            <p:nvPr/>
          </p:nvSpPr>
          <p:spPr>
            <a:xfrm>
              <a:off x="3804468"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81" name="tx481"/>
            <p:cNvSpPr/>
            <p:nvPr/>
          </p:nvSpPr>
          <p:spPr>
            <a:xfrm>
              <a:off x="4067583"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82" name="tx482"/>
            <p:cNvSpPr/>
            <p:nvPr/>
          </p:nvSpPr>
          <p:spPr>
            <a:xfrm>
              <a:off x="4330698"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83" name="tx483"/>
            <p:cNvSpPr/>
            <p:nvPr/>
          </p:nvSpPr>
          <p:spPr>
            <a:xfrm>
              <a:off x="4593814"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84" name="tx484"/>
            <p:cNvSpPr/>
            <p:nvPr/>
          </p:nvSpPr>
          <p:spPr>
            <a:xfrm>
              <a:off x="4856929"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85" name="tx485"/>
            <p:cNvSpPr/>
            <p:nvPr/>
          </p:nvSpPr>
          <p:spPr>
            <a:xfrm>
              <a:off x="5120044"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86" name="tx486"/>
            <p:cNvSpPr/>
            <p:nvPr/>
          </p:nvSpPr>
          <p:spPr>
            <a:xfrm>
              <a:off x="5383160"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87" name="tx487"/>
            <p:cNvSpPr/>
            <p:nvPr/>
          </p:nvSpPr>
          <p:spPr>
            <a:xfrm>
              <a:off x="5646275"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88" name="tx488"/>
            <p:cNvSpPr/>
            <p:nvPr/>
          </p:nvSpPr>
          <p:spPr>
            <a:xfrm>
              <a:off x="5909390"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89" name="tx489"/>
            <p:cNvSpPr/>
            <p:nvPr/>
          </p:nvSpPr>
          <p:spPr>
            <a:xfrm>
              <a:off x="6172506"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90" name="tx490"/>
            <p:cNvSpPr/>
            <p:nvPr/>
          </p:nvSpPr>
          <p:spPr>
            <a:xfrm>
              <a:off x="6435621"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91" name="tx491"/>
            <p:cNvSpPr/>
            <p:nvPr/>
          </p:nvSpPr>
          <p:spPr>
            <a:xfrm>
              <a:off x="6698736"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92" name="tx492"/>
            <p:cNvSpPr/>
            <p:nvPr/>
          </p:nvSpPr>
          <p:spPr>
            <a:xfrm>
              <a:off x="6961852"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93" name="tx493"/>
            <p:cNvSpPr/>
            <p:nvPr/>
          </p:nvSpPr>
          <p:spPr>
            <a:xfrm>
              <a:off x="7224967"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94" name="tx494"/>
            <p:cNvSpPr/>
            <p:nvPr/>
          </p:nvSpPr>
          <p:spPr>
            <a:xfrm>
              <a:off x="7488083"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95" name="tx495"/>
            <p:cNvSpPr/>
            <p:nvPr/>
          </p:nvSpPr>
          <p:spPr>
            <a:xfrm>
              <a:off x="7751198"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96" name="tx496"/>
            <p:cNvSpPr/>
            <p:nvPr/>
          </p:nvSpPr>
          <p:spPr>
            <a:xfrm>
              <a:off x="8014313"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97" name="tx497"/>
            <p:cNvSpPr/>
            <p:nvPr/>
          </p:nvSpPr>
          <p:spPr>
            <a:xfrm>
              <a:off x="8277429"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98" name="tx498"/>
            <p:cNvSpPr/>
            <p:nvPr/>
          </p:nvSpPr>
          <p:spPr>
            <a:xfrm>
              <a:off x="8540544"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99" name="tx499"/>
            <p:cNvSpPr/>
            <p:nvPr/>
          </p:nvSpPr>
          <p:spPr>
            <a:xfrm>
              <a:off x="1962660"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00" name="tx500"/>
            <p:cNvSpPr/>
            <p:nvPr/>
          </p:nvSpPr>
          <p:spPr>
            <a:xfrm>
              <a:off x="2225776"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01" name="tx501"/>
            <p:cNvSpPr/>
            <p:nvPr/>
          </p:nvSpPr>
          <p:spPr>
            <a:xfrm>
              <a:off x="2488891"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02" name="tx502"/>
            <p:cNvSpPr/>
            <p:nvPr/>
          </p:nvSpPr>
          <p:spPr>
            <a:xfrm>
              <a:off x="2752006"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03" name="tx503"/>
            <p:cNvSpPr/>
            <p:nvPr/>
          </p:nvSpPr>
          <p:spPr>
            <a:xfrm>
              <a:off x="3015122"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04" name="tx504"/>
            <p:cNvSpPr/>
            <p:nvPr/>
          </p:nvSpPr>
          <p:spPr>
            <a:xfrm>
              <a:off x="3278237"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05" name="tx505"/>
            <p:cNvSpPr/>
            <p:nvPr/>
          </p:nvSpPr>
          <p:spPr>
            <a:xfrm>
              <a:off x="3541352"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06" name="tx506"/>
            <p:cNvSpPr/>
            <p:nvPr/>
          </p:nvSpPr>
          <p:spPr>
            <a:xfrm>
              <a:off x="3804468"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07" name="tx507"/>
            <p:cNvSpPr/>
            <p:nvPr/>
          </p:nvSpPr>
          <p:spPr>
            <a:xfrm>
              <a:off x="4067583"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08" name="tx508"/>
            <p:cNvSpPr/>
            <p:nvPr/>
          </p:nvSpPr>
          <p:spPr>
            <a:xfrm>
              <a:off x="4330698"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09" name="tx509"/>
            <p:cNvSpPr/>
            <p:nvPr/>
          </p:nvSpPr>
          <p:spPr>
            <a:xfrm>
              <a:off x="4593814"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10" name="tx510"/>
            <p:cNvSpPr/>
            <p:nvPr/>
          </p:nvSpPr>
          <p:spPr>
            <a:xfrm>
              <a:off x="4856929"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11" name="tx511"/>
            <p:cNvSpPr/>
            <p:nvPr/>
          </p:nvSpPr>
          <p:spPr>
            <a:xfrm>
              <a:off x="5120044"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12" name="tx512"/>
            <p:cNvSpPr/>
            <p:nvPr/>
          </p:nvSpPr>
          <p:spPr>
            <a:xfrm>
              <a:off x="5383160"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13" name="tx513"/>
            <p:cNvSpPr/>
            <p:nvPr/>
          </p:nvSpPr>
          <p:spPr>
            <a:xfrm>
              <a:off x="5646275"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14" name="tx514"/>
            <p:cNvSpPr/>
            <p:nvPr/>
          </p:nvSpPr>
          <p:spPr>
            <a:xfrm>
              <a:off x="5909390"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15" name="tx515"/>
            <p:cNvSpPr/>
            <p:nvPr/>
          </p:nvSpPr>
          <p:spPr>
            <a:xfrm>
              <a:off x="6172506"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16" name="tx516"/>
            <p:cNvSpPr/>
            <p:nvPr/>
          </p:nvSpPr>
          <p:spPr>
            <a:xfrm>
              <a:off x="6435621"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17" name="tx517"/>
            <p:cNvSpPr/>
            <p:nvPr/>
          </p:nvSpPr>
          <p:spPr>
            <a:xfrm>
              <a:off x="6698736"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18" name="tx518"/>
            <p:cNvSpPr/>
            <p:nvPr/>
          </p:nvSpPr>
          <p:spPr>
            <a:xfrm>
              <a:off x="6961852"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19" name="tx519"/>
            <p:cNvSpPr/>
            <p:nvPr/>
          </p:nvSpPr>
          <p:spPr>
            <a:xfrm>
              <a:off x="1962660"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20" name="tx520"/>
            <p:cNvSpPr/>
            <p:nvPr/>
          </p:nvSpPr>
          <p:spPr>
            <a:xfrm>
              <a:off x="2225776"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21" name="tx521"/>
            <p:cNvSpPr/>
            <p:nvPr/>
          </p:nvSpPr>
          <p:spPr>
            <a:xfrm>
              <a:off x="2488891"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22" name="tx522"/>
            <p:cNvSpPr/>
            <p:nvPr/>
          </p:nvSpPr>
          <p:spPr>
            <a:xfrm>
              <a:off x="2752006"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23" name="tx523"/>
            <p:cNvSpPr/>
            <p:nvPr/>
          </p:nvSpPr>
          <p:spPr>
            <a:xfrm>
              <a:off x="3015122"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24" name="tx524"/>
            <p:cNvSpPr/>
            <p:nvPr/>
          </p:nvSpPr>
          <p:spPr>
            <a:xfrm>
              <a:off x="3278237"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25" name="tx525"/>
            <p:cNvSpPr/>
            <p:nvPr/>
          </p:nvSpPr>
          <p:spPr>
            <a:xfrm>
              <a:off x="3541352"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26" name="tx526"/>
            <p:cNvSpPr/>
            <p:nvPr/>
          </p:nvSpPr>
          <p:spPr>
            <a:xfrm>
              <a:off x="3804468"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27" name="tx527"/>
            <p:cNvSpPr/>
            <p:nvPr/>
          </p:nvSpPr>
          <p:spPr>
            <a:xfrm>
              <a:off x="4067583"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28" name="tx528"/>
            <p:cNvSpPr/>
            <p:nvPr/>
          </p:nvSpPr>
          <p:spPr>
            <a:xfrm>
              <a:off x="4330698"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29" name="tx529"/>
            <p:cNvSpPr/>
            <p:nvPr/>
          </p:nvSpPr>
          <p:spPr>
            <a:xfrm>
              <a:off x="4593814"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30" name="tx530"/>
            <p:cNvSpPr/>
            <p:nvPr/>
          </p:nvSpPr>
          <p:spPr>
            <a:xfrm>
              <a:off x="4856929"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31" name="tx531"/>
            <p:cNvSpPr/>
            <p:nvPr/>
          </p:nvSpPr>
          <p:spPr>
            <a:xfrm>
              <a:off x="5120044"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32" name="tx532"/>
            <p:cNvSpPr/>
            <p:nvPr/>
          </p:nvSpPr>
          <p:spPr>
            <a:xfrm>
              <a:off x="5383160"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33" name="tx533"/>
            <p:cNvSpPr/>
            <p:nvPr/>
          </p:nvSpPr>
          <p:spPr>
            <a:xfrm>
              <a:off x="5646275"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34" name="tx534"/>
            <p:cNvSpPr/>
            <p:nvPr/>
          </p:nvSpPr>
          <p:spPr>
            <a:xfrm>
              <a:off x="5909390"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35" name="tx535"/>
            <p:cNvSpPr/>
            <p:nvPr/>
          </p:nvSpPr>
          <p:spPr>
            <a:xfrm>
              <a:off x="6172506"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36" name="tx536"/>
            <p:cNvSpPr/>
            <p:nvPr/>
          </p:nvSpPr>
          <p:spPr>
            <a:xfrm>
              <a:off x="6435621"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37" name="tx537"/>
            <p:cNvSpPr/>
            <p:nvPr/>
          </p:nvSpPr>
          <p:spPr>
            <a:xfrm>
              <a:off x="6698736"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38" name="tx538"/>
            <p:cNvSpPr/>
            <p:nvPr/>
          </p:nvSpPr>
          <p:spPr>
            <a:xfrm>
              <a:off x="6961852"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39" name="tx539"/>
            <p:cNvSpPr/>
            <p:nvPr/>
          </p:nvSpPr>
          <p:spPr>
            <a:xfrm>
              <a:off x="7224967"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40" name="tx540"/>
            <p:cNvSpPr/>
            <p:nvPr/>
          </p:nvSpPr>
          <p:spPr>
            <a:xfrm>
              <a:off x="7488083"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41" name="tx541"/>
            <p:cNvSpPr/>
            <p:nvPr/>
          </p:nvSpPr>
          <p:spPr>
            <a:xfrm>
              <a:off x="7751198"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42" name="tx542"/>
            <p:cNvSpPr/>
            <p:nvPr/>
          </p:nvSpPr>
          <p:spPr>
            <a:xfrm>
              <a:off x="8014313"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43" name="tx543"/>
            <p:cNvSpPr/>
            <p:nvPr/>
          </p:nvSpPr>
          <p:spPr>
            <a:xfrm>
              <a:off x="8277429"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44" name="tx544"/>
            <p:cNvSpPr/>
            <p:nvPr/>
          </p:nvSpPr>
          <p:spPr>
            <a:xfrm>
              <a:off x="8540544"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45" name="tx545"/>
            <p:cNvSpPr/>
            <p:nvPr/>
          </p:nvSpPr>
          <p:spPr>
            <a:xfrm>
              <a:off x="196266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46" name="tx546"/>
            <p:cNvSpPr/>
            <p:nvPr/>
          </p:nvSpPr>
          <p:spPr>
            <a:xfrm>
              <a:off x="222577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47" name="tx547"/>
            <p:cNvSpPr/>
            <p:nvPr/>
          </p:nvSpPr>
          <p:spPr>
            <a:xfrm>
              <a:off x="248889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48" name="tx548"/>
            <p:cNvSpPr/>
            <p:nvPr/>
          </p:nvSpPr>
          <p:spPr>
            <a:xfrm>
              <a:off x="275200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49" name="tx549"/>
            <p:cNvSpPr/>
            <p:nvPr/>
          </p:nvSpPr>
          <p:spPr>
            <a:xfrm>
              <a:off x="301512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50" name="tx550"/>
            <p:cNvSpPr/>
            <p:nvPr/>
          </p:nvSpPr>
          <p:spPr>
            <a:xfrm>
              <a:off x="327823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51" name="tx551"/>
            <p:cNvSpPr/>
            <p:nvPr/>
          </p:nvSpPr>
          <p:spPr>
            <a:xfrm>
              <a:off x="354135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52" name="tx552"/>
            <p:cNvSpPr/>
            <p:nvPr/>
          </p:nvSpPr>
          <p:spPr>
            <a:xfrm>
              <a:off x="380446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53" name="tx553"/>
            <p:cNvSpPr/>
            <p:nvPr/>
          </p:nvSpPr>
          <p:spPr>
            <a:xfrm>
              <a:off x="406758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54" name="tx554"/>
            <p:cNvSpPr/>
            <p:nvPr/>
          </p:nvSpPr>
          <p:spPr>
            <a:xfrm>
              <a:off x="433069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55" name="tx555"/>
            <p:cNvSpPr/>
            <p:nvPr/>
          </p:nvSpPr>
          <p:spPr>
            <a:xfrm>
              <a:off x="459381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56" name="tx556"/>
            <p:cNvSpPr/>
            <p:nvPr/>
          </p:nvSpPr>
          <p:spPr>
            <a:xfrm>
              <a:off x="485692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57" name="tx557"/>
            <p:cNvSpPr/>
            <p:nvPr/>
          </p:nvSpPr>
          <p:spPr>
            <a:xfrm>
              <a:off x="512004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58" name="tx558"/>
            <p:cNvSpPr/>
            <p:nvPr/>
          </p:nvSpPr>
          <p:spPr>
            <a:xfrm>
              <a:off x="538316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59" name="tx559"/>
            <p:cNvSpPr/>
            <p:nvPr/>
          </p:nvSpPr>
          <p:spPr>
            <a:xfrm>
              <a:off x="564627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60" name="tx560"/>
            <p:cNvSpPr/>
            <p:nvPr/>
          </p:nvSpPr>
          <p:spPr>
            <a:xfrm>
              <a:off x="590939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61" name="tx561"/>
            <p:cNvSpPr/>
            <p:nvPr/>
          </p:nvSpPr>
          <p:spPr>
            <a:xfrm>
              <a:off x="617250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62" name="tx562"/>
            <p:cNvSpPr/>
            <p:nvPr/>
          </p:nvSpPr>
          <p:spPr>
            <a:xfrm>
              <a:off x="643562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63" name="tx563"/>
            <p:cNvSpPr/>
            <p:nvPr/>
          </p:nvSpPr>
          <p:spPr>
            <a:xfrm>
              <a:off x="669873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64" name="tx564"/>
            <p:cNvSpPr/>
            <p:nvPr/>
          </p:nvSpPr>
          <p:spPr>
            <a:xfrm>
              <a:off x="696185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65" name="tx565"/>
            <p:cNvSpPr/>
            <p:nvPr/>
          </p:nvSpPr>
          <p:spPr>
            <a:xfrm>
              <a:off x="722496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66" name="tx566"/>
            <p:cNvSpPr/>
            <p:nvPr/>
          </p:nvSpPr>
          <p:spPr>
            <a:xfrm>
              <a:off x="748808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67" name="tx567"/>
            <p:cNvSpPr/>
            <p:nvPr/>
          </p:nvSpPr>
          <p:spPr>
            <a:xfrm>
              <a:off x="775119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68" name="tx568"/>
            <p:cNvSpPr/>
            <p:nvPr/>
          </p:nvSpPr>
          <p:spPr>
            <a:xfrm>
              <a:off x="801431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69" name="tx569"/>
            <p:cNvSpPr/>
            <p:nvPr/>
          </p:nvSpPr>
          <p:spPr>
            <a:xfrm>
              <a:off x="1962660"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70" name="tx570"/>
            <p:cNvSpPr/>
            <p:nvPr/>
          </p:nvSpPr>
          <p:spPr>
            <a:xfrm>
              <a:off x="2225776"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71" name="tx571"/>
            <p:cNvSpPr/>
            <p:nvPr/>
          </p:nvSpPr>
          <p:spPr>
            <a:xfrm>
              <a:off x="2488891"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2" name="tx572"/>
            <p:cNvSpPr/>
            <p:nvPr/>
          </p:nvSpPr>
          <p:spPr>
            <a:xfrm>
              <a:off x="2752006"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73" name="tx573"/>
            <p:cNvSpPr/>
            <p:nvPr/>
          </p:nvSpPr>
          <p:spPr>
            <a:xfrm>
              <a:off x="3015122"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74" name="tx574"/>
            <p:cNvSpPr/>
            <p:nvPr/>
          </p:nvSpPr>
          <p:spPr>
            <a:xfrm>
              <a:off x="3278237"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75" name="tx575"/>
            <p:cNvSpPr/>
            <p:nvPr/>
          </p:nvSpPr>
          <p:spPr>
            <a:xfrm>
              <a:off x="3541352"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76" name="tx576"/>
            <p:cNvSpPr/>
            <p:nvPr/>
          </p:nvSpPr>
          <p:spPr>
            <a:xfrm>
              <a:off x="3804468"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77" name="tx577"/>
            <p:cNvSpPr/>
            <p:nvPr/>
          </p:nvSpPr>
          <p:spPr>
            <a:xfrm>
              <a:off x="4067583"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78" name="tx578"/>
            <p:cNvSpPr/>
            <p:nvPr/>
          </p:nvSpPr>
          <p:spPr>
            <a:xfrm>
              <a:off x="4330698"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79" name="tx579"/>
            <p:cNvSpPr/>
            <p:nvPr/>
          </p:nvSpPr>
          <p:spPr>
            <a:xfrm>
              <a:off x="4593814"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80" name="tx580"/>
            <p:cNvSpPr/>
            <p:nvPr/>
          </p:nvSpPr>
          <p:spPr>
            <a:xfrm>
              <a:off x="4856929"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81" name="tx581"/>
            <p:cNvSpPr/>
            <p:nvPr/>
          </p:nvSpPr>
          <p:spPr>
            <a:xfrm>
              <a:off x="5120044"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2" name="tx582"/>
            <p:cNvSpPr/>
            <p:nvPr/>
          </p:nvSpPr>
          <p:spPr>
            <a:xfrm>
              <a:off x="5383160"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3" name="tx583"/>
            <p:cNvSpPr/>
            <p:nvPr/>
          </p:nvSpPr>
          <p:spPr>
            <a:xfrm>
              <a:off x="5646275"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4" name="tx584"/>
            <p:cNvSpPr/>
            <p:nvPr/>
          </p:nvSpPr>
          <p:spPr>
            <a:xfrm>
              <a:off x="5909390"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5" name="tx585"/>
            <p:cNvSpPr/>
            <p:nvPr/>
          </p:nvSpPr>
          <p:spPr>
            <a:xfrm>
              <a:off x="6172506"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6" name="tx586"/>
            <p:cNvSpPr/>
            <p:nvPr/>
          </p:nvSpPr>
          <p:spPr>
            <a:xfrm>
              <a:off x="6435621"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7" name="tx587"/>
            <p:cNvSpPr/>
            <p:nvPr/>
          </p:nvSpPr>
          <p:spPr>
            <a:xfrm>
              <a:off x="6698736"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8" name="tx588"/>
            <p:cNvSpPr/>
            <p:nvPr/>
          </p:nvSpPr>
          <p:spPr>
            <a:xfrm>
              <a:off x="6961852"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9" name="tx589"/>
            <p:cNvSpPr/>
            <p:nvPr/>
          </p:nvSpPr>
          <p:spPr>
            <a:xfrm>
              <a:off x="7224967"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0" name="tx590"/>
            <p:cNvSpPr/>
            <p:nvPr/>
          </p:nvSpPr>
          <p:spPr>
            <a:xfrm>
              <a:off x="7488083"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1" name="tx591"/>
            <p:cNvSpPr/>
            <p:nvPr/>
          </p:nvSpPr>
          <p:spPr>
            <a:xfrm>
              <a:off x="7751198"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2" name="tx592"/>
            <p:cNvSpPr/>
            <p:nvPr/>
          </p:nvSpPr>
          <p:spPr>
            <a:xfrm>
              <a:off x="8014313"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3" name="tx593"/>
            <p:cNvSpPr/>
            <p:nvPr/>
          </p:nvSpPr>
          <p:spPr>
            <a:xfrm>
              <a:off x="8277429"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4" name="tx594"/>
            <p:cNvSpPr/>
            <p:nvPr/>
          </p:nvSpPr>
          <p:spPr>
            <a:xfrm>
              <a:off x="8540544"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5" name="tx595"/>
            <p:cNvSpPr/>
            <p:nvPr/>
          </p:nvSpPr>
          <p:spPr>
            <a:xfrm>
              <a:off x="1962660"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96" name="tx596"/>
            <p:cNvSpPr/>
            <p:nvPr/>
          </p:nvSpPr>
          <p:spPr>
            <a:xfrm>
              <a:off x="2225776"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97" name="tx597"/>
            <p:cNvSpPr/>
            <p:nvPr/>
          </p:nvSpPr>
          <p:spPr>
            <a:xfrm>
              <a:off x="2488891"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98" name="tx598"/>
            <p:cNvSpPr/>
            <p:nvPr/>
          </p:nvSpPr>
          <p:spPr>
            <a:xfrm>
              <a:off x="2752006"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99" name="tx599"/>
            <p:cNvSpPr/>
            <p:nvPr/>
          </p:nvSpPr>
          <p:spPr>
            <a:xfrm>
              <a:off x="3015122"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00" name="tx600"/>
            <p:cNvSpPr/>
            <p:nvPr/>
          </p:nvSpPr>
          <p:spPr>
            <a:xfrm>
              <a:off x="3278237"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01" name="tx601"/>
            <p:cNvSpPr/>
            <p:nvPr/>
          </p:nvSpPr>
          <p:spPr>
            <a:xfrm>
              <a:off x="3541352"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02" name="tx602"/>
            <p:cNvSpPr/>
            <p:nvPr/>
          </p:nvSpPr>
          <p:spPr>
            <a:xfrm>
              <a:off x="3804468"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3" name="tx603"/>
            <p:cNvSpPr/>
            <p:nvPr/>
          </p:nvSpPr>
          <p:spPr>
            <a:xfrm>
              <a:off x="4067583"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04" name="tx604"/>
            <p:cNvSpPr/>
            <p:nvPr/>
          </p:nvSpPr>
          <p:spPr>
            <a:xfrm>
              <a:off x="4330698"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05" name="tx605"/>
            <p:cNvSpPr/>
            <p:nvPr/>
          </p:nvSpPr>
          <p:spPr>
            <a:xfrm>
              <a:off x="4593814"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06" name="tx606"/>
            <p:cNvSpPr/>
            <p:nvPr/>
          </p:nvSpPr>
          <p:spPr>
            <a:xfrm>
              <a:off x="4856929"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07" name="tx607"/>
            <p:cNvSpPr/>
            <p:nvPr/>
          </p:nvSpPr>
          <p:spPr>
            <a:xfrm>
              <a:off x="5120044"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08" name="tx608"/>
            <p:cNvSpPr/>
            <p:nvPr/>
          </p:nvSpPr>
          <p:spPr>
            <a:xfrm>
              <a:off x="5383160"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09" name="tx609"/>
            <p:cNvSpPr/>
            <p:nvPr/>
          </p:nvSpPr>
          <p:spPr>
            <a:xfrm>
              <a:off x="5646275"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10" name="tx610"/>
            <p:cNvSpPr/>
            <p:nvPr/>
          </p:nvSpPr>
          <p:spPr>
            <a:xfrm>
              <a:off x="5909390"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11" name="tx611"/>
            <p:cNvSpPr/>
            <p:nvPr/>
          </p:nvSpPr>
          <p:spPr>
            <a:xfrm>
              <a:off x="6172506"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12" name="tx612"/>
            <p:cNvSpPr/>
            <p:nvPr/>
          </p:nvSpPr>
          <p:spPr>
            <a:xfrm>
              <a:off x="6435621"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13" name="tx613"/>
            <p:cNvSpPr/>
            <p:nvPr/>
          </p:nvSpPr>
          <p:spPr>
            <a:xfrm>
              <a:off x="6698736"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14" name="tx614"/>
            <p:cNvSpPr/>
            <p:nvPr/>
          </p:nvSpPr>
          <p:spPr>
            <a:xfrm>
              <a:off x="6961852"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15" name="tx615"/>
            <p:cNvSpPr/>
            <p:nvPr/>
          </p:nvSpPr>
          <p:spPr>
            <a:xfrm>
              <a:off x="7224967"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16" name="tx616"/>
            <p:cNvSpPr/>
            <p:nvPr/>
          </p:nvSpPr>
          <p:spPr>
            <a:xfrm>
              <a:off x="7488083"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17" name="tx617"/>
            <p:cNvSpPr/>
            <p:nvPr/>
          </p:nvSpPr>
          <p:spPr>
            <a:xfrm>
              <a:off x="7751198"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18" name="tx618"/>
            <p:cNvSpPr/>
            <p:nvPr/>
          </p:nvSpPr>
          <p:spPr>
            <a:xfrm>
              <a:off x="8014313"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19" name="tx619"/>
            <p:cNvSpPr/>
            <p:nvPr/>
          </p:nvSpPr>
          <p:spPr>
            <a:xfrm>
              <a:off x="8277429"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20" name="tx620"/>
            <p:cNvSpPr/>
            <p:nvPr/>
          </p:nvSpPr>
          <p:spPr>
            <a:xfrm>
              <a:off x="8540544"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21" name="tx621"/>
            <p:cNvSpPr/>
            <p:nvPr/>
          </p:nvSpPr>
          <p:spPr>
            <a:xfrm>
              <a:off x="196266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22" name="tx622"/>
            <p:cNvSpPr/>
            <p:nvPr/>
          </p:nvSpPr>
          <p:spPr>
            <a:xfrm>
              <a:off x="222577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23" name="tx623"/>
            <p:cNvSpPr/>
            <p:nvPr/>
          </p:nvSpPr>
          <p:spPr>
            <a:xfrm>
              <a:off x="248889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24" name="tx624"/>
            <p:cNvSpPr/>
            <p:nvPr/>
          </p:nvSpPr>
          <p:spPr>
            <a:xfrm>
              <a:off x="275200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25" name="tx625"/>
            <p:cNvSpPr/>
            <p:nvPr/>
          </p:nvSpPr>
          <p:spPr>
            <a:xfrm>
              <a:off x="301512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26" name="tx626"/>
            <p:cNvSpPr/>
            <p:nvPr/>
          </p:nvSpPr>
          <p:spPr>
            <a:xfrm>
              <a:off x="327823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27" name="tx627"/>
            <p:cNvSpPr/>
            <p:nvPr/>
          </p:nvSpPr>
          <p:spPr>
            <a:xfrm>
              <a:off x="354135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28" name="tx628"/>
            <p:cNvSpPr/>
            <p:nvPr/>
          </p:nvSpPr>
          <p:spPr>
            <a:xfrm>
              <a:off x="380446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29" name="tx629"/>
            <p:cNvSpPr/>
            <p:nvPr/>
          </p:nvSpPr>
          <p:spPr>
            <a:xfrm>
              <a:off x="406758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30" name="tx630"/>
            <p:cNvSpPr/>
            <p:nvPr/>
          </p:nvSpPr>
          <p:spPr>
            <a:xfrm>
              <a:off x="433069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31" name="tx631"/>
            <p:cNvSpPr/>
            <p:nvPr/>
          </p:nvSpPr>
          <p:spPr>
            <a:xfrm>
              <a:off x="459381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32" name="tx632"/>
            <p:cNvSpPr/>
            <p:nvPr/>
          </p:nvSpPr>
          <p:spPr>
            <a:xfrm>
              <a:off x="485692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33" name="tx633"/>
            <p:cNvSpPr/>
            <p:nvPr/>
          </p:nvSpPr>
          <p:spPr>
            <a:xfrm>
              <a:off x="512004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34" name="tx634"/>
            <p:cNvSpPr/>
            <p:nvPr/>
          </p:nvSpPr>
          <p:spPr>
            <a:xfrm>
              <a:off x="538316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35" name="tx635"/>
            <p:cNvSpPr/>
            <p:nvPr/>
          </p:nvSpPr>
          <p:spPr>
            <a:xfrm>
              <a:off x="564627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36" name="tx636"/>
            <p:cNvSpPr/>
            <p:nvPr/>
          </p:nvSpPr>
          <p:spPr>
            <a:xfrm>
              <a:off x="590939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37" name="tx637"/>
            <p:cNvSpPr/>
            <p:nvPr/>
          </p:nvSpPr>
          <p:spPr>
            <a:xfrm>
              <a:off x="617250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38" name="tx638"/>
            <p:cNvSpPr/>
            <p:nvPr/>
          </p:nvSpPr>
          <p:spPr>
            <a:xfrm>
              <a:off x="643562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39" name="tx639"/>
            <p:cNvSpPr/>
            <p:nvPr/>
          </p:nvSpPr>
          <p:spPr>
            <a:xfrm>
              <a:off x="669873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40" name="tx640"/>
            <p:cNvSpPr/>
            <p:nvPr/>
          </p:nvSpPr>
          <p:spPr>
            <a:xfrm>
              <a:off x="696185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1" name="tx641"/>
            <p:cNvSpPr/>
            <p:nvPr/>
          </p:nvSpPr>
          <p:spPr>
            <a:xfrm>
              <a:off x="722496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2" name="tx642"/>
            <p:cNvSpPr/>
            <p:nvPr/>
          </p:nvSpPr>
          <p:spPr>
            <a:xfrm>
              <a:off x="748808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43" name="tx643"/>
            <p:cNvSpPr/>
            <p:nvPr/>
          </p:nvSpPr>
          <p:spPr>
            <a:xfrm>
              <a:off x="775119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4" name="tx644"/>
            <p:cNvSpPr/>
            <p:nvPr/>
          </p:nvSpPr>
          <p:spPr>
            <a:xfrm>
              <a:off x="801431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5" name="tx645"/>
            <p:cNvSpPr/>
            <p:nvPr/>
          </p:nvSpPr>
          <p:spPr>
            <a:xfrm>
              <a:off x="827742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6" name="tx646"/>
            <p:cNvSpPr/>
            <p:nvPr/>
          </p:nvSpPr>
          <p:spPr>
            <a:xfrm>
              <a:off x="854054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7" name="tx647"/>
            <p:cNvSpPr/>
            <p:nvPr/>
          </p:nvSpPr>
          <p:spPr>
            <a:xfrm>
              <a:off x="1962660"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48" name="tx648"/>
            <p:cNvSpPr/>
            <p:nvPr/>
          </p:nvSpPr>
          <p:spPr>
            <a:xfrm>
              <a:off x="2225776"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49" name="tx649"/>
            <p:cNvSpPr/>
            <p:nvPr/>
          </p:nvSpPr>
          <p:spPr>
            <a:xfrm>
              <a:off x="2488891"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50" name="tx650"/>
            <p:cNvSpPr/>
            <p:nvPr/>
          </p:nvSpPr>
          <p:spPr>
            <a:xfrm>
              <a:off x="2752006"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51" name="tx651"/>
            <p:cNvSpPr/>
            <p:nvPr/>
          </p:nvSpPr>
          <p:spPr>
            <a:xfrm>
              <a:off x="3015122"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52" name="tx652"/>
            <p:cNvSpPr/>
            <p:nvPr/>
          </p:nvSpPr>
          <p:spPr>
            <a:xfrm>
              <a:off x="3278237"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53" name="tx653"/>
            <p:cNvSpPr/>
            <p:nvPr/>
          </p:nvSpPr>
          <p:spPr>
            <a:xfrm>
              <a:off x="3541352"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54" name="tx654"/>
            <p:cNvSpPr/>
            <p:nvPr/>
          </p:nvSpPr>
          <p:spPr>
            <a:xfrm>
              <a:off x="3804468"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55" name="tx655"/>
            <p:cNvSpPr/>
            <p:nvPr/>
          </p:nvSpPr>
          <p:spPr>
            <a:xfrm>
              <a:off x="4067583"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56" name="tx656"/>
            <p:cNvSpPr/>
            <p:nvPr/>
          </p:nvSpPr>
          <p:spPr>
            <a:xfrm>
              <a:off x="4330698"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57" name="tx657"/>
            <p:cNvSpPr/>
            <p:nvPr/>
          </p:nvSpPr>
          <p:spPr>
            <a:xfrm>
              <a:off x="4593814"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58" name="tx658"/>
            <p:cNvSpPr/>
            <p:nvPr/>
          </p:nvSpPr>
          <p:spPr>
            <a:xfrm>
              <a:off x="4856929"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59" name="tx659"/>
            <p:cNvSpPr/>
            <p:nvPr/>
          </p:nvSpPr>
          <p:spPr>
            <a:xfrm>
              <a:off x="5120044"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60" name="tx660"/>
            <p:cNvSpPr/>
            <p:nvPr/>
          </p:nvSpPr>
          <p:spPr>
            <a:xfrm>
              <a:off x="5383160"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1" name="tx661"/>
            <p:cNvSpPr/>
            <p:nvPr/>
          </p:nvSpPr>
          <p:spPr>
            <a:xfrm>
              <a:off x="5646275"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2" name="tx662"/>
            <p:cNvSpPr/>
            <p:nvPr/>
          </p:nvSpPr>
          <p:spPr>
            <a:xfrm>
              <a:off x="5909390"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63" name="tx663"/>
            <p:cNvSpPr/>
            <p:nvPr/>
          </p:nvSpPr>
          <p:spPr>
            <a:xfrm>
              <a:off x="6172506"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64" name="tx664"/>
            <p:cNvSpPr/>
            <p:nvPr/>
          </p:nvSpPr>
          <p:spPr>
            <a:xfrm>
              <a:off x="6435621"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65" name="tx665"/>
            <p:cNvSpPr/>
            <p:nvPr/>
          </p:nvSpPr>
          <p:spPr>
            <a:xfrm>
              <a:off x="6698736"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66" name="tx666"/>
            <p:cNvSpPr/>
            <p:nvPr/>
          </p:nvSpPr>
          <p:spPr>
            <a:xfrm>
              <a:off x="6961852"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67" name="tx667"/>
            <p:cNvSpPr/>
            <p:nvPr/>
          </p:nvSpPr>
          <p:spPr>
            <a:xfrm>
              <a:off x="7224967"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68" name="tx668"/>
            <p:cNvSpPr/>
            <p:nvPr/>
          </p:nvSpPr>
          <p:spPr>
            <a:xfrm>
              <a:off x="7488083"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69" name="tx669"/>
            <p:cNvSpPr/>
            <p:nvPr/>
          </p:nvSpPr>
          <p:spPr>
            <a:xfrm>
              <a:off x="7751198"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70" name="tx670"/>
            <p:cNvSpPr/>
            <p:nvPr/>
          </p:nvSpPr>
          <p:spPr>
            <a:xfrm>
              <a:off x="8014313"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71" name="tx671"/>
            <p:cNvSpPr/>
            <p:nvPr/>
          </p:nvSpPr>
          <p:spPr>
            <a:xfrm>
              <a:off x="8277429"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72" name="tx672"/>
            <p:cNvSpPr/>
            <p:nvPr/>
          </p:nvSpPr>
          <p:spPr>
            <a:xfrm>
              <a:off x="8540544"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73" name="tx673"/>
            <p:cNvSpPr/>
            <p:nvPr/>
          </p:nvSpPr>
          <p:spPr>
            <a:xfrm>
              <a:off x="1962660"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74" name="tx674"/>
            <p:cNvSpPr/>
            <p:nvPr/>
          </p:nvSpPr>
          <p:spPr>
            <a:xfrm>
              <a:off x="2225776"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75" name="tx675"/>
            <p:cNvSpPr/>
            <p:nvPr/>
          </p:nvSpPr>
          <p:spPr>
            <a:xfrm>
              <a:off x="2488891"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76" name="tx676"/>
            <p:cNvSpPr/>
            <p:nvPr/>
          </p:nvSpPr>
          <p:spPr>
            <a:xfrm>
              <a:off x="2752006"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77" name="tx677"/>
            <p:cNvSpPr/>
            <p:nvPr/>
          </p:nvSpPr>
          <p:spPr>
            <a:xfrm>
              <a:off x="3015122"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78" name="tx678"/>
            <p:cNvSpPr/>
            <p:nvPr/>
          </p:nvSpPr>
          <p:spPr>
            <a:xfrm>
              <a:off x="3278237"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79" name="tx679"/>
            <p:cNvSpPr/>
            <p:nvPr/>
          </p:nvSpPr>
          <p:spPr>
            <a:xfrm>
              <a:off x="3541352"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80" name="tx680"/>
            <p:cNvSpPr/>
            <p:nvPr/>
          </p:nvSpPr>
          <p:spPr>
            <a:xfrm>
              <a:off x="3804468"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81" name="tx681"/>
            <p:cNvSpPr/>
            <p:nvPr/>
          </p:nvSpPr>
          <p:spPr>
            <a:xfrm>
              <a:off x="4067583"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82" name="tx682"/>
            <p:cNvSpPr/>
            <p:nvPr/>
          </p:nvSpPr>
          <p:spPr>
            <a:xfrm>
              <a:off x="4330698"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83" name="tx683"/>
            <p:cNvSpPr/>
            <p:nvPr/>
          </p:nvSpPr>
          <p:spPr>
            <a:xfrm>
              <a:off x="4593814"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84" name="tx684"/>
            <p:cNvSpPr/>
            <p:nvPr/>
          </p:nvSpPr>
          <p:spPr>
            <a:xfrm>
              <a:off x="4856929"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85" name="tx685"/>
            <p:cNvSpPr/>
            <p:nvPr/>
          </p:nvSpPr>
          <p:spPr>
            <a:xfrm>
              <a:off x="5120044"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86" name="tx686"/>
            <p:cNvSpPr/>
            <p:nvPr/>
          </p:nvSpPr>
          <p:spPr>
            <a:xfrm>
              <a:off x="5383160"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87" name="tx687"/>
            <p:cNvSpPr/>
            <p:nvPr/>
          </p:nvSpPr>
          <p:spPr>
            <a:xfrm>
              <a:off x="5646275"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88" name="tx688"/>
            <p:cNvSpPr/>
            <p:nvPr/>
          </p:nvSpPr>
          <p:spPr>
            <a:xfrm>
              <a:off x="5909390"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89" name="tx689"/>
            <p:cNvSpPr/>
            <p:nvPr/>
          </p:nvSpPr>
          <p:spPr>
            <a:xfrm>
              <a:off x="6172506"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90" name="tx690"/>
            <p:cNvSpPr/>
            <p:nvPr/>
          </p:nvSpPr>
          <p:spPr>
            <a:xfrm>
              <a:off x="6435621"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91" name="tx691"/>
            <p:cNvSpPr/>
            <p:nvPr/>
          </p:nvSpPr>
          <p:spPr>
            <a:xfrm>
              <a:off x="6698736"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92" name="tx692"/>
            <p:cNvSpPr/>
            <p:nvPr/>
          </p:nvSpPr>
          <p:spPr>
            <a:xfrm>
              <a:off x="6961852"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93" name="tx693"/>
            <p:cNvSpPr/>
            <p:nvPr/>
          </p:nvSpPr>
          <p:spPr>
            <a:xfrm>
              <a:off x="7224967"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94" name="tx694"/>
            <p:cNvSpPr/>
            <p:nvPr/>
          </p:nvSpPr>
          <p:spPr>
            <a:xfrm>
              <a:off x="7488083"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95" name="tx695"/>
            <p:cNvSpPr/>
            <p:nvPr/>
          </p:nvSpPr>
          <p:spPr>
            <a:xfrm>
              <a:off x="7751198"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96" name="tx696"/>
            <p:cNvSpPr/>
            <p:nvPr/>
          </p:nvSpPr>
          <p:spPr>
            <a:xfrm>
              <a:off x="8014313"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97" name="tx697"/>
            <p:cNvSpPr/>
            <p:nvPr/>
          </p:nvSpPr>
          <p:spPr>
            <a:xfrm>
              <a:off x="8277429"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98" name="tx698"/>
            <p:cNvSpPr/>
            <p:nvPr/>
          </p:nvSpPr>
          <p:spPr>
            <a:xfrm>
              <a:off x="8540544"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99" name="tx699"/>
            <p:cNvSpPr/>
            <p:nvPr/>
          </p:nvSpPr>
          <p:spPr>
            <a:xfrm>
              <a:off x="1962660"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00" name="tx700"/>
            <p:cNvSpPr/>
            <p:nvPr/>
          </p:nvSpPr>
          <p:spPr>
            <a:xfrm>
              <a:off x="2225776"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01" name="tx701"/>
            <p:cNvSpPr/>
            <p:nvPr/>
          </p:nvSpPr>
          <p:spPr>
            <a:xfrm>
              <a:off x="2488891"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02" name="tx702"/>
            <p:cNvSpPr/>
            <p:nvPr/>
          </p:nvSpPr>
          <p:spPr>
            <a:xfrm>
              <a:off x="2752006"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03" name="tx703"/>
            <p:cNvSpPr/>
            <p:nvPr/>
          </p:nvSpPr>
          <p:spPr>
            <a:xfrm>
              <a:off x="3015122"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04" name="tx704"/>
            <p:cNvSpPr/>
            <p:nvPr/>
          </p:nvSpPr>
          <p:spPr>
            <a:xfrm>
              <a:off x="3278237"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05" name="tx705"/>
            <p:cNvSpPr/>
            <p:nvPr/>
          </p:nvSpPr>
          <p:spPr>
            <a:xfrm>
              <a:off x="3541352"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06" name="tx706"/>
            <p:cNvSpPr/>
            <p:nvPr/>
          </p:nvSpPr>
          <p:spPr>
            <a:xfrm>
              <a:off x="3804468"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07" name="tx707"/>
            <p:cNvSpPr/>
            <p:nvPr/>
          </p:nvSpPr>
          <p:spPr>
            <a:xfrm>
              <a:off x="4067583"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08" name="tx708"/>
            <p:cNvSpPr/>
            <p:nvPr/>
          </p:nvSpPr>
          <p:spPr>
            <a:xfrm>
              <a:off x="4330698"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09" name="tx709"/>
            <p:cNvSpPr/>
            <p:nvPr/>
          </p:nvSpPr>
          <p:spPr>
            <a:xfrm>
              <a:off x="4593814"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10" name="tx710"/>
            <p:cNvSpPr/>
            <p:nvPr/>
          </p:nvSpPr>
          <p:spPr>
            <a:xfrm>
              <a:off x="4856929"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11" name="tx711"/>
            <p:cNvSpPr/>
            <p:nvPr/>
          </p:nvSpPr>
          <p:spPr>
            <a:xfrm>
              <a:off x="5120044"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12" name="tx712"/>
            <p:cNvSpPr/>
            <p:nvPr/>
          </p:nvSpPr>
          <p:spPr>
            <a:xfrm>
              <a:off x="5383160"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13" name="tx713"/>
            <p:cNvSpPr/>
            <p:nvPr/>
          </p:nvSpPr>
          <p:spPr>
            <a:xfrm>
              <a:off x="5646275"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14" name="tx714"/>
            <p:cNvSpPr/>
            <p:nvPr/>
          </p:nvSpPr>
          <p:spPr>
            <a:xfrm>
              <a:off x="5909390"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15" name="tx715"/>
            <p:cNvSpPr/>
            <p:nvPr/>
          </p:nvSpPr>
          <p:spPr>
            <a:xfrm>
              <a:off x="6172506"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16" name="tx716"/>
            <p:cNvSpPr/>
            <p:nvPr/>
          </p:nvSpPr>
          <p:spPr>
            <a:xfrm>
              <a:off x="6435621"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17" name="tx717"/>
            <p:cNvSpPr/>
            <p:nvPr/>
          </p:nvSpPr>
          <p:spPr>
            <a:xfrm>
              <a:off x="6698736"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18" name="tx718"/>
            <p:cNvSpPr/>
            <p:nvPr/>
          </p:nvSpPr>
          <p:spPr>
            <a:xfrm>
              <a:off x="6961852"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19" name="tx719"/>
            <p:cNvSpPr/>
            <p:nvPr/>
          </p:nvSpPr>
          <p:spPr>
            <a:xfrm>
              <a:off x="7224967"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20" name="tx720"/>
            <p:cNvSpPr/>
            <p:nvPr/>
          </p:nvSpPr>
          <p:spPr>
            <a:xfrm>
              <a:off x="7488083"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21" name="tx721"/>
            <p:cNvSpPr/>
            <p:nvPr/>
          </p:nvSpPr>
          <p:spPr>
            <a:xfrm>
              <a:off x="7751198"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22" name="tx722"/>
            <p:cNvSpPr/>
            <p:nvPr/>
          </p:nvSpPr>
          <p:spPr>
            <a:xfrm>
              <a:off x="8014313"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23" name="tx723"/>
            <p:cNvSpPr/>
            <p:nvPr/>
          </p:nvSpPr>
          <p:spPr>
            <a:xfrm>
              <a:off x="8277429"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24" name="tx724"/>
            <p:cNvSpPr/>
            <p:nvPr/>
          </p:nvSpPr>
          <p:spPr>
            <a:xfrm>
              <a:off x="8540544"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25" name="tx725"/>
            <p:cNvSpPr/>
            <p:nvPr/>
          </p:nvSpPr>
          <p:spPr>
            <a:xfrm>
              <a:off x="1962660"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26" name="tx726"/>
            <p:cNvSpPr/>
            <p:nvPr/>
          </p:nvSpPr>
          <p:spPr>
            <a:xfrm>
              <a:off x="2225776"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27" name="tx727"/>
            <p:cNvSpPr/>
            <p:nvPr/>
          </p:nvSpPr>
          <p:spPr>
            <a:xfrm>
              <a:off x="2488891"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28" name="tx728"/>
            <p:cNvSpPr/>
            <p:nvPr/>
          </p:nvSpPr>
          <p:spPr>
            <a:xfrm>
              <a:off x="2752006"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29" name="tx729"/>
            <p:cNvSpPr/>
            <p:nvPr/>
          </p:nvSpPr>
          <p:spPr>
            <a:xfrm>
              <a:off x="3015122"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0" name="tx730"/>
            <p:cNvSpPr/>
            <p:nvPr/>
          </p:nvSpPr>
          <p:spPr>
            <a:xfrm>
              <a:off x="3278237"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1" name="tx731"/>
            <p:cNvSpPr/>
            <p:nvPr/>
          </p:nvSpPr>
          <p:spPr>
            <a:xfrm>
              <a:off x="3541352"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2" name="tx732"/>
            <p:cNvSpPr/>
            <p:nvPr/>
          </p:nvSpPr>
          <p:spPr>
            <a:xfrm>
              <a:off x="3804468"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33" name="tx733"/>
            <p:cNvSpPr/>
            <p:nvPr/>
          </p:nvSpPr>
          <p:spPr>
            <a:xfrm>
              <a:off x="4067583"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34" name="tx734"/>
            <p:cNvSpPr/>
            <p:nvPr/>
          </p:nvSpPr>
          <p:spPr>
            <a:xfrm>
              <a:off x="4330698"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35" name="tx735"/>
            <p:cNvSpPr/>
            <p:nvPr/>
          </p:nvSpPr>
          <p:spPr>
            <a:xfrm>
              <a:off x="4593814"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36" name="tx736"/>
            <p:cNvSpPr/>
            <p:nvPr/>
          </p:nvSpPr>
          <p:spPr>
            <a:xfrm>
              <a:off x="4856929"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7" name="tx737"/>
            <p:cNvSpPr/>
            <p:nvPr/>
          </p:nvSpPr>
          <p:spPr>
            <a:xfrm>
              <a:off x="5120044"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8" name="tx738"/>
            <p:cNvSpPr/>
            <p:nvPr/>
          </p:nvSpPr>
          <p:spPr>
            <a:xfrm>
              <a:off x="5383160"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39" name="tx739"/>
            <p:cNvSpPr/>
            <p:nvPr/>
          </p:nvSpPr>
          <p:spPr>
            <a:xfrm>
              <a:off x="5646275"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0" name="tx740"/>
            <p:cNvSpPr/>
            <p:nvPr/>
          </p:nvSpPr>
          <p:spPr>
            <a:xfrm>
              <a:off x="5909390"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1" name="tx741"/>
            <p:cNvSpPr/>
            <p:nvPr/>
          </p:nvSpPr>
          <p:spPr>
            <a:xfrm>
              <a:off x="6172506"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2" name="tx742"/>
            <p:cNvSpPr/>
            <p:nvPr/>
          </p:nvSpPr>
          <p:spPr>
            <a:xfrm>
              <a:off x="6435621"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3" name="tx743"/>
            <p:cNvSpPr/>
            <p:nvPr/>
          </p:nvSpPr>
          <p:spPr>
            <a:xfrm>
              <a:off x="6698736"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4" name="tx744"/>
            <p:cNvSpPr/>
            <p:nvPr/>
          </p:nvSpPr>
          <p:spPr>
            <a:xfrm>
              <a:off x="6961852"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45" name="tx745"/>
            <p:cNvSpPr/>
            <p:nvPr/>
          </p:nvSpPr>
          <p:spPr>
            <a:xfrm>
              <a:off x="7224967"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46" name="tx746"/>
            <p:cNvSpPr/>
            <p:nvPr/>
          </p:nvSpPr>
          <p:spPr>
            <a:xfrm>
              <a:off x="7488083"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47" name="tx747"/>
            <p:cNvSpPr/>
            <p:nvPr/>
          </p:nvSpPr>
          <p:spPr>
            <a:xfrm>
              <a:off x="7751198"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48" name="tx748"/>
            <p:cNvSpPr/>
            <p:nvPr/>
          </p:nvSpPr>
          <p:spPr>
            <a:xfrm>
              <a:off x="8014313"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49" name="tx749"/>
            <p:cNvSpPr/>
            <p:nvPr/>
          </p:nvSpPr>
          <p:spPr>
            <a:xfrm>
              <a:off x="8277429"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50" name="tx750"/>
            <p:cNvSpPr/>
            <p:nvPr/>
          </p:nvSpPr>
          <p:spPr>
            <a:xfrm>
              <a:off x="8540544"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51" name="tx751"/>
            <p:cNvSpPr/>
            <p:nvPr/>
          </p:nvSpPr>
          <p:spPr>
            <a:xfrm>
              <a:off x="1962660"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52" name="tx752"/>
            <p:cNvSpPr/>
            <p:nvPr/>
          </p:nvSpPr>
          <p:spPr>
            <a:xfrm>
              <a:off x="2225776"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53" name="tx753"/>
            <p:cNvSpPr/>
            <p:nvPr/>
          </p:nvSpPr>
          <p:spPr>
            <a:xfrm>
              <a:off x="2488891"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54" name="tx754"/>
            <p:cNvSpPr/>
            <p:nvPr/>
          </p:nvSpPr>
          <p:spPr>
            <a:xfrm>
              <a:off x="2752006"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55" name="tx755"/>
            <p:cNvSpPr/>
            <p:nvPr/>
          </p:nvSpPr>
          <p:spPr>
            <a:xfrm>
              <a:off x="3015122"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56" name="tx756"/>
            <p:cNvSpPr/>
            <p:nvPr/>
          </p:nvSpPr>
          <p:spPr>
            <a:xfrm>
              <a:off x="3278237"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57" name="tx757"/>
            <p:cNvSpPr/>
            <p:nvPr/>
          </p:nvSpPr>
          <p:spPr>
            <a:xfrm>
              <a:off x="3541352"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58" name="tx758"/>
            <p:cNvSpPr/>
            <p:nvPr/>
          </p:nvSpPr>
          <p:spPr>
            <a:xfrm>
              <a:off x="3804468"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59" name="tx759"/>
            <p:cNvSpPr/>
            <p:nvPr/>
          </p:nvSpPr>
          <p:spPr>
            <a:xfrm>
              <a:off x="4067583"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60" name="tx760"/>
            <p:cNvSpPr/>
            <p:nvPr/>
          </p:nvSpPr>
          <p:spPr>
            <a:xfrm>
              <a:off x="4330698"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61" name="tx761"/>
            <p:cNvSpPr/>
            <p:nvPr/>
          </p:nvSpPr>
          <p:spPr>
            <a:xfrm>
              <a:off x="4593814"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62" name="tx762"/>
            <p:cNvSpPr/>
            <p:nvPr/>
          </p:nvSpPr>
          <p:spPr>
            <a:xfrm>
              <a:off x="4856929"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63" name="tx763"/>
            <p:cNvSpPr/>
            <p:nvPr/>
          </p:nvSpPr>
          <p:spPr>
            <a:xfrm>
              <a:off x="5120044"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4" name="tx764"/>
            <p:cNvSpPr/>
            <p:nvPr/>
          </p:nvSpPr>
          <p:spPr>
            <a:xfrm>
              <a:off x="5383160"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65" name="tx765"/>
            <p:cNvSpPr/>
            <p:nvPr/>
          </p:nvSpPr>
          <p:spPr>
            <a:xfrm>
              <a:off x="5646275"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66" name="tx766"/>
            <p:cNvSpPr/>
            <p:nvPr/>
          </p:nvSpPr>
          <p:spPr>
            <a:xfrm>
              <a:off x="5909390"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67" name="tx767"/>
            <p:cNvSpPr/>
            <p:nvPr/>
          </p:nvSpPr>
          <p:spPr>
            <a:xfrm>
              <a:off x="6172506"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68" name="tx768"/>
            <p:cNvSpPr/>
            <p:nvPr/>
          </p:nvSpPr>
          <p:spPr>
            <a:xfrm>
              <a:off x="6435621"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69" name="tx769"/>
            <p:cNvSpPr/>
            <p:nvPr/>
          </p:nvSpPr>
          <p:spPr>
            <a:xfrm>
              <a:off x="6698736"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70" name="tx770"/>
            <p:cNvSpPr/>
            <p:nvPr/>
          </p:nvSpPr>
          <p:spPr>
            <a:xfrm>
              <a:off x="6961852"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71" name="tx771"/>
            <p:cNvSpPr/>
            <p:nvPr/>
          </p:nvSpPr>
          <p:spPr>
            <a:xfrm>
              <a:off x="7224967"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72" name="tx772"/>
            <p:cNvSpPr/>
            <p:nvPr/>
          </p:nvSpPr>
          <p:spPr>
            <a:xfrm>
              <a:off x="7488083"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73" name="tx773"/>
            <p:cNvSpPr/>
            <p:nvPr/>
          </p:nvSpPr>
          <p:spPr>
            <a:xfrm>
              <a:off x="7751198"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74" name="tx774"/>
            <p:cNvSpPr/>
            <p:nvPr/>
          </p:nvSpPr>
          <p:spPr>
            <a:xfrm>
              <a:off x="8014313"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75" name="tx775"/>
            <p:cNvSpPr/>
            <p:nvPr/>
          </p:nvSpPr>
          <p:spPr>
            <a:xfrm>
              <a:off x="8277429"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76" name="tx776"/>
            <p:cNvSpPr/>
            <p:nvPr/>
          </p:nvSpPr>
          <p:spPr>
            <a:xfrm>
              <a:off x="8540544"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77" name="tx777"/>
            <p:cNvSpPr/>
            <p:nvPr/>
          </p:nvSpPr>
          <p:spPr>
            <a:xfrm>
              <a:off x="1962660"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8" name="tx778"/>
            <p:cNvSpPr/>
            <p:nvPr/>
          </p:nvSpPr>
          <p:spPr>
            <a:xfrm>
              <a:off x="2225776"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79" name="tx779"/>
            <p:cNvSpPr/>
            <p:nvPr/>
          </p:nvSpPr>
          <p:spPr>
            <a:xfrm>
              <a:off x="2488891"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0" name="tx780"/>
            <p:cNvSpPr/>
            <p:nvPr/>
          </p:nvSpPr>
          <p:spPr>
            <a:xfrm>
              <a:off x="2752006"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1" name="tx781"/>
            <p:cNvSpPr/>
            <p:nvPr/>
          </p:nvSpPr>
          <p:spPr>
            <a:xfrm>
              <a:off x="3015122"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82" name="tx782"/>
            <p:cNvSpPr/>
            <p:nvPr/>
          </p:nvSpPr>
          <p:spPr>
            <a:xfrm>
              <a:off x="3278237"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3" name="tx783"/>
            <p:cNvSpPr/>
            <p:nvPr/>
          </p:nvSpPr>
          <p:spPr>
            <a:xfrm>
              <a:off x="3541352"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4" name="tx784"/>
            <p:cNvSpPr/>
            <p:nvPr/>
          </p:nvSpPr>
          <p:spPr>
            <a:xfrm>
              <a:off x="3804468"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5" name="tx785"/>
            <p:cNvSpPr/>
            <p:nvPr/>
          </p:nvSpPr>
          <p:spPr>
            <a:xfrm>
              <a:off x="4067583"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6" name="tx786"/>
            <p:cNvSpPr/>
            <p:nvPr/>
          </p:nvSpPr>
          <p:spPr>
            <a:xfrm>
              <a:off x="4330698"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87" name="tx787"/>
            <p:cNvSpPr/>
            <p:nvPr/>
          </p:nvSpPr>
          <p:spPr>
            <a:xfrm>
              <a:off x="4593814"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8" name="tx788"/>
            <p:cNvSpPr/>
            <p:nvPr/>
          </p:nvSpPr>
          <p:spPr>
            <a:xfrm>
              <a:off x="4856929"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9" name="tx789"/>
            <p:cNvSpPr/>
            <p:nvPr/>
          </p:nvSpPr>
          <p:spPr>
            <a:xfrm>
              <a:off x="5120044"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0" name="tx790"/>
            <p:cNvSpPr/>
            <p:nvPr/>
          </p:nvSpPr>
          <p:spPr>
            <a:xfrm>
              <a:off x="5383160"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1" name="tx791"/>
            <p:cNvSpPr/>
            <p:nvPr/>
          </p:nvSpPr>
          <p:spPr>
            <a:xfrm>
              <a:off x="5646275"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2" name="tx792"/>
            <p:cNvSpPr/>
            <p:nvPr/>
          </p:nvSpPr>
          <p:spPr>
            <a:xfrm>
              <a:off x="5909390"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3" name="tx793"/>
            <p:cNvSpPr/>
            <p:nvPr/>
          </p:nvSpPr>
          <p:spPr>
            <a:xfrm>
              <a:off x="6172506"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4" name="tx794"/>
            <p:cNvSpPr/>
            <p:nvPr/>
          </p:nvSpPr>
          <p:spPr>
            <a:xfrm>
              <a:off x="6435621"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5" name="tx795"/>
            <p:cNvSpPr/>
            <p:nvPr/>
          </p:nvSpPr>
          <p:spPr>
            <a:xfrm>
              <a:off x="6698736"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6" name="tx796"/>
            <p:cNvSpPr/>
            <p:nvPr/>
          </p:nvSpPr>
          <p:spPr>
            <a:xfrm>
              <a:off x="6961852"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7" name="tx797"/>
            <p:cNvSpPr/>
            <p:nvPr/>
          </p:nvSpPr>
          <p:spPr>
            <a:xfrm>
              <a:off x="7224967"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98" name="tx798"/>
            <p:cNvSpPr/>
            <p:nvPr/>
          </p:nvSpPr>
          <p:spPr>
            <a:xfrm>
              <a:off x="7488083"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99" name="tx799"/>
            <p:cNvSpPr/>
            <p:nvPr/>
          </p:nvSpPr>
          <p:spPr>
            <a:xfrm>
              <a:off x="7751198"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00" name="tx800"/>
            <p:cNvSpPr/>
            <p:nvPr/>
          </p:nvSpPr>
          <p:spPr>
            <a:xfrm>
              <a:off x="8014313"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1" name="tx801"/>
            <p:cNvSpPr/>
            <p:nvPr/>
          </p:nvSpPr>
          <p:spPr>
            <a:xfrm>
              <a:off x="8277429"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02" name="tx802"/>
            <p:cNvSpPr/>
            <p:nvPr/>
          </p:nvSpPr>
          <p:spPr>
            <a:xfrm>
              <a:off x="8540544"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03" name="tx803"/>
            <p:cNvSpPr/>
            <p:nvPr/>
          </p:nvSpPr>
          <p:spPr>
            <a:xfrm>
              <a:off x="3541352"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04" name="tx804"/>
            <p:cNvSpPr/>
            <p:nvPr/>
          </p:nvSpPr>
          <p:spPr>
            <a:xfrm>
              <a:off x="3804468"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05" name="tx805"/>
            <p:cNvSpPr/>
            <p:nvPr/>
          </p:nvSpPr>
          <p:spPr>
            <a:xfrm>
              <a:off x="4067583"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06" name="tx806"/>
            <p:cNvSpPr/>
            <p:nvPr/>
          </p:nvSpPr>
          <p:spPr>
            <a:xfrm>
              <a:off x="4330698"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07" name="tx807"/>
            <p:cNvSpPr/>
            <p:nvPr/>
          </p:nvSpPr>
          <p:spPr>
            <a:xfrm>
              <a:off x="4593814"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08" name="tx808"/>
            <p:cNvSpPr/>
            <p:nvPr/>
          </p:nvSpPr>
          <p:spPr>
            <a:xfrm>
              <a:off x="4856929"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809" name="tx809"/>
            <p:cNvSpPr/>
            <p:nvPr/>
          </p:nvSpPr>
          <p:spPr>
            <a:xfrm>
              <a:off x="5120044"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10" name="tx810"/>
            <p:cNvSpPr/>
            <p:nvPr/>
          </p:nvSpPr>
          <p:spPr>
            <a:xfrm>
              <a:off x="5383160"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11" name="tx811"/>
            <p:cNvSpPr/>
            <p:nvPr/>
          </p:nvSpPr>
          <p:spPr>
            <a:xfrm>
              <a:off x="5646275"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12" name="tx812"/>
            <p:cNvSpPr/>
            <p:nvPr/>
          </p:nvSpPr>
          <p:spPr>
            <a:xfrm>
              <a:off x="5909390"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13" name="tx813"/>
            <p:cNvSpPr/>
            <p:nvPr/>
          </p:nvSpPr>
          <p:spPr>
            <a:xfrm>
              <a:off x="6172506"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14" name="tx814"/>
            <p:cNvSpPr/>
            <p:nvPr/>
          </p:nvSpPr>
          <p:spPr>
            <a:xfrm>
              <a:off x="6435621"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15" name="tx815"/>
            <p:cNvSpPr/>
            <p:nvPr/>
          </p:nvSpPr>
          <p:spPr>
            <a:xfrm>
              <a:off x="6698736"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16" name="tx816"/>
            <p:cNvSpPr/>
            <p:nvPr/>
          </p:nvSpPr>
          <p:spPr>
            <a:xfrm>
              <a:off x="6961852"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17" name="tx817"/>
            <p:cNvSpPr/>
            <p:nvPr/>
          </p:nvSpPr>
          <p:spPr>
            <a:xfrm>
              <a:off x="7224967"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18" name="tx818"/>
            <p:cNvSpPr/>
            <p:nvPr/>
          </p:nvSpPr>
          <p:spPr>
            <a:xfrm>
              <a:off x="7488083"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19" name="tx819"/>
            <p:cNvSpPr/>
            <p:nvPr/>
          </p:nvSpPr>
          <p:spPr>
            <a:xfrm>
              <a:off x="7751198"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20" name="tx820"/>
            <p:cNvSpPr/>
            <p:nvPr/>
          </p:nvSpPr>
          <p:spPr>
            <a:xfrm>
              <a:off x="8014313"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21" name="tx821"/>
            <p:cNvSpPr/>
            <p:nvPr/>
          </p:nvSpPr>
          <p:spPr>
            <a:xfrm>
              <a:off x="8277429"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22" name="tx822"/>
            <p:cNvSpPr/>
            <p:nvPr/>
          </p:nvSpPr>
          <p:spPr>
            <a:xfrm>
              <a:off x="8540544"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23" name="tx823"/>
            <p:cNvSpPr/>
            <p:nvPr/>
          </p:nvSpPr>
          <p:spPr>
            <a:xfrm>
              <a:off x="1962660"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4" name="tx824"/>
            <p:cNvSpPr/>
            <p:nvPr/>
          </p:nvSpPr>
          <p:spPr>
            <a:xfrm>
              <a:off x="2225776"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5" name="tx825"/>
            <p:cNvSpPr/>
            <p:nvPr/>
          </p:nvSpPr>
          <p:spPr>
            <a:xfrm>
              <a:off x="2488891"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6" name="tx826"/>
            <p:cNvSpPr/>
            <p:nvPr/>
          </p:nvSpPr>
          <p:spPr>
            <a:xfrm>
              <a:off x="2752006"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27" name="tx827"/>
            <p:cNvSpPr/>
            <p:nvPr/>
          </p:nvSpPr>
          <p:spPr>
            <a:xfrm>
              <a:off x="3015122"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8" name="tx828"/>
            <p:cNvSpPr/>
            <p:nvPr/>
          </p:nvSpPr>
          <p:spPr>
            <a:xfrm>
              <a:off x="3278237"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29" name="tx829"/>
            <p:cNvSpPr/>
            <p:nvPr/>
          </p:nvSpPr>
          <p:spPr>
            <a:xfrm>
              <a:off x="3541352"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30" name="tx830"/>
            <p:cNvSpPr/>
            <p:nvPr/>
          </p:nvSpPr>
          <p:spPr>
            <a:xfrm>
              <a:off x="3804468"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31" name="tx831"/>
            <p:cNvSpPr/>
            <p:nvPr/>
          </p:nvSpPr>
          <p:spPr>
            <a:xfrm>
              <a:off x="4067583"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32" name="tx832"/>
            <p:cNvSpPr/>
            <p:nvPr/>
          </p:nvSpPr>
          <p:spPr>
            <a:xfrm>
              <a:off x="4330698"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33" name="tx833"/>
            <p:cNvSpPr/>
            <p:nvPr/>
          </p:nvSpPr>
          <p:spPr>
            <a:xfrm>
              <a:off x="5120044"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34" name="tx834"/>
            <p:cNvSpPr/>
            <p:nvPr/>
          </p:nvSpPr>
          <p:spPr>
            <a:xfrm>
              <a:off x="5383160"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35" name="tx835"/>
            <p:cNvSpPr/>
            <p:nvPr/>
          </p:nvSpPr>
          <p:spPr>
            <a:xfrm>
              <a:off x="6698736"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36" name="tx836"/>
            <p:cNvSpPr/>
            <p:nvPr/>
          </p:nvSpPr>
          <p:spPr>
            <a:xfrm>
              <a:off x="6961852"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37" name="tx837"/>
            <p:cNvSpPr/>
            <p:nvPr/>
          </p:nvSpPr>
          <p:spPr>
            <a:xfrm>
              <a:off x="7224967"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38" name="tx838"/>
            <p:cNvSpPr/>
            <p:nvPr/>
          </p:nvSpPr>
          <p:spPr>
            <a:xfrm>
              <a:off x="7488083"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39" name="tx839"/>
            <p:cNvSpPr/>
            <p:nvPr/>
          </p:nvSpPr>
          <p:spPr>
            <a:xfrm>
              <a:off x="7751198"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40" name="tx840"/>
            <p:cNvSpPr/>
            <p:nvPr/>
          </p:nvSpPr>
          <p:spPr>
            <a:xfrm>
              <a:off x="8014313"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41" name="tx841"/>
            <p:cNvSpPr/>
            <p:nvPr/>
          </p:nvSpPr>
          <p:spPr>
            <a:xfrm>
              <a:off x="8277429"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42" name="tx842"/>
            <p:cNvSpPr/>
            <p:nvPr/>
          </p:nvSpPr>
          <p:spPr>
            <a:xfrm>
              <a:off x="8540544"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43" name="tx843"/>
            <p:cNvSpPr/>
            <p:nvPr/>
          </p:nvSpPr>
          <p:spPr>
            <a:xfrm>
              <a:off x="1962660"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44" name="tx844"/>
            <p:cNvSpPr/>
            <p:nvPr/>
          </p:nvSpPr>
          <p:spPr>
            <a:xfrm>
              <a:off x="2225776"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45" name="tx845"/>
            <p:cNvSpPr/>
            <p:nvPr/>
          </p:nvSpPr>
          <p:spPr>
            <a:xfrm>
              <a:off x="2488891"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46" name="tx846"/>
            <p:cNvSpPr/>
            <p:nvPr/>
          </p:nvSpPr>
          <p:spPr>
            <a:xfrm>
              <a:off x="2752006"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7" name="tx847"/>
            <p:cNvSpPr/>
            <p:nvPr/>
          </p:nvSpPr>
          <p:spPr>
            <a:xfrm>
              <a:off x="3015122"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48" name="tx848"/>
            <p:cNvSpPr/>
            <p:nvPr/>
          </p:nvSpPr>
          <p:spPr>
            <a:xfrm>
              <a:off x="3278237"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49" name="tx849"/>
            <p:cNvSpPr/>
            <p:nvPr/>
          </p:nvSpPr>
          <p:spPr>
            <a:xfrm>
              <a:off x="3541352"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50" name="tx850"/>
            <p:cNvSpPr/>
            <p:nvPr/>
          </p:nvSpPr>
          <p:spPr>
            <a:xfrm>
              <a:off x="3804468"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51" name="tx851"/>
            <p:cNvSpPr/>
            <p:nvPr/>
          </p:nvSpPr>
          <p:spPr>
            <a:xfrm>
              <a:off x="4067583"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52" name="tx852"/>
            <p:cNvSpPr/>
            <p:nvPr/>
          </p:nvSpPr>
          <p:spPr>
            <a:xfrm>
              <a:off x="4330698"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53" name="tx853"/>
            <p:cNvSpPr/>
            <p:nvPr/>
          </p:nvSpPr>
          <p:spPr>
            <a:xfrm>
              <a:off x="4593814"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54" name="tx854"/>
            <p:cNvSpPr/>
            <p:nvPr/>
          </p:nvSpPr>
          <p:spPr>
            <a:xfrm>
              <a:off x="4856929"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55" name="tx855"/>
            <p:cNvSpPr/>
            <p:nvPr/>
          </p:nvSpPr>
          <p:spPr>
            <a:xfrm>
              <a:off x="5120044"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56" name="tx856"/>
            <p:cNvSpPr/>
            <p:nvPr/>
          </p:nvSpPr>
          <p:spPr>
            <a:xfrm>
              <a:off x="5646275"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57" name="tx857"/>
            <p:cNvSpPr/>
            <p:nvPr/>
          </p:nvSpPr>
          <p:spPr>
            <a:xfrm>
              <a:off x="5909390"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58" name="tx858"/>
            <p:cNvSpPr/>
            <p:nvPr/>
          </p:nvSpPr>
          <p:spPr>
            <a:xfrm>
              <a:off x="6172506"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59" name="tx859"/>
            <p:cNvSpPr/>
            <p:nvPr/>
          </p:nvSpPr>
          <p:spPr>
            <a:xfrm>
              <a:off x="6435621"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60" name="tx860"/>
            <p:cNvSpPr/>
            <p:nvPr/>
          </p:nvSpPr>
          <p:spPr>
            <a:xfrm>
              <a:off x="6698736"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61" name="tx861"/>
            <p:cNvSpPr/>
            <p:nvPr/>
          </p:nvSpPr>
          <p:spPr>
            <a:xfrm>
              <a:off x="6961852"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62" name="tx862"/>
            <p:cNvSpPr/>
            <p:nvPr/>
          </p:nvSpPr>
          <p:spPr>
            <a:xfrm>
              <a:off x="7224967"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63" name="tx863"/>
            <p:cNvSpPr/>
            <p:nvPr/>
          </p:nvSpPr>
          <p:spPr>
            <a:xfrm>
              <a:off x="7488083"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64" name="tx864"/>
            <p:cNvSpPr/>
            <p:nvPr/>
          </p:nvSpPr>
          <p:spPr>
            <a:xfrm>
              <a:off x="7751198"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65" name="tx865"/>
            <p:cNvSpPr/>
            <p:nvPr/>
          </p:nvSpPr>
          <p:spPr>
            <a:xfrm>
              <a:off x="8014313"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66" name="tx866"/>
            <p:cNvSpPr/>
            <p:nvPr/>
          </p:nvSpPr>
          <p:spPr>
            <a:xfrm>
              <a:off x="8277429"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7" name="tx867"/>
            <p:cNvSpPr/>
            <p:nvPr/>
          </p:nvSpPr>
          <p:spPr>
            <a:xfrm>
              <a:off x="8540544"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8" name="tx868"/>
            <p:cNvSpPr/>
            <p:nvPr/>
          </p:nvSpPr>
          <p:spPr>
            <a:xfrm>
              <a:off x="1962660"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69" name="tx869"/>
            <p:cNvSpPr/>
            <p:nvPr/>
          </p:nvSpPr>
          <p:spPr>
            <a:xfrm>
              <a:off x="2225776"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70" name="tx870"/>
            <p:cNvSpPr/>
            <p:nvPr/>
          </p:nvSpPr>
          <p:spPr>
            <a:xfrm>
              <a:off x="2488891"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71" name="tx871"/>
            <p:cNvSpPr/>
            <p:nvPr/>
          </p:nvSpPr>
          <p:spPr>
            <a:xfrm>
              <a:off x="2752006"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72" name="tx872"/>
            <p:cNvSpPr/>
            <p:nvPr/>
          </p:nvSpPr>
          <p:spPr>
            <a:xfrm>
              <a:off x="3015122"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73" name="tx873"/>
            <p:cNvSpPr/>
            <p:nvPr/>
          </p:nvSpPr>
          <p:spPr>
            <a:xfrm>
              <a:off x="3278237"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74" name="tx874"/>
            <p:cNvSpPr/>
            <p:nvPr/>
          </p:nvSpPr>
          <p:spPr>
            <a:xfrm>
              <a:off x="3541352"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75" name="tx875"/>
            <p:cNvSpPr/>
            <p:nvPr/>
          </p:nvSpPr>
          <p:spPr>
            <a:xfrm>
              <a:off x="3804468"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76" name="tx876"/>
            <p:cNvSpPr/>
            <p:nvPr/>
          </p:nvSpPr>
          <p:spPr>
            <a:xfrm>
              <a:off x="4067583"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77" name="tx877"/>
            <p:cNvSpPr/>
            <p:nvPr/>
          </p:nvSpPr>
          <p:spPr>
            <a:xfrm>
              <a:off x="4330698"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78" name="tx878"/>
            <p:cNvSpPr/>
            <p:nvPr/>
          </p:nvSpPr>
          <p:spPr>
            <a:xfrm>
              <a:off x="4593814"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79" name="tx879"/>
            <p:cNvSpPr/>
            <p:nvPr/>
          </p:nvSpPr>
          <p:spPr>
            <a:xfrm>
              <a:off x="4856929"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80" name="tx880"/>
            <p:cNvSpPr/>
            <p:nvPr/>
          </p:nvSpPr>
          <p:spPr>
            <a:xfrm>
              <a:off x="5120044"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81" name="tx881"/>
            <p:cNvSpPr/>
            <p:nvPr/>
          </p:nvSpPr>
          <p:spPr>
            <a:xfrm>
              <a:off x="5383160"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82" name="tx882"/>
            <p:cNvSpPr/>
            <p:nvPr/>
          </p:nvSpPr>
          <p:spPr>
            <a:xfrm>
              <a:off x="5646275"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83" name="tx883"/>
            <p:cNvSpPr/>
            <p:nvPr/>
          </p:nvSpPr>
          <p:spPr>
            <a:xfrm>
              <a:off x="5909390"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84" name="tx884"/>
            <p:cNvSpPr/>
            <p:nvPr/>
          </p:nvSpPr>
          <p:spPr>
            <a:xfrm>
              <a:off x="6172506"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85" name="tx885"/>
            <p:cNvSpPr/>
            <p:nvPr/>
          </p:nvSpPr>
          <p:spPr>
            <a:xfrm>
              <a:off x="6435621"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86" name="tx886"/>
            <p:cNvSpPr/>
            <p:nvPr/>
          </p:nvSpPr>
          <p:spPr>
            <a:xfrm>
              <a:off x="6698736"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87" name="tx887"/>
            <p:cNvSpPr/>
            <p:nvPr/>
          </p:nvSpPr>
          <p:spPr>
            <a:xfrm>
              <a:off x="6961852"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88" name="tx888"/>
            <p:cNvSpPr/>
            <p:nvPr/>
          </p:nvSpPr>
          <p:spPr>
            <a:xfrm>
              <a:off x="7224967"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89" name="tx889"/>
            <p:cNvSpPr/>
            <p:nvPr/>
          </p:nvSpPr>
          <p:spPr>
            <a:xfrm>
              <a:off x="7488083"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90" name="tx890"/>
            <p:cNvSpPr/>
            <p:nvPr/>
          </p:nvSpPr>
          <p:spPr>
            <a:xfrm>
              <a:off x="7751198"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91" name="tx891"/>
            <p:cNvSpPr/>
            <p:nvPr/>
          </p:nvSpPr>
          <p:spPr>
            <a:xfrm>
              <a:off x="8014313"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92" name="tx892"/>
            <p:cNvSpPr/>
            <p:nvPr/>
          </p:nvSpPr>
          <p:spPr>
            <a:xfrm>
              <a:off x="8277429"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93" name="tx893"/>
            <p:cNvSpPr/>
            <p:nvPr/>
          </p:nvSpPr>
          <p:spPr>
            <a:xfrm>
              <a:off x="8540544"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94" name="tx894"/>
            <p:cNvSpPr/>
            <p:nvPr/>
          </p:nvSpPr>
          <p:spPr>
            <a:xfrm>
              <a:off x="1962660"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895" name="tx895"/>
            <p:cNvSpPr/>
            <p:nvPr/>
          </p:nvSpPr>
          <p:spPr>
            <a:xfrm>
              <a:off x="2225776"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896" name="tx896"/>
            <p:cNvSpPr/>
            <p:nvPr/>
          </p:nvSpPr>
          <p:spPr>
            <a:xfrm>
              <a:off x="2488891"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897" name="tx897"/>
            <p:cNvSpPr/>
            <p:nvPr/>
          </p:nvSpPr>
          <p:spPr>
            <a:xfrm>
              <a:off x="2752006"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898" name="tx898"/>
            <p:cNvSpPr/>
            <p:nvPr/>
          </p:nvSpPr>
          <p:spPr>
            <a:xfrm>
              <a:off x="3015122"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899" name="tx899"/>
            <p:cNvSpPr/>
            <p:nvPr/>
          </p:nvSpPr>
          <p:spPr>
            <a:xfrm>
              <a:off x="3278237"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900" name="tx900"/>
            <p:cNvSpPr/>
            <p:nvPr/>
          </p:nvSpPr>
          <p:spPr>
            <a:xfrm>
              <a:off x="3541352"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901" name="tx901"/>
            <p:cNvSpPr/>
            <p:nvPr/>
          </p:nvSpPr>
          <p:spPr>
            <a:xfrm>
              <a:off x="3804468"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902" name="tx902"/>
            <p:cNvSpPr/>
            <p:nvPr/>
          </p:nvSpPr>
          <p:spPr>
            <a:xfrm>
              <a:off x="4067583"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903" name="tx903"/>
            <p:cNvSpPr/>
            <p:nvPr/>
          </p:nvSpPr>
          <p:spPr>
            <a:xfrm>
              <a:off x="4330698"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904" name="tx904"/>
            <p:cNvSpPr/>
            <p:nvPr/>
          </p:nvSpPr>
          <p:spPr>
            <a:xfrm>
              <a:off x="4593814"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905" name="tx905"/>
            <p:cNvSpPr/>
            <p:nvPr/>
          </p:nvSpPr>
          <p:spPr>
            <a:xfrm>
              <a:off x="4856929"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906" name="tx906"/>
            <p:cNvSpPr/>
            <p:nvPr/>
          </p:nvSpPr>
          <p:spPr>
            <a:xfrm>
              <a:off x="5120044"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907" name="tx907"/>
            <p:cNvSpPr/>
            <p:nvPr/>
          </p:nvSpPr>
          <p:spPr>
            <a:xfrm>
              <a:off x="5383160"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908" name="tx908"/>
            <p:cNvSpPr/>
            <p:nvPr/>
          </p:nvSpPr>
          <p:spPr>
            <a:xfrm>
              <a:off x="5646275"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909" name="tx909"/>
            <p:cNvSpPr/>
            <p:nvPr/>
          </p:nvSpPr>
          <p:spPr>
            <a:xfrm>
              <a:off x="5909390"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910" name="tx910"/>
            <p:cNvSpPr/>
            <p:nvPr/>
          </p:nvSpPr>
          <p:spPr>
            <a:xfrm>
              <a:off x="6172506"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911" name="tx911"/>
            <p:cNvSpPr/>
            <p:nvPr/>
          </p:nvSpPr>
          <p:spPr>
            <a:xfrm>
              <a:off x="6435621"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912" name="tx912"/>
            <p:cNvSpPr/>
            <p:nvPr/>
          </p:nvSpPr>
          <p:spPr>
            <a:xfrm>
              <a:off x="7224967"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913" name="tx913"/>
            <p:cNvSpPr/>
            <p:nvPr/>
          </p:nvSpPr>
          <p:spPr>
            <a:xfrm>
              <a:off x="7488083"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914" name="tx914"/>
            <p:cNvSpPr/>
            <p:nvPr/>
          </p:nvSpPr>
          <p:spPr>
            <a:xfrm>
              <a:off x="7751198"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915" name="tx915"/>
            <p:cNvSpPr/>
            <p:nvPr/>
          </p:nvSpPr>
          <p:spPr>
            <a:xfrm>
              <a:off x="8277429"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916" name="tx916"/>
            <p:cNvSpPr/>
            <p:nvPr/>
          </p:nvSpPr>
          <p:spPr>
            <a:xfrm>
              <a:off x="8540544"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917" name="tx917"/>
            <p:cNvSpPr/>
            <p:nvPr/>
          </p:nvSpPr>
          <p:spPr>
            <a:xfrm>
              <a:off x="7224967"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918" name="tx918"/>
            <p:cNvSpPr/>
            <p:nvPr/>
          </p:nvSpPr>
          <p:spPr>
            <a:xfrm>
              <a:off x="7488083"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919" name="tx919"/>
            <p:cNvSpPr/>
            <p:nvPr/>
          </p:nvSpPr>
          <p:spPr>
            <a:xfrm>
              <a:off x="7751198"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920" name="tx920"/>
            <p:cNvSpPr/>
            <p:nvPr/>
          </p:nvSpPr>
          <p:spPr>
            <a:xfrm>
              <a:off x="8014313"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921" name="tx921"/>
            <p:cNvSpPr/>
            <p:nvPr/>
          </p:nvSpPr>
          <p:spPr>
            <a:xfrm>
              <a:off x="8277429"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922" name="tx922"/>
            <p:cNvSpPr/>
            <p:nvPr/>
          </p:nvSpPr>
          <p:spPr>
            <a:xfrm>
              <a:off x="8540544"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923" name="tx923"/>
            <p:cNvSpPr/>
            <p:nvPr/>
          </p:nvSpPr>
          <p:spPr>
            <a:xfrm>
              <a:off x="827742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924" name="tx924"/>
            <p:cNvSpPr/>
            <p:nvPr/>
          </p:nvSpPr>
          <p:spPr>
            <a:xfrm>
              <a:off x="854054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925" name="tx925"/>
            <p:cNvSpPr/>
            <p:nvPr/>
          </p:nvSpPr>
          <p:spPr>
            <a:xfrm>
              <a:off x="2488891"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926" name="tx926"/>
            <p:cNvSpPr/>
            <p:nvPr/>
          </p:nvSpPr>
          <p:spPr>
            <a:xfrm>
              <a:off x="2752006"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927" name="tx927"/>
            <p:cNvSpPr/>
            <p:nvPr/>
          </p:nvSpPr>
          <p:spPr>
            <a:xfrm>
              <a:off x="3015122"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928" name="tx928"/>
            <p:cNvSpPr/>
            <p:nvPr/>
          </p:nvSpPr>
          <p:spPr>
            <a:xfrm>
              <a:off x="3278237"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929" name="tx929"/>
            <p:cNvSpPr/>
            <p:nvPr/>
          </p:nvSpPr>
          <p:spPr>
            <a:xfrm>
              <a:off x="4593814"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930" name="tx930"/>
            <p:cNvSpPr/>
            <p:nvPr/>
          </p:nvSpPr>
          <p:spPr>
            <a:xfrm>
              <a:off x="4856929"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931" name="tx931"/>
            <p:cNvSpPr/>
            <p:nvPr/>
          </p:nvSpPr>
          <p:spPr>
            <a:xfrm>
              <a:off x="5646275"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932" name="tx932"/>
            <p:cNvSpPr/>
            <p:nvPr/>
          </p:nvSpPr>
          <p:spPr>
            <a:xfrm>
              <a:off x="5909390"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933" name="tx933"/>
            <p:cNvSpPr/>
            <p:nvPr/>
          </p:nvSpPr>
          <p:spPr>
            <a:xfrm>
              <a:off x="6172506"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934" name="tx934"/>
            <p:cNvSpPr/>
            <p:nvPr/>
          </p:nvSpPr>
          <p:spPr>
            <a:xfrm>
              <a:off x="6435621"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935" name="tx935"/>
            <p:cNvSpPr/>
            <p:nvPr/>
          </p:nvSpPr>
          <p:spPr>
            <a:xfrm>
              <a:off x="5383160"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936" name="rc93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37" name="rc93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38" name="rc93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39" name="rc93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40" name="rc94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41" name="rc94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42" name="rc94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43" name="rc94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44" name="rc94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45" name="rc94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46" name="rc94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47" name="rc94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48" name="rc94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49" name="rc94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50" name="rc95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51" name="rc95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52" name="rc95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53" name="rc95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54" name="rc95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55" name="rc95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56" name="rc95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57" name="rc95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58" name="rc95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59" name="rc95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60" name="rc96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61" name="rc96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62" name="rc96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63" name="rc96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64" name="rc96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65" name="rc96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66" name="rc96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67" name="rc96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68" name="rc96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69" name="rc96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70" name="rc97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71" name="rc97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72" name="rc97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73" name="rc97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74" name="rc97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75" name="rc97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76" name="rc97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77" name="rc97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78" name="rc97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79" name="rc97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80" name="rc98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81" name="rc98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82" name="rc98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83" name="rc98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84" name="rc98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85" name="rc98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86" name="rc98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87" name="rc98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88" name="rc98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89" name="rc98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90" name="rc99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91" name="rc99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92" name="rc99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93" name="rc99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94" name="rc99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95" name="rc99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96" name="rc99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97" name="rc99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98" name="rc99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999" name="rc99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00" name="rc100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01" name="rc100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02" name="rc100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03" name="rc100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04" name="rc100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05" name="rc100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06" name="rc100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07" name="rc100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08" name="rc100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09" name="rc100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10" name="rc101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11" name="rc101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12" name="rc101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13" name="rc101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14" name="rc101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15" name="rc101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16" name="rc101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17" name="rc101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18" name="rc101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19" name="rc101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20" name="rc102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21" name="rc102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22" name="rc102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23" name="rc102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24" name="rc102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25" name="rc102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26" name="rc102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27" name="rc102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28" name="rc102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29" name="rc102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30" name="rc103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31" name="rc103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32" name="rc103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33" name="rc103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34" name="rc103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35" name="rc103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36" name="rc103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37" name="rc103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38" name="rc103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39" name="rc103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40" name="rc104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41" name="rc104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42" name="rc104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43" name="rc104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44" name="rc104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45" name="rc104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46" name="rc104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47" name="rc104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48" name="rc104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49" name="rc104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50" name="rc105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51" name="rc105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52" name="rc105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53" name="rc105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54" name="rc105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55" name="rc105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56" name="rc105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57" name="rc105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58" name="rc105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59" name="rc105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60" name="rc106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61" name="rc106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62" name="rc106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63" name="rc106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64" name="rc106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65" name="rc106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66" name="rc106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67" name="rc106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68" name="rc106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69" name="rc106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70" name="rc107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71" name="rc107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72" name="rc107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73" name="rc107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74" name="rc107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75" name="rc107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76" name="rc107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77" name="rc107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78" name="rc107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79" name="rc107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80" name="rc108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81" name="rc108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82" name="rc108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83" name="rc108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84" name="rc108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85" name="rc108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86" name="rc108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87" name="rc108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88" name="rc108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89" name="rc108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90" name="rc109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91" name="rc109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92" name="rc109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93" name="rc109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94" name="rc109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95" name="rc109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96" name="rc109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97" name="rc109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98" name="rc109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099" name="rc109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00" name="rc110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01" name="rc110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02" name="rc110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03" name="rc110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04" name="rc110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05" name="rc110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06" name="rc110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07" name="rc110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08" name="rc110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09" name="rc110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10" name="rc111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11" name="rc111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12" name="rc111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13" name="rc111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14" name="rc111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15" name="rc111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16" name="rc111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17" name="rc111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18" name="rc111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19" name="rc111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20" name="rc112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21" name="rc112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22" name="rc112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23" name="rc112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24" name="rc112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25" name="rc112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26" name="rc112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27" name="rc112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28" name="rc112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29" name="rc112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30" name="rc113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31" name="rc113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32" name="rc113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33" name="rc113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34" name="rc113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35" name="rc113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36" name="rc113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37" name="rc113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38" name="rc113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39" name="rc113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40" name="rc114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41" name="rc114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42" name="rc114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43" name="rc114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44" name="rc114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45" name="rc114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46" name="rc114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47" name="rc114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48" name="rc114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49" name="rc114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50" name="rc115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51" name="rc115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52" name="rc115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53" name="rc115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54" name="rc115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55" name="rc115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56" name="rc115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57" name="rc115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58" name="rc115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59" name="rc115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60" name="rc116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61" name="rc116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62" name="rc116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63" name="rc116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64" name="rc116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65" name="rc116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66" name="rc116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67" name="rc116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68" name="rc116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69" name="rc116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70" name="rc117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71" name="rc117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72" name="rc117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73" name="rc117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74" name="rc117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75" name="rc117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76" name="rc117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77" name="rc117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78" name="rc117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79" name="rc117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80" name="rc118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81" name="rc118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82" name="rc118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83" name="rc118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84" name="rc118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85" name="rc118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86" name="rc118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87" name="rc118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88" name="rc118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89" name="rc118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90" name="rc119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91" name="rc119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92" name="rc119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93" name="rc119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94" name="rc119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95" name="rc119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96" name="rc119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97" name="rc119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98" name="rc119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199" name="rc119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00" name="rc120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01" name="rc120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02" name="rc120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03" name="rc120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04" name="rc120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05" name="rc120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06" name="rc120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07" name="rc120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08" name="rc120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09" name="rc120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10" name="rc121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11" name="rc121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12" name="rc121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13" name="rc121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14" name="rc121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15" name="rc121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16" name="rc121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17" name="rc121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18" name="rc121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19" name="rc121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20" name="rc122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21" name="rc122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22" name="rc122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23" name="rc122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24" name="rc122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25" name="rc122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26" name="rc122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27" name="rc122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28" name="rc122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29" name="rc122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30" name="rc123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31" name="rc123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32" name="rc123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33" name="rc123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34" name="rc123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35" name="rc123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36" name="rc123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37" name="rc123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38" name="rc123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39" name="rc123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40" name="rc124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41" name="rc124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42" name="rc124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43" name="rc124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44" name="rc124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45" name="rc124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46" name="rc124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47" name="rc124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48" name="rc124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49" name="rc124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50" name="rc125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51" name="rc125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52" name="rc125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53" name="rc125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54" name="rc125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55" name="rc125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56" name="rc125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57" name="rc125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58" name="rc125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59" name="rc125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60" name="rc126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61" name="rc126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62" name="rc126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63" name="rc126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64" name="rc126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65" name="rc126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66" name="rc126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67" name="rc126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68" name="rc126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69" name="rc126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70" name="rc127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71" name="rc127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72" name="rc127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73" name="rc127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74" name="rc127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75" name="rc127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76" name="rc127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77" name="rc127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78" name="rc127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79" name="rc127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80" name="rc128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81" name="rc128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82" name="rc128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83" name="rc128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84" name="rc128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85" name="rc128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86" name="rc128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87" name="rc128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88" name="rc128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89" name="rc128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90" name="rc129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91" name="rc129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92" name="rc129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93" name="rc129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94" name="rc129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95" name="rc129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96" name="rc129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97" name="rc129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98" name="rc129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299" name="rc129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00" name="rc130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01" name="rc130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02" name="rc130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03" name="rc130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04" name="rc130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05" name="rc130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06" name="rc130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07" name="rc130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08" name="rc130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09" name="rc130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10" name="rc131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11" name="rc131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12" name="rc131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13" name="rc131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14" name="rc131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15" name="rc131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16" name="rc131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17" name="rc131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18" name="rc131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19" name="rc131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20" name="rc132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21" name="rc132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22" name="rc132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23" name="rc132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24" name="rc132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25" name="rc132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26" name="rc132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27" name="rc132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28" name="rc132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29" name="rc132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30" name="rc133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31" name="rc133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32" name="rc133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33" name="rc133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34" name="rc133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35" name="rc133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36" name="rc133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37" name="rc133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38" name="rc133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39" name="rc133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40" name="rc134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41" name="rc134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42" name="rc134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43" name="rc134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44" name="rc134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45" name="rc134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46" name="rc134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47" name="rc134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48" name="rc134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49" name="rc134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50" name="rc135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51" name="rc135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52" name="rc135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53" name="rc135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54" name="rc135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55" name="rc135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56" name="rc135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57" name="rc135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58" name="rc135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59" name="rc135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60" name="rc136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61" name="rc136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62" name="rc136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63" name="rc136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64" name="rc136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65" name="rc136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66" name="rc136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67" name="rc136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68" name="rc136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69" name="rc136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70" name="rc137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71" name="rc137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72" name="rc137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73" name="rc137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74" name="rc137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75" name="rc137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76" name="rc137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77" name="rc137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78" name="rc137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79" name="rc137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80" name="rc138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81" name="rc138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82" name="rc138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83" name="rc138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84" name="rc138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85" name="rc138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86" name="rc138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87" name="rc138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88" name="rc138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89" name="rc138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90" name="rc139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91" name="rc139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92" name="rc1392"/>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93" name="rc1393"/>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94" name="rc1394"/>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95" name="rc1395"/>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96" name="rc1396"/>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97" name="rc1397"/>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98" name="rc1398"/>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399" name="rc1399"/>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400" name="rc1400"/>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401" name="rc1401"/>
            <p:cNvSpPr/>
            <p:nvPr/>
          </p:nvSpPr>
          <p:spPr>
            <a:xfrm>
              <a:off x="1891362" y="4710897"/>
              <a:ext cx="6840998" cy="249112"/>
            </a:xfrm>
            <a:prstGeom prst="rect">
              <a:avLst/>
            </a:prstGeom>
            <a:noFill/>
            <a:ln w="27101" cap="flat">
              <a:solidFill>
                <a:srgbClr val="000000">
                  <a:alpha val="100000"/>
                </a:srgbClr>
              </a:solidFill>
              <a:prstDash val="solid"/>
              <a:miter/>
            </a:ln>
          </p:spPr>
          <p:txBody>
            <a:bodyPr/>
            <a:lstStyle/>
            <a:p/>
          </p:txBody>
        </p:sp>
        <p:sp>
          <p:nvSpPr>
            <p:cNvPr id="1402" name="tx1402"/>
            <p:cNvSpPr/>
            <p:nvPr/>
          </p:nvSpPr>
          <p:spPr>
            <a:xfrm rot="-2700000">
              <a:off x="194202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3" name="tx1403"/>
            <p:cNvSpPr/>
            <p:nvPr/>
          </p:nvSpPr>
          <p:spPr>
            <a:xfrm rot="-2700000">
              <a:off x="220513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404" name="tx1404"/>
            <p:cNvSpPr/>
            <p:nvPr/>
          </p:nvSpPr>
          <p:spPr>
            <a:xfrm rot="-2700000">
              <a:off x="24682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405" name="tx1405"/>
            <p:cNvSpPr/>
            <p:nvPr/>
          </p:nvSpPr>
          <p:spPr>
            <a:xfrm rot="-2700000">
              <a:off x="273136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406" name="tx1406"/>
            <p:cNvSpPr/>
            <p:nvPr/>
          </p:nvSpPr>
          <p:spPr>
            <a:xfrm rot="-2700000">
              <a:off x="299448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407" name="tx1407"/>
            <p:cNvSpPr/>
            <p:nvPr/>
          </p:nvSpPr>
          <p:spPr>
            <a:xfrm rot="-2700000">
              <a:off x="325759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08" name="tx1408"/>
            <p:cNvSpPr/>
            <p:nvPr/>
          </p:nvSpPr>
          <p:spPr>
            <a:xfrm rot="-2700000">
              <a:off x="352071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409" name="tx1409"/>
            <p:cNvSpPr/>
            <p:nvPr/>
          </p:nvSpPr>
          <p:spPr>
            <a:xfrm rot="-2700000">
              <a:off x="378382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410" name="tx1410"/>
            <p:cNvSpPr/>
            <p:nvPr/>
          </p:nvSpPr>
          <p:spPr>
            <a:xfrm rot="-2700000">
              <a:off x="404694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411" name="tx1411"/>
            <p:cNvSpPr/>
            <p:nvPr/>
          </p:nvSpPr>
          <p:spPr>
            <a:xfrm rot="-2700000">
              <a:off x="431006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412" name="tx1412"/>
            <p:cNvSpPr/>
            <p:nvPr/>
          </p:nvSpPr>
          <p:spPr>
            <a:xfrm rot="-2700000">
              <a:off x="45731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13" name="tx1413"/>
            <p:cNvSpPr/>
            <p:nvPr/>
          </p:nvSpPr>
          <p:spPr>
            <a:xfrm rot="-2700000">
              <a:off x="4837804"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414" name="tx1414"/>
            <p:cNvSpPr/>
            <p:nvPr/>
          </p:nvSpPr>
          <p:spPr>
            <a:xfrm rot="-2700000">
              <a:off x="509940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415" name="tx1415"/>
            <p:cNvSpPr/>
            <p:nvPr/>
          </p:nvSpPr>
          <p:spPr>
            <a:xfrm rot="-2700000">
              <a:off x="536252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416" name="tx1416"/>
            <p:cNvSpPr/>
            <p:nvPr/>
          </p:nvSpPr>
          <p:spPr>
            <a:xfrm rot="-2700000">
              <a:off x="562563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417" name="tx1417"/>
            <p:cNvSpPr/>
            <p:nvPr/>
          </p:nvSpPr>
          <p:spPr>
            <a:xfrm rot="-2700000">
              <a:off x="58887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18" name="tx1418"/>
            <p:cNvSpPr/>
            <p:nvPr/>
          </p:nvSpPr>
          <p:spPr>
            <a:xfrm rot="-2700000">
              <a:off x="615186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419" name="tx1419"/>
            <p:cNvSpPr/>
            <p:nvPr/>
          </p:nvSpPr>
          <p:spPr>
            <a:xfrm rot="-2700000">
              <a:off x="641498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420" name="tx1420"/>
            <p:cNvSpPr/>
            <p:nvPr/>
          </p:nvSpPr>
          <p:spPr>
            <a:xfrm rot="-2700000">
              <a:off x="667809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421" name="tx1421"/>
            <p:cNvSpPr/>
            <p:nvPr/>
          </p:nvSpPr>
          <p:spPr>
            <a:xfrm rot="-2700000">
              <a:off x="694121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22" name="tx1422"/>
            <p:cNvSpPr/>
            <p:nvPr/>
          </p:nvSpPr>
          <p:spPr>
            <a:xfrm rot="-2700000">
              <a:off x="720432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23" name="tx1423"/>
            <p:cNvSpPr/>
            <p:nvPr/>
          </p:nvSpPr>
          <p:spPr>
            <a:xfrm rot="-2700000">
              <a:off x="74674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24" name="tx1424"/>
            <p:cNvSpPr/>
            <p:nvPr/>
          </p:nvSpPr>
          <p:spPr>
            <a:xfrm rot="-2700000">
              <a:off x="773055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25" name="tx1425"/>
            <p:cNvSpPr/>
            <p:nvPr/>
          </p:nvSpPr>
          <p:spPr>
            <a:xfrm rot="-2700000">
              <a:off x="79936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26" name="tx1426"/>
            <p:cNvSpPr/>
            <p:nvPr/>
          </p:nvSpPr>
          <p:spPr>
            <a:xfrm rot="-2700000">
              <a:off x="825679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27" name="tx1427"/>
            <p:cNvSpPr/>
            <p:nvPr/>
          </p:nvSpPr>
          <p:spPr>
            <a:xfrm rot="-2700000">
              <a:off x="851990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28" name="tx1428"/>
            <p:cNvSpPr/>
            <p:nvPr/>
          </p:nvSpPr>
          <p:spPr>
            <a:xfrm>
              <a:off x="826485" y="5518052"/>
              <a:ext cx="6601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Azerbaijan</a:t>
              </a:r>
            </a:p>
          </p:txBody>
        </p:sp>
        <p:sp>
          <p:nvSpPr>
            <p:cNvPr id="1429" name="tx1429"/>
            <p:cNvSpPr/>
            <p:nvPr/>
          </p:nvSpPr>
          <p:spPr>
            <a:xfrm>
              <a:off x="1051610" y="5268939"/>
              <a:ext cx="435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Angola</a:t>
              </a:r>
            </a:p>
          </p:txBody>
        </p:sp>
        <p:sp>
          <p:nvSpPr>
            <p:cNvPr id="1430" name="tx1430"/>
            <p:cNvSpPr/>
            <p:nvPr/>
          </p:nvSpPr>
          <p:spPr>
            <a:xfrm>
              <a:off x="1075202" y="5019827"/>
              <a:ext cx="411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Bolivia</a:t>
              </a:r>
            </a:p>
          </p:txBody>
        </p:sp>
        <p:sp>
          <p:nvSpPr>
            <p:cNvPr id="1431" name="tx1431"/>
            <p:cNvSpPr/>
            <p:nvPr/>
          </p:nvSpPr>
          <p:spPr>
            <a:xfrm>
              <a:off x="508182" y="4770714"/>
              <a:ext cx="303032"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Gavi</a:t>
              </a:r>
            </a:p>
          </p:txBody>
        </p:sp>
        <p:sp>
          <p:nvSpPr>
            <p:cNvPr id="1432" name="tx1432"/>
            <p:cNvSpPr/>
            <p:nvPr/>
          </p:nvSpPr>
          <p:spPr>
            <a:xfrm>
              <a:off x="850076" y="4770714"/>
              <a:ext cx="636605"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transition</a:t>
              </a:r>
            </a:p>
          </p:txBody>
        </p:sp>
        <p:sp>
          <p:nvSpPr>
            <p:cNvPr id="1433" name="tx1433"/>
            <p:cNvSpPr/>
            <p:nvPr/>
          </p:nvSpPr>
          <p:spPr>
            <a:xfrm>
              <a:off x="958524" y="4521601"/>
              <a:ext cx="5281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Moldova</a:t>
              </a:r>
            </a:p>
          </p:txBody>
        </p:sp>
        <p:sp>
          <p:nvSpPr>
            <p:cNvPr id="1434" name="tx1434"/>
            <p:cNvSpPr/>
            <p:nvPr/>
          </p:nvSpPr>
          <p:spPr>
            <a:xfrm>
              <a:off x="880617" y="4272488"/>
              <a:ext cx="6060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Indonesia</a:t>
              </a:r>
            </a:p>
          </p:txBody>
        </p:sp>
        <p:sp>
          <p:nvSpPr>
            <p:cNvPr id="1435" name="tx1435"/>
            <p:cNvSpPr/>
            <p:nvPr/>
          </p:nvSpPr>
          <p:spPr>
            <a:xfrm>
              <a:off x="746475" y="4023376"/>
              <a:ext cx="740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Timor-Leste</a:t>
              </a:r>
            </a:p>
          </p:txBody>
        </p:sp>
        <p:sp>
          <p:nvSpPr>
            <p:cNvPr id="1436" name="tx1436"/>
            <p:cNvSpPr/>
            <p:nvPr/>
          </p:nvSpPr>
          <p:spPr>
            <a:xfrm>
              <a:off x="989522" y="3774263"/>
              <a:ext cx="49715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Georgia</a:t>
              </a:r>
            </a:p>
          </p:txBody>
        </p:sp>
        <p:sp>
          <p:nvSpPr>
            <p:cNvPr id="1437" name="tx1437"/>
            <p:cNvSpPr/>
            <p:nvPr/>
          </p:nvSpPr>
          <p:spPr>
            <a:xfrm>
              <a:off x="880800" y="3525150"/>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Honduras</a:t>
              </a:r>
            </a:p>
          </p:txBody>
        </p:sp>
        <p:sp>
          <p:nvSpPr>
            <p:cNvPr id="1438" name="tx1438"/>
            <p:cNvSpPr/>
            <p:nvPr/>
          </p:nvSpPr>
          <p:spPr>
            <a:xfrm>
              <a:off x="1059657" y="3276037"/>
              <a:ext cx="4270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Kiribati</a:t>
              </a:r>
            </a:p>
          </p:txBody>
        </p:sp>
        <p:sp>
          <p:nvSpPr>
            <p:cNvPr id="1439" name="tx1439"/>
            <p:cNvSpPr/>
            <p:nvPr/>
          </p:nvSpPr>
          <p:spPr>
            <a:xfrm>
              <a:off x="1005250" y="3026925"/>
              <a:ext cx="4814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Ukraine</a:t>
              </a:r>
            </a:p>
          </p:txBody>
        </p:sp>
        <p:sp>
          <p:nvSpPr>
            <p:cNvPr id="1440" name="tx1440"/>
            <p:cNvSpPr/>
            <p:nvPr/>
          </p:nvSpPr>
          <p:spPr>
            <a:xfrm>
              <a:off x="896345" y="2777812"/>
              <a:ext cx="1707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Sri</a:t>
              </a:r>
            </a:p>
          </p:txBody>
        </p:sp>
        <p:sp>
          <p:nvSpPr>
            <p:cNvPr id="1441" name="tx1441"/>
            <p:cNvSpPr/>
            <p:nvPr/>
          </p:nvSpPr>
          <p:spPr>
            <a:xfrm>
              <a:off x="1105925" y="2777812"/>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Lanka</a:t>
              </a:r>
            </a:p>
          </p:txBody>
        </p:sp>
        <p:sp>
          <p:nvSpPr>
            <p:cNvPr id="1442" name="tx1442"/>
            <p:cNvSpPr/>
            <p:nvPr/>
          </p:nvSpPr>
          <p:spPr>
            <a:xfrm>
              <a:off x="919662" y="2528699"/>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Mongolia</a:t>
              </a:r>
            </a:p>
          </p:txBody>
        </p:sp>
        <p:sp>
          <p:nvSpPr>
            <p:cNvPr id="1443" name="tx1443"/>
            <p:cNvSpPr/>
            <p:nvPr/>
          </p:nvSpPr>
          <p:spPr>
            <a:xfrm>
              <a:off x="914633" y="2279586"/>
              <a:ext cx="2382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Viet</a:t>
              </a:r>
            </a:p>
          </p:txBody>
        </p:sp>
        <p:sp>
          <p:nvSpPr>
            <p:cNvPr id="1444" name="tx1444"/>
            <p:cNvSpPr/>
            <p:nvPr/>
          </p:nvSpPr>
          <p:spPr>
            <a:xfrm>
              <a:off x="1191696" y="2279586"/>
              <a:ext cx="2949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Nam</a:t>
              </a:r>
            </a:p>
          </p:txBody>
        </p:sp>
        <p:sp>
          <p:nvSpPr>
            <p:cNvPr id="1445" name="tx1445"/>
            <p:cNvSpPr/>
            <p:nvPr/>
          </p:nvSpPr>
          <p:spPr>
            <a:xfrm>
              <a:off x="966388" y="2030474"/>
              <a:ext cx="5202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Armenia</a:t>
              </a:r>
            </a:p>
          </p:txBody>
        </p:sp>
        <p:sp>
          <p:nvSpPr>
            <p:cNvPr id="1446" name="tx1446"/>
            <p:cNvSpPr/>
            <p:nvPr/>
          </p:nvSpPr>
          <p:spPr>
            <a:xfrm>
              <a:off x="997203" y="1781361"/>
              <a:ext cx="48947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Guyana</a:t>
              </a:r>
            </a:p>
          </p:txBody>
        </p:sp>
        <p:sp>
          <p:nvSpPr>
            <p:cNvPr id="1447" name="tx1447"/>
            <p:cNvSpPr/>
            <p:nvPr/>
          </p:nvSpPr>
          <p:spPr>
            <a:xfrm>
              <a:off x="1152651" y="1532248"/>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Cuba</a:t>
              </a:r>
            </a:p>
          </p:txBody>
        </p:sp>
        <p:sp>
          <p:nvSpPr>
            <p:cNvPr id="1448" name="tx1448"/>
            <p:cNvSpPr/>
            <p:nvPr/>
          </p:nvSpPr>
          <p:spPr>
            <a:xfrm>
              <a:off x="1043746" y="1283135"/>
              <a:ext cx="4429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Bhutan</a:t>
              </a:r>
            </a:p>
          </p:txBody>
        </p:sp>
        <p:sp>
          <p:nvSpPr>
            <p:cNvPr id="1449" name="tx1449"/>
            <p:cNvSpPr/>
            <p:nvPr/>
          </p:nvSpPr>
          <p:spPr>
            <a:xfrm>
              <a:off x="3406065"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450" name="pic1450"/>
            <p:cNvPicPr/>
            <p:nvPr/>
          </p:nvPicPr>
          <p:blipFill>
            <a:blip r:embed="rId2" cstate="print"/>
            <a:stretch>
              <a:fillRect/>
            </a:stretch>
          </p:blipFill>
          <p:spPr>
            <a:xfrm>
              <a:off x="5057657" y="5941026"/>
              <a:ext cx="2160000" cy="219455"/>
            </a:xfrm>
            <a:prstGeom prst="rect">
              <a:avLst/>
            </a:prstGeom>
          </p:spPr>
        </p:pic>
        <p:sp>
          <p:nvSpPr>
            <p:cNvPr id="1451" name="pl1451"/>
            <p:cNvSpPr/>
            <p:nvPr/>
          </p:nvSpPr>
          <p:spPr>
            <a:xfrm>
              <a:off x="506125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52" name="pl1452"/>
            <p:cNvSpPr/>
            <p:nvPr/>
          </p:nvSpPr>
          <p:spPr>
            <a:xfrm>
              <a:off x="635293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53" name="pl1453"/>
            <p:cNvSpPr/>
            <p:nvPr/>
          </p:nvSpPr>
          <p:spPr>
            <a:xfrm>
              <a:off x="656821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54" name="pl1454"/>
            <p:cNvSpPr/>
            <p:nvPr/>
          </p:nvSpPr>
          <p:spPr>
            <a:xfrm>
              <a:off x="678349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55" name="pl1455"/>
            <p:cNvSpPr/>
            <p:nvPr/>
          </p:nvSpPr>
          <p:spPr>
            <a:xfrm>
              <a:off x="699877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56" name="pl1456"/>
            <p:cNvSpPr/>
            <p:nvPr/>
          </p:nvSpPr>
          <p:spPr>
            <a:xfrm>
              <a:off x="721405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57" name="pl1457"/>
            <p:cNvSpPr/>
            <p:nvPr/>
          </p:nvSpPr>
          <p:spPr>
            <a:xfrm>
              <a:off x="506125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58" name="pl1458"/>
            <p:cNvSpPr/>
            <p:nvPr/>
          </p:nvSpPr>
          <p:spPr>
            <a:xfrm>
              <a:off x="635293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59" name="pl1459"/>
            <p:cNvSpPr/>
            <p:nvPr/>
          </p:nvSpPr>
          <p:spPr>
            <a:xfrm>
              <a:off x="656821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60" name="pl1460"/>
            <p:cNvSpPr/>
            <p:nvPr/>
          </p:nvSpPr>
          <p:spPr>
            <a:xfrm>
              <a:off x="678349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61" name="pl1461"/>
            <p:cNvSpPr/>
            <p:nvPr/>
          </p:nvSpPr>
          <p:spPr>
            <a:xfrm>
              <a:off x="699877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62" name="pl1462"/>
            <p:cNvSpPr/>
            <p:nvPr/>
          </p:nvSpPr>
          <p:spPr>
            <a:xfrm>
              <a:off x="721405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63" name="tx1463"/>
            <p:cNvSpPr/>
            <p:nvPr/>
          </p:nvSpPr>
          <p:spPr>
            <a:xfrm>
              <a:off x="5030168"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464" name="tx1464"/>
            <p:cNvSpPr/>
            <p:nvPr/>
          </p:nvSpPr>
          <p:spPr>
            <a:xfrm>
              <a:off x="6290758"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465" name="tx1465"/>
            <p:cNvSpPr/>
            <p:nvPr/>
          </p:nvSpPr>
          <p:spPr>
            <a:xfrm>
              <a:off x="6506038"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466" name="tx1466"/>
            <p:cNvSpPr/>
            <p:nvPr/>
          </p:nvSpPr>
          <p:spPr>
            <a:xfrm>
              <a:off x="6721318"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467" name="tx1467"/>
            <p:cNvSpPr/>
            <p:nvPr/>
          </p:nvSpPr>
          <p:spPr>
            <a:xfrm>
              <a:off x="6936598"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468" name="tx1468"/>
            <p:cNvSpPr/>
            <p:nvPr/>
          </p:nvSpPr>
          <p:spPr>
            <a:xfrm>
              <a:off x="7120789"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1469" name="tx1469"/>
            <p:cNvSpPr/>
            <p:nvPr/>
          </p:nvSpPr>
          <p:spPr>
            <a:xfrm>
              <a:off x="1549312" y="435349"/>
              <a:ext cx="407557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Gavi transition, 2000-2025</a:t>
              </a:r>
            </a:p>
          </p:txBody>
        </p:sp>
        <p:sp>
          <p:nvSpPr>
            <p:cNvPr id="1470" name="tx1470"/>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71" name="tx1471"/>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14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409422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57548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305675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53802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01929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83485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31612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79739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27865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083054" y="2641770"/>
              <a:ext cx="3434315" cy="1348703"/>
            </a:xfrm>
            <a:custGeom>
              <a:avLst/>
              <a:pathLst>
                <a:path w="3434315" h="1348703">
                  <a:moveTo>
                    <a:pt x="0" y="1348703"/>
                  </a:moveTo>
                  <a:lnTo>
                    <a:pt x="137372" y="1296830"/>
                  </a:lnTo>
                  <a:lnTo>
                    <a:pt x="274745" y="1244957"/>
                  </a:lnTo>
                  <a:lnTo>
                    <a:pt x="412117" y="1141210"/>
                  </a:lnTo>
                  <a:lnTo>
                    <a:pt x="549490" y="933717"/>
                  </a:lnTo>
                  <a:lnTo>
                    <a:pt x="686863" y="881844"/>
                  </a:lnTo>
                  <a:lnTo>
                    <a:pt x="824235" y="829971"/>
                  </a:lnTo>
                  <a:lnTo>
                    <a:pt x="961608" y="829971"/>
                  </a:lnTo>
                  <a:lnTo>
                    <a:pt x="1098981" y="674351"/>
                  </a:lnTo>
                  <a:lnTo>
                    <a:pt x="1236353" y="518732"/>
                  </a:lnTo>
                  <a:lnTo>
                    <a:pt x="1373726" y="414985"/>
                  </a:lnTo>
                  <a:lnTo>
                    <a:pt x="1511098" y="363112"/>
                  </a:lnTo>
                  <a:lnTo>
                    <a:pt x="1648471" y="414985"/>
                  </a:lnTo>
                  <a:lnTo>
                    <a:pt x="1785844" y="414985"/>
                  </a:lnTo>
                  <a:lnTo>
                    <a:pt x="1923216" y="311239"/>
                  </a:lnTo>
                  <a:lnTo>
                    <a:pt x="2060589" y="259366"/>
                  </a:lnTo>
                  <a:lnTo>
                    <a:pt x="2197962" y="155619"/>
                  </a:lnTo>
                  <a:lnTo>
                    <a:pt x="2335334" y="155619"/>
                  </a:lnTo>
                  <a:lnTo>
                    <a:pt x="2472707" y="51873"/>
                  </a:lnTo>
                  <a:lnTo>
                    <a:pt x="2610079" y="0"/>
                  </a:lnTo>
                  <a:lnTo>
                    <a:pt x="2747452" y="207492"/>
                  </a:lnTo>
                  <a:lnTo>
                    <a:pt x="2884825" y="311239"/>
                  </a:lnTo>
                  <a:lnTo>
                    <a:pt x="3022197" y="103746"/>
                  </a:lnTo>
                  <a:lnTo>
                    <a:pt x="3159570" y="155619"/>
                  </a:lnTo>
                  <a:lnTo>
                    <a:pt x="3296943" y="103746"/>
                  </a:lnTo>
                  <a:lnTo>
                    <a:pt x="3434315" y="51873"/>
                  </a:lnTo>
                </a:path>
              </a:pathLst>
            </a:custGeom>
            <a:ln w="27101" cap="flat">
              <a:solidFill>
                <a:srgbClr val="0058AB">
                  <a:alpha val="69803"/>
                </a:srgbClr>
              </a:solidFill>
              <a:prstDash val="solid"/>
              <a:round/>
            </a:ln>
          </p:spPr>
          <p:txBody>
            <a:bodyPr/>
            <a:lstStyle/>
            <a:p/>
          </p:txBody>
        </p:sp>
        <p:sp>
          <p:nvSpPr>
            <p:cNvPr id="22" name="pl22"/>
            <p:cNvSpPr/>
            <p:nvPr/>
          </p:nvSpPr>
          <p:spPr>
            <a:xfrm>
              <a:off x="1083054" y="2538024"/>
              <a:ext cx="3434315" cy="778098"/>
            </a:xfrm>
            <a:custGeom>
              <a:avLst/>
              <a:pathLst>
                <a:path w="3434315" h="778098">
                  <a:moveTo>
                    <a:pt x="0" y="363112"/>
                  </a:moveTo>
                  <a:lnTo>
                    <a:pt x="137372" y="259366"/>
                  </a:lnTo>
                  <a:lnTo>
                    <a:pt x="274745" y="622478"/>
                  </a:lnTo>
                  <a:lnTo>
                    <a:pt x="412117" y="414985"/>
                  </a:lnTo>
                  <a:lnTo>
                    <a:pt x="549490" y="414985"/>
                  </a:lnTo>
                  <a:lnTo>
                    <a:pt x="686863" y="414985"/>
                  </a:lnTo>
                  <a:lnTo>
                    <a:pt x="824235" y="414985"/>
                  </a:lnTo>
                  <a:lnTo>
                    <a:pt x="961608" y="414985"/>
                  </a:lnTo>
                  <a:lnTo>
                    <a:pt x="1098981" y="311239"/>
                  </a:lnTo>
                  <a:lnTo>
                    <a:pt x="1236353" y="259366"/>
                  </a:lnTo>
                  <a:lnTo>
                    <a:pt x="1373726" y="259366"/>
                  </a:lnTo>
                  <a:lnTo>
                    <a:pt x="1511098" y="259366"/>
                  </a:lnTo>
                  <a:lnTo>
                    <a:pt x="1648471" y="0"/>
                  </a:lnTo>
                  <a:lnTo>
                    <a:pt x="1785844" y="207492"/>
                  </a:lnTo>
                  <a:lnTo>
                    <a:pt x="1923216" y="103746"/>
                  </a:lnTo>
                  <a:lnTo>
                    <a:pt x="2060589" y="207492"/>
                  </a:lnTo>
                  <a:lnTo>
                    <a:pt x="2197962" y="207492"/>
                  </a:lnTo>
                  <a:lnTo>
                    <a:pt x="2335334" y="155619"/>
                  </a:lnTo>
                  <a:lnTo>
                    <a:pt x="2472707" y="207492"/>
                  </a:lnTo>
                  <a:lnTo>
                    <a:pt x="2610079" y="103746"/>
                  </a:lnTo>
                  <a:lnTo>
                    <a:pt x="2747452" y="363112"/>
                  </a:lnTo>
                  <a:lnTo>
                    <a:pt x="2884825" y="778098"/>
                  </a:lnTo>
                  <a:lnTo>
                    <a:pt x="3022197" y="103746"/>
                  </a:lnTo>
                  <a:lnTo>
                    <a:pt x="3159570" y="414985"/>
                  </a:lnTo>
                  <a:lnTo>
                    <a:pt x="3296943" y="311239"/>
                  </a:lnTo>
                  <a:lnTo>
                    <a:pt x="3434315" y="259366"/>
                  </a:lnTo>
                </a:path>
              </a:pathLst>
            </a:custGeom>
            <a:ln w="27101" cap="flat">
              <a:solidFill>
                <a:srgbClr val="1CABE2">
                  <a:alpha val="69803"/>
                </a:srgbClr>
              </a:solidFill>
              <a:prstDash val="solid"/>
              <a:round/>
            </a:ln>
          </p:spPr>
          <p:txBody>
            <a:bodyPr/>
            <a:lstStyle/>
            <a:p/>
          </p:txBody>
        </p:sp>
        <p:sp>
          <p:nvSpPr>
            <p:cNvPr id="23" name="pl23"/>
            <p:cNvSpPr/>
            <p:nvPr/>
          </p:nvSpPr>
          <p:spPr>
            <a:xfrm>
              <a:off x="1083054" y="1967418"/>
              <a:ext cx="3434315" cy="155619"/>
            </a:xfrm>
            <a:custGeom>
              <a:avLst/>
              <a:pathLst>
                <a:path w="3434315" h="155619">
                  <a:moveTo>
                    <a:pt x="0" y="155619"/>
                  </a:moveTo>
                  <a:lnTo>
                    <a:pt x="137372" y="51873"/>
                  </a:lnTo>
                  <a:lnTo>
                    <a:pt x="274745" y="51873"/>
                  </a:lnTo>
                  <a:lnTo>
                    <a:pt x="412117" y="0"/>
                  </a:lnTo>
                  <a:lnTo>
                    <a:pt x="549490" y="0"/>
                  </a:lnTo>
                  <a:lnTo>
                    <a:pt x="686863" y="0"/>
                  </a:lnTo>
                  <a:lnTo>
                    <a:pt x="824235" y="0"/>
                  </a:lnTo>
                  <a:lnTo>
                    <a:pt x="961608" y="0"/>
                  </a:lnTo>
                  <a:lnTo>
                    <a:pt x="1098981" y="0"/>
                  </a:lnTo>
                  <a:lnTo>
                    <a:pt x="1236353" y="0"/>
                  </a:lnTo>
                  <a:lnTo>
                    <a:pt x="1373726" y="0"/>
                  </a:lnTo>
                  <a:lnTo>
                    <a:pt x="1511098" y="0"/>
                  </a:lnTo>
                  <a:lnTo>
                    <a:pt x="1648471" y="0"/>
                  </a:lnTo>
                  <a:lnTo>
                    <a:pt x="1785844" y="51873"/>
                  </a:lnTo>
                  <a:lnTo>
                    <a:pt x="1923216" y="51873"/>
                  </a:lnTo>
                  <a:lnTo>
                    <a:pt x="2060589" y="51873"/>
                  </a:lnTo>
                  <a:lnTo>
                    <a:pt x="2197962" y="51873"/>
                  </a:lnTo>
                  <a:lnTo>
                    <a:pt x="2335334" y="51873"/>
                  </a:lnTo>
                  <a:lnTo>
                    <a:pt x="2472707" y="51873"/>
                  </a:lnTo>
                  <a:lnTo>
                    <a:pt x="2610079" y="51873"/>
                  </a:lnTo>
                  <a:lnTo>
                    <a:pt x="2747452" y="103746"/>
                  </a:lnTo>
                  <a:lnTo>
                    <a:pt x="2884825" y="51873"/>
                  </a:lnTo>
                  <a:lnTo>
                    <a:pt x="3022197" y="51873"/>
                  </a:lnTo>
                  <a:lnTo>
                    <a:pt x="3159570" y="103746"/>
                  </a:lnTo>
                  <a:lnTo>
                    <a:pt x="3296943" y="103746"/>
                  </a:lnTo>
                  <a:lnTo>
                    <a:pt x="3434315" y="103746"/>
                  </a:lnTo>
                </a:path>
              </a:pathLst>
            </a:custGeom>
            <a:ln w="27101" cap="flat">
              <a:solidFill>
                <a:srgbClr val="00833D">
                  <a:alpha val="69803"/>
                </a:srgbClr>
              </a:solidFill>
              <a:prstDash val="solid"/>
              <a:round/>
            </a:ln>
          </p:spPr>
          <p:txBody>
            <a:bodyPr/>
            <a:lstStyle/>
            <a:p/>
          </p:txBody>
        </p:sp>
        <p:sp>
          <p:nvSpPr>
            <p:cNvPr id="24" name="pl24"/>
            <p:cNvSpPr/>
            <p:nvPr/>
          </p:nvSpPr>
          <p:spPr>
            <a:xfrm>
              <a:off x="1083054" y="1967418"/>
              <a:ext cx="3434315" cy="414985"/>
            </a:xfrm>
            <a:custGeom>
              <a:avLst/>
              <a:pathLst>
                <a:path w="3434315" h="414985">
                  <a:moveTo>
                    <a:pt x="0" y="414985"/>
                  </a:moveTo>
                  <a:lnTo>
                    <a:pt x="137372" y="414985"/>
                  </a:lnTo>
                  <a:lnTo>
                    <a:pt x="274745" y="414985"/>
                  </a:lnTo>
                  <a:lnTo>
                    <a:pt x="412117" y="414985"/>
                  </a:lnTo>
                  <a:lnTo>
                    <a:pt x="549490" y="311239"/>
                  </a:lnTo>
                  <a:lnTo>
                    <a:pt x="686863" y="311239"/>
                  </a:lnTo>
                  <a:lnTo>
                    <a:pt x="824235" y="155619"/>
                  </a:lnTo>
                  <a:lnTo>
                    <a:pt x="961608" y="155619"/>
                  </a:lnTo>
                  <a:lnTo>
                    <a:pt x="1098981" y="103746"/>
                  </a:lnTo>
                  <a:lnTo>
                    <a:pt x="1236353" y="0"/>
                  </a:lnTo>
                  <a:lnTo>
                    <a:pt x="1373726" y="51873"/>
                  </a:lnTo>
                  <a:lnTo>
                    <a:pt x="1511098" y="51873"/>
                  </a:lnTo>
                  <a:lnTo>
                    <a:pt x="1648471" y="51873"/>
                  </a:lnTo>
                  <a:lnTo>
                    <a:pt x="1785844" y="51873"/>
                  </a:lnTo>
                  <a:lnTo>
                    <a:pt x="1923216" y="103746"/>
                  </a:lnTo>
                  <a:lnTo>
                    <a:pt x="2060589" y="103746"/>
                  </a:lnTo>
                  <a:lnTo>
                    <a:pt x="2197962" y="103746"/>
                  </a:lnTo>
                  <a:lnTo>
                    <a:pt x="2335334" y="155619"/>
                  </a:lnTo>
                  <a:lnTo>
                    <a:pt x="2472707" y="155619"/>
                  </a:lnTo>
                  <a:lnTo>
                    <a:pt x="2610079" y="207492"/>
                  </a:lnTo>
                  <a:lnTo>
                    <a:pt x="2747452" y="363112"/>
                  </a:lnTo>
                  <a:lnTo>
                    <a:pt x="2884825" y="414985"/>
                  </a:lnTo>
                  <a:lnTo>
                    <a:pt x="3022197" y="311239"/>
                  </a:lnTo>
                  <a:lnTo>
                    <a:pt x="3159570" y="311239"/>
                  </a:lnTo>
                  <a:lnTo>
                    <a:pt x="3296943" y="363112"/>
                  </a:lnTo>
                  <a:lnTo>
                    <a:pt x="3434315" y="363112"/>
                  </a:lnTo>
                </a:path>
              </a:pathLst>
            </a:custGeom>
            <a:ln w="27101" cap="flat">
              <a:solidFill>
                <a:srgbClr val="80BD41">
                  <a:alpha val="69803"/>
                </a:srgbClr>
              </a:solidFill>
              <a:prstDash val="solid"/>
              <a:round/>
            </a:ln>
          </p:spPr>
          <p:txBody>
            <a:bodyPr/>
            <a:lstStyle/>
            <a:p/>
          </p:txBody>
        </p:sp>
        <p:sp>
          <p:nvSpPr>
            <p:cNvPr id="25" name="pl25"/>
            <p:cNvSpPr/>
            <p:nvPr/>
          </p:nvSpPr>
          <p:spPr>
            <a:xfrm>
              <a:off x="1083054" y="2538024"/>
              <a:ext cx="3434315" cy="778098"/>
            </a:xfrm>
            <a:custGeom>
              <a:avLst/>
              <a:pathLst>
                <a:path w="3434315" h="778098">
                  <a:moveTo>
                    <a:pt x="0" y="363112"/>
                  </a:moveTo>
                  <a:lnTo>
                    <a:pt x="137372" y="259366"/>
                  </a:lnTo>
                  <a:lnTo>
                    <a:pt x="274745" y="622478"/>
                  </a:lnTo>
                  <a:lnTo>
                    <a:pt x="412117" y="414985"/>
                  </a:lnTo>
                  <a:lnTo>
                    <a:pt x="549490" y="414985"/>
                  </a:lnTo>
                  <a:lnTo>
                    <a:pt x="686863" y="414985"/>
                  </a:lnTo>
                  <a:lnTo>
                    <a:pt x="824235" y="414985"/>
                  </a:lnTo>
                  <a:lnTo>
                    <a:pt x="961608" y="414985"/>
                  </a:lnTo>
                  <a:lnTo>
                    <a:pt x="1098981" y="311239"/>
                  </a:lnTo>
                  <a:lnTo>
                    <a:pt x="1236353" y="259366"/>
                  </a:lnTo>
                  <a:lnTo>
                    <a:pt x="1373726" y="259366"/>
                  </a:lnTo>
                  <a:lnTo>
                    <a:pt x="1511098" y="259366"/>
                  </a:lnTo>
                  <a:lnTo>
                    <a:pt x="1648471" y="0"/>
                  </a:lnTo>
                  <a:lnTo>
                    <a:pt x="1785844" y="207492"/>
                  </a:lnTo>
                  <a:lnTo>
                    <a:pt x="1923216" y="103746"/>
                  </a:lnTo>
                  <a:lnTo>
                    <a:pt x="2060589" y="207492"/>
                  </a:lnTo>
                  <a:lnTo>
                    <a:pt x="2197962" y="207492"/>
                  </a:lnTo>
                  <a:lnTo>
                    <a:pt x="2335334" y="155619"/>
                  </a:lnTo>
                  <a:lnTo>
                    <a:pt x="2472707" y="207492"/>
                  </a:lnTo>
                  <a:lnTo>
                    <a:pt x="2610079" y="103746"/>
                  </a:lnTo>
                  <a:lnTo>
                    <a:pt x="2747452" y="363112"/>
                  </a:lnTo>
                  <a:lnTo>
                    <a:pt x="2884825" y="778098"/>
                  </a:lnTo>
                  <a:lnTo>
                    <a:pt x="3022197" y="103746"/>
                  </a:lnTo>
                  <a:lnTo>
                    <a:pt x="3159570" y="414985"/>
                  </a:lnTo>
                  <a:lnTo>
                    <a:pt x="3296943" y="311239"/>
                  </a:lnTo>
                  <a:lnTo>
                    <a:pt x="3434315" y="259366"/>
                  </a:lnTo>
                </a:path>
              </a:pathLst>
            </a:custGeom>
            <a:ln w="65043" cap="flat">
              <a:solidFill>
                <a:srgbClr val="000000">
                  <a:alpha val="100000"/>
                </a:srgbClr>
              </a:solidFill>
              <a:prstDash val="solid"/>
              <a:round/>
            </a:ln>
          </p:spPr>
          <p:txBody>
            <a:bodyPr/>
            <a:lstStyle/>
            <a:p/>
          </p:txBody>
        </p:sp>
        <p:sp>
          <p:nvSpPr>
            <p:cNvPr id="26" name="pl26"/>
            <p:cNvSpPr/>
            <p:nvPr/>
          </p:nvSpPr>
          <p:spPr>
            <a:xfrm>
              <a:off x="1083054" y="2538024"/>
              <a:ext cx="3434315" cy="778098"/>
            </a:xfrm>
            <a:custGeom>
              <a:avLst/>
              <a:pathLst>
                <a:path w="3434315" h="778098">
                  <a:moveTo>
                    <a:pt x="0" y="363112"/>
                  </a:moveTo>
                  <a:lnTo>
                    <a:pt x="137372" y="259366"/>
                  </a:lnTo>
                  <a:lnTo>
                    <a:pt x="274745" y="622478"/>
                  </a:lnTo>
                  <a:lnTo>
                    <a:pt x="412117" y="414985"/>
                  </a:lnTo>
                  <a:lnTo>
                    <a:pt x="549490" y="414985"/>
                  </a:lnTo>
                  <a:lnTo>
                    <a:pt x="686863" y="414985"/>
                  </a:lnTo>
                  <a:lnTo>
                    <a:pt x="824235" y="414985"/>
                  </a:lnTo>
                  <a:lnTo>
                    <a:pt x="961608" y="414985"/>
                  </a:lnTo>
                  <a:lnTo>
                    <a:pt x="1098981" y="311239"/>
                  </a:lnTo>
                  <a:lnTo>
                    <a:pt x="1236353" y="259366"/>
                  </a:lnTo>
                  <a:lnTo>
                    <a:pt x="1373726" y="259366"/>
                  </a:lnTo>
                  <a:lnTo>
                    <a:pt x="1511098" y="259366"/>
                  </a:lnTo>
                  <a:lnTo>
                    <a:pt x="1648471" y="0"/>
                  </a:lnTo>
                  <a:lnTo>
                    <a:pt x="1785844" y="207492"/>
                  </a:lnTo>
                  <a:lnTo>
                    <a:pt x="1923216" y="103746"/>
                  </a:lnTo>
                  <a:lnTo>
                    <a:pt x="2060589" y="207492"/>
                  </a:lnTo>
                  <a:lnTo>
                    <a:pt x="2197962" y="207492"/>
                  </a:lnTo>
                  <a:lnTo>
                    <a:pt x="2335334" y="155619"/>
                  </a:lnTo>
                  <a:lnTo>
                    <a:pt x="2472707" y="207492"/>
                  </a:lnTo>
                  <a:lnTo>
                    <a:pt x="2610079" y="103746"/>
                  </a:lnTo>
                  <a:lnTo>
                    <a:pt x="2747452" y="363112"/>
                  </a:lnTo>
                  <a:lnTo>
                    <a:pt x="2884825" y="778098"/>
                  </a:lnTo>
                  <a:lnTo>
                    <a:pt x="3022197" y="103746"/>
                  </a:lnTo>
                  <a:lnTo>
                    <a:pt x="3159570" y="414985"/>
                  </a:lnTo>
                  <a:lnTo>
                    <a:pt x="3296943" y="311239"/>
                  </a:lnTo>
                  <a:lnTo>
                    <a:pt x="3434315" y="259366"/>
                  </a:lnTo>
                </a:path>
              </a:pathLst>
            </a:custGeom>
            <a:ln w="40651" cap="flat">
              <a:solidFill>
                <a:srgbClr val="1CABE2">
                  <a:alpha val="100000"/>
                </a:srgbClr>
              </a:solidFill>
              <a:prstDash val="solid"/>
              <a:round/>
            </a:ln>
          </p:spPr>
          <p:txBody>
            <a:bodyPr/>
            <a:lstStyle/>
            <a:p/>
          </p:txBody>
        </p:sp>
        <p:sp>
          <p:nvSpPr>
            <p:cNvPr id="27" name="tx27"/>
            <p:cNvSpPr/>
            <p:nvPr/>
          </p:nvSpPr>
          <p:spPr>
            <a:xfrm>
              <a:off x="1022795" y="27303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8" name="tx28"/>
            <p:cNvSpPr/>
            <p:nvPr/>
          </p:nvSpPr>
          <p:spPr>
            <a:xfrm>
              <a:off x="1709658" y="27822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9" name="tx29"/>
            <p:cNvSpPr/>
            <p:nvPr/>
          </p:nvSpPr>
          <p:spPr>
            <a:xfrm>
              <a:off x="2396521" y="26265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0" name="tx30"/>
            <p:cNvSpPr/>
            <p:nvPr/>
          </p:nvSpPr>
          <p:spPr>
            <a:xfrm>
              <a:off x="3083384" y="25747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1" name="tx31"/>
            <p:cNvSpPr/>
            <p:nvPr/>
          </p:nvSpPr>
          <p:spPr>
            <a:xfrm>
              <a:off x="3632875" y="2470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2" name="tx32"/>
            <p:cNvSpPr/>
            <p:nvPr/>
          </p:nvSpPr>
          <p:spPr>
            <a:xfrm>
              <a:off x="4457110" y="26265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3" name="tx33"/>
            <p:cNvSpPr/>
            <p:nvPr/>
          </p:nvSpPr>
          <p:spPr>
            <a:xfrm>
              <a:off x="707342" y="378936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4" name="tx34"/>
            <p:cNvSpPr/>
            <p:nvPr/>
          </p:nvSpPr>
          <p:spPr>
            <a:xfrm>
              <a:off x="707342" y="327063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5" name="tx35"/>
            <p:cNvSpPr/>
            <p:nvPr/>
          </p:nvSpPr>
          <p:spPr>
            <a:xfrm>
              <a:off x="707342" y="275189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6" name="tx36"/>
            <p:cNvSpPr/>
            <p:nvPr/>
          </p:nvSpPr>
          <p:spPr>
            <a:xfrm>
              <a:off x="707342" y="223316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7" name="tx37"/>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8" name="tx38"/>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39" name="tx39"/>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0" name="tx40"/>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1" name="tx41"/>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2" name="tx42"/>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3" name="tx43"/>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4" name="tx44"/>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5" name="pl45"/>
            <p:cNvSpPr/>
            <p:nvPr/>
          </p:nvSpPr>
          <p:spPr>
            <a:xfrm>
              <a:off x="889882" y="494650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6" name="pl46"/>
            <p:cNvSpPr/>
            <p:nvPr/>
          </p:nvSpPr>
          <p:spPr>
            <a:xfrm>
              <a:off x="1686422"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7" name="pl47"/>
            <p:cNvSpPr/>
            <p:nvPr/>
          </p:nvSpPr>
          <p:spPr>
            <a:xfrm>
              <a:off x="1686422" y="4946500"/>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48" name="pl48"/>
            <p:cNvSpPr/>
            <p:nvPr/>
          </p:nvSpPr>
          <p:spPr>
            <a:xfrm>
              <a:off x="2857317"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9" name="pl49"/>
            <p:cNvSpPr/>
            <p:nvPr/>
          </p:nvSpPr>
          <p:spPr>
            <a:xfrm>
              <a:off x="3498227"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0" name="tx50"/>
            <p:cNvSpPr/>
            <p:nvPr/>
          </p:nvSpPr>
          <p:spPr>
            <a:xfrm>
              <a:off x="1156981" y="4901009"/>
              <a:ext cx="43790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57</a:t>
              </a:r>
            </a:p>
          </p:txBody>
        </p:sp>
        <p:sp>
          <p:nvSpPr>
            <p:cNvPr id="51" name="tx51"/>
            <p:cNvSpPr/>
            <p:nvPr/>
          </p:nvSpPr>
          <p:spPr>
            <a:xfrm>
              <a:off x="1953521" y="4901009"/>
              <a:ext cx="81226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transition</a:t>
              </a:r>
            </a:p>
          </p:txBody>
        </p:sp>
        <p:sp>
          <p:nvSpPr>
            <p:cNvPr id="52" name="tx52"/>
            <p:cNvSpPr/>
            <p:nvPr/>
          </p:nvSpPr>
          <p:spPr>
            <a:xfrm>
              <a:off x="3124417" y="4901009"/>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53" name="tx53"/>
            <p:cNvSpPr/>
            <p:nvPr/>
          </p:nvSpPr>
          <p:spPr>
            <a:xfrm>
              <a:off x="3765326" y="4901009"/>
              <a:ext cx="96716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Never Gavi MICs</a:t>
              </a:r>
            </a:p>
          </p:txBody>
        </p:sp>
        <p:sp>
          <p:nvSpPr>
            <p:cNvPr id="54" name="tx54"/>
            <p:cNvSpPr/>
            <p:nvPr/>
          </p:nvSpPr>
          <p:spPr>
            <a:xfrm>
              <a:off x="1334474" y="1437626"/>
              <a:ext cx="293147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Gavi transition, 2000-2025</a:t>
              </a:r>
            </a:p>
          </p:txBody>
        </p:sp>
        <p:sp>
          <p:nvSpPr>
            <p:cNvPr id="55" name="pl55"/>
            <p:cNvSpPr/>
            <p:nvPr/>
          </p:nvSpPr>
          <p:spPr>
            <a:xfrm>
              <a:off x="5227074" y="391612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6" name="pl56"/>
            <p:cNvSpPr/>
            <p:nvPr/>
          </p:nvSpPr>
          <p:spPr>
            <a:xfrm>
              <a:off x="5227074" y="317260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7" name="pl57"/>
            <p:cNvSpPr/>
            <p:nvPr/>
          </p:nvSpPr>
          <p:spPr>
            <a:xfrm>
              <a:off x="5227074" y="242909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8" name="pl58"/>
            <p:cNvSpPr/>
            <p:nvPr/>
          </p:nvSpPr>
          <p:spPr>
            <a:xfrm>
              <a:off x="5227074" y="168557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9" name="pl59"/>
            <p:cNvSpPr/>
            <p:nvPr/>
          </p:nvSpPr>
          <p:spPr>
            <a:xfrm>
              <a:off x="5227074" y="354436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0" name="pl60"/>
            <p:cNvSpPr/>
            <p:nvPr/>
          </p:nvSpPr>
          <p:spPr>
            <a:xfrm>
              <a:off x="5227074" y="280084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1" name="pl61"/>
            <p:cNvSpPr/>
            <p:nvPr/>
          </p:nvSpPr>
          <p:spPr>
            <a:xfrm>
              <a:off x="5227074" y="205733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2" name="pl62"/>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5398790" y="2057332"/>
              <a:ext cx="3434315" cy="1933141"/>
            </a:xfrm>
            <a:custGeom>
              <a:avLst/>
              <a:pathLst>
                <a:path w="3434315" h="1933141">
                  <a:moveTo>
                    <a:pt x="0" y="1933141"/>
                  </a:moveTo>
                  <a:lnTo>
                    <a:pt x="137372" y="1858790"/>
                  </a:lnTo>
                  <a:lnTo>
                    <a:pt x="274745" y="1784438"/>
                  </a:lnTo>
                  <a:lnTo>
                    <a:pt x="412117" y="1635735"/>
                  </a:lnTo>
                  <a:lnTo>
                    <a:pt x="549490" y="1338329"/>
                  </a:lnTo>
                  <a:lnTo>
                    <a:pt x="686863" y="1263977"/>
                  </a:lnTo>
                  <a:lnTo>
                    <a:pt x="824235" y="1189625"/>
                  </a:lnTo>
                  <a:lnTo>
                    <a:pt x="961608" y="1189625"/>
                  </a:lnTo>
                  <a:lnTo>
                    <a:pt x="1098981" y="966570"/>
                  </a:lnTo>
                  <a:lnTo>
                    <a:pt x="1236353" y="743516"/>
                  </a:lnTo>
                  <a:lnTo>
                    <a:pt x="1373726" y="594812"/>
                  </a:lnTo>
                  <a:lnTo>
                    <a:pt x="1511098" y="520461"/>
                  </a:lnTo>
                  <a:lnTo>
                    <a:pt x="1648471" y="594812"/>
                  </a:lnTo>
                  <a:lnTo>
                    <a:pt x="1785844" y="594812"/>
                  </a:lnTo>
                  <a:lnTo>
                    <a:pt x="1923216" y="446109"/>
                  </a:lnTo>
                  <a:lnTo>
                    <a:pt x="2060589" y="371758"/>
                  </a:lnTo>
                  <a:lnTo>
                    <a:pt x="2197962" y="223054"/>
                  </a:lnTo>
                  <a:lnTo>
                    <a:pt x="2335334" y="223054"/>
                  </a:lnTo>
                  <a:lnTo>
                    <a:pt x="2472707" y="74351"/>
                  </a:lnTo>
                  <a:lnTo>
                    <a:pt x="2610079" y="0"/>
                  </a:lnTo>
                  <a:lnTo>
                    <a:pt x="2747452" y="297406"/>
                  </a:lnTo>
                  <a:lnTo>
                    <a:pt x="2884825" y="446109"/>
                  </a:lnTo>
                  <a:lnTo>
                    <a:pt x="3022197" y="148703"/>
                  </a:lnTo>
                  <a:lnTo>
                    <a:pt x="3159570" y="223054"/>
                  </a:lnTo>
                  <a:lnTo>
                    <a:pt x="3296943" y="148703"/>
                  </a:lnTo>
                  <a:lnTo>
                    <a:pt x="3434315" y="74351"/>
                  </a:lnTo>
                </a:path>
              </a:pathLst>
            </a:custGeom>
            <a:ln w="27101" cap="flat">
              <a:solidFill>
                <a:srgbClr val="0058AB">
                  <a:alpha val="69803"/>
                </a:srgbClr>
              </a:solidFill>
              <a:prstDash val="solid"/>
              <a:round/>
            </a:ln>
          </p:spPr>
          <p:txBody>
            <a:bodyPr/>
            <a:lstStyle/>
            <a:p/>
          </p:txBody>
        </p:sp>
        <p:sp>
          <p:nvSpPr>
            <p:cNvPr id="69" name="pl69"/>
            <p:cNvSpPr/>
            <p:nvPr/>
          </p:nvSpPr>
          <p:spPr>
            <a:xfrm>
              <a:off x="5398790" y="1908629"/>
              <a:ext cx="3434315" cy="1115274"/>
            </a:xfrm>
            <a:custGeom>
              <a:avLst/>
              <a:pathLst>
                <a:path w="3434315" h="1115274">
                  <a:moveTo>
                    <a:pt x="0" y="520461"/>
                  </a:moveTo>
                  <a:lnTo>
                    <a:pt x="137372" y="371758"/>
                  </a:lnTo>
                  <a:lnTo>
                    <a:pt x="274745" y="892219"/>
                  </a:lnTo>
                  <a:lnTo>
                    <a:pt x="412117" y="594812"/>
                  </a:lnTo>
                  <a:lnTo>
                    <a:pt x="549490" y="594812"/>
                  </a:lnTo>
                  <a:lnTo>
                    <a:pt x="686863" y="594812"/>
                  </a:lnTo>
                  <a:lnTo>
                    <a:pt x="824235" y="594812"/>
                  </a:lnTo>
                  <a:lnTo>
                    <a:pt x="961608" y="594812"/>
                  </a:lnTo>
                  <a:lnTo>
                    <a:pt x="1098981" y="446109"/>
                  </a:lnTo>
                  <a:lnTo>
                    <a:pt x="1236353" y="371758"/>
                  </a:lnTo>
                  <a:lnTo>
                    <a:pt x="1373726" y="371758"/>
                  </a:lnTo>
                  <a:lnTo>
                    <a:pt x="1511098" y="371758"/>
                  </a:lnTo>
                  <a:lnTo>
                    <a:pt x="1648471" y="0"/>
                  </a:lnTo>
                  <a:lnTo>
                    <a:pt x="1785844" y="297406"/>
                  </a:lnTo>
                  <a:lnTo>
                    <a:pt x="1923216" y="148703"/>
                  </a:lnTo>
                  <a:lnTo>
                    <a:pt x="2060589" y="297406"/>
                  </a:lnTo>
                  <a:lnTo>
                    <a:pt x="2197962" y="297406"/>
                  </a:lnTo>
                  <a:lnTo>
                    <a:pt x="2335334" y="223054"/>
                  </a:lnTo>
                  <a:lnTo>
                    <a:pt x="2472707" y="297406"/>
                  </a:lnTo>
                  <a:lnTo>
                    <a:pt x="2610079" y="148703"/>
                  </a:lnTo>
                  <a:lnTo>
                    <a:pt x="2747452" y="520461"/>
                  </a:lnTo>
                  <a:lnTo>
                    <a:pt x="2884825" y="1115274"/>
                  </a:lnTo>
                  <a:lnTo>
                    <a:pt x="3022197" y="148703"/>
                  </a:lnTo>
                  <a:lnTo>
                    <a:pt x="3159570" y="594812"/>
                  </a:lnTo>
                  <a:lnTo>
                    <a:pt x="3296943" y="446109"/>
                  </a:lnTo>
                  <a:lnTo>
                    <a:pt x="3434315" y="371758"/>
                  </a:lnTo>
                </a:path>
              </a:pathLst>
            </a:custGeom>
            <a:ln w="27101" cap="flat">
              <a:solidFill>
                <a:srgbClr val="1CABE2">
                  <a:alpha val="69803"/>
                </a:srgbClr>
              </a:solidFill>
              <a:prstDash val="solid"/>
              <a:round/>
            </a:ln>
          </p:spPr>
          <p:txBody>
            <a:bodyPr/>
            <a:lstStyle/>
            <a:p/>
          </p:txBody>
        </p:sp>
        <p:sp>
          <p:nvSpPr>
            <p:cNvPr id="70" name="pl70"/>
            <p:cNvSpPr/>
            <p:nvPr/>
          </p:nvSpPr>
          <p:spPr>
            <a:xfrm>
              <a:off x="5398790" y="1982980"/>
              <a:ext cx="3434315" cy="223054"/>
            </a:xfrm>
            <a:custGeom>
              <a:avLst/>
              <a:pathLst>
                <a:path w="3434315" h="223054">
                  <a:moveTo>
                    <a:pt x="0" y="223054"/>
                  </a:moveTo>
                  <a:lnTo>
                    <a:pt x="137372" y="74351"/>
                  </a:lnTo>
                  <a:lnTo>
                    <a:pt x="274745" y="74351"/>
                  </a:lnTo>
                  <a:lnTo>
                    <a:pt x="412117" y="0"/>
                  </a:lnTo>
                  <a:lnTo>
                    <a:pt x="549490" y="0"/>
                  </a:lnTo>
                  <a:lnTo>
                    <a:pt x="686863" y="0"/>
                  </a:lnTo>
                  <a:lnTo>
                    <a:pt x="824235" y="0"/>
                  </a:lnTo>
                  <a:lnTo>
                    <a:pt x="961608" y="0"/>
                  </a:lnTo>
                  <a:lnTo>
                    <a:pt x="1098981" y="0"/>
                  </a:lnTo>
                  <a:lnTo>
                    <a:pt x="1236353" y="0"/>
                  </a:lnTo>
                  <a:lnTo>
                    <a:pt x="1373726" y="0"/>
                  </a:lnTo>
                  <a:lnTo>
                    <a:pt x="1511098" y="0"/>
                  </a:lnTo>
                  <a:lnTo>
                    <a:pt x="1648471" y="0"/>
                  </a:lnTo>
                  <a:lnTo>
                    <a:pt x="1785844" y="74351"/>
                  </a:lnTo>
                  <a:lnTo>
                    <a:pt x="1923216" y="74351"/>
                  </a:lnTo>
                  <a:lnTo>
                    <a:pt x="2060589" y="74351"/>
                  </a:lnTo>
                  <a:lnTo>
                    <a:pt x="2197962" y="74351"/>
                  </a:lnTo>
                  <a:lnTo>
                    <a:pt x="2335334" y="74351"/>
                  </a:lnTo>
                  <a:lnTo>
                    <a:pt x="2472707" y="74351"/>
                  </a:lnTo>
                  <a:lnTo>
                    <a:pt x="2610079" y="74351"/>
                  </a:lnTo>
                  <a:lnTo>
                    <a:pt x="2747452" y="148703"/>
                  </a:lnTo>
                  <a:lnTo>
                    <a:pt x="2884825" y="74351"/>
                  </a:lnTo>
                  <a:lnTo>
                    <a:pt x="3022197" y="74351"/>
                  </a:lnTo>
                  <a:lnTo>
                    <a:pt x="3159570" y="148703"/>
                  </a:lnTo>
                  <a:lnTo>
                    <a:pt x="3296943" y="148703"/>
                  </a:lnTo>
                  <a:lnTo>
                    <a:pt x="3434315" y="148703"/>
                  </a:lnTo>
                </a:path>
              </a:pathLst>
            </a:custGeom>
            <a:ln w="27101" cap="flat">
              <a:solidFill>
                <a:srgbClr val="00833D">
                  <a:alpha val="69803"/>
                </a:srgbClr>
              </a:solidFill>
              <a:prstDash val="solid"/>
              <a:round/>
            </a:ln>
          </p:spPr>
          <p:txBody>
            <a:bodyPr/>
            <a:lstStyle/>
            <a:p/>
          </p:txBody>
        </p:sp>
        <p:sp>
          <p:nvSpPr>
            <p:cNvPr id="71" name="pl71"/>
            <p:cNvSpPr/>
            <p:nvPr/>
          </p:nvSpPr>
          <p:spPr>
            <a:xfrm>
              <a:off x="5398790" y="1759925"/>
              <a:ext cx="3434315" cy="594812"/>
            </a:xfrm>
            <a:custGeom>
              <a:avLst/>
              <a:pathLst>
                <a:path w="3434315" h="594812">
                  <a:moveTo>
                    <a:pt x="0" y="594812"/>
                  </a:moveTo>
                  <a:lnTo>
                    <a:pt x="137372" y="594812"/>
                  </a:lnTo>
                  <a:lnTo>
                    <a:pt x="274745" y="594812"/>
                  </a:lnTo>
                  <a:lnTo>
                    <a:pt x="412117" y="594812"/>
                  </a:lnTo>
                  <a:lnTo>
                    <a:pt x="549490" y="446109"/>
                  </a:lnTo>
                  <a:lnTo>
                    <a:pt x="686863" y="446109"/>
                  </a:lnTo>
                  <a:lnTo>
                    <a:pt x="824235" y="223054"/>
                  </a:lnTo>
                  <a:lnTo>
                    <a:pt x="961608" y="223054"/>
                  </a:lnTo>
                  <a:lnTo>
                    <a:pt x="1098981" y="148703"/>
                  </a:lnTo>
                  <a:lnTo>
                    <a:pt x="1236353" y="0"/>
                  </a:lnTo>
                  <a:lnTo>
                    <a:pt x="1373726" y="74351"/>
                  </a:lnTo>
                  <a:lnTo>
                    <a:pt x="1511098" y="74351"/>
                  </a:lnTo>
                  <a:lnTo>
                    <a:pt x="1648471" y="74351"/>
                  </a:lnTo>
                  <a:lnTo>
                    <a:pt x="1785844" y="74351"/>
                  </a:lnTo>
                  <a:lnTo>
                    <a:pt x="1923216" y="148703"/>
                  </a:lnTo>
                  <a:lnTo>
                    <a:pt x="2060589" y="148703"/>
                  </a:lnTo>
                  <a:lnTo>
                    <a:pt x="2197962" y="148703"/>
                  </a:lnTo>
                  <a:lnTo>
                    <a:pt x="2335334" y="223054"/>
                  </a:lnTo>
                  <a:lnTo>
                    <a:pt x="2472707" y="223054"/>
                  </a:lnTo>
                  <a:lnTo>
                    <a:pt x="2610079" y="297406"/>
                  </a:lnTo>
                  <a:lnTo>
                    <a:pt x="2747452" y="520461"/>
                  </a:lnTo>
                  <a:lnTo>
                    <a:pt x="2884825" y="594812"/>
                  </a:lnTo>
                  <a:lnTo>
                    <a:pt x="3022197" y="446109"/>
                  </a:lnTo>
                  <a:lnTo>
                    <a:pt x="3159570" y="446109"/>
                  </a:lnTo>
                  <a:lnTo>
                    <a:pt x="3296943" y="520461"/>
                  </a:lnTo>
                  <a:lnTo>
                    <a:pt x="3434315" y="520461"/>
                  </a:lnTo>
                </a:path>
              </a:pathLst>
            </a:custGeom>
            <a:ln w="27101" cap="flat">
              <a:solidFill>
                <a:srgbClr val="80BD41">
                  <a:alpha val="69803"/>
                </a:srgbClr>
              </a:solidFill>
              <a:prstDash val="solid"/>
              <a:round/>
            </a:ln>
          </p:spPr>
          <p:txBody>
            <a:bodyPr/>
            <a:lstStyle/>
            <a:p/>
          </p:txBody>
        </p:sp>
        <p:sp>
          <p:nvSpPr>
            <p:cNvPr id="72" name="pl72"/>
            <p:cNvSpPr/>
            <p:nvPr/>
          </p:nvSpPr>
          <p:spPr>
            <a:xfrm>
              <a:off x="5398790" y="2057332"/>
              <a:ext cx="3434315" cy="0"/>
            </a:xfrm>
            <a:custGeom>
              <a:avLst/>
              <a:pathLst>
                <a:path w="3434315" h="0">
                  <a:moveTo>
                    <a:pt x="0" y="0"/>
                  </a:moveTo>
                  <a:lnTo>
                    <a:pt x="0" y="0"/>
                  </a:lnTo>
                  <a:lnTo>
                    <a:pt x="0" y="0"/>
                  </a:lnTo>
                  <a:lnTo>
                    <a:pt x="0" y="0"/>
                  </a:lnTo>
                  <a:lnTo>
                    <a:pt x="137372" y="0"/>
                  </a:lnTo>
                  <a:lnTo>
                    <a:pt x="137372" y="0"/>
                  </a:lnTo>
                  <a:lnTo>
                    <a:pt x="137372" y="0"/>
                  </a:lnTo>
                  <a:lnTo>
                    <a:pt x="137372" y="0"/>
                  </a:lnTo>
                  <a:lnTo>
                    <a:pt x="274745" y="0"/>
                  </a:lnTo>
                  <a:lnTo>
                    <a:pt x="274745" y="0"/>
                  </a:lnTo>
                  <a:lnTo>
                    <a:pt x="274745" y="0"/>
                  </a:lnTo>
                  <a:lnTo>
                    <a:pt x="274745" y="0"/>
                  </a:lnTo>
                  <a:lnTo>
                    <a:pt x="412117" y="0"/>
                  </a:lnTo>
                  <a:lnTo>
                    <a:pt x="412117" y="0"/>
                  </a:lnTo>
                  <a:lnTo>
                    <a:pt x="412117" y="0"/>
                  </a:lnTo>
                  <a:lnTo>
                    <a:pt x="412117" y="0"/>
                  </a:lnTo>
                  <a:lnTo>
                    <a:pt x="549490" y="0"/>
                  </a:lnTo>
                  <a:lnTo>
                    <a:pt x="549490" y="0"/>
                  </a:lnTo>
                  <a:lnTo>
                    <a:pt x="549490" y="0"/>
                  </a:lnTo>
                  <a:lnTo>
                    <a:pt x="549490" y="0"/>
                  </a:lnTo>
                  <a:lnTo>
                    <a:pt x="686863" y="0"/>
                  </a:lnTo>
                  <a:lnTo>
                    <a:pt x="686863" y="0"/>
                  </a:lnTo>
                  <a:lnTo>
                    <a:pt x="686863" y="0"/>
                  </a:lnTo>
                  <a:lnTo>
                    <a:pt x="686863" y="0"/>
                  </a:lnTo>
                  <a:lnTo>
                    <a:pt x="824235" y="0"/>
                  </a:lnTo>
                  <a:lnTo>
                    <a:pt x="824235" y="0"/>
                  </a:lnTo>
                  <a:lnTo>
                    <a:pt x="824235" y="0"/>
                  </a:lnTo>
                  <a:lnTo>
                    <a:pt x="824235" y="0"/>
                  </a:lnTo>
                  <a:lnTo>
                    <a:pt x="961608" y="0"/>
                  </a:lnTo>
                  <a:lnTo>
                    <a:pt x="961608" y="0"/>
                  </a:lnTo>
                  <a:lnTo>
                    <a:pt x="961608" y="0"/>
                  </a:lnTo>
                  <a:lnTo>
                    <a:pt x="961608" y="0"/>
                  </a:lnTo>
                  <a:lnTo>
                    <a:pt x="1098981" y="0"/>
                  </a:lnTo>
                  <a:lnTo>
                    <a:pt x="1098981" y="0"/>
                  </a:lnTo>
                  <a:lnTo>
                    <a:pt x="1098981" y="0"/>
                  </a:lnTo>
                  <a:lnTo>
                    <a:pt x="1098981" y="0"/>
                  </a:lnTo>
                  <a:lnTo>
                    <a:pt x="1236353" y="0"/>
                  </a:lnTo>
                  <a:lnTo>
                    <a:pt x="1236353" y="0"/>
                  </a:lnTo>
                  <a:lnTo>
                    <a:pt x="1236353" y="0"/>
                  </a:lnTo>
                  <a:lnTo>
                    <a:pt x="1236353" y="0"/>
                  </a:lnTo>
                  <a:lnTo>
                    <a:pt x="1373726" y="0"/>
                  </a:lnTo>
                  <a:lnTo>
                    <a:pt x="1373726" y="0"/>
                  </a:lnTo>
                  <a:lnTo>
                    <a:pt x="1373726" y="0"/>
                  </a:lnTo>
                  <a:lnTo>
                    <a:pt x="1373726" y="0"/>
                  </a:lnTo>
                  <a:lnTo>
                    <a:pt x="1511098" y="0"/>
                  </a:lnTo>
                  <a:lnTo>
                    <a:pt x="1511098" y="0"/>
                  </a:lnTo>
                  <a:lnTo>
                    <a:pt x="1511098" y="0"/>
                  </a:lnTo>
                  <a:lnTo>
                    <a:pt x="1511098" y="0"/>
                  </a:lnTo>
                  <a:lnTo>
                    <a:pt x="1648471" y="0"/>
                  </a:lnTo>
                  <a:lnTo>
                    <a:pt x="1648471" y="0"/>
                  </a:lnTo>
                  <a:lnTo>
                    <a:pt x="1648471" y="0"/>
                  </a:lnTo>
                  <a:lnTo>
                    <a:pt x="1648471" y="0"/>
                  </a:lnTo>
                  <a:lnTo>
                    <a:pt x="1785844" y="0"/>
                  </a:lnTo>
                  <a:lnTo>
                    <a:pt x="1785844" y="0"/>
                  </a:lnTo>
                  <a:lnTo>
                    <a:pt x="1785844" y="0"/>
                  </a:lnTo>
                  <a:lnTo>
                    <a:pt x="1785844" y="0"/>
                  </a:lnTo>
                  <a:lnTo>
                    <a:pt x="1923216" y="0"/>
                  </a:lnTo>
                  <a:lnTo>
                    <a:pt x="1923216" y="0"/>
                  </a:lnTo>
                  <a:lnTo>
                    <a:pt x="1923216" y="0"/>
                  </a:lnTo>
                  <a:lnTo>
                    <a:pt x="1923216" y="0"/>
                  </a:lnTo>
                  <a:lnTo>
                    <a:pt x="2060589" y="0"/>
                  </a:lnTo>
                  <a:lnTo>
                    <a:pt x="2060589" y="0"/>
                  </a:lnTo>
                  <a:lnTo>
                    <a:pt x="2060589" y="0"/>
                  </a:lnTo>
                  <a:lnTo>
                    <a:pt x="2060589" y="0"/>
                  </a:lnTo>
                  <a:lnTo>
                    <a:pt x="2197962" y="0"/>
                  </a:lnTo>
                  <a:lnTo>
                    <a:pt x="2197962" y="0"/>
                  </a:lnTo>
                  <a:lnTo>
                    <a:pt x="2197962" y="0"/>
                  </a:lnTo>
                  <a:lnTo>
                    <a:pt x="2197962" y="0"/>
                  </a:lnTo>
                  <a:lnTo>
                    <a:pt x="2335334" y="0"/>
                  </a:lnTo>
                  <a:lnTo>
                    <a:pt x="2335334" y="0"/>
                  </a:lnTo>
                  <a:lnTo>
                    <a:pt x="2335334" y="0"/>
                  </a:lnTo>
                  <a:lnTo>
                    <a:pt x="2335334" y="0"/>
                  </a:lnTo>
                  <a:lnTo>
                    <a:pt x="2472707" y="0"/>
                  </a:lnTo>
                  <a:lnTo>
                    <a:pt x="2472707" y="0"/>
                  </a:lnTo>
                  <a:lnTo>
                    <a:pt x="2472707" y="0"/>
                  </a:lnTo>
                  <a:lnTo>
                    <a:pt x="2472707" y="0"/>
                  </a:lnTo>
                  <a:lnTo>
                    <a:pt x="2610079" y="0"/>
                  </a:lnTo>
                  <a:lnTo>
                    <a:pt x="2610079" y="0"/>
                  </a:lnTo>
                  <a:lnTo>
                    <a:pt x="2610079" y="0"/>
                  </a:lnTo>
                  <a:lnTo>
                    <a:pt x="2610079" y="0"/>
                  </a:lnTo>
                  <a:lnTo>
                    <a:pt x="2747452" y="0"/>
                  </a:lnTo>
                  <a:lnTo>
                    <a:pt x="2747452" y="0"/>
                  </a:lnTo>
                  <a:lnTo>
                    <a:pt x="2747452" y="0"/>
                  </a:lnTo>
                  <a:lnTo>
                    <a:pt x="2747452" y="0"/>
                  </a:lnTo>
                  <a:lnTo>
                    <a:pt x="2884825" y="0"/>
                  </a:lnTo>
                  <a:lnTo>
                    <a:pt x="2884825" y="0"/>
                  </a:lnTo>
                  <a:lnTo>
                    <a:pt x="2884825" y="0"/>
                  </a:lnTo>
                  <a:lnTo>
                    <a:pt x="2884825" y="0"/>
                  </a:lnTo>
                  <a:lnTo>
                    <a:pt x="3022197" y="0"/>
                  </a:lnTo>
                  <a:lnTo>
                    <a:pt x="3022197" y="0"/>
                  </a:lnTo>
                  <a:lnTo>
                    <a:pt x="3022197" y="0"/>
                  </a:lnTo>
                  <a:lnTo>
                    <a:pt x="3022197" y="0"/>
                  </a:lnTo>
                  <a:lnTo>
                    <a:pt x="3159570" y="0"/>
                  </a:lnTo>
                  <a:lnTo>
                    <a:pt x="3159570" y="0"/>
                  </a:lnTo>
                  <a:lnTo>
                    <a:pt x="3159570" y="0"/>
                  </a:lnTo>
                  <a:lnTo>
                    <a:pt x="3159570" y="0"/>
                  </a:lnTo>
                  <a:lnTo>
                    <a:pt x="3296943" y="0"/>
                  </a:lnTo>
                  <a:lnTo>
                    <a:pt x="3296943" y="0"/>
                  </a:lnTo>
                  <a:lnTo>
                    <a:pt x="3296943" y="0"/>
                  </a:lnTo>
                  <a:lnTo>
                    <a:pt x="3296943"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73" name="pl73"/>
            <p:cNvSpPr/>
            <p:nvPr/>
          </p:nvSpPr>
          <p:spPr>
            <a:xfrm>
              <a:off x="5398790" y="1908629"/>
              <a:ext cx="3434315" cy="1115274"/>
            </a:xfrm>
            <a:custGeom>
              <a:avLst/>
              <a:pathLst>
                <a:path w="3434315" h="1115274">
                  <a:moveTo>
                    <a:pt x="0" y="520461"/>
                  </a:moveTo>
                  <a:lnTo>
                    <a:pt x="137372" y="371758"/>
                  </a:lnTo>
                  <a:lnTo>
                    <a:pt x="274745" y="892219"/>
                  </a:lnTo>
                  <a:lnTo>
                    <a:pt x="412117" y="594812"/>
                  </a:lnTo>
                  <a:lnTo>
                    <a:pt x="549490" y="594812"/>
                  </a:lnTo>
                  <a:lnTo>
                    <a:pt x="686863" y="594812"/>
                  </a:lnTo>
                  <a:lnTo>
                    <a:pt x="824235" y="594812"/>
                  </a:lnTo>
                  <a:lnTo>
                    <a:pt x="961608" y="594812"/>
                  </a:lnTo>
                  <a:lnTo>
                    <a:pt x="1098981" y="446109"/>
                  </a:lnTo>
                  <a:lnTo>
                    <a:pt x="1236353" y="371758"/>
                  </a:lnTo>
                  <a:lnTo>
                    <a:pt x="1373726" y="371758"/>
                  </a:lnTo>
                  <a:lnTo>
                    <a:pt x="1511098" y="371758"/>
                  </a:lnTo>
                  <a:lnTo>
                    <a:pt x="1648471" y="0"/>
                  </a:lnTo>
                  <a:lnTo>
                    <a:pt x="1785844" y="297406"/>
                  </a:lnTo>
                  <a:lnTo>
                    <a:pt x="1923216" y="148703"/>
                  </a:lnTo>
                  <a:lnTo>
                    <a:pt x="2060589" y="297406"/>
                  </a:lnTo>
                  <a:lnTo>
                    <a:pt x="2197962" y="297406"/>
                  </a:lnTo>
                  <a:lnTo>
                    <a:pt x="2335334" y="223054"/>
                  </a:lnTo>
                  <a:lnTo>
                    <a:pt x="2472707" y="297406"/>
                  </a:lnTo>
                  <a:lnTo>
                    <a:pt x="2610079" y="148703"/>
                  </a:lnTo>
                  <a:lnTo>
                    <a:pt x="2747452" y="520461"/>
                  </a:lnTo>
                  <a:lnTo>
                    <a:pt x="2884825" y="1115274"/>
                  </a:lnTo>
                  <a:lnTo>
                    <a:pt x="3022197" y="148703"/>
                  </a:lnTo>
                  <a:lnTo>
                    <a:pt x="3159570" y="594812"/>
                  </a:lnTo>
                  <a:lnTo>
                    <a:pt x="3296943" y="446109"/>
                  </a:lnTo>
                  <a:lnTo>
                    <a:pt x="3434315" y="371758"/>
                  </a:lnTo>
                </a:path>
              </a:pathLst>
            </a:custGeom>
            <a:ln w="65043" cap="flat">
              <a:solidFill>
                <a:srgbClr val="000000">
                  <a:alpha val="100000"/>
                </a:srgbClr>
              </a:solidFill>
              <a:prstDash val="solid"/>
              <a:round/>
            </a:ln>
          </p:spPr>
          <p:txBody>
            <a:bodyPr/>
            <a:lstStyle/>
            <a:p/>
          </p:txBody>
        </p:sp>
        <p:sp>
          <p:nvSpPr>
            <p:cNvPr id="74" name="pl74"/>
            <p:cNvSpPr/>
            <p:nvPr/>
          </p:nvSpPr>
          <p:spPr>
            <a:xfrm>
              <a:off x="5398790" y="1908629"/>
              <a:ext cx="3434315" cy="1115274"/>
            </a:xfrm>
            <a:custGeom>
              <a:avLst/>
              <a:pathLst>
                <a:path w="3434315" h="1115274">
                  <a:moveTo>
                    <a:pt x="0" y="520461"/>
                  </a:moveTo>
                  <a:lnTo>
                    <a:pt x="137372" y="371758"/>
                  </a:lnTo>
                  <a:lnTo>
                    <a:pt x="274745" y="892219"/>
                  </a:lnTo>
                  <a:lnTo>
                    <a:pt x="412117" y="594812"/>
                  </a:lnTo>
                  <a:lnTo>
                    <a:pt x="549490" y="594812"/>
                  </a:lnTo>
                  <a:lnTo>
                    <a:pt x="686863" y="594812"/>
                  </a:lnTo>
                  <a:lnTo>
                    <a:pt x="824235" y="594812"/>
                  </a:lnTo>
                  <a:lnTo>
                    <a:pt x="961608" y="594812"/>
                  </a:lnTo>
                  <a:lnTo>
                    <a:pt x="1098981" y="446109"/>
                  </a:lnTo>
                  <a:lnTo>
                    <a:pt x="1236353" y="371758"/>
                  </a:lnTo>
                  <a:lnTo>
                    <a:pt x="1373726" y="371758"/>
                  </a:lnTo>
                  <a:lnTo>
                    <a:pt x="1511098" y="371758"/>
                  </a:lnTo>
                  <a:lnTo>
                    <a:pt x="1648471" y="0"/>
                  </a:lnTo>
                  <a:lnTo>
                    <a:pt x="1785844" y="297406"/>
                  </a:lnTo>
                  <a:lnTo>
                    <a:pt x="1923216" y="148703"/>
                  </a:lnTo>
                  <a:lnTo>
                    <a:pt x="2060589" y="297406"/>
                  </a:lnTo>
                  <a:lnTo>
                    <a:pt x="2197962" y="297406"/>
                  </a:lnTo>
                  <a:lnTo>
                    <a:pt x="2335334" y="223054"/>
                  </a:lnTo>
                  <a:lnTo>
                    <a:pt x="2472707" y="297406"/>
                  </a:lnTo>
                  <a:lnTo>
                    <a:pt x="2610079" y="148703"/>
                  </a:lnTo>
                  <a:lnTo>
                    <a:pt x="2747452" y="520461"/>
                  </a:lnTo>
                  <a:lnTo>
                    <a:pt x="2884825" y="1115274"/>
                  </a:lnTo>
                  <a:lnTo>
                    <a:pt x="3022197" y="148703"/>
                  </a:lnTo>
                  <a:lnTo>
                    <a:pt x="3159570" y="594812"/>
                  </a:lnTo>
                  <a:lnTo>
                    <a:pt x="3296943" y="446109"/>
                  </a:lnTo>
                  <a:lnTo>
                    <a:pt x="3434315" y="371758"/>
                  </a:lnTo>
                </a:path>
              </a:pathLst>
            </a:custGeom>
            <a:ln w="40651" cap="flat">
              <a:solidFill>
                <a:srgbClr val="1CABE2">
                  <a:alpha val="100000"/>
                </a:srgbClr>
              </a:solidFill>
              <a:prstDash val="solid"/>
              <a:round/>
            </a:ln>
          </p:spPr>
          <p:txBody>
            <a:bodyPr/>
            <a:lstStyle/>
            <a:p/>
          </p:txBody>
        </p:sp>
        <p:sp>
          <p:nvSpPr>
            <p:cNvPr id="75" name="tx75"/>
            <p:cNvSpPr/>
            <p:nvPr/>
          </p:nvSpPr>
          <p:spPr>
            <a:xfrm>
              <a:off x="5350601" y="225053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76" name="tx76"/>
            <p:cNvSpPr/>
            <p:nvPr/>
          </p:nvSpPr>
          <p:spPr>
            <a:xfrm>
              <a:off x="6037464" y="23248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77" name="tx77"/>
            <p:cNvSpPr/>
            <p:nvPr/>
          </p:nvSpPr>
          <p:spPr>
            <a:xfrm>
              <a:off x="6724327" y="21018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8" name="tx78"/>
            <p:cNvSpPr/>
            <p:nvPr/>
          </p:nvSpPr>
          <p:spPr>
            <a:xfrm>
              <a:off x="7411190" y="20274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9" name="tx79"/>
            <p:cNvSpPr/>
            <p:nvPr/>
          </p:nvSpPr>
          <p:spPr>
            <a:xfrm>
              <a:off x="7978740" y="18787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0" name="tx80"/>
            <p:cNvSpPr/>
            <p:nvPr/>
          </p:nvSpPr>
          <p:spPr>
            <a:xfrm>
              <a:off x="8784917" y="21018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1" name="tx81"/>
            <p:cNvSpPr/>
            <p:nvPr/>
          </p:nvSpPr>
          <p:spPr>
            <a:xfrm>
              <a:off x="4980741" y="3498873"/>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82" name="tx82"/>
            <p:cNvSpPr/>
            <p:nvPr/>
          </p:nvSpPr>
          <p:spPr>
            <a:xfrm>
              <a:off x="4980741" y="2755357"/>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83" name="tx83"/>
            <p:cNvSpPr/>
            <p:nvPr/>
          </p:nvSpPr>
          <p:spPr>
            <a:xfrm>
              <a:off x="5093761" y="201184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4" name="tx84"/>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5" name="tx85"/>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6" name="tx86"/>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7" name="tx87"/>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88" name="tx88"/>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89" name="tx89"/>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0" name="tx90"/>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1" name="pl91"/>
            <p:cNvSpPr/>
            <p:nvPr/>
          </p:nvSpPr>
          <p:spPr>
            <a:xfrm>
              <a:off x="5205618" y="494650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2" name="pl92"/>
            <p:cNvSpPr/>
            <p:nvPr/>
          </p:nvSpPr>
          <p:spPr>
            <a:xfrm>
              <a:off x="6002158"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3" name="pl93"/>
            <p:cNvSpPr/>
            <p:nvPr/>
          </p:nvSpPr>
          <p:spPr>
            <a:xfrm>
              <a:off x="6002158" y="4946500"/>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94" name="pl94"/>
            <p:cNvSpPr/>
            <p:nvPr/>
          </p:nvSpPr>
          <p:spPr>
            <a:xfrm>
              <a:off x="7173054"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5" name="pl95"/>
            <p:cNvSpPr/>
            <p:nvPr/>
          </p:nvSpPr>
          <p:spPr>
            <a:xfrm>
              <a:off x="7813963"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6" name="tx96"/>
            <p:cNvSpPr/>
            <p:nvPr/>
          </p:nvSpPr>
          <p:spPr>
            <a:xfrm>
              <a:off x="5472717" y="4901009"/>
              <a:ext cx="43790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57</a:t>
              </a:r>
            </a:p>
          </p:txBody>
        </p:sp>
        <p:sp>
          <p:nvSpPr>
            <p:cNvPr id="97" name="tx97"/>
            <p:cNvSpPr/>
            <p:nvPr/>
          </p:nvSpPr>
          <p:spPr>
            <a:xfrm>
              <a:off x="6269258" y="4901009"/>
              <a:ext cx="81226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transition</a:t>
              </a:r>
            </a:p>
          </p:txBody>
        </p:sp>
        <p:sp>
          <p:nvSpPr>
            <p:cNvPr id="98" name="tx98"/>
            <p:cNvSpPr/>
            <p:nvPr/>
          </p:nvSpPr>
          <p:spPr>
            <a:xfrm>
              <a:off x="7440153" y="4901009"/>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99" name="tx99"/>
            <p:cNvSpPr/>
            <p:nvPr/>
          </p:nvSpPr>
          <p:spPr>
            <a:xfrm>
              <a:off x="8081062" y="4901009"/>
              <a:ext cx="96716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Never Gavi MICs</a:t>
              </a:r>
            </a:p>
          </p:txBody>
        </p:sp>
        <p:sp>
          <p:nvSpPr>
            <p:cNvPr id="100" name="tx100"/>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01" name="pl101"/>
            <p:cNvSpPr/>
            <p:nvPr/>
          </p:nvSpPr>
          <p:spPr>
            <a:xfrm>
              <a:off x="2301128"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4344937"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6388746"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8432555"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6" name="pl106"/>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7" name="pl107"/>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8" name="pl108"/>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3323033"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366841"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7410650"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2" name="rc112"/>
            <p:cNvSpPr/>
            <p:nvPr/>
          </p:nvSpPr>
          <p:spPr>
            <a:xfrm>
              <a:off x="1279224" y="5782468"/>
              <a:ext cx="6131426" cy="111527"/>
            </a:xfrm>
            <a:prstGeom prst="rect">
              <a:avLst/>
            </a:prstGeom>
            <a:solidFill>
              <a:srgbClr val="1CABE2">
                <a:alpha val="80000"/>
              </a:srgbClr>
            </a:solidFill>
          </p:spPr>
          <p:txBody>
            <a:bodyPr/>
            <a:lstStyle/>
            <a:p/>
          </p:txBody>
        </p:sp>
        <p:sp>
          <p:nvSpPr>
            <p:cNvPr id="113" name="rc113"/>
            <p:cNvSpPr/>
            <p:nvPr/>
          </p:nvSpPr>
          <p:spPr>
            <a:xfrm>
              <a:off x="1279224" y="5643059"/>
              <a:ext cx="7357712" cy="111527"/>
            </a:xfrm>
            <a:prstGeom prst="rect">
              <a:avLst/>
            </a:prstGeom>
            <a:solidFill>
              <a:srgbClr val="1CABE2">
                <a:alpha val="80000"/>
              </a:srgbClr>
            </a:solidFill>
          </p:spPr>
          <p:txBody>
            <a:bodyPr/>
            <a:lstStyle/>
            <a:p/>
          </p:txBody>
        </p:sp>
        <p:sp>
          <p:nvSpPr>
            <p:cNvPr id="114" name="rc114"/>
            <p:cNvSpPr/>
            <p:nvPr/>
          </p:nvSpPr>
          <p:spPr>
            <a:xfrm>
              <a:off x="1279224" y="5503650"/>
              <a:ext cx="6948950" cy="111527"/>
            </a:xfrm>
            <a:prstGeom prst="rect">
              <a:avLst/>
            </a:prstGeom>
            <a:solidFill>
              <a:srgbClr val="1CABE2">
                <a:alpha val="80000"/>
              </a:srgbClr>
            </a:solidFill>
          </p:spPr>
          <p:txBody>
            <a:bodyPr/>
            <a:lstStyle/>
            <a:p/>
          </p:txBody>
        </p:sp>
        <p:sp>
          <p:nvSpPr>
            <p:cNvPr id="115" name="tx115"/>
            <p:cNvSpPr/>
            <p:nvPr/>
          </p:nvSpPr>
          <p:spPr>
            <a:xfrm>
              <a:off x="7485951" y="5799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16" name="tx116"/>
            <p:cNvSpPr/>
            <p:nvPr/>
          </p:nvSpPr>
          <p:spPr>
            <a:xfrm>
              <a:off x="8712237" y="5660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17" name="tx117"/>
            <p:cNvSpPr/>
            <p:nvPr/>
          </p:nvSpPr>
          <p:spPr>
            <a:xfrm>
              <a:off x="8303475" y="5520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18" name="tx118"/>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9" name="tx119"/>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0" name="tx120"/>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1" name="tx121"/>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22" name="tx122"/>
            <p:cNvSpPr/>
            <p:nvPr/>
          </p:nvSpPr>
          <p:spPr>
            <a:xfrm>
              <a:off x="3146370"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23" name="tx123"/>
            <p:cNvSpPr/>
            <p:nvPr/>
          </p:nvSpPr>
          <p:spPr>
            <a:xfrm>
              <a:off x="5190179"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24" name="tx124"/>
            <p:cNvSpPr/>
            <p:nvPr/>
          </p:nvSpPr>
          <p:spPr>
            <a:xfrm>
              <a:off x="7233988"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25" name="tx125"/>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26" name="tx126"/>
            <p:cNvSpPr/>
            <p:nvPr/>
          </p:nvSpPr>
          <p:spPr>
            <a:xfrm>
              <a:off x="911338" y="5264995"/>
              <a:ext cx="406670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Gavi transition</a:t>
              </a:r>
            </a:p>
          </p:txBody>
        </p:sp>
        <p:sp>
          <p:nvSpPr>
            <p:cNvPr id="127" name="tx127"/>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9" name="tx129"/>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Gavi transition ranked number 4 out of 4 GAVI regions, with DTP3 coverage of 80%.
DTP3 coverage (80%) was 3 percentage points lower than in 2019 (83%).
This equates to 1.7 million undervaccinated children in 2025 compared to 1.5 million undervaccinated children in 2019.</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has improved since 2000 in all regions and exceeded pre-pandemic levels in some regions, but progress is uneven and gaps in undervaccinated children persist.</a:t>
            </a:r>
          </a:p>
        </p:txBody>
      </p:sp>
      <p:grpSp xmlns:pic="http://schemas.openxmlformats.org/drawingml/2006/picture">
        <p:nvGrpSpPr>
          <p:cNvPr id="132" name=""/>
          <p:cNvGrpSpPr/>
          <p:nvPr/>
        </p:nvGrpSpPr>
        <p:grpSpPr>
          <a:xfrm>
            <a:off x="292608" y="1005840"/>
            <a:ext cx="8595360" cy="28575"/>
            <a:chOff x="292608" y="1005840"/>
            <a:chExt cx="8595360" cy="28575"/>
          </a:xfrm>
        </p:grpSpPr>
        <p:sp>
          <p:nvSpPr>
            <p:cNvPr id="13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1083054"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287"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4552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2675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3054" y="2718199"/>
              <a:ext cx="3434315" cy="337831"/>
            </a:xfrm>
            <a:custGeom>
              <a:avLst/>
              <a:pathLst>
                <a:path w="3434315" h="337831">
                  <a:moveTo>
                    <a:pt x="0" y="56305"/>
                  </a:moveTo>
                  <a:lnTo>
                    <a:pt x="490616" y="0"/>
                  </a:lnTo>
                  <a:lnTo>
                    <a:pt x="981233" y="225221"/>
                  </a:lnTo>
                  <a:lnTo>
                    <a:pt x="1471849" y="337831"/>
                  </a:lnTo>
                  <a:lnTo>
                    <a:pt x="1962466" y="112610"/>
                  </a:lnTo>
                  <a:lnTo>
                    <a:pt x="2453082" y="168915"/>
                  </a:lnTo>
                  <a:lnTo>
                    <a:pt x="2943699" y="112610"/>
                  </a:lnTo>
                  <a:lnTo>
                    <a:pt x="3434315" y="56305"/>
                  </a:lnTo>
                </a:path>
              </a:pathLst>
            </a:custGeom>
            <a:ln w="27101" cap="flat">
              <a:solidFill>
                <a:srgbClr val="0058AB">
                  <a:alpha val="69803"/>
                </a:srgbClr>
              </a:solidFill>
              <a:prstDash val="solid"/>
              <a:round/>
            </a:ln>
          </p:spPr>
          <p:txBody>
            <a:bodyPr/>
            <a:lstStyle/>
            <a:p/>
          </p:txBody>
        </p:sp>
        <p:sp>
          <p:nvSpPr>
            <p:cNvPr id="19" name="pl19"/>
            <p:cNvSpPr/>
            <p:nvPr/>
          </p:nvSpPr>
          <p:spPr>
            <a:xfrm>
              <a:off x="1083054" y="2718199"/>
              <a:ext cx="3434315" cy="731969"/>
            </a:xfrm>
            <a:custGeom>
              <a:avLst/>
              <a:pathLst>
                <a:path w="3434315" h="731969">
                  <a:moveTo>
                    <a:pt x="0" y="112610"/>
                  </a:moveTo>
                  <a:lnTo>
                    <a:pt x="490616" y="0"/>
                  </a:lnTo>
                  <a:lnTo>
                    <a:pt x="981233" y="281526"/>
                  </a:lnTo>
                  <a:lnTo>
                    <a:pt x="1471849" y="731969"/>
                  </a:lnTo>
                  <a:lnTo>
                    <a:pt x="1962466" y="0"/>
                  </a:lnTo>
                  <a:lnTo>
                    <a:pt x="2453082" y="337831"/>
                  </a:lnTo>
                  <a:lnTo>
                    <a:pt x="2943699" y="225221"/>
                  </a:lnTo>
                  <a:lnTo>
                    <a:pt x="3434315" y="168915"/>
                  </a:lnTo>
                </a:path>
              </a:pathLst>
            </a:custGeom>
            <a:ln w="27101" cap="flat">
              <a:solidFill>
                <a:srgbClr val="1CABE2">
                  <a:alpha val="69803"/>
                </a:srgbClr>
              </a:solidFill>
              <a:prstDash val="solid"/>
              <a:round/>
            </a:ln>
          </p:spPr>
          <p:txBody>
            <a:bodyPr/>
            <a:lstStyle/>
            <a:p/>
          </p:txBody>
        </p:sp>
        <p:sp>
          <p:nvSpPr>
            <p:cNvPr id="20" name="pl20"/>
            <p:cNvSpPr/>
            <p:nvPr/>
          </p:nvSpPr>
          <p:spPr>
            <a:xfrm>
              <a:off x="1083054" y="2042535"/>
              <a:ext cx="3434315" cy="56305"/>
            </a:xfrm>
            <a:custGeom>
              <a:avLst/>
              <a:pathLst>
                <a:path w="3434315" h="56305">
                  <a:moveTo>
                    <a:pt x="0" y="0"/>
                  </a:moveTo>
                  <a:lnTo>
                    <a:pt x="490616" y="0"/>
                  </a:lnTo>
                  <a:lnTo>
                    <a:pt x="981233" y="56305"/>
                  </a:lnTo>
                  <a:lnTo>
                    <a:pt x="1471849" y="0"/>
                  </a:lnTo>
                  <a:lnTo>
                    <a:pt x="1962466" y="0"/>
                  </a:lnTo>
                  <a:lnTo>
                    <a:pt x="2453082" y="56305"/>
                  </a:lnTo>
                  <a:lnTo>
                    <a:pt x="2943699" y="56305"/>
                  </a:lnTo>
                  <a:lnTo>
                    <a:pt x="3434315" y="56305"/>
                  </a:lnTo>
                </a:path>
              </a:pathLst>
            </a:custGeom>
            <a:ln w="27101" cap="flat">
              <a:solidFill>
                <a:srgbClr val="00833D">
                  <a:alpha val="69803"/>
                </a:srgbClr>
              </a:solidFill>
              <a:prstDash val="solid"/>
              <a:round/>
            </a:ln>
          </p:spPr>
          <p:txBody>
            <a:bodyPr/>
            <a:lstStyle/>
            <a:p/>
          </p:txBody>
        </p:sp>
        <p:sp>
          <p:nvSpPr>
            <p:cNvPr id="21" name="pl21"/>
            <p:cNvSpPr/>
            <p:nvPr/>
          </p:nvSpPr>
          <p:spPr>
            <a:xfrm>
              <a:off x="1083054" y="2155146"/>
              <a:ext cx="3434315" cy="281526"/>
            </a:xfrm>
            <a:custGeom>
              <a:avLst/>
              <a:pathLst>
                <a:path w="3434315" h="281526">
                  <a:moveTo>
                    <a:pt x="0" y="0"/>
                  </a:moveTo>
                  <a:lnTo>
                    <a:pt x="490616" y="56305"/>
                  </a:lnTo>
                  <a:lnTo>
                    <a:pt x="981233" y="225221"/>
                  </a:lnTo>
                  <a:lnTo>
                    <a:pt x="1471849" y="281526"/>
                  </a:lnTo>
                  <a:lnTo>
                    <a:pt x="1962466" y="168915"/>
                  </a:lnTo>
                  <a:lnTo>
                    <a:pt x="2453082" y="168915"/>
                  </a:lnTo>
                  <a:lnTo>
                    <a:pt x="2943699" y="225221"/>
                  </a:lnTo>
                  <a:lnTo>
                    <a:pt x="3434315" y="225221"/>
                  </a:lnTo>
                </a:path>
              </a:pathLst>
            </a:custGeom>
            <a:ln w="27101" cap="flat">
              <a:solidFill>
                <a:srgbClr val="80BD41">
                  <a:alpha val="69803"/>
                </a:srgbClr>
              </a:solidFill>
              <a:prstDash val="solid"/>
              <a:round/>
            </a:ln>
          </p:spPr>
          <p:txBody>
            <a:bodyPr/>
            <a:lstStyle/>
            <a:p/>
          </p:txBody>
        </p:sp>
        <p:sp>
          <p:nvSpPr>
            <p:cNvPr id="22" name="pl22"/>
            <p:cNvSpPr/>
            <p:nvPr/>
          </p:nvSpPr>
          <p:spPr>
            <a:xfrm>
              <a:off x="1083054" y="2718199"/>
              <a:ext cx="3434315" cy="731969"/>
            </a:xfrm>
            <a:custGeom>
              <a:avLst/>
              <a:pathLst>
                <a:path w="3434315" h="731969">
                  <a:moveTo>
                    <a:pt x="0" y="112610"/>
                  </a:moveTo>
                  <a:lnTo>
                    <a:pt x="490616" y="0"/>
                  </a:lnTo>
                  <a:lnTo>
                    <a:pt x="981233" y="281526"/>
                  </a:lnTo>
                  <a:lnTo>
                    <a:pt x="1471849" y="731969"/>
                  </a:lnTo>
                  <a:lnTo>
                    <a:pt x="1962466" y="0"/>
                  </a:lnTo>
                  <a:lnTo>
                    <a:pt x="2453082" y="337831"/>
                  </a:lnTo>
                  <a:lnTo>
                    <a:pt x="2943699" y="225221"/>
                  </a:lnTo>
                  <a:lnTo>
                    <a:pt x="3434315" y="168915"/>
                  </a:lnTo>
                </a:path>
              </a:pathLst>
            </a:custGeom>
            <a:ln w="65043" cap="flat">
              <a:solidFill>
                <a:srgbClr val="000000">
                  <a:alpha val="100000"/>
                </a:srgbClr>
              </a:solidFill>
              <a:prstDash val="solid"/>
              <a:round/>
            </a:ln>
          </p:spPr>
          <p:txBody>
            <a:bodyPr/>
            <a:lstStyle/>
            <a:p/>
          </p:txBody>
        </p:sp>
        <p:sp>
          <p:nvSpPr>
            <p:cNvPr id="23" name="pl23"/>
            <p:cNvSpPr/>
            <p:nvPr/>
          </p:nvSpPr>
          <p:spPr>
            <a:xfrm>
              <a:off x="1083054" y="2718199"/>
              <a:ext cx="3434315" cy="731969"/>
            </a:xfrm>
            <a:custGeom>
              <a:avLst/>
              <a:pathLst>
                <a:path w="3434315" h="731969">
                  <a:moveTo>
                    <a:pt x="0" y="112610"/>
                  </a:moveTo>
                  <a:lnTo>
                    <a:pt x="490616" y="0"/>
                  </a:lnTo>
                  <a:lnTo>
                    <a:pt x="981233" y="281526"/>
                  </a:lnTo>
                  <a:lnTo>
                    <a:pt x="1471849" y="731969"/>
                  </a:lnTo>
                  <a:lnTo>
                    <a:pt x="1962466" y="0"/>
                  </a:lnTo>
                  <a:lnTo>
                    <a:pt x="2453082" y="337831"/>
                  </a:lnTo>
                  <a:lnTo>
                    <a:pt x="2943699" y="225221"/>
                  </a:lnTo>
                  <a:lnTo>
                    <a:pt x="3434315" y="168915"/>
                  </a:lnTo>
                </a:path>
              </a:pathLst>
            </a:custGeom>
            <a:ln w="40651" cap="flat">
              <a:solidFill>
                <a:srgbClr val="1CABE2">
                  <a:alpha val="100000"/>
                </a:srgbClr>
              </a:solidFill>
              <a:prstDash val="solid"/>
              <a:round/>
            </a:ln>
          </p:spPr>
          <p:txBody>
            <a:bodyPr/>
            <a:lstStyle/>
            <a:p/>
          </p:txBody>
        </p:sp>
        <p:sp>
          <p:nvSpPr>
            <p:cNvPr id="24" name="tx24"/>
            <p:cNvSpPr/>
            <p:nvPr/>
          </p:nvSpPr>
          <p:spPr>
            <a:xfrm>
              <a:off x="1022795" y="2660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5" name="tx25"/>
            <p:cNvSpPr/>
            <p:nvPr/>
          </p:nvSpPr>
          <p:spPr>
            <a:xfrm>
              <a:off x="1513411" y="25474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6" name="tx26"/>
            <p:cNvSpPr/>
            <p:nvPr/>
          </p:nvSpPr>
          <p:spPr>
            <a:xfrm>
              <a:off x="2004028" y="2828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7" name="tx27"/>
            <p:cNvSpPr/>
            <p:nvPr/>
          </p:nvSpPr>
          <p:spPr>
            <a:xfrm>
              <a:off x="2494644" y="32793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8" name="tx28"/>
            <p:cNvSpPr/>
            <p:nvPr/>
          </p:nvSpPr>
          <p:spPr>
            <a:xfrm>
              <a:off x="2985261" y="25474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9" name="tx29"/>
            <p:cNvSpPr/>
            <p:nvPr/>
          </p:nvSpPr>
          <p:spPr>
            <a:xfrm>
              <a:off x="3475877" y="2885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0" name="tx30"/>
            <p:cNvSpPr/>
            <p:nvPr/>
          </p:nvSpPr>
          <p:spPr>
            <a:xfrm>
              <a:off x="3966494" y="2772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1" name="tx31"/>
            <p:cNvSpPr/>
            <p:nvPr/>
          </p:nvSpPr>
          <p:spPr>
            <a:xfrm>
              <a:off x="4457110" y="27163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2" name="tx32"/>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3" name="tx33"/>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4" name="tx34"/>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5" name="tx35"/>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6" name="tx36"/>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7" name="tx37"/>
            <p:cNvSpPr/>
            <p:nvPr/>
          </p:nvSpPr>
          <p:spPr>
            <a:xfrm rot="-5400000">
              <a:off x="941688"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8" name="tx38"/>
            <p:cNvSpPr/>
            <p:nvPr/>
          </p:nvSpPr>
          <p:spPr>
            <a:xfrm rot="-5400000">
              <a:off x="1922921"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9" name="tx39"/>
            <p:cNvSpPr/>
            <p:nvPr/>
          </p:nvSpPr>
          <p:spPr>
            <a:xfrm rot="-5400000">
              <a:off x="290415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0" name="tx40"/>
            <p:cNvSpPr/>
            <p:nvPr/>
          </p:nvSpPr>
          <p:spPr>
            <a:xfrm rot="-5400000">
              <a:off x="388538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1" name="tx41"/>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2" name="pl42"/>
            <p:cNvSpPr/>
            <p:nvPr/>
          </p:nvSpPr>
          <p:spPr>
            <a:xfrm>
              <a:off x="889882" y="494216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3" name="pl43"/>
            <p:cNvSpPr/>
            <p:nvPr/>
          </p:nvSpPr>
          <p:spPr>
            <a:xfrm>
              <a:off x="1686422"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4" name="pl44"/>
            <p:cNvSpPr/>
            <p:nvPr/>
          </p:nvSpPr>
          <p:spPr>
            <a:xfrm>
              <a:off x="1686422" y="4942167"/>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45" name="pl45"/>
            <p:cNvSpPr/>
            <p:nvPr/>
          </p:nvSpPr>
          <p:spPr>
            <a:xfrm>
              <a:off x="2857317"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6" name="pl46"/>
            <p:cNvSpPr/>
            <p:nvPr/>
          </p:nvSpPr>
          <p:spPr>
            <a:xfrm>
              <a:off x="3498227"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7" name="tx47"/>
            <p:cNvSpPr/>
            <p:nvPr/>
          </p:nvSpPr>
          <p:spPr>
            <a:xfrm>
              <a:off x="1156981" y="4896676"/>
              <a:ext cx="43790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57</a:t>
              </a:r>
            </a:p>
          </p:txBody>
        </p:sp>
        <p:sp>
          <p:nvSpPr>
            <p:cNvPr id="48" name="tx48"/>
            <p:cNvSpPr/>
            <p:nvPr/>
          </p:nvSpPr>
          <p:spPr>
            <a:xfrm>
              <a:off x="1953521" y="4896676"/>
              <a:ext cx="81226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transition</a:t>
              </a:r>
            </a:p>
          </p:txBody>
        </p:sp>
        <p:sp>
          <p:nvSpPr>
            <p:cNvPr id="49" name="tx49"/>
            <p:cNvSpPr/>
            <p:nvPr/>
          </p:nvSpPr>
          <p:spPr>
            <a:xfrm>
              <a:off x="3124417" y="4896676"/>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50" name="tx50"/>
            <p:cNvSpPr/>
            <p:nvPr/>
          </p:nvSpPr>
          <p:spPr>
            <a:xfrm>
              <a:off x="3765326" y="4896676"/>
              <a:ext cx="96716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Never Gavi MICs</a:t>
              </a:r>
            </a:p>
          </p:txBody>
        </p:sp>
        <p:sp>
          <p:nvSpPr>
            <p:cNvPr id="51" name="tx51"/>
            <p:cNvSpPr/>
            <p:nvPr/>
          </p:nvSpPr>
          <p:spPr>
            <a:xfrm>
              <a:off x="1334474" y="1437626"/>
              <a:ext cx="293147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Gavi transition, 2018-2025</a:t>
              </a:r>
            </a:p>
          </p:txBody>
        </p:sp>
        <p:sp>
          <p:nvSpPr>
            <p:cNvPr id="52" name="pl52"/>
            <p:cNvSpPr/>
            <p:nvPr/>
          </p:nvSpPr>
          <p:spPr>
            <a:xfrm>
              <a:off x="5227074" y="393278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3" name="pl53"/>
            <p:cNvSpPr/>
            <p:nvPr/>
          </p:nvSpPr>
          <p:spPr>
            <a:xfrm>
              <a:off x="5227074" y="312842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4" name="pl54"/>
            <p:cNvSpPr/>
            <p:nvPr/>
          </p:nvSpPr>
          <p:spPr>
            <a:xfrm>
              <a:off x="5227074" y="232406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5" name="pl55"/>
            <p:cNvSpPr/>
            <p:nvPr/>
          </p:nvSpPr>
          <p:spPr>
            <a:xfrm>
              <a:off x="5227074" y="353060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6" name="pl56"/>
            <p:cNvSpPr/>
            <p:nvPr/>
          </p:nvSpPr>
          <p:spPr>
            <a:xfrm>
              <a:off x="5227074" y="272624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7" name="pl57"/>
            <p:cNvSpPr/>
            <p:nvPr/>
          </p:nvSpPr>
          <p:spPr>
            <a:xfrm>
              <a:off x="5227074" y="192188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8" name="pl58"/>
            <p:cNvSpPr/>
            <p:nvPr/>
          </p:nvSpPr>
          <p:spPr>
            <a:xfrm>
              <a:off x="539879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638002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736125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8342489"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5398790" y="1921881"/>
              <a:ext cx="3434315" cy="965234"/>
            </a:xfrm>
            <a:custGeom>
              <a:avLst/>
              <a:pathLst>
                <a:path w="3434315" h="965234">
                  <a:moveTo>
                    <a:pt x="0" y="160872"/>
                  </a:moveTo>
                  <a:lnTo>
                    <a:pt x="490616" y="0"/>
                  </a:lnTo>
                  <a:lnTo>
                    <a:pt x="981233" y="643489"/>
                  </a:lnTo>
                  <a:lnTo>
                    <a:pt x="1471849" y="965234"/>
                  </a:lnTo>
                  <a:lnTo>
                    <a:pt x="1962466" y="321744"/>
                  </a:lnTo>
                  <a:lnTo>
                    <a:pt x="2453082" y="482617"/>
                  </a:lnTo>
                  <a:lnTo>
                    <a:pt x="2943699" y="321744"/>
                  </a:lnTo>
                  <a:lnTo>
                    <a:pt x="3434315" y="160872"/>
                  </a:lnTo>
                </a:path>
              </a:pathLst>
            </a:custGeom>
            <a:ln w="27101" cap="flat">
              <a:solidFill>
                <a:srgbClr val="0058AB">
                  <a:alpha val="69803"/>
                </a:srgbClr>
              </a:solidFill>
              <a:prstDash val="solid"/>
              <a:round/>
            </a:ln>
          </p:spPr>
          <p:txBody>
            <a:bodyPr/>
            <a:lstStyle/>
            <a:p/>
          </p:txBody>
        </p:sp>
        <p:sp>
          <p:nvSpPr>
            <p:cNvPr id="63" name="pl63"/>
            <p:cNvSpPr/>
            <p:nvPr/>
          </p:nvSpPr>
          <p:spPr>
            <a:xfrm>
              <a:off x="5398790" y="1921881"/>
              <a:ext cx="3434315" cy="2091340"/>
            </a:xfrm>
            <a:custGeom>
              <a:avLst/>
              <a:pathLst>
                <a:path w="3434315" h="2091340">
                  <a:moveTo>
                    <a:pt x="0" y="321744"/>
                  </a:moveTo>
                  <a:lnTo>
                    <a:pt x="490616" y="0"/>
                  </a:lnTo>
                  <a:lnTo>
                    <a:pt x="981233" y="804361"/>
                  </a:lnTo>
                  <a:lnTo>
                    <a:pt x="1471849" y="2091340"/>
                  </a:lnTo>
                  <a:lnTo>
                    <a:pt x="1962466" y="0"/>
                  </a:lnTo>
                  <a:lnTo>
                    <a:pt x="2453082" y="965234"/>
                  </a:lnTo>
                  <a:lnTo>
                    <a:pt x="2943699" y="643489"/>
                  </a:lnTo>
                  <a:lnTo>
                    <a:pt x="3434315" y="482617"/>
                  </a:lnTo>
                </a:path>
              </a:pathLst>
            </a:custGeom>
            <a:ln w="27101" cap="flat">
              <a:solidFill>
                <a:srgbClr val="1CABE2">
                  <a:alpha val="69803"/>
                </a:srgbClr>
              </a:solidFill>
              <a:prstDash val="solid"/>
              <a:round/>
            </a:ln>
          </p:spPr>
          <p:txBody>
            <a:bodyPr/>
            <a:lstStyle/>
            <a:p/>
          </p:txBody>
        </p:sp>
        <p:sp>
          <p:nvSpPr>
            <p:cNvPr id="64" name="pl64"/>
            <p:cNvSpPr/>
            <p:nvPr/>
          </p:nvSpPr>
          <p:spPr>
            <a:xfrm>
              <a:off x="5398790" y="1921881"/>
              <a:ext cx="3434315" cy="160872"/>
            </a:xfrm>
            <a:custGeom>
              <a:avLst/>
              <a:pathLst>
                <a:path w="3434315" h="160872">
                  <a:moveTo>
                    <a:pt x="0" y="0"/>
                  </a:moveTo>
                  <a:lnTo>
                    <a:pt x="490616" y="0"/>
                  </a:lnTo>
                  <a:lnTo>
                    <a:pt x="981233" y="160872"/>
                  </a:lnTo>
                  <a:lnTo>
                    <a:pt x="1471849" y="0"/>
                  </a:lnTo>
                  <a:lnTo>
                    <a:pt x="1962466" y="0"/>
                  </a:lnTo>
                  <a:lnTo>
                    <a:pt x="2453082" y="160872"/>
                  </a:lnTo>
                  <a:lnTo>
                    <a:pt x="2943699" y="160872"/>
                  </a:lnTo>
                  <a:lnTo>
                    <a:pt x="3434315" y="160872"/>
                  </a:lnTo>
                </a:path>
              </a:pathLst>
            </a:custGeom>
            <a:ln w="27101" cap="flat">
              <a:solidFill>
                <a:srgbClr val="00833D">
                  <a:alpha val="69803"/>
                </a:srgbClr>
              </a:solidFill>
              <a:prstDash val="solid"/>
              <a:round/>
            </a:ln>
          </p:spPr>
          <p:txBody>
            <a:bodyPr/>
            <a:lstStyle/>
            <a:p/>
          </p:txBody>
        </p:sp>
        <p:sp>
          <p:nvSpPr>
            <p:cNvPr id="65" name="pl65"/>
            <p:cNvSpPr/>
            <p:nvPr/>
          </p:nvSpPr>
          <p:spPr>
            <a:xfrm>
              <a:off x="5398790" y="1761009"/>
              <a:ext cx="3434315" cy="804361"/>
            </a:xfrm>
            <a:custGeom>
              <a:avLst/>
              <a:pathLst>
                <a:path w="3434315" h="804361">
                  <a:moveTo>
                    <a:pt x="0" y="0"/>
                  </a:moveTo>
                  <a:lnTo>
                    <a:pt x="490616" y="160872"/>
                  </a:lnTo>
                  <a:lnTo>
                    <a:pt x="981233" y="643489"/>
                  </a:lnTo>
                  <a:lnTo>
                    <a:pt x="1471849" y="804361"/>
                  </a:lnTo>
                  <a:lnTo>
                    <a:pt x="1962466" y="482617"/>
                  </a:lnTo>
                  <a:lnTo>
                    <a:pt x="2453082" y="482617"/>
                  </a:lnTo>
                  <a:lnTo>
                    <a:pt x="2943699" y="643489"/>
                  </a:lnTo>
                  <a:lnTo>
                    <a:pt x="3434315" y="643489"/>
                  </a:lnTo>
                </a:path>
              </a:pathLst>
            </a:custGeom>
            <a:ln w="27101" cap="flat">
              <a:solidFill>
                <a:srgbClr val="80BD41">
                  <a:alpha val="69803"/>
                </a:srgbClr>
              </a:solidFill>
              <a:prstDash val="solid"/>
              <a:round/>
            </a:ln>
          </p:spPr>
          <p:txBody>
            <a:bodyPr/>
            <a:lstStyle/>
            <a:p/>
          </p:txBody>
        </p:sp>
        <p:sp>
          <p:nvSpPr>
            <p:cNvPr id="66" name="pl66"/>
            <p:cNvSpPr/>
            <p:nvPr/>
          </p:nvSpPr>
          <p:spPr>
            <a:xfrm>
              <a:off x="5398790" y="1921881"/>
              <a:ext cx="3434315" cy="0"/>
            </a:xfrm>
            <a:custGeom>
              <a:avLst/>
              <a:pathLst>
                <a:path w="3434315" h="0">
                  <a:moveTo>
                    <a:pt x="0" y="0"/>
                  </a:moveTo>
                  <a:lnTo>
                    <a:pt x="0" y="0"/>
                  </a:lnTo>
                  <a:lnTo>
                    <a:pt x="0" y="0"/>
                  </a:lnTo>
                  <a:lnTo>
                    <a:pt x="0" y="0"/>
                  </a:lnTo>
                  <a:lnTo>
                    <a:pt x="490616" y="0"/>
                  </a:lnTo>
                  <a:lnTo>
                    <a:pt x="490616" y="0"/>
                  </a:lnTo>
                  <a:lnTo>
                    <a:pt x="490616" y="0"/>
                  </a:lnTo>
                  <a:lnTo>
                    <a:pt x="490616" y="0"/>
                  </a:lnTo>
                  <a:lnTo>
                    <a:pt x="981233" y="0"/>
                  </a:lnTo>
                  <a:lnTo>
                    <a:pt x="981233" y="0"/>
                  </a:lnTo>
                  <a:lnTo>
                    <a:pt x="981233" y="0"/>
                  </a:lnTo>
                  <a:lnTo>
                    <a:pt x="981233" y="0"/>
                  </a:lnTo>
                  <a:lnTo>
                    <a:pt x="1471849" y="0"/>
                  </a:lnTo>
                  <a:lnTo>
                    <a:pt x="1471849" y="0"/>
                  </a:lnTo>
                  <a:lnTo>
                    <a:pt x="1471849" y="0"/>
                  </a:lnTo>
                  <a:lnTo>
                    <a:pt x="1471849" y="0"/>
                  </a:lnTo>
                  <a:lnTo>
                    <a:pt x="1962466" y="0"/>
                  </a:lnTo>
                  <a:lnTo>
                    <a:pt x="1962466" y="0"/>
                  </a:lnTo>
                  <a:lnTo>
                    <a:pt x="1962466" y="0"/>
                  </a:lnTo>
                  <a:lnTo>
                    <a:pt x="1962466" y="0"/>
                  </a:lnTo>
                  <a:lnTo>
                    <a:pt x="2453082" y="0"/>
                  </a:lnTo>
                  <a:lnTo>
                    <a:pt x="2453082" y="0"/>
                  </a:lnTo>
                  <a:lnTo>
                    <a:pt x="2453082" y="0"/>
                  </a:lnTo>
                  <a:lnTo>
                    <a:pt x="2453082" y="0"/>
                  </a:lnTo>
                  <a:lnTo>
                    <a:pt x="2943699" y="0"/>
                  </a:lnTo>
                  <a:lnTo>
                    <a:pt x="2943699" y="0"/>
                  </a:lnTo>
                  <a:lnTo>
                    <a:pt x="2943699" y="0"/>
                  </a:lnTo>
                  <a:lnTo>
                    <a:pt x="2943699"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67" name="pl67"/>
            <p:cNvSpPr/>
            <p:nvPr/>
          </p:nvSpPr>
          <p:spPr>
            <a:xfrm>
              <a:off x="5398790" y="1921881"/>
              <a:ext cx="3434315" cy="2091340"/>
            </a:xfrm>
            <a:custGeom>
              <a:avLst/>
              <a:pathLst>
                <a:path w="3434315" h="2091340">
                  <a:moveTo>
                    <a:pt x="0" y="321744"/>
                  </a:moveTo>
                  <a:lnTo>
                    <a:pt x="490616" y="0"/>
                  </a:lnTo>
                  <a:lnTo>
                    <a:pt x="981233" y="804361"/>
                  </a:lnTo>
                  <a:lnTo>
                    <a:pt x="1471849" y="2091340"/>
                  </a:lnTo>
                  <a:lnTo>
                    <a:pt x="1962466" y="0"/>
                  </a:lnTo>
                  <a:lnTo>
                    <a:pt x="2453082" y="965234"/>
                  </a:lnTo>
                  <a:lnTo>
                    <a:pt x="2943699" y="643489"/>
                  </a:lnTo>
                  <a:lnTo>
                    <a:pt x="3434315" y="482617"/>
                  </a:lnTo>
                </a:path>
              </a:pathLst>
            </a:custGeom>
            <a:ln w="65043" cap="flat">
              <a:solidFill>
                <a:srgbClr val="000000">
                  <a:alpha val="100000"/>
                </a:srgbClr>
              </a:solidFill>
              <a:prstDash val="solid"/>
              <a:round/>
            </a:ln>
          </p:spPr>
          <p:txBody>
            <a:bodyPr/>
            <a:lstStyle/>
            <a:p/>
          </p:txBody>
        </p:sp>
        <p:sp>
          <p:nvSpPr>
            <p:cNvPr id="68" name="pl68"/>
            <p:cNvSpPr/>
            <p:nvPr/>
          </p:nvSpPr>
          <p:spPr>
            <a:xfrm>
              <a:off x="5398790" y="1921881"/>
              <a:ext cx="3434315" cy="2091340"/>
            </a:xfrm>
            <a:custGeom>
              <a:avLst/>
              <a:pathLst>
                <a:path w="3434315" h="2091340">
                  <a:moveTo>
                    <a:pt x="0" y="321744"/>
                  </a:moveTo>
                  <a:lnTo>
                    <a:pt x="490616" y="0"/>
                  </a:lnTo>
                  <a:lnTo>
                    <a:pt x="981233" y="804361"/>
                  </a:lnTo>
                  <a:lnTo>
                    <a:pt x="1471849" y="2091340"/>
                  </a:lnTo>
                  <a:lnTo>
                    <a:pt x="1962466" y="0"/>
                  </a:lnTo>
                  <a:lnTo>
                    <a:pt x="2453082" y="965234"/>
                  </a:lnTo>
                  <a:lnTo>
                    <a:pt x="2943699" y="643489"/>
                  </a:lnTo>
                  <a:lnTo>
                    <a:pt x="3434315" y="482617"/>
                  </a:lnTo>
                </a:path>
              </a:pathLst>
            </a:custGeom>
            <a:ln w="40651" cap="flat">
              <a:solidFill>
                <a:srgbClr val="1CABE2">
                  <a:alpha val="100000"/>
                </a:srgbClr>
              </a:solidFill>
              <a:prstDash val="solid"/>
              <a:round/>
            </a:ln>
          </p:spPr>
          <p:txBody>
            <a:bodyPr/>
            <a:lstStyle/>
            <a:p/>
          </p:txBody>
        </p:sp>
        <p:sp>
          <p:nvSpPr>
            <p:cNvPr id="69" name="tx69"/>
            <p:cNvSpPr/>
            <p:nvPr/>
          </p:nvSpPr>
          <p:spPr>
            <a:xfrm>
              <a:off x="5350601" y="206507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0" name="tx70"/>
            <p:cNvSpPr/>
            <p:nvPr/>
          </p:nvSpPr>
          <p:spPr>
            <a:xfrm>
              <a:off x="5859277" y="17433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1" name="tx71"/>
            <p:cNvSpPr/>
            <p:nvPr/>
          </p:nvSpPr>
          <p:spPr>
            <a:xfrm>
              <a:off x="6331834" y="25476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72" name="tx72"/>
            <p:cNvSpPr/>
            <p:nvPr/>
          </p:nvSpPr>
          <p:spPr>
            <a:xfrm>
              <a:off x="6792321" y="383466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73" name="tx73"/>
            <p:cNvSpPr/>
            <p:nvPr/>
          </p:nvSpPr>
          <p:spPr>
            <a:xfrm>
              <a:off x="7331127" y="17433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4" name="tx74"/>
            <p:cNvSpPr/>
            <p:nvPr/>
          </p:nvSpPr>
          <p:spPr>
            <a:xfrm>
              <a:off x="7803684" y="27085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75" name="tx75"/>
            <p:cNvSpPr/>
            <p:nvPr/>
          </p:nvSpPr>
          <p:spPr>
            <a:xfrm>
              <a:off x="8294300" y="238681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6" name="tx76"/>
            <p:cNvSpPr/>
            <p:nvPr/>
          </p:nvSpPr>
          <p:spPr>
            <a:xfrm>
              <a:off x="8784917" y="22259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7" name="tx77"/>
            <p:cNvSpPr/>
            <p:nvPr/>
          </p:nvSpPr>
          <p:spPr>
            <a:xfrm>
              <a:off x="4980741" y="3485113"/>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78" name="tx78"/>
            <p:cNvSpPr/>
            <p:nvPr/>
          </p:nvSpPr>
          <p:spPr>
            <a:xfrm>
              <a:off x="5051424" y="2680751"/>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79" name="tx79"/>
            <p:cNvSpPr/>
            <p:nvPr/>
          </p:nvSpPr>
          <p:spPr>
            <a:xfrm>
              <a:off x="5093761" y="187639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0" name="tx80"/>
            <p:cNvSpPr/>
            <p:nvPr/>
          </p:nvSpPr>
          <p:spPr>
            <a:xfrm rot="-5400000">
              <a:off x="525742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1" name="tx81"/>
            <p:cNvSpPr/>
            <p:nvPr/>
          </p:nvSpPr>
          <p:spPr>
            <a:xfrm rot="-5400000">
              <a:off x="623865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2" name="tx82"/>
            <p:cNvSpPr/>
            <p:nvPr/>
          </p:nvSpPr>
          <p:spPr>
            <a:xfrm rot="-5400000">
              <a:off x="7219890"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3" name="tx83"/>
            <p:cNvSpPr/>
            <p:nvPr/>
          </p:nvSpPr>
          <p:spPr>
            <a:xfrm rot="-5400000">
              <a:off x="8201123"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4" name="tx84"/>
            <p:cNvSpPr/>
            <p:nvPr/>
          </p:nvSpPr>
          <p:spPr>
            <a:xfrm rot="-5400000">
              <a:off x="4281635"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5" name="pl85"/>
            <p:cNvSpPr/>
            <p:nvPr/>
          </p:nvSpPr>
          <p:spPr>
            <a:xfrm>
              <a:off x="5205618" y="494216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86" name="pl86"/>
            <p:cNvSpPr/>
            <p:nvPr/>
          </p:nvSpPr>
          <p:spPr>
            <a:xfrm>
              <a:off x="6002158"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87" name="pl87"/>
            <p:cNvSpPr/>
            <p:nvPr/>
          </p:nvSpPr>
          <p:spPr>
            <a:xfrm>
              <a:off x="6002158" y="4942167"/>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88" name="pl88"/>
            <p:cNvSpPr/>
            <p:nvPr/>
          </p:nvSpPr>
          <p:spPr>
            <a:xfrm>
              <a:off x="7173054"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89" name="pl89"/>
            <p:cNvSpPr/>
            <p:nvPr/>
          </p:nvSpPr>
          <p:spPr>
            <a:xfrm>
              <a:off x="7813963"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0" name="tx90"/>
            <p:cNvSpPr/>
            <p:nvPr/>
          </p:nvSpPr>
          <p:spPr>
            <a:xfrm>
              <a:off x="5472717" y="4896676"/>
              <a:ext cx="43790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57</a:t>
              </a:r>
            </a:p>
          </p:txBody>
        </p:sp>
        <p:sp>
          <p:nvSpPr>
            <p:cNvPr id="91" name="tx91"/>
            <p:cNvSpPr/>
            <p:nvPr/>
          </p:nvSpPr>
          <p:spPr>
            <a:xfrm>
              <a:off x="6269258" y="4896676"/>
              <a:ext cx="81226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transition</a:t>
              </a:r>
            </a:p>
          </p:txBody>
        </p:sp>
        <p:sp>
          <p:nvSpPr>
            <p:cNvPr id="92" name="tx92"/>
            <p:cNvSpPr/>
            <p:nvPr/>
          </p:nvSpPr>
          <p:spPr>
            <a:xfrm>
              <a:off x="7440153" y="4896676"/>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93" name="tx93"/>
            <p:cNvSpPr/>
            <p:nvPr/>
          </p:nvSpPr>
          <p:spPr>
            <a:xfrm>
              <a:off x="8081062" y="4896676"/>
              <a:ext cx="96716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Never Gavi MICs</a:t>
              </a:r>
            </a:p>
          </p:txBody>
        </p:sp>
        <p:sp>
          <p:nvSpPr>
            <p:cNvPr id="94" name="tx94"/>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95" name="pl95"/>
            <p:cNvSpPr/>
            <p:nvPr/>
          </p:nvSpPr>
          <p:spPr>
            <a:xfrm>
              <a:off x="2301128"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6" name="pl96"/>
            <p:cNvSpPr/>
            <p:nvPr/>
          </p:nvSpPr>
          <p:spPr>
            <a:xfrm>
              <a:off x="4344937"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7" name="pl97"/>
            <p:cNvSpPr/>
            <p:nvPr/>
          </p:nvSpPr>
          <p:spPr>
            <a:xfrm>
              <a:off x="6388746"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8" name="pl98"/>
            <p:cNvSpPr/>
            <p:nvPr/>
          </p:nvSpPr>
          <p:spPr>
            <a:xfrm>
              <a:off x="8432555"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9" name="pl99"/>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0" name="pl100"/>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1" name="pl101"/>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2" name="pl102"/>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3323033"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366841"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7410650"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6" name="rc106"/>
            <p:cNvSpPr/>
            <p:nvPr/>
          </p:nvSpPr>
          <p:spPr>
            <a:xfrm>
              <a:off x="1279224" y="5781114"/>
              <a:ext cx="6131426" cy="112610"/>
            </a:xfrm>
            <a:prstGeom prst="rect">
              <a:avLst/>
            </a:prstGeom>
            <a:solidFill>
              <a:srgbClr val="1CABE2">
                <a:alpha val="80000"/>
              </a:srgbClr>
            </a:solidFill>
          </p:spPr>
          <p:txBody>
            <a:bodyPr/>
            <a:lstStyle/>
            <a:p/>
          </p:txBody>
        </p:sp>
        <p:sp>
          <p:nvSpPr>
            <p:cNvPr id="107" name="rc107"/>
            <p:cNvSpPr/>
            <p:nvPr/>
          </p:nvSpPr>
          <p:spPr>
            <a:xfrm>
              <a:off x="1279224" y="5640351"/>
              <a:ext cx="7357712" cy="112610"/>
            </a:xfrm>
            <a:prstGeom prst="rect">
              <a:avLst/>
            </a:prstGeom>
            <a:solidFill>
              <a:srgbClr val="1CABE2">
                <a:alpha val="80000"/>
              </a:srgbClr>
            </a:solidFill>
          </p:spPr>
          <p:txBody>
            <a:bodyPr/>
            <a:lstStyle/>
            <a:p/>
          </p:txBody>
        </p:sp>
        <p:sp>
          <p:nvSpPr>
            <p:cNvPr id="108" name="rc108"/>
            <p:cNvSpPr/>
            <p:nvPr/>
          </p:nvSpPr>
          <p:spPr>
            <a:xfrm>
              <a:off x="1279224" y="5499588"/>
              <a:ext cx="6948950" cy="112610"/>
            </a:xfrm>
            <a:prstGeom prst="rect">
              <a:avLst/>
            </a:prstGeom>
            <a:solidFill>
              <a:srgbClr val="1CABE2">
                <a:alpha val="80000"/>
              </a:srgbClr>
            </a:solidFill>
          </p:spPr>
          <p:txBody>
            <a:bodyPr/>
            <a:lstStyle/>
            <a:p/>
          </p:txBody>
        </p:sp>
        <p:sp>
          <p:nvSpPr>
            <p:cNvPr id="109" name="tx109"/>
            <p:cNvSpPr/>
            <p:nvPr/>
          </p:nvSpPr>
          <p:spPr>
            <a:xfrm>
              <a:off x="7485951" y="5798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10" name="tx110"/>
            <p:cNvSpPr/>
            <p:nvPr/>
          </p:nvSpPr>
          <p:spPr>
            <a:xfrm>
              <a:off x="8712237" y="5657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11" name="tx111"/>
            <p:cNvSpPr/>
            <p:nvPr/>
          </p:nvSpPr>
          <p:spPr>
            <a:xfrm>
              <a:off x="8303475" y="5517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12" name="tx112"/>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3" name="tx113"/>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4" name="tx114"/>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5" name="tx115"/>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16" name="tx116"/>
            <p:cNvSpPr/>
            <p:nvPr/>
          </p:nvSpPr>
          <p:spPr>
            <a:xfrm>
              <a:off x="3146370"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17" name="tx117"/>
            <p:cNvSpPr/>
            <p:nvPr/>
          </p:nvSpPr>
          <p:spPr>
            <a:xfrm>
              <a:off x="5190179"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18" name="tx118"/>
            <p:cNvSpPr/>
            <p:nvPr/>
          </p:nvSpPr>
          <p:spPr>
            <a:xfrm>
              <a:off x="7233988"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19" name="tx119"/>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20" name="tx120"/>
            <p:cNvSpPr/>
            <p:nvPr/>
          </p:nvSpPr>
          <p:spPr>
            <a:xfrm>
              <a:off x="911338" y="5260663"/>
              <a:ext cx="406670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Gavi transition</a:t>
              </a:r>
            </a:p>
          </p:txBody>
        </p:sp>
        <p:sp>
          <p:nvSpPr>
            <p:cNvPr id="121" name="tx121"/>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2" name="tx122"/>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3" name="tx123"/>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Gavi transition ranked number 4 out of 4 GAVI regions, with DTP3 coverage of 80%.
DTP3 coverage (80%) was 3 percentage points lower than in 2019 (83%).
This equates to 1.7 million undervaccinated children in 2025 compared to 1.5 million undervaccinated children in 2019.</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improved between 2024 and 2025 in some regions and exceeded pre-pandemic levels in some regions, but progress is uneven and gaps in undervaccinated children persist.</a:t>
            </a:r>
          </a:p>
        </p:txBody>
      </p:sp>
      <p:grpSp xmlns:pic="http://schemas.openxmlformats.org/drawingml/2006/picture">
        <p:nvGrpSpPr>
          <p:cNvPr id="126" name=""/>
          <p:cNvGrpSpPr/>
          <p:nvPr/>
        </p:nvGrpSpPr>
        <p:grpSpPr>
          <a:xfrm>
            <a:off x="292608" y="1005840"/>
            <a:ext cx="8595360" cy="28575"/>
            <a:chOff x="292608" y="1005840"/>
            <a:chExt cx="8595360" cy="28575"/>
          </a:xfrm>
        </p:grpSpPr>
        <p:sp>
          <p:nvSpPr>
            <p:cNvPr id="12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Gavi transition, 3 out of 17 (18%) countries had DTP3 coverage below 70% in 2025. These are Angola, Azerbaijan, and Bolivia.
These countries account for approximately 1.7 million (21%) of the total annual cohort of surviving infants in the region.
There were 8 (47%) countries that achieved DTP3 of 90% or higher, accounting for 2.1 million (24%)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8 countries achieved at least 90% DTP3 coverage, while 3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874964"/>
              <a:ext cx="1607740" cy="1049815"/>
            </a:xfrm>
            <a:prstGeom prst="rect">
              <a:avLst/>
            </a:prstGeom>
            <a:solidFill>
              <a:srgbClr val="EBEBEB">
                <a:alpha val="100000"/>
              </a:srgbClr>
            </a:solidFill>
          </p:spPr>
          <p:txBody>
            <a:bodyPr/>
            <a:lstStyle/>
            <a:p/>
          </p:txBody>
        </p:sp>
        <p:sp>
          <p:nvSpPr>
            <p:cNvPr id="6" name="pl6"/>
            <p:cNvSpPr/>
            <p:nvPr/>
          </p:nvSpPr>
          <p:spPr>
            <a:xfrm>
              <a:off x="757350" y="16973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3874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07761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852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1" name="pl11"/>
            <p:cNvSpPr/>
            <p:nvPr/>
          </p:nvSpPr>
          <p:spPr>
            <a:xfrm>
              <a:off x="757350" y="154240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23254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83042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3922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4802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5682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6561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74417"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8321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9201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30429" y="1443252"/>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BEBEBE">
                  <a:alpha val="69803"/>
                </a:srgbClr>
              </a:solidFill>
              <a:prstDash val="solid"/>
              <a:round/>
            </a:ln>
          </p:spPr>
          <p:txBody>
            <a:bodyPr/>
            <a:lstStyle/>
            <a:p/>
          </p:txBody>
        </p:sp>
        <p:sp>
          <p:nvSpPr>
            <p:cNvPr id="22" name="pl22"/>
            <p:cNvSpPr/>
            <p:nvPr/>
          </p:nvSpPr>
          <p:spPr>
            <a:xfrm>
              <a:off x="830429" y="1678748"/>
              <a:ext cx="1461582" cy="198312"/>
            </a:xfrm>
            <a:custGeom>
              <a:avLst/>
              <a:pathLst>
                <a:path w="1461582" h="198312">
                  <a:moveTo>
                    <a:pt x="0" y="0"/>
                  </a:moveTo>
                  <a:lnTo>
                    <a:pt x="208797" y="37183"/>
                  </a:lnTo>
                  <a:lnTo>
                    <a:pt x="417595" y="111550"/>
                  </a:lnTo>
                  <a:lnTo>
                    <a:pt x="626392" y="173523"/>
                  </a:lnTo>
                  <a:lnTo>
                    <a:pt x="835190" y="198312"/>
                  </a:lnTo>
                  <a:lnTo>
                    <a:pt x="1043987" y="49578"/>
                  </a:lnTo>
                  <a:lnTo>
                    <a:pt x="1252785" y="74367"/>
                  </a:lnTo>
                  <a:lnTo>
                    <a:pt x="1461582" y="148734"/>
                  </a:lnTo>
                </a:path>
              </a:pathLst>
            </a:custGeom>
            <a:ln w="40651" cap="flat">
              <a:solidFill>
                <a:srgbClr val="BEBEBE">
                  <a:alpha val="69803"/>
                </a:srgbClr>
              </a:solidFill>
              <a:prstDash val="solid"/>
              <a:round/>
            </a:ln>
          </p:spPr>
          <p:txBody>
            <a:bodyPr/>
            <a:lstStyle/>
            <a:p/>
          </p:txBody>
        </p:sp>
        <p:sp>
          <p:nvSpPr>
            <p:cNvPr id="23" name="pl23"/>
            <p:cNvSpPr/>
            <p:nvPr/>
          </p:nvSpPr>
          <p:spPr>
            <a:xfrm>
              <a:off x="830429" y="1678748"/>
              <a:ext cx="1461582" cy="198312"/>
            </a:xfrm>
            <a:custGeom>
              <a:avLst/>
              <a:pathLst>
                <a:path w="1461582" h="198312">
                  <a:moveTo>
                    <a:pt x="0" y="0"/>
                  </a:moveTo>
                  <a:lnTo>
                    <a:pt x="208797" y="37183"/>
                  </a:lnTo>
                  <a:lnTo>
                    <a:pt x="417595" y="111550"/>
                  </a:lnTo>
                  <a:lnTo>
                    <a:pt x="626392" y="173523"/>
                  </a:lnTo>
                  <a:lnTo>
                    <a:pt x="835190" y="198312"/>
                  </a:lnTo>
                  <a:lnTo>
                    <a:pt x="1043987" y="49578"/>
                  </a:lnTo>
                  <a:lnTo>
                    <a:pt x="1252785" y="74367"/>
                  </a:lnTo>
                  <a:lnTo>
                    <a:pt x="1461582" y="148734"/>
                  </a:lnTo>
                </a:path>
              </a:pathLst>
            </a:custGeom>
            <a:ln w="35231" cap="flat">
              <a:solidFill>
                <a:srgbClr val="BEBEBE">
                  <a:alpha val="69803"/>
                </a:srgbClr>
              </a:solidFill>
              <a:prstDash val="solid"/>
              <a:round/>
            </a:ln>
          </p:spPr>
          <p:txBody>
            <a:bodyPr/>
            <a:lstStyle/>
            <a:p/>
          </p:txBody>
        </p:sp>
        <p:sp>
          <p:nvSpPr>
            <p:cNvPr id="24" name="pl24"/>
            <p:cNvSpPr/>
            <p:nvPr/>
          </p:nvSpPr>
          <p:spPr>
            <a:xfrm>
              <a:off x="830429" y="1443252"/>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6B6B6B">
                  <a:alpha val="100000"/>
                </a:srgbClr>
              </a:solidFill>
              <a:prstDash val="solid"/>
              <a:round/>
            </a:ln>
          </p:spPr>
          <p:txBody>
            <a:bodyPr/>
            <a:lstStyle/>
            <a:p/>
          </p:txBody>
        </p:sp>
        <p:sp>
          <p:nvSpPr>
            <p:cNvPr id="25" name="pl25"/>
            <p:cNvSpPr/>
            <p:nvPr/>
          </p:nvSpPr>
          <p:spPr>
            <a:xfrm>
              <a:off x="830429" y="1678748"/>
              <a:ext cx="1461582" cy="198312"/>
            </a:xfrm>
            <a:custGeom>
              <a:avLst/>
              <a:pathLst>
                <a:path w="1461582" h="198312">
                  <a:moveTo>
                    <a:pt x="0" y="0"/>
                  </a:moveTo>
                  <a:lnTo>
                    <a:pt x="208797" y="37183"/>
                  </a:lnTo>
                  <a:lnTo>
                    <a:pt x="417595" y="111550"/>
                  </a:lnTo>
                  <a:lnTo>
                    <a:pt x="626392" y="173523"/>
                  </a:lnTo>
                  <a:lnTo>
                    <a:pt x="835190" y="198312"/>
                  </a:lnTo>
                  <a:lnTo>
                    <a:pt x="1043987" y="49578"/>
                  </a:lnTo>
                  <a:lnTo>
                    <a:pt x="1252785" y="74367"/>
                  </a:lnTo>
                  <a:lnTo>
                    <a:pt x="1461582" y="148734"/>
                  </a:lnTo>
                </a:path>
              </a:pathLst>
            </a:custGeom>
            <a:ln w="40651" cap="flat">
              <a:solidFill>
                <a:srgbClr val="000000">
                  <a:alpha val="100000"/>
                </a:srgbClr>
              </a:solidFill>
              <a:prstDash val="solid"/>
              <a:round/>
            </a:ln>
          </p:spPr>
          <p:txBody>
            <a:bodyPr/>
            <a:lstStyle/>
            <a:p/>
          </p:txBody>
        </p:sp>
        <p:sp>
          <p:nvSpPr>
            <p:cNvPr id="26" name="pl26"/>
            <p:cNvSpPr/>
            <p:nvPr/>
          </p:nvSpPr>
          <p:spPr>
            <a:xfrm>
              <a:off x="830429" y="1678748"/>
              <a:ext cx="1461582" cy="198312"/>
            </a:xfrm>
            <a:custGeom>
              <a:avLst/>
              <a:pathLst>
                <a:path w="1461582" h="198312">
                  <a:moveTo>
                    <a:pt x="0" y="0"/>
                  </a:moveTo>
                  <a:lnTo>
                    <a:pt x="208797" y="37183"/>
                  </a:lnTo>
                  <a:lnTo>
                    <a:pt x="417595" y="111550"/>
                  </a:lnTo>
                  <a:lnTo>
                    <a:pt x="626392" y="173523"/>
                  </a:lnTo>
                  <a:lnTo>
                    <a:pt x="835190" y="198312"/>
                  </a:lnTo>
                  <a:lnTo>
                    <a:pt x="1043987" y="49578"/>
                  </a:lnTo>
                  <a:lnTo>
                    <a:pt x="1252785" y="74367"/>
                  </a:lnTo>
                  <a:lnTo>
                    <a:pt x="1461582" y="148734"/>
                  </a:lnTo>
                </a:path>
              </a:pathLst>
            </a:custGeom>
            <a:ln w="35231" cap="flat">
              <a:solidFill>
                <a:srgbClr val="1CABE2">
                  <a:alpha val="100000"/>
                </a:srgbClr>
              </a:solidFill>
              <a:prstDash val="solid"/>
              <a:round/>
            </a:ln>
          </p:spPr>
          <p:txBody>
            <a:bodyPr/>
            <a:lstStyle/>
            <a:p/>
          </p:txBody>
        </p:sp>
        <p:sp>
          <p:nvSpPr>
            <p:cNvPr id="27" name="tx27"/>
            <p:cNvSpPr/>
            <p:nvPr/>
          </p:nvSpPr>
          <p:spPr>
            <a:xfrm>
              <a:off x="770170" y="15001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8" name="tx28"/>
            <p:cNvSpPr/>
            <p:nvPr/>
          </p:nvSpPr>
          <p:spPr>
            <a:xfrm>
              <a:off x="978968" y="15373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9" name="tx29"/>
            <p:cNvSpPr/>
            <p:nvPr/>
          </p:nvSpPr>
          <p:spPr>
            <a:xfrm>
              <a:off x="1187765" y="1611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30" name="tx30"/>
            <p:cNvSpPr/>
            <p:nvPr/>
          </p:nvSpPr>
          <p:spPr>
            <a:xfrm>
              <a:off x="1396563" y="1673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31" name="tx31"/>
            <p:cNvSpPr/>
            <p:nvPr/>
          </p:nvSpPr>
          <p:spPr>
            <a:xfrm>
              <a:off x="1605360" y="16985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32" name="tx32"/>
            <p:cNvSpPr/>
            <p:nvPr/>
          </p:nvSpPr>
          <p:spPr>
            <a:xfrm>
              <a:off x="1814158" y="15497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3" name="tx33"/>
            <p:cNvSpPr/>
            <p:nvPr/>
          </p:nvSpPr>
          <p:spPr>
            <a:xfrm>
              <a:off x="2022955" y="15745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34" name="tx34"/>
            <p:cNvSpPr/>
            <p:nvPr/>
          </p:nvSpPr>
          <p:spPr>
            <a:xfrm>
              <a:off x="2231753" y="16489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35" name="rc35"/>
            <p:cNvSpPr/>
            <p:nvPr/>
          </p:nvSpPr>
          <p:spPr>
            <a:xfrm>
              <a:off x="757350" y="2209221"/>
              <a:ext cx="1607740" cy="1049815"/>
            </a:xfrm>
            <a:prstGeom prst="rect">
              <a:avLst/>
            </a:prstGeom>
            <a:solidFill>
              <a:srgbClr val="EBEBEB">
                <a:alpha val="100000"/>
              </a:srgbClr>
            </a:solidFill>
          </p:spPr>
          <p:txBody>
            <a:bodyPr/>
            <a:lstStyle/>
            <a:p/>
          </p:txBody>
        </p:sp>
        <p:sp>
          <p:nvSpPr>
            <p:cNvPr id="36" name="pl36"/>
            <p:cNvSpPr/>
            <p:nvPr/>
          </p:nvSpPr>
          <p:spPr>
            <a:xfrm>
              <a:off x="757350" y="303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 name="pl37"/>
            <p:cNvSpPr/>
            <p:nvPr/>
          </p:nvSpPr>
          <p:spPr>
            <a:xfrm>
              <a:off x="757350" y="272173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241187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318652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 name="pl41"/>
            <p:cNvSpPr/>
            <p:nvPr/>
          </p:nvSpPr>
          <p:spPr>
            <a:xfrm>
              <a:off x="757350" y="287666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2" name="pl42"/>
            <p:cNvSpPr/>
            <p:nvPr/>
          </p:nvSpPr>
          <p:spPr>
            <a:xfrm>
              <a:off x="757350" y="256680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83042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03922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24802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45682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66561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874417"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208321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29201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830429" y="2777509"/>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BEBEBE">
                  <a:alpha val="69803"/>
                </a:srgbClr>
              </a:solidFill>
              <a:prstDash val="solid"/>
              <a:round/>
            </a:ln>
          </p:spPr>
          <p:txBody>
            <a:bodyPr/>
            <a:lstStyle/>
            <a:p/>
          </p:txBody>
        </p:sp>
        <p:sp>
          <p:nvSpPr>
            <p:cNvPr id="52" name="pl52"/>
            <p:cNvSpPr/>
            <p:nvPr/>
          </p:nvSpPr>
          <p:spPr>
            <a:xfrm>
              <a:off x="830429" y="2579197"/>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53" name="pl53"/>
            <p:cNvSpPr/>
            <p:nvPr/>
          </p:nvSpPr>
          <p:spPr>
            <a:xfrm>
              <a:off x="830429" y="2579197"/>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54" name="pl54"/>
            <p:cNvSpPr/>
            <p:nvPr/>
          </p:nvSpPr>
          <p:spPr>
            <a:xfrm>
              <a:off x="830429" y="2777509"/>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6B6B6B">
                  <a:alpha val="100000"/>
                </a:srgbClr>
              </a:solidFill>
              <a:prstDash val="solid"/>
              <a:round/>
            </a:ln>
          </p:spPr>
          <p:txBody>
            <a:bodyPr/>
            <a:lstStyle/>
            <a:p/>
          </p:txBody>
        </p:sp>
        <p:sp>
          <p:nvSpPr>
            <p:cNvPr id="55" name="pl55"/>
            <p:cNvSpPr/>
            <p:nvPr/>
          </p:nvSpPr>
          <p:spPr>
            <a:xfrm>
              <a:off x="830429" y="2579197"/>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56" name="pl56"/>
            <p:cNvSpPr/>
            <p:nvPr/>
          </p:nvSpPr>
          <p:spPr>
            <a:xfrm>
              <a:off x="830429" y="2579197"/>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57" name="tx57"/>
            <p:cNvSpPr/>
            <p:nvPr/>
          </p:nvSpPr>
          <p:spPr>
            <a:xfrm>
              <a:off x="770170" y="2400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 name="tx58"/>
            <p:cNvSpPr/>
            <p:nvPr/>
          </p:nvSpPr>
          <p:spPr>
            <a:xfrm>
              <a:off x="978968" y="2400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 name="tx59"/>
            <p:cNvSpPr/>
            <p:nvPr/>
          </p:nvSpPr>
          <p:spPr>
            <a:xfrm>
              <a:off x="1187765" y="2400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 name="tx60"/>
            <p:cNvSpPr/>
            <p:nvPr/>
          </p:nvSpPr>
          <p:spPr>
            <a:xfrm>
              <a:off x="1396563" y="2400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1" name="tx61"/>
            <p:cNvSpPr/>
            <p:nvPr/>
          </p:nvSpPr>
          <p:spPr>
            <a:xfrm>
              <a:off x="1605360" y="2400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2" name="tx62"/>
            <p:cNvSpPr/>
            <p:nvPr/>
          </p:nvSpPr>
          <p:spPr>
            <a:xfrm>
              <a:off x="1814158" y="2400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3" name="tx63"/>
            <p:cNvSpPr/>
            <p:nvPr/>
          </p:nvSpPr>
          <p:spPr>
            <a:xfrm>
              <a:off x="2022955" y="2400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 name="tx64"/>
            <p:cNvSpPr/>
            <p:nvPr/>
          </p:nvSpPr>
          <p:spPr>
            <a:xfrm>
              <a:off x="2231753" y="2400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 name="rc65"/>
            <p:cNvSpPr/>
            <p:nvPr/>
          </p:nvSpPr>
          <p:spPr>
            <a:xfrm>
              <a:off x="757350" y="3543478"/>
              <a:ext cx="1607740" cy="1049815"/>
            </a:xfrm>
            <a:prstGeom prst="rect">
              <a:avLst/>
            </a:prstGeom>
            <a:solidFill>
              <a:srgbClr val="EBEBEB">
                <a:alpha val="100000"/>
              </a:srgbClr>
            </a:solidFill>
          </p:spPr>
          <p:txBody>
            <a:bodyPr/>
            <a:lstStyle/>
            <a:p/>
          </p:txBody>
        </p:sp>
        <p:sp>
          <p:nvSpPr>
            <p:cNvPr id="66" name="pl66"/>
            <p:cNvSpPr/>
            <p:nvPr/>
          </p:nvSpPr>
          <p:spPr>
            <a:xfrm>
              <a:off x="757350" y="4365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7" name="pl67"/>
            <p:cNvSpPr/>
            <p:nvPr/>
          </p:nvSpPr>
          <p:spPr>
            <a:xfrm>
              <a:off x="757350" y="405599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8" name="pl68"/>
            <p:cNvSpPr/>
            <p:nvPr/>
          </p:nvSpPr>
          <p:spPr>
            <a:xfrm>
              <a:off x="757350" y="37461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52078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1" name="pl71"/>
            <p:cNvSpPr/>
            <p:nvPr/>
          </p:nvSpPr>
          <p:spPr>
            <a:xfrm>
              <a:off x="757350" y="421092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2" name="pl72"/>
            <p:cNvSpPr/>
            <p:nvPr/>
          </p:nvSpPr>
          <p:spPr>
            <a:xfrm>
              <a:off x="757350" y="390105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3" name="pl73"/>
            <p:cNvSpPr/>
            <p:nvPr/>
          </p:nvSpPr>
          <p:spPr>
            <a:xfrm>
              <a:off x="83042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03922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24802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45682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66561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874417"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208321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229201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830429" y="4111766"/>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BEBEBE">
                  <a:alpha val="69803"/>
                </a:srgbClr>
              </a:solidFill>
              <a:prstDash val="solid"/>
              <a:round/>
            </a:ln>
          </p:spPr>
          <p:txBody>
            <a:bodyPr/>
            <a:lstStyle/>
            <a:p/>
          </p:txBody>
        </p:sp>
        <p:sp>
          <p:nvSpPr>
            <p:cNvPr id="82" name="pl82"/>
            <p:cNvSpPr/>
            <p:nvPr/>
          </p:nvSpPr>
          <p:spPr>
            <a:xfrm>
              <a:off x="830429" y="3938243"/>
              <a:ext cx="1461582" cy="123945"/>
            </a:xfrm>
            <a:custGeom>
              <a:avLst/>
              <a:pathLst>
                <a:path w="1461582" h="123945">
                  <a:moveTo>
                    <a:pt x="0" y="24789"/>
                  </a:moveTo>
                  <a:lnTo>
                    <a:pt x="208797" y="0"/>
                  </a:lnTo>
                  <a:lnTo>
                    <a:pt x="417595" y="61972"/>
                  </a:lnTo>
                  <a:lnTo>
                    <a:pt x="626392" y="86761"/>
                  </a:lnTo>
                  <a:lnTo>
                    <a:pt x="835190" y="74367"/>
                  </a:lnTo>
                  <a:lnTo>
                    <a:pt x="1043987" y="86761"/>
                  </a:lnTo>
                  <a:lnTo>
                    <a:pt x="1252785" y="37183"/>
                  </a:lnTo>
                  <a:lnTo>
                    <a:pt x="1461582" y="123945"/>
                  </a:lnTo>
                </a:path>
              </a:pathLst>
            </a:custGeom>
            <a:ln w="40651" cap="flat">
              <a:solidFill>
                <a:srgbClr val="BEBEBE">
                  <a:alpha val="69803"/>
                </a:srgbClr>
              </a:solidFill>
              <a:prstDash val="solid"/>
              <a:round/>
            </a:ln>
          </p:spPr>
          <p:txBody>
            <a:bodyPr/>
            <a:lstStyle/>
            <a:p/>
          </p:txBody>
        </p:sp>
        <p:sp>
          <p:nvSpPr>
            <p:cNvPr id="83" name="pl83"/>
            <p:cNvSpPr/>
            <p:nvPr/>
          </p:nvSpPr>
          <p:spPr>
            <a:xfrm>
              <a:off x="830429" y="3938243"/>
              <a:ext cx="1461582" cy="123945"/>
            </a:xfrm>
            <a:custGeom>
              <a:avLst/>
              <a:pathLst>
                <a:path w="1461582" h="123945">
                  <a:moveTo>
                    <a:pt x="0" y="24789"/>
                  </a:moveTo>
                  <a:lnTo>
                    <a:pt x="208797" y="0"/>
                  </a:lnTo>
                  <a:lnTo>
                    <a:pt x="417595" y="61972"/>
                  </a:lnTo>
                  <a:lnTo>
                    <a:pt x="626392" y="86761"/>
                  </a:lnTo>
                  <a:lnTo>
                    <a:pt x="835190" y="74367"/>
                  </a:lnTo>
                  <a:lnTo>
                    <a:pt x="1043987" y="86761"/>
                  </a:lnTo>
                  <a:lnTo>
                    <a:pt x="1252785" y="37183"/>
                  </a:lnTo>
                  <a:lnTo>
                    <a:pt x="1461582" y="123945"/>
                  </a:lnTo>
                </a:path>
              </a:pathLst>
            </a:custGeom>
            <a:ln w="35231" cap="flat">
              <a:solidFill>
                <a:srgbClr val="BEBEBE">
                  <a:alpha val="69803"/>
                </a:srgbClr>
              </a:solidFill>
              <a:prstDash val="solid"/>
              <a:round/>
            </a:ln>
          </p:spPr>
          <p:txBody>
            <a:bodyPr/>
            <a:lstStyle/>
            <a:p/>
          </p:txBody>
        </p:sp>
        <p:sp>
          <p:nvSpPr>
            <p:cNvPr id="84" name="pl84"/>
            <p:cNvSpPr/>
            <p:nvPr/>
          </p:nvSpPr>
          <p:spPr>
            <a:xfrm>
              <a:off x="830429" y="4111766"/>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6B6B6B">
                  <a:alpha val="100000"/>
                </a:srgbClr>
              </a:solidFill>
              <a:prstDash val="solid"/>
              <a:round/>
            </a:ln>
          </p:spPr>
          <p:txBody>
            <a:bodyPr/>
            <a:lstStyle/>
            <a:p/>
          </p:txBody>
        </p:sp>
        <p:sp>
          <p:nvSpPr>
            <p:cNvPr id="85" name="pl85"/>
            <p:cNvSpPr/>
            <p:nvPr/>
          </p:nvSpPr>
          <p:spPr>
            <a:xfrm>
              <a:off x="830429" y="3938243"/>
              <a:ext cx="1461582" cy="123945"/>
            </a:xfrm>
            <a:custGeom>
              <a:avLst/>
              <a:pathLst>
                <a:path w="1461582" h="123945">
                  <a:moveTo>
                    <a:pt x="0" y="24789"/>
                  </a:moveTo>
                  <a:lnTo>
                    <a:pt x="208797" y="0"/>
                  </a:lnTo>
                  <a:lnTo>
                    <a:pt x="417595" y="61972"/>
                  </a:lnTo>
                  <a:lnTo>
                    <a:pt x="626392" y="86761"/>
                  </a:lnTo>
                  <a:lnTo>
                    <a:pt x="835190" y="74367"/>
                  </a:lnTo>
                  <a:lnTo>
                    <a:pt x="1043987" y="86761"/>
                  </a:lnTo>
                  <a:lnTo>
                    <a:pt x="1252785" y="37183"/>
                  </a:lnTo>
                  <a:lnTo>
                    <a:pt x="1461582" y="123945"/>
                  </a:lnTo>
                </a:path>
              </a:pathLst>
            </a:custGeom>
            <a:ln w="40651" cap="flat">
              <a:solidFill>
                <a:srgbClr val="000000">
                  <a:alpha val="100000"/>
                </a:srgbClr>
              </a:solidFill>
              <a:prstDash val="solid"/>
              <a:round/>
            </a:ln>
          </p:spPr>
          <p:txBody>
            <a:bodyPr/>
            <a:lstStyle/>
            <a:p/>
          </p:txBody>
        </p:sp>
        <p:sp>
          <p:nvSpPr>
            <p:cNvPr id="86" name="pl86"/>
            <p:cNvSpPr/>
            <p:nvPr/>
          </p:nvSpPr>
          <p:spPr>
            <a:xfrm>
              <a:off x="830429" y="3938243"/>
              <a:ext cx="1461582" cy="123945"/>
            </a:xfrm>
            <a:custGeom>
              <a:avLst/>
              <a:pathLst>
                <a:path w="1461582" h="123945">
                  <a:moveTo>
                    <a:pt x="0" y="24789"/>
                  </a:moveTo>
                  <a:lnTo>
                    <a:pt x="208797" y="0"/>
                  </a:lnTo>
                  <a:lnTo>
                    <a:pt x="417595" y="61972"/>
                  </a:lnTo>
                  <a:lnTo>
                    <a:pt x="626392" y="86761"/>
                  </a:lnTo>
                  <a:lnTo>
                    <a:pt x="835190" y="74367"/>
                  </a:lnTo>
                  <a:lnTo>
                    <a:pt x="1043987" y="86761"/>
                  </a:lnTo>
                  <a:lnTo>
                    <a:pt x="1252785" y="37183"/>
                  </a:lnTo>
                  <a:lnTo>
                    <a:pt x="1461582" y="123945"/>
                  </a:lnTo>
                </a:path>
              </a:pathLst>
            </a:custGeom>
            <a:ln w="35231" cap="flat">
              <a:solidFill>
                <a:srgbClr val="1CABE2">
                  <a:alpha val="100000"/>
                </a:srgbClr>
              </a:solidFill>
              <a:prstDash val="solid"/>
              <a:round/>
            </a:ln>
          </p:spPr>
          <p:txBody>
            <a:bodyPr/>
            <a:lstStyle/>
            <a:p/>
          </p:txBody>
        </p:sp>
        <p:sp>
          <p:nvSpPr>
            <p:cNvPr id="87" name="tx87"/>
            <p:cNvSpPr/>
            <p:nvPr/>
          </p:nvSpPr>
          <p:spPr>
            <a:xfrm>
              <a:off x="770170" y="37844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8" name="tx88"/>
            <p:cNvSpPr/>
            <p:nvPr/>
          </p:nvSpPr>
          <p:spPr>
            <a:xfrm>
              <a:off x="978968" y="37596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9" name="tx89"/>
            <p:cNvSpPr/>
            <p:nvPr/>
          </p:nvSpPr>
          <p:spPr>
            <a:xfrm>
              <a:off x="1187765" y="38216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0" name="tx90"/>
            <p:cNvSpPr/>
            <p:nvPr/>
          </p:nvSpPr>
          <p:spPr>
            <a:xfrm>
              <a:off x="1396563" y="3846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1" name="tx91"/>
            <p:cNvSpPr/>
            <p:nvPr/>
          </p:nvSpPr>
          <p:spPr>
            <a:xfrm>
              <a:off x="1605360" y="3834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2" name="tx92"/>
            <p:cNvSpPr/>
            <p:nvPr/>
          </p:nvSpPr>
          <p:spPr>
            <a:xfrm>
              <a:off x="1814158" y="3846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3" name="tx93"/>
            <p:cNvSpPr/>
            <p:nvPr/>
          </p:nvSpPr>
          <p:spPr>
            <a:xfrm>
              <a:off x="2022955" y="37968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4" name="tx94"/>
            <p:cNvSpPr/>
            <p:nvPr/>
          </p:nvSpPr>
          <p:spPr>
            <a:xfrm>
              <a:off x="2231753" y="38836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5" name="rc95"/>
            <p:cNvSpPr/>
            <p:nvPr/>
          </p:nvSpPr>
          <p:spPr>
            <a:xfrm>
              <a:off x="757350" y="4877735"/>
              <a:ext cx="1607740" cy="1049815"/>
            </a:xfrm>
            <a:prstGeom prst="rect">
              <a:avLst/>
            </a:prstGeom>
            <a:solidFill>
              <a:srgbClr val="EBEBEB">
                <a:alpha val="100000"/>
              </a:srgbClr>
            </a:solidFill>
          </p:spPr>
          <p:txBody>
            <a:bodyPr/>
            <a:lstStyle/>
            <a:p/>
          </p:txBody>
        </p:sp>
        <p:sp>
          <p:nvSpPr>
            <p:cNvPr id="96" name="pl96"/>
            <p:cNvSpPr/>
            <p:nvPr/>
          </p:nvSpPr>
          <p:spPr>
            <a:xfrm>
              <a:off x="757350" y="570011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7" name="pl97"/>
            <p:cNvSpPr/>
            <p:nvPr/>
          </p:nvSpPr>
          <p:spPr>
            <a:xfrm>
              <a:off x="757350" y="539024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8" name="pl98"/>
            <p:cNvSpPr/>
            <p:nvPr/>
          </p:nvSpPr>
          <p:spPr>
            <a:xfrm>
              <a:off x="757350" y="508038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9" name="pl99"/>
            <p:cNvSpPr/>
            <p:nvPr/>
          </p:nvSpPr>
          <p:spPr>
            <a:xfrm>
              <a:off x="757350" y="49254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8550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1" name="pl101"/>
            <p:cNvSpPr/>
            <p:nvPr/>
          </p:nvSpPr>
          <p:spPr>
            <a:xfrm>
              <a:off x="757350" y="554517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2" name="pl102"/>
            <p:cNvSpPr/>
            <p:nvPr/>
          </p:nvSpPr>
          <p:spPr>
            <a:xfrm>
              <a:off x="757350" y="52353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3" name="pl103"/>
            <p:cNvSpPr/>
            <p:nvPr/>
          </p:nvSpPr>
          <p:spPr>
            <a:xfrm>
              <a:off x="83042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103922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124802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145682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66561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874417"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208321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229201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830429" y="5446023"/>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BEBEBE">
                  <a:alpha val="69803"/>
                </a:srgbClr>
              </a:solidFill>
              <a:prstDash val="solid"/>
              <a:round/>
            </a:ln>
          </p:spPr>
          <p:txBody>
            <a:bodyPr/>
            <a:lstStyle/>
            <a:p/>
          </p:txBody>
        </p:sp>
        <p:sp>
          <p:nvSpPr>
            <p:cNvPr id="112" name="pl112"/>
            <p:cNvSpPr/>
            <p:nvPr/>
          </p:nvSpPr>
          <p:spPr>
            <a:xfrm>
              <a:off x="830429" y="5309683"/>
              <a:ext cx="1461582" cy="309862"/>
            </a:xfrm>
            <a:custGeom>
              <a:avLst/>
              <a:pathLst>
                <a:path w="1461582" h="309862">
                  <a:moveTo>
                    <a:pt x="0" y="309862"/>
                  </a:moveTo>
                  <a:lnTo>
                    <a:pt x="208797" y="173523"/>
                  </a:lnTo>
                  <a:lnTo>
                    <a:pt x="417595" y="161128"/>
                  </a:lnTo>
                  <a:lnTo>
                    <a:pt x="626392" y="198312"/>
                  </a:lnTo>
                  <a:lnTo>
                    <a:pt x="835190" y="260284"/>
                  </a:lnTo>
                  <a:lnTo>
                    <a:pt x="1043987" y="136339"/>
                  </a:lnTo>
                  <a:lnTo>
                    <a:pt x="1252785" y="74367"/>
                  </a:lnTo>
                  <a:lnTo>
                    <a:pt x="1461582" y="0"/>
                  </a:lnTo>
                </a:path>
              </a:pathLst>
            </a:custGeom>
            <a:ln w="40651" cap="flat">
              <a:solidFill>
                <a:srgbClr val="BEBEBE">
                  <a:alpha val="69803"/>
                </a:srgbClr>
              </a:solidFill>
              <a:prstDash val="solid"/>
              <a:round/>
            </a:ln>
          </p:spPr>
          <p:txBody>
            <a:bodyPr/>
            <a:lstStyle/>
            <a:p/>
          </p:txBody>
        </p:sp>
        <p:sp>
          <p:nvSpPr>
            <p:cNvPr id="113" name="pl113"/>
            <p:cNvSpPr/>
            <p:nvPr/>
          </p:nvSpPr>
          <p:spPr>
            <a:xfrm>
              <a:off x="830429" y="5309683"/>
              <a:ext cx="1461582" cy="309862"/>
            </a:xfrm>
            <a:custGeom>
              <a:avLst/>
              <a:pathLst>
                <a:path w="1461582" h="309862">
                  <a:moveTo>
                    <a:pt x="0" y="309862"/>
                  </a:moveTo>
                  <a:lnTo>
                    <a:pt x="208797" y="173523"/>
                  </a:lnTo>
                  <a:lnTo>
                    <a:pt x="417595" y="161128"/>
                  </a:lnTo>
                  <a:lnTo>
                    <a:pt x="626392" y="198312"/>
                  </a:lnTo>
                  <a:lnTo>
                    <a:pt x="835190" y="260284"/>
                  </a:lnTo>
                  <a:lnTo>
                    <a:pt x="1043987" y="136339"/>
                  </a:lnTo>
                  <a:lnTo>
                    <a:pt x="1252785" y="74367"/>
                  </a:lnTo>
                  <a:lnTo>
                    <a:pt x="1461582" y="0"/>
                  </a:lnTo>
                </a:path>
              </a:pathLst>
            </a:custGeom>
            <a:ln w="35231" cap="flat">
              <a:solidFill>
                <a:srgbClr val="BEBEBE">
                  <a:alpha val="69803"/>
                </a:srgbClr>
              </a:solidFill>
              <a:prstDash val="solid"/>
              <a:round/>
            </a:ln>
          </p:spPr>
          <p:txBody>
            <a:bodyPr/>
            <a:lstStyle/>
            <a:p/>
          </p:txBody>
        </p:sp>
        <p:sp>
          <p:nvSpPr>
            <p:cNvPr id="114" name="pl114"/>
            <p:cNvSpPr/>
            <p:nvPr/>
          </p:nvSpPr>
          <p:spPr>
            <a:xfrm>
              <a:off x="830429" y="5446023"/>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6B6B6B">
                  <a:alpha val="100000"/>
                </a:srgbClr>
              </a:solidFill>
              <a:prstDash val="solid"/>
              <a:round/>
            </a:ln>
          </p:spPr>
          <p:txBody>
            <a:bodyPr/>
            <a:lstStyle/>
            <a:p/>
          </p:txBody>
        </p:sp>
        <p:sp>
          <p:nvSpPr>
            <p:cNvPr id="115" name="pl115"/>
            <p:cNvSpPr/>
            <p:nvPr/>
          </p:nvSpPr>
          <p:spPr>
            <a:xfrm>
              <a:off x="830429" y="5309683"/>
              <a:ext cx="1461582" cy="309862"/>
            </a:xfrm>
            <a:custGeom>
              <a:avLst/>
              <a:pathLst>
                <a:path w="1461582" h="309862">
                  <a:moveTo>
                    <a:pt x="0" y="309862"/>
                  </a:moveTo>
                  <a:lnTo>
                    <a:pt x="208797" y="173523"/>
                  </a:lnTo>
                  <a:lnTo>
                    <a:pt x="417595" y="161128"/>
                  </a:lnTo>
                  <a:lnTo>
                    <a:pt x="626392" y="198312"/>
                  </a:lnTo>
                  <a:lnTo>
                    <a:pt x="835190" y="260284"/>
                  </a:lnTo>
                  <a:lnTo>
                    <a:pt x="1043987" y="136339"/>
                  </a:lnTo>
                  <a:lnTo>
                    <a:pt x="1252785" y="74367"/>
                  </a:lnTo>
                  <a:lnTo>
                    <a:pt x="1461582" y="0"/>
                  </a:lnTo>
                </a:path>
              </a:pathLst>
            </a:custGeom>
            <a:ln w="40651" cap="flat">
              <a:solidFill>
                <a:srgbClr val="000000">
                  <a:alpha val="100000"/>
                </a:srgbClr>
              </a:solidFill>
              <a:prstDash val="solid"/>
              <a:round/>
            </a:ln>
          </p:spPr>
          <p:txBody>
            <a:bodyPr/>
            <a:lstStyle/>
            <a:p/>
          </p:txBody>
        </p:sp>
        <p:sp>
          <p:nvSpPr>
            <p:cNvPr id="116" name="pl116"/>
            <p:cNvSpPr/>
            <p:nvPr/>
          </p:nvSpPr>
          <p:spPr>
            <a:xfrm>
              <a:off x="830429" y="5309683"/>
              <a:ext cx="1461582" cy="309862"/>
            </a:xfrm>
            <a:custGeom>
              <a:avLst/>
              <a:pathLst>
                <a:path w="1461582" h="309862">
                  <a:moveTo>
                    <a:pt x="0" y="309862"/>
                  </a:moveTo>
                  <a:lnTo>
                    <a:pt x="208797" y="173523"/>
                  </a:lnTo>
                  <a:lnTo>
                    <a:pt x="417595" y="161128"/>
                  </a:lnTo>
                  <a:lnTo>
                    <a:pt x="626392" y="198312"/>
                  </a:lnTo>
                  <a:lnTo>
                    <a:pt x="835190" y="260284"/>
                  </a:lnTo>
                  <a:lnTo>
                    <a:pt x="1043987" y="136339"/>
                  </a:lnTo>
                  <a:lnTo>
                    <a:pt x="1252785" y="74367"/>
                  </a:lnTo>
                  <a:lnTo>
                    <a:pt x="1461582" y="0"/>
                  </a:lnTo>
                </a:path>
              </a:pathLst>
            </a:custGeom>
            <a:ln w="35231" cap="flat">
              <a:solidFill>
                <a:srgbClr val="1CABE2">
                  <a:alpha val="100000"/>
                </a:srgbClr>
              </a:solidFill>
              <a:prstDash val="solid"/>
              <a:round/>
            </a:ln>
          </p:spPr>
          <p:txBody>
            <a:bodyPr/>
            <a:lstStyle/>
            <a:p/>
          </p:txBody>
        </p:sp>
        <p:sp>
          <p:nvSpPr>
            <p:cNvPr id="117" name="tx117"/>
            <p:cNvSpPr/>
            <p:nvPr/>
          </p:nvSpPr>
          <p:spPr>
            <a:xfrm>
              <a:off x="770170" y="54409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8" name="tx118"/>
            <p:cNvSpPr/>
            <p:nvPr/>
          </p:nvSpPr>
          <p:spPr>
            <a:xfrm>
              <a:off x="978968" y="530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19" name="tx119"/>
            <p:cNvSpPr/>
            <p:nvPr/>
          </p:nvSpPr>
          <p:spPr>
            <a:xfrm>
              <a:off x="1187765" y="52922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0" name="tx120"/>
            <p:cNvSpPr/>
            <p:nvPr/>
          </p:nvSpPr>
          <p:spPr>
            <a:xfrm>
              <a:off x="1396563" y="5329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1" name="tx121"/>
            <p:cNvSpPr/>
            <p:nvPr/>
          </p:nvSpPr>
          <p:spPr>
            <a:xfrm>
              <a:off x="1605360" y="53914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22" name="tx122"/>
            <p:cNvSpPr/>
            <p:nvPr/>
          </p:nvSpPr>
          <p:spPr>
            <a:xfrm>
              <a:off x="1814158" y="52674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3" name="tx123"/>
            <p:cNvSpPr/>
            <p:nvPr/>
          </p:nvSpPr>
          <p:spPr>
            <a:xfrm>
              <a:off x="2022955" y="5205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4" name="tx124"/>
            <p:cNvSpPr/>
            <p:nvPr/>
          </p:nvSpPr>
          <p:spPr>
            <a:xfrm>
              <a:off x="2231753" y="5131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5" name="rc125"/>
            <p:cNvSpPr/>
            <p:nvPr/>
          </p:nvSpPr>
          <p:spPr>
            <a:xfrm>
              <a:off x="2434680" y="874964"/>
              <a:ext cx="1607740" cy="1049815"/>
            </a:xfrm>
            <a:prstGeom prst="rect">
              <a:avLst/>
            </a:prstGeom>
            <a:solidFill>
              <a:srgbClr val="EBEBEB">
                <a:alpha val="100000"/>
              </a:srgbClr>
            </a:solidFill>
          </p:spPr>
          <p:txBody>
            <a:bodyPr/>
            <a:lstStyle/>
            <a:p/>
          </p:txBody>
        </p:sp>
        <p:sp>
          <p:nvSpPr>
            <p:cNvPr id="126" name="pl126"/>
            <p:cNvSpPr/>
            <p:nvPr/>
          </p:nvSpPr>
          <p:spPr>
            <a:xfrm>
              <a:off x="2434680" y="16973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7" name="pl127"/>
            <p:cNvSpPr/>
            <p:nvPr/>
          </p:nvSpPr>
          <p:spPr>
            <a:xfrm>
              <a:off x="2434680" y="13874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8" name="pl128"/>
            <p:cNvSpPr/>
            <p:nvPr/>
          </p:nvSpPr>
          <p:spPr>
            <a:xfrm>
              <a:off x="2434680" y="107761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9" name="pl129"/>
            <p:cNvSpPr/>
            <p:nvPr/>
          </p:nvSpPr>
          <p:spPr>
            <a:xfrm>
              <a:off x="243468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0" name="pl130"/>
            <p:cNvSpPr/>
            <p:nvPr/>
          </p:nvSpPr>
          <p:spPr>
            <a:xfrm>
              <a:off x="2434680" y="1852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1" name="pl131"/>
            <p:cNvSpPr/>
            <p:nvPr/>
          </p:nvSpPr>
          <p:spPr>
            <a:xfrm>
              <a:off x="2434680" y="154240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2" name="pl132"/>
            <p:cNvSpPr/>
            <p:nvPr/>
          </p:nvSpPr>
          <p:spPr>
            <a:xfrm>
              <a:off x="2434680" y="123254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3" name="pl133"/>
            <p:cNvSpPr/>
            <p:nvPr/>
          </p:nvSpPr>
          <p:spPr>
            <a:xfrm>
              <a:off x="250775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271655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292535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313415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334294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355174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376054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96934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2507759" y="1443252"/>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BEBEBE">
                  <a:alpha val="69803"/>
                </a:srgbClr>
              </a:solidFill>
              <a:prstDash val="solid"/>
              <a:round/>
            </a:ln>
          </p:spPr>
          <p:txBody>
            <a:bodyPr/>
            <a:lstStyle/>
            <a:p/>
          </p:txBody>
        </p:sp>
        <p:sp>
          <p:nvSpPr>
            <p:cNvPr id="142" name="pl142"/>
            <p:cNvSpPr/>
            <p:nvPr/>
          </p:nvSpPr>
          <p:spPr>
            <a:xfrm>
              <a:off x="2507759" y="1269729"/>
              <a:ext cx="1461582" cy="61972"/>
            </a:xfrm>
            <a:custGeom>
              <a:avLst/>
              <a:pathLst>
                <a:path w="1461582" h="61972">
                  <a:moveTo>
                    <a:pt x="0" y="61972"/>
                  </a:moveTo>
                  <a:lnTo>
                    <a:pt x="208797" y="61972"/>
                  </a:lnTo>
                  <a:lnTo>
                    <a:pt x="417595" y="61972"/>
                  </a:lnTo>
                  <a:lnTo>
                    <a:pt x="626392" y="49578"/>
                  </a:lnTo>
                  <a:lnTo>
                    <a:pt x="835190" y="49578"/>
                  </a:lnTo>
                  <a:lnTo>
                    <a:pt x="1043987" y="37183"/>
                  </a:lnTo>
                  <a:lnTo>
                    <a:pt x="1252785" y="37183"/>
                  </a:lnTo>
                  <a:lnTo>
                    <a:pt x="1461582" y="0"/>
                  </a:lnTo>
                </a:path>
              </a:pathLst>
            </a:custGeom>
            <a:ln w="40651" cap="flat">
              <a:solidFill>
                <a:srgbClr val="BEBEBE">
                  <a:alpha val="69803"/>
                </a:srgbClr>
              </a:solidFill>
              <a:prstDash val="solid"/>
              <a:round/>
            </a:ln>
          </p:spPr>
          <p:txBody>
            <a:bodyPr/>
            <a:lstStyle/>
            <a:p/>
          </p:txBody>
        </p:sp>
        <p:sp>
          <p:nvSpPr>
            <p:cNvPr id="143" name="pl143"/>
            <p:cNvSpPr/>
            <p:nvPr/>
          </p:nvSpPr>
          <p:spPr>
            <a:xfrm>
              <a:off x="2507759" y="1269729"/>
              <a:ext cx="1461582" cy="61972"/>
            </a:xfrm>
            <a:custGeom>
              <a:avLst/>
              <a:pathLst>
                <a:path w="1461582" h="61972">
                  <a:moveTo>
                    <a:pt x="0" y="61972"/>
                  </a:moveTo>
                  <a:lnTo>
                    <a:pt x="208797" y="61972"/>
                  </a:lnTo>
                  <a:lnTo>
                    <a:pt x="417595" y="61972"/>
                  </a:lnTo>
                  <a:lnTo>
                    <a:pt x="626392" y="49578"/>
                  </a:lnTo>
                  <a:lnTo>
                    <a:pt x="835190" y="49578"/>
                  </a:lnTo>
                  <a:lnTo>
                    <a:pt x="1043987" y="37183"/>
                  </a:lnTo>
                  <a:lnTo>
                    <a:pt x="1252785" y="37183"/>
                  </a:lnTo>
                  <a:lnTo>
                    <a:pt x="1461582" y="0"/>
                  </a:lnTo>
                </a:path>
              </a:pathLst>
            </a:custGeom>
            <a:ln w="35231" cap="flat">
              <a:solidFill>
                <a:srgbClr val="BEBEBE">
                  <a:alpha val="69803"/>
                </a:srgbClr>
              </a:solidFill>
              <a:prstDash val="solid"/>
              <a:round/>
            </a:ln>
          </p:spPr>
          <p:txBody>
            <a:bodyPr/>
            <a:lstStyle/>
            <a:p/>
          </p:txBody>
        </p:sp>
        <p:sp>
          <p:nvSpPr>
            <p:cNvPr id="144" name="pl144"/>
            <p:cNvSpPr/>
            <p:nvPr/>
          </p:nvSpPr>
          <p:spPr>
            <a:xfrm>
              <a:off x="2507759" y="1443252"/>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6B6B6B">
                  <a:alpha val="100000"/>
                </a:srgbClr>
              </a:solidFill>
              <a:prstDash val="solid"/>
              <a:round/>
            </a:ln>
          </p:spPr>
          <p:txBody>
            <a:bodyPr/>
            <a:lstStyle/>
            <a:p/>
          </p:txBody>
        </p:sp>
        <p:sp>
          <p:nvSpPr>
            <p:cNvPr id="145" name="pl145"/>
            <p:cNvSpPr/>
            <p:nvPr/>
          </p:nvSpPr>
          <p:spPr>
            <a:xfrm>
              <a:off x="2507759" y="1269729"/>
              <a:ext cx="1461582" cy="61972"/>
            </a:xfrm>
            <a:custGeom>
              <a:avLst/>
              <a:pathLst>
                <a:path w="1461582" h="61972">
                  <a:moveTo>
                    <a:pt x="0" y="61972"/>
                  </a:moveTo>
                  <a:lnTo>
                    <a:pt x="208797" y="61972"/>
                  </a:lnTo>
                  <a:lnTo>
                    <a:pt x="417595" y="61972"/>
                  </a:lnTo>
                  <a:lnTo>
                    <a:pt x="626392" y="49578"/>
                  </a:lnTo>
                  <a:lnTo>
                    <a:pt x="835190" y="49578"/>
                  </a:lnTo>
                  <a:lnTo>
                    <a:pt x="1043987" y="37183"/>
                  </a:lnTo>
                  <a:lnTo>
                    <a:pt x="1252785" y="37183"/>
                  </a:lnTo>
                  <a:lnTo>
                    <a:pt x="1461582" y="0"/>
                  </a:lnTo>
                </a:path>
              </a:pathLst>
            </a:custGeom>
            <a:ln w="40651" cap="flat">
              <a:solidFill>
                <a:srgbClr val="000000">
                  <a:alpha val="100000"/>
                </a:srgbClr>
              </a:solidFill>
              <a:prstDash val="solid"/>
              <a:round/>
            </a:ln>
          </p:spPr>
          <p:txBody>
            <a:bodyPr/>
            <a:lstStyle/>
            <a:p/>
          </p:txBody>
        </p:sp>
        <p:sp>
          <p:nvSpPr>
            <p:cNvPr id="146" name="pl146"/>
            <p:cNvSpPr/>
            <p:nvPr/>
          </p:nvSpPr>
          <p:spPr>
            <a:xfrm>
              <a:off x="2507759" y="1269729"/>
              <a:ext cx="1461582" cy="61972"/>
            </a:xfrm>
            <a:custGeom>
              <a:avLst/>
              <a:pathLst>
                <a:path w="1461582" h="61972">
                  <a:moveTo>
                    <a:pt x="0" y="61972"/>
                  </a:moveTo>
                  <a:lnTo>
                    <a:pt x="208797" y="61972"/>
                  </a:lnTo>
                  <a:lnTo>
                    <a:pt x="417595" y="61972"/>
                  </a:lnTo>
                  <a:lnTo>
                    <a:pt x="626392" y="49578"/>
                  </a:lnTo>
                  <a:lnTo>
                    <a:pt x="835190" y="49578"/>
                  </a:lnTo>
                  <a:lnTo>
                    <a:pt x="1043987" y="37183"/>
                  </a:lnTo>
                  <a:lnTo>
                    <a:pt x="1252785" y="37183"/>
                  </a:lnTo>
                  <a:lnTo>
                    <a:pt x="1461582" y="0"/>
                  </a:lnTo>
                </a:path>
              </a:pathLst>
            </a:custGeom>
            <a:ln w="35231" cap="flat">
              <a:solidFill>
                <a:srgbClr val="1CABE2">
                  <a:alpha val="100000"/>
                </a:srgbClr>
              </a:solidFill>
              <a:prstDash val="solid"/>
              <a:round/>
            </a:ln>
          </p:spPr>
          <p:txBody>
            <a:bodyPr/>
            <a:lstStyle/>
            <a:p/>
          </p:txBody>
        </p:sp>
        <p:sp>
          <p:nvSpPr>
            <p:cNvPr id="147" name="tx147"/>
            <p:cNvSpPr/>
            <p:nvPr/>
          </p:nvSpPr>
          <p:spPr>
            <a:xfrm>
              <a:off x="2447500" y="1153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8" name="tx148"/>
            <p:cNvSpPr/>
            <p:nvPr/>
          </p:nvSpPr>
          <p:spPr>
            <a:xfrm>
              <a:off x="2656297" y="1153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9" name="tx149"/>
            <p:cNvSpPr/>
            <p:nvPr/>
          </p:nvSpPr>
          <p:spPr>
            <a:xfrm>
              <a:off x="2865095" y="1153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50" name="tx150"/>
            <p:cNvSpPr/>
            <p:nvPr/>
          </p:nvSpPr>
          <p:spPr>
            <a:xfrm>
              <a:off x="3073892" y="1140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51" name="tx151"/>
            <p:cNvSpPr/>
            <p:nvPr/>
          </p:nvSpPr>
          <p:spPr>
            <a:xfrm>
              <a:off x="3282690" y="1140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52" name="tx152"/>
            <p:cNvSpPr/>
            <p:nvPr/>
          </p:nvSpPr>
          <p:spPr>
            <a:xfrm>
              <a:off x="3491488" y="11283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53" name="tx153"/>
            <p:cNvSpPr/>
            <p:nvPr/>
          </p:nvSpPr>
          <p:spPr>
            <a:xfrm>
              <a:off x="3700285" y="11283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54" name="tx154"/>
            <p:cNvSpPr/>
            <p:nvPr/>
          </p:nvSpPr>
          <p:spPr>
            <a:xfrm>
              <a:off x="3909083" y="109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55" name="rc155"/>
            <p:cNvSpPr/>
            <p:nvPr/>
          </p:nvSpPr>
          <p:spPr>
            <a:xfrm>
              <a:off x="2434680" y="2209221"/>
              <a:ext cx="1607740" cy="1049815"/>
            </a:xfrm>
            <a:prstGeom prst="rect">
              <a:avLst/>
            </a:prstGeom>
            <a:solidFill>
              <a:srgbClr val="EBEBEB">
                <a:alpha val="100000"/>
              </a:srgbClr>
            </a:solidFill>
          </p:spPr>
          <p:txBody>
            <a:bodyPr/>
            <a:lstStyle/>
            <a:p/>
          </p:txBody>
        </p:sp>
        <p:sp>
          <p:nvSpPr>
            <p:cNvPr id="156" name="pl156"/>
            <p:cNvSpPr/>
            <p:nvPr/>
          </p:nvSpPr>
          <p:spPr>
            <a:xfrm>
              <a:off x="2434680" y="303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7" name="pl157"/>
            <p:cNvSpPr/>
            <p:nvPr/>
          </p:nvSpPr>
          <p:spPr>
            <a:xfrm>
              <a:off x="2434680" y="272173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8" name="pl158"/>
            <p:cNvSpPr/>
            <p:nvPr/>
          </p:nvSpPr>
          <p:spPr>
            <a:xfrm>
              <a:off x="2434680" y="241187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9" name="pl159"/>
            <p:cNvSpPr/>
            <p:nvPr/>
          </p:nvSpPr>
          <p:spPr>
            <a:xfrm>
              <a:off x="243468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0" name="pl160"/>
            <p:cNvSpPr/>
            <p:nvPr/>
          </p:nvSpPr>
          <p:spPr>
            <a:xfrm>
              <a:off x="2434680" y="318652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1" name="pl161"/>
            <p:cNvSpPr/>
            <p:nvPr/>
          </p:nvSpPr>
          <p:spPr>
            <a:xfrm>
              <a:off x="2434680" y="287666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2" name="pl162"/>
            <p:cNvSpPr/>
            <p:nvPr/>
          </p:nvSpPr>
          <p:spPr>
            <a:xfrm>
              <a:off x="2434680" y="256680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3" name="pl163"/>
            <p:cNvSpPr/>
            <p:nvPr/>
          </p:nvSpPr>
          <p:spPr>
            <a:xfrm>
              <a:off x="250775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71655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292535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313415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334294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355174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376054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396934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507759" y="2777509"/>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BEBEBE">
                  <a:alpha val="69803"/>
                </a:srgbClr>
              </a:solidFill>
              <a:prstDash val="solid"/>
              <a:round/>
            </a:ln>
          </p:spPr>
          <p:txBody>
            <a:bodyPr/>
            <a:lstStyle/>
            <a:p/>
          </p:txBody>
        </p:sp>
        <p:sp>
          <p:nvSpPr>
            <p:cNvPr id="172" name="pl172"/>
            <p:cNvSpPr/>
            <p:nvPr/>
          </p:nvSpPr>
          <p:spPr>
            <a:xfrm>
              <a:off x="2507759" y="2641170"/>
              <a:ext cx="1461582" cy="111550"/>
            </a:xfrm>
            <a:custGeom>
              <a:avLst/>
              <a:pathLst>
                <a:path w="1461582" h="111550">
                  <a:moveTo>
                    <a:pt x="0" y="12394"/>
                  </a:moveTo>
                  <a:lnTo>
                    <a:pt x="208797" y="0"/>
                  </a:lnTo>
                  <a:lnTo>
                    <a:pt x="417595" y="74367"/>
                  </a:lnTo>
                  <a:lnTo>
                    <a:pt x="626392" y="111550"/>
                  </a:lnTo>
                  <a:lnTo>
                    <a:pt x="835190" y="111550"/>
                  </a:lnTo>
                  <a:lnTo>
                    <a:pt x="1043987" y="74367"/>
                  </a:lnTo>
                  <a:lnTo>
                    <a:pt x="1252785" y="99156"/>
                  </a:lnTo>
                  <a:lnTo>
                    <a:pt x="1461582" y="111550"/>
                  </a:lnTo>
                </a:path>
              </a:pathLst>
            </a:custGeom>
            <a:ln w="40651" cap="flat">
              <a:solidFill>
                <a:srgbClr val="BEBEBE">
                  <a:alpha val="69803"/>
                </a:srgbClr>
              </a:solidFill>
              <a:prstDash val="solid"/>
              <a:round/>
            </a:ln>
          </p:spPr>
          <p:txBody>
            <a:bodyPr/>
            <a:lstStyle/>
            <a:p/>
          </p:txBody>
        </p:sp>
        <p:sp>
          <p:nvSpPr>
            <p:cNvPr id="173" name="pl173"/>
            <p:cNvSpPr/>
            <p:nvPr/>
          </p:nvSpPr>
          <p:spPr>
            <a:xfrm>
              <a:off x="2507759" y="2641170"/>
              <a:ext cx="1461582" cy="111550"/>
            </a:xfrm>
            <a:custGeom>
              <a:avLst/>
              <a:pathLst>
                <a:path w="1461582" h="111550">
                  <a:moveTo>
                    <a:pt x="0" y="12394"/>
                  </a:moveTo>
                  <a:lnTo>
                    <a:pt x="208797" y="0"/>
                  </a:lnTo>
                  <a:lnTo>
                    <a:pt x="417595" y="74367"/>
                  </a:lnTo>
                  <a:lnTo>
                    <a:pt x="626392" y="111550"/>
                  </a:lnTo>
                  <a:lnTo>
                    <a:pt x="835190" y="111550"/>
                  </a:lnTo>
                  <a:lnTo>
                    <a:pt x="1043987" y="74367"/>
                  </a:lnTo>
                  <a:lnTo>
                    <a:pt x="1252785" y="99156"/>
                  </a:lnTo>
                  <a:lnTo>
                    <a:pt x="1461582" y="111550"/>
                  </a:lnTo>
                </a:path>
              </a:pathLst>
            </a:custGeom>
            <a:ln w="35231" cap="flat">
              <a:solidFill>
                <a:srgbClr val="BEBEBE">
                  <a:alpha val="69803"/>
                </a:srgbClr>
              </a:solidFill>
              <a:prstDash val="solid"/>
              <a:round/>
            </a:ln>
          </p:spPr>
          <p:txBody>
            <a:bodyPr/>
            <a:lstStyle/>
            <a:p/>
          </p:txBody>
        </p:sp>
        <p:sp>
          <p:nvSpPr>
            <p:cNvPr id="174" name="pl174"/>
            <p:cNvSpPr/>
            <p:nvPr/>
          </p:nvSpPr>
          <p:spPr>
            <a:xfrm>
              <a:off x="2507759" y="2777509"/>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6B6B6B">
                  <a:alpha val="100000"/>
                </a:srgbClr>
              </a:solidFill>
              <a:prstDash val="solid"/>
              <a:round/>
            </a:ln>
          </p:spPr>
          <p:txBody>
            <a:bodyPr/>
            <a:lstStyle/>
            <a:p/>
          </p:txBody>
        </p:sp>
        <p:sp>
          <p:nvSpPr>
            <p:cNvPr id="175" name="pl175"/>
            <p:cNvSpPr/>
            <p:nvPr/>
          </p:nvSpPr>
          <p:spPr>
            <a:xfrm>
              <a:off x="2507759" y="2641170"/>
              <a:ext cx="1461582" cy="111550"/>
            </a:xfrm>
            <a:custGeom>
              <a:avLst/>
              <a:pathLst>
                <a:path w="1461582" h="111550">
                  <a:moveTo>
                    <a:pt x="0" y="12394"/>
                  </a:moveTo>
                  <a:lnTo>
                    <a:pt x="208797" y="0"/>
                  </a:lnTo>
                  <a:lnTo>
                    <a:pt x="417595" y="74367"/>
                  </a:lnTo>
                  <a:lnTo>
                    <a:pt x="626392" y="111550"/>
                  </a:lnTo>
                  <a:lnTo>
                    <a:pt x="835190" y="111550"/>
                  </a:lnTo>
                  <a:lnTo>
                    <a:pt x="1043987" y="74367"/>
                  </a:lnTo>
                  <a:lnTo>
                    <a:pt x="1252785" y="99156"/>
                  </a:lnTo>
                  <a:lnTo>
                    <a:pt x="1461582" y="111550"/>
                  </a:lnTo>
                </a:path>
              </a:pathLst>
            </a:custGeom>
            <a:ln w="40651" cap="flat">
              <a:solidFill>
                <a:srgbClr val="000000">
                  <a:alpha val="100000"/>
                </a:srgbClr>
              </a:solidFill>
              <a:prstDash val="solid"/>
              <a:round/>
            </a:ln>
          </p:spPr>
          <p:txBody>
            <a:bodyPr/>
            <a:lstStyle/>
            <a:p/>
          </p:txBody>
        </p:sp>
        <p:sp>
          <p:nvSpPr>
            <p:cNvPr id="176" name="pl176"/>
            <p:cNvSpPr/>
            <p:nvPr/>
          </p:nvSpPr>
          <p:spPr>
            <a:xfrm>
              <a:off x="2507759" y="2641170"/>
              <a:ext cx="1461582" cy="111550"/>
            </a:xfrm>
            <a:custGeom>
              <a:avLst/>
              <a:pathLst>
                <a:path w="1461582" h="111550">
                  <a:moveTo>
                    <a:pt x="0" y="12394"/>
                  </a:moveTo>
                  <a:lnTo>
                    <a:pt x="208797" y="0"/>
                  </a:lnTo>
                  <a:lnTo>
                    <a:pt x="417595" y="74367"/>
                  </a:lnTo>
                  <a:lnTo>
                    <a:pt x="626392" y="111550"/>
                  </a:lnTo>
                  <a:lnTo>
                    <a:pt x="835190" y="111550"/>
                  </a:lnTo>
                  <a:lnTo>
                    <a:pt x="1043987" y="74367"/>
                  </a:lnTo>
                  <a:lnTo>
                    <a:pt x="1252785" y="99156"/>
                  </a:lnTo>
                  <a:lnTo>
                    <a:pt x="1461582" y="111550"/>
                  </a:lnTo>
                </a:path>
              </a:pathLst>
            </a:custGeom>
            <a:ln w="35231" cap="flat">
              <a:solidFill>
                <a:srgbClr val="1CABE2">
                  <a:alpha val="100000"/>
                </a:srgbClr>
              </a:solidFill>
              <a:prstDash val="solid"/>
              <a:round/>
            </a:ln>
          </p:spPr>
          <p:txBody>
            <a:bodyPr/>
            <a:lstStyle/>
            <a:p/>
          </p:txBody>
        </p:sp>
        <p:sp>
          <p:nvSpPr>
            <p:cNvPr id="177" name="tx177"/>
            <p:cNvSpPr/>
            <p:nvPr/>
          </p:nvSpPr>
          <p:spPr>
            <a:xfrm>
              <a:off x="2447500" y="24750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78" name="tx178"/>
            <p:cNvSpPr/>
            <p:nvPr/>
          </p:nvSpPr>
          <p:spPr>
            <a:xfrm>
              <a:off x="2656297" y="24626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79" name="tx179"/>
            <p:cNvSpPr/>
            <p:nvPr/>
          </p:nvSpPr>
          <p:spPr>
            <a:xfrm>
              <a:off x="2865095" y="25369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80" name="tx180"/>
            <p:cNvSpPr/>
            <p:nvPr/>
          </p:nvSpPr>
          <p:spPr>
            <a:xfrm>
              <a:off x="3073892" y="25741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81" name="tx181"/>
            <p:cNvSpPr/>
            <p:nvPr/>
          </p:nvSpPr>
          <p:spPr>
            <a:xfrm>
              <a:off x="3282690" y="25741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82" name="tx182"/>
            <p:cNvSpPr/>
            <p:nvPr/>
          </p:nvSpPr>
          <p:spPr>
            <a:xfrm>
              <a:off x="3491488" y="25369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83" name="tx183"/>
            <p:cNvSpPr/>
            <p:nvPr/>
          </p:nvSpPr>
          <p:spPr>
            <a:xfrm>
              <a:off x="3700285" y="25617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84" name="tx184"/>
            <p:cNvSpPr/>
            <p:nvPr/>
          </p:nvSpPr>
          <p:spPr>
            <a:xfrm>
              <a:off x="3909083" y="25741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85" name="rc185"/>
            <p:cNvSpPr/>
            <p:nvPr/>
          </p:nvSpPr>
          <p:spPr>
            <a:xfrm>
              <a:off x="2434680" y="3543478"/>
              <a:ext cx="1607740" cy="1049815"/>
            </a:xfrm>
            <a:prstGeom prst="rect">
              <a:avLst/>
            </a:prstGeom>
            <a:solidFill>
              <a:srgbClr val="EBEBEB">
                <a:alpha val="100000"/>
              </a:srgbClr>
            </a:solidFill>
          </p:spPr>
          <p:txBody>
            <a:bodyPr/>
            <a:lstStyle/>
            <a:p/>
          </p:txBody>
        </p:sp>
        <p:sp>
          <p:nvSpPr>
            <p:cNvPr id="186" name="pl186"/>
            <p:cNvSpPr/>
            <p:nvPr/>
          </p:nvSpPr>
          <p:spPr>
            <a:xfrm>
              <a:off x="2434680" y="4365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7" name="pl187"/>
            <p:cNvSpPr/>
            <p:nvPr/>
          </p:nvSpPr>
          <p:spPr>
            <a:xfrm>
              <a:off x="2434680" y="405599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8" name="pl188"/>
            <p:cNvSpPr/>
            <p:nvPr/>
          </p:nvSpPr>
          <p:spPr>
            <a:xfrm>
              <a:off x="2434680" y="37461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9" name="pl189"/>
            <p:cNvSpPr/>
            <p:nvPr/>
          </p:nvSpPr>
          <p:spPr>
            <a:xfrm>
              <a:off x="243468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0" name="pl190"/>
            <p:cNvSpPr/>
            <p:nvPr/>
          </p:nvSpPr>
          <p:spPr>
            <a:xfrm>
              <a:off x="2434680" y="452078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1" name="pl191"/>
            <p:cNvSpPr/>
            <p:nvPr/>
          </p:nvSpPr>
          <p:spPr>
            <a:xfrm>
              <a:off x="2434680" y="421092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2" name="pl192"/>
            <p:cNvSpPr/>
            <p:nvPr/>
          </p:nvSpPr>
          <p:spPr>
            <a:xfrm>
              <a:off x="2434680" y="390105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3" name="pl193"/>
            <p:cNvSpPr/>
            <p:nvPr/>
          </p:nvSpPr>
          <p:spPr>
            <a:xfrm>
              <a:off x="250775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271655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292535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313415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334294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355174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376054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396934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507759" y="4111766"/>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BEBEBE">
                  <a:alpha val="69803"/>
                </a:srgbClr>
              </a:solidFill>
              <a:prstDash val="solid"/>
              <a:round/>
            </a:ln>
          </p:spPr>
          <p:txBody>
            <a:bodyPr/>
            <a:lstStyle/>
            <a:p/>
          </p:txBody>
        </p:sp>
        <p:sp>
          <p:nvSpPr>
            <p:cNvPr id="202" name="pl202"/>
            <p:cNvSpPr/>
            <p:nvPr/>
          </p:nvSpPr>
          <p:spPr>
            <a:xfrm>
              <a:off x="2507759" y="3987821"/>
              <a:ext cx="1461582" cy="136339"/>
            </a:xfrm>
            <a:custGeom>
              <a:avLst/>
              <a:pathLst>
                <a:path w="1461582" h="136339">
                  <a:moveTo>
                    <a:pt x="0" y="0"/>
                  </a:moveTo>
                  <a:lnTo>
                    <a:pt x="208797" y="24789"/>
                  </a:lnTo>
                  <a:lnTo>
                    <a:pt x="417595" y="86761"/>
                  </a:lnTo>
                  <a:lnTo>
                    <a:pt x="626392" y="74367"/>
                  </a:lnTo>
                  <a:lnTo>
                    <a:pt x="835190" y="61972"/>
                  </a:lnTo>
                  <a:lnTo>
                    <a:pt x="1043987" y="74367"/>
                  </a:lnTo>
                  <a:lnTo>
                    <a:pt x="1252785" y="86761"/>
                  </a:lnTo>
                  <a:lnTo>
                    <a:pt x="1461582" y="136339"/>
                  </a:lnTo>
                </a:path>
              </a:pathLst>
            </a:custGeom>
            <a:ln w="40651" cap="flat">
              <a:solidFill>
                <a:srgbClr val="BEBEBE">
                  <a:alpha val="69803"/>
                </a:srgbClr>
              </a:solidFill>
              <a:prstDash val="solid"/>
              <a:round/>
            </a:ln>
          </p:spPr>
          <p:txBody>
            <a:bodyPr/>
            <a:lstStyle/>
            <a:p/>
          </p:txBody>
        </p:sp>
        <p:sp>
          <p:nvSpPr>
            <p:cNvPr id="203" name="pl203"/>
            <p:cNvSpPr/>
            <p:nvPr/>
          </p:nvSpPr>
          <p:spPr>
            <a:xfrm>
              <a:off x="2507759" y="3987821"/>
              <a:ext cx="1461582" cy="136339"/>
            </a:xfrm>
            <a:custGeom>
              <a:avLst/>
              <a:pathLst>
                <a:path w="1461582" h="136339">
                  <a:moveTo>
                    <a:pt x="0" y="0"/>
                  </a:moveTo>
                  <a:lnTo>
                    <a:pt x="208797" y="24789"/>
                  </a:lnTo>
                  <a:lnTo>
                    <a:pt x="417595" y="86761"/>
                  </a:lnTo>
                  <a:lnTo>
                    <a:pt x="626392" y="74367"/>
                  </a:lnTo>
                  <a:lnTo>
                    <a:pt x="835190" y="61972"/>
                  </a:lnTo>
                  <a:lnTo>
                    <a:pt x="1043987" y="74367"/>
                  </a:lnTo>
                  <a:lnTo>
                    <a:pt x="1252785" y="86761"/>
                  </a:lnTo>
                  <a:lnTo>
                    <a:pt x="1461582" y="136339"/>
                  </a:lnTo>
                </a:path>
              </a:pathLst>
            </a:custGeom>
            <a:ln w="35231" cap="flat">
              <a:solidFill>
                <a:srgbClr val="BEBEBE">
                  <a:alpha val="69803"/>
                </a:srgbClr>
              </a:solidFill>
              <a:prstDash val="solid"/>
              <a:round/>
            </a:ln>
          </p:spPr>
          <p:txBody>
            <a:bodyPr/>
            <a:lstStyle/>
            <a:p/>
          </p:txBody>
        </p:sp>
        <p:sp>
          <p:nvSpPr>
            <p:cNvPr id="204" name="pl204"/>
            <p:cNvSpPr/>
            <p:nvPr/>
          </p:nvSpPr>
          <p:spPr>
            <a:xfrm>
              <a:off x="2507759" y="4111766"/>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6B6B6B">
                  <a:alpha val="100000"/>
                </a:srgbClr>
              </a:solidFill>
              <a:prstDash val="solid"/>
              <a:round/>
            </a:ln>
          </p:spPr>
          <p:txBody>
            <a:bodyPr/>
            <a:lstStyle/>
            <a:p/>
          </p:txBody>
        </p:sp>
        <p:sp>
          <p:nvSpPr>
            <p:cNvPr id="205" name="pl205"/>
            <p:cNvSpPr/>
            <p:nvPr/>
          </p:nvSpPr>
          <p:spPr>
            <a:xfrm>
              <a:off x="2507759" y="3987821"/>
              <a:ext cx="1461582" cy="136339"/>
            </a:xfrm>
            <a:custGeom>
              <a:avLst/>
              <a:pathLst>
                <a:path w="1461582" h="136339">
                  <a:moveTo>
                    <a:pt x="0" y="0"/>
                  </a:moveTo>
                  <a:lnTo>
                    <a:pt x="208797" y="24789"/>
                  </a:lnTo>
                  <a:lnTo>
                    <a:pt x="417595" y="86761"/>
                  </a:lnTo>
                  <a:lnTo>
                    <a:pt x="626392" y="74367"/>
                  </a:lnTo>
                  <a:lnTo>
                    <a:pt x="835190" y="61972"/>
                  </a:lnTo>
                  <a:lnTo>
                    <a:pt x="1043987" y="74367"/>
                  </a:lnTo>
                  <a:lnTo>
                    <a:pt x="1252785" y="86761"/>
                  </a:lnTo>
                  <a:lnTo>
                    <a:pt x="1461582" y="136339"/>
                  </a:lnTo>
                </a:path>
              </a:pathLst>
            </a:custGeom>
            <a:ln w="40651" cap="flat">
              <a:solidFill>
                <a:srgbClr val="000000">
                  <a:alpha val="100000"/>
                </a:srgbClr>
              </a:solidFill>
              <a:prstDash val="solid"/>
              <a:round/>
            </a:ln>
          </p:spPr>
          <p:txBody>
            <a:bodyPr/>
            <a:lstStyle/>
            <a:p/>
          </p:txBody>
        </p:sp>
        <p:sp>
          <p:nvSpPr>
            <p:cNvPr id="206" name="pl206"/>
            <p:cNvSpPr/>
            <p:nvPr/>
          </p:nvSpPr>
          <p:spPr>
            <a:xfrm>
              <a:off x="2507759" y="3987821"/>
              <a:ext cx="1461582" cy="136339"/>
            </a:xfrm>
            <a:custGeom>
              <a:avLst/>
              <a:pathLst>
                <a:path w="1461582" h="136339">
                  <a:moveTo>
                    <a:pt x="0" y="0"/>
                  </a:moveTo>
                  <a:lnTo>
                    <a:pt x="208797" y="24789"/>
                  </a:lnTo>
                  <a:lnTo>
                    <a:pt x="417595" y="86761"/>
                  </a:lnTo>
                  <a:lnTo>
                    <a:pt x="626392" y="74367"/>
                  </a:lnTo>
                  <a:lnTo>
                    <a:pt x="835190" y="61972"/>
                  </a:lnTo>
                  <a:lnTo>
                    <a:pt x="1043987" y="74367"/>
                  </a:lnTo>
                  <a:lnTo>
                    <a:pt x="1252785" y="86761"/>
                  </a:lnTo>
                  <a:lnTo>
                    <a:pt x="1461582" y="136339"/>
                  </a:lnTo>
                </a:path>
              </a:pathLst>
            </a:custGeom>
            <a:ln w="35231" cap="flat">
              <a:solidFill>
                <a:srgbClr val="1CABE2">
                  <a:alpha val="100000"/>
                </a:srgbClr>
              </a:solidFill>
              <a:prstDash val="solid"/>
              <a:round/>
            </a:ln>
          </p:spPr>
          <p:txBody>
            <a:bodyPr/>
            <a:lstStyle/>
            <a:p/>
          </p:txBody>
        </p:sp>
        <p:sp>
          <p:nvSpPr>
            <p:cNvPr id="207" name="tx207"/>
            <p:cNvSpPr/>
            <p:nvPr/>
          </p:nvSpPr>
          <p:spPr>
            <a:xfrm>
              <a:off x="2447500" y="38092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08" name="tx208"/>
            <p:cNvSpPr/>
            <p:nvPr/>
          </p:nvSpPr>
          <p:spPr>
            <a:xfrm>
              <a:off x="2656297" y="3834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09" name="tx209"/>
            <p:cNvSpPr/>
            <p:nvPr/>
          </p:nvSpPr>
          <p:spPr>
            <a:xfrm>
              <a:off x="2865095" y="3896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10" name="tx210"/>
            <p:cNvSpPr/>
            <p:nvPr/>
          </p:nvSpPr>
          <p:spPr>
            <a:xfrm>
              <a:off x="3073892" y="38836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11" name="tx211"/>
            <p:cNvSpPr/>
            <p:nvPr/>
          </p:nvSpPr>
          <p:spPr>
            <a:xfrm>
              <a:off x="3282690" y="3871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12" name="tx212"/>
            <p:cNvSpPr/>
            <p:nvPr/>
          </p:nvSpPr>
          <p:spPr>
            <a:xfrm>
              <a:off x="3491488" y="38836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13" name="tx213"/>
            <p:cNvSpPr/>
            <p:nvPr/>
          </p:nvSpPr>
          <p:spPr>
            <a:xfrm>
              <a:off x="3700285" y="3896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14" name="tx214"/>
            <p:cNvSpPr/>
            <p:nvPr/>
          </p:nvSpPr>
          <p:spPr>
            <a:xfrm>
              <a:off x="3909083" y="3945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15" name="rc215"/>
            <p:cNvSpPr/>
            <p:nvPr/>
          </p:nvSpPr>
          <p:spPr>
            <a:xfrm>
              <a:off x="2434680" y="4877735"/>
              <a:ext cx="1607740" cy="1049815"/>
            </a:xfrm>
            <a:prstGeom prst="rect">
              <a:avLst/>
            </a:prstGeom>
            <a:solidFill>
              <a:srgbClr val="EBEBEB">
                <a:alpha val="100000"/>
              </a:srgbClr>
            </a:solidFill>
          </p:spPr>
          <p:txBody>
            <a:bodyPr/>
            <a:lstStyle/>
            <a:p/>
          </p:txBody>
        </p:sp>
        <p:sp>
          <p:nvSpPr>
            <p:cNvPr id="216" name="pl216"/>
            <p:cNvSpPr/>
            <p:nvPr/>
          </p:nvSpPr>
          <p:spPr>
            <a:xfrm>
              <a:off x="2434680" y="570011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7" name="pl217"/>
            <p:cNvSpPr/>
            <p:nvPr/>
          </p:nvSpPr>
          <p:spPr>
            <a:xfrm>
              <a:off x="2434680" y="539024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8" name="pl218"/>
            <p:cNvSpPr/>
            <p:nvPr/>
          </p:nvSpPr>
          <p:spPr>
            <a:xfrm>
              <a:off x="2434680" y="508038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9" name="pl219"/>
            <p:cNvSpPr/>
            <p:nvPr/>
          </p:nvSpPr>
          <p:spPr>
            <a:xfrm>
              <a:off x="2434680" y="49254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0" name="pl220"/>
            <p:cNvSpPr/>
            <p:nvPr/>
          </p:nvSpPr>
          <p:spPr>
            <a:xfrm>
              <a:off x="2434680" y="58550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1" name="pl221"/>
            <p:cNvSpPr/>
            <p:nvPr/>
          </p:nvSpPr>
          <p:spPr>
            <a:xfrm>
              <a:off x="2434680" y="554517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2" name="pl222"/>
            <p:cNvSpPr/>
            <p:nvPr/>
          </p:nvSpPr>
          <p:spPr>
            <a:xfrm>
              <a:off x="2434680" y="52353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3" name="pl223"/>
            <p:cNvSpPr/>
            <p:nvPr/>
          </p:nvSpPr>
          <p:spPr>
            <a:xfrm>
              <a:off x="250775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271655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292535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313415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334294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355174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376054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396934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5446023"/>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BEBEBE">
                  <a:alpha val="69803"/>
                </a:srgbClr>
              </a:solidFill>
              <a:prstDash val="solid"/>
              <a:round/>
            </a:ln>
          </p:spPr>
          <p:txBody>
            <a:bodyPr/>
            <a:lstStyle/>
            <a:p/>
          </p:txBody>
        </p:sp>
        <p:sp>
          <p:nvSpPr>
            <p:cNvPr id="232" name="pl232"/>
            <p:cNvSpPr/>
            <p:nvPr/>
          </p:nvSpPr>
          <p:spPr>
            <a:xfrm>
              <a:off x="2507759" y="5272500"/>
              <a:ext cx="1461582" cy="396624"/>
            </a:xfrm>
            <a:custGeom>
              <a:avLst/>
              <a:pathLst>
                <a:path w="1461582" h="396624">
                  <a:moveTo>
                    <a:pt x="0" y="272679"/>
                  </a:moveTo>
                  <a:lnTo>
                    <a:pt x="208797" y="99156"/>
                  </a:lnTo>
                  <a:lnTo>
                    <a:pt x="417595" y="37183"/>
                  </a:lnTo>
                  <a:lnTo>
                    <a:pt x="626392" y="173523"/>
                  </a:lnTo>
                  <a:lnTo>
                    <a:pt x="835190" y="74367"/>
                  </a:lnTo>
                  <a:lnTo>
                    <a:pt x="1043987" y="396624"/>
                  </a:lnTo>
                  <a:lnTo>
                    <a:pt x="1252785" y="0"/>
                  </a:lnTo>
                  <a:lnTo>
                    <a:pt x="1461582" y="0"/>
                  </a:lnTo>
                </a:path>
              </a:pathLst>
            </a:custGeom>
            <a:ln w="40651" cap="flat">
              <a:solidFill>
                <a:srgbClr val="BEBEBE">
                  <a:alpha val="69803"/>
                </a:srgbClr>
              </a:solidFill>
              <a:prstDash val="solid"/>
              <a:round/>
            </a:ln>
          </p:spPr>
          <p:txBody>
            <a:bodyPr/>
            <a:lstStyle/>
            <a:p/>
          </p:txBody>
        </p:sp>
        <p:sp>
          <p:nvSpPr>
            <p:cNvPr id="233" name="pl233"/>
            <p:cNvSpPr/>
            <p:nvPr/>
          </p:nvSpPr>
          <p:spPr>
            <a:xfrm>
              <a:off x="2507759" y="5272500"/>
              <a:ext cx="1461582" cy="396624"/>
            </a:xfrm>
            <a:custGeom>
              <a:avLst/>
              <a:pathLst>
                <a:path w="1461582" h="396624">
                  <a:moveTo>
                    <a:pt x="0" y="272679"/>
                  </a:moveTo>
                  <a:lnTo>
                    <a:pt x="208797" y="99156"/>
                  </a:lnTo>
                  <a:lnTo>
                    <a:pt x="417595" y="37183"/>
                  </a:lnTo>
                  <a:lnTo>
                    <a:pt x="626392" y="173523"/>
                  </a:lnTo>
                  <a:lnTo>
                    <a:pt x="835190" y="74367"/>
                  </a:lnTo>
                  <a:lnTo>
                    <a:pt x="1043987" y="396624"/>
                  </a:lnTo>
                  <a:lnTo>
                    <a:pt x="1252785" y="0"/>
                  </a:lnTo>
                  <a:lnTo>
                    <a:pt x="1461582" y="0"/>
                  </a:lnTo>
                </a:path>
              </a:pathLst>
            </a:custGeom>
            <a:ln w="35231" cap="flat">
              <a:solidFill>
                <a:srgbClr val="BEBEBE">
                  <a:alpha val="69803"/>
                </a:srgbClr>
              </a:solidFill>
              <a:prstDash val="solid"/>
              <a:round/>
            </a:ln>
          </p:spPr>
          <p:txBody>
            <a:bodyPr/>
            <a:lstStyle/>
            <a:p/>
          </p:txBody>
        </p:sp>
        <p:sp>
          <p:nvSpPr>
            <p:cNvPr id="234" name="pl234"/>
            <p:cNvSpPr/>
            <p:nvPr/>
          </p:nvSpPr>
          <p:spPr>
            <a:xfrm>
              <a:off x="2507759" y="5446023"/>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6B6B6B">
                  <a:alpha val="100000"/>
                </a:srgbClr>
              </a:solidFill>
              <a:prstDash val="solid"/>
              <a:round/>
            </a:ln>
          </p:spPr>
          <p:txBody>
            <a:bodyPr/>
            <a:lstStyle/>
            <a:p/>
          </p:txBody>
        </p:sp>
        <p:sp>
          <p:nvSpPr>
            <p:cNvPr id="235" name="pl235"/>
            <p:cNvSpPr/>
            <p:nvPr/>
          </p:nvSpPr>
          <p:spPr>
            <a:xfrm>
              <a:off x="2507759" y="5272500"/>
              <a:ext cx="1461582" cy="396624"/>
            </a:xfrm>
            <a:custGeom>
              <a:avLst/>
              <a:pathLst>
                <a:path w="1461582" h="396624">
                  <a:moveTo>
                    <a:pt x="0" y="272679"/>
                  </a:moveTo>
                  <a:lnTo>
                    <a:pt x="208797" y="99156"/>
                  </a:lnTo>
                  <a:lnTo>
                    <a:pt x="417595" y="37183"/>
                  </a:lnTo>
                  <a:lnTo>
                    <a:pt x="626392" y="173523"/>
                  </a:lnTo>
                  <a:lnTo>
                    <a:pt x="835190" y="74367"/>
                  </a:lnTo>
                  <a:lnTo>
                    <a:pt x="1043987" y="396624"/>
                  </a:lnTo>
                  <a:lnTo>
                    <a:pt x="1252785" y="0"/>
                  </a:lnTo>
                  <a:lnTo>
                    <a:pt x="1461582" y="0"/>
                  </a:lnTo>
                </a:path>
              </a:pathLst>
            </a:custGeom>
            <a:ln w="40651" cap="flat">
              <a:solidFill>
                <a:srgbClr val="000000">
                  <a:alpha val="100000"/>
                </a:srgbClr>
              </a:solidFill>
              <a:prstDash val="solid"/>
              <a:round/>
            </a:ln>
          </p:spPr>
          <p:txBody>
            <a:bodyPr/>
            <a:lstStyle/>
            <a:p/>
          </p:txBody>
        </p:sp>
        <p:sp>
          <p:nvSpPr>
            <p:cNvPr id="236" name="pl236"/>
            <p:cNvSpPr/>
            <p:nvPr/>
          </p:nvSpPr>
          <p:spPr>
            <a:xfrm>
              <a:off x="2507759" y="5272500"/>
              <a:ext cx="1461582" cy="396624"/>
            </a:xfrm>
            <a:custGeom>
              <a:avLst/>
              <a:pathLst>
                <a:path w="1461582" h="396624">
                  <a:moveTo>
                    <a:pt x="0" y="272679"/>
                  </a:moveTo>
                  <a:lnTo>
                    <a:pt x="208797" y="99156"/>
                  </a:lnTo>
                  <a:lnTo>
                    <a:pt x="417595" y="37183"/>
                  </a:lnTo>
                  <a:lnTo>
                    <a:pt x="626392" y="173523"/>
                  </a:lnTo>
                  <a:lnTo>
                    <a:pt x="835190" y="74367"/>
                  </a:lnTo>
                  <a:lnTo>
                    <a:pt x="1043987" y="396624"/>
                  </a:lnTo>
                  <a:lnTo>
                    <a:pt x="1252785" y="0"/>
                  </a:lnTo>
                  <a:lnTo>
                    <a:pt x="1461582" y="0"/>
                  </a:lnTo>
                </a:path>
              </a:pathLst>
            </a:custGeom>
            <a:ln w="35231" cap="flat">
              <a:solidFill>
                <a:srgbClr val="1CABE2">
                  <a:alpha val="100000"/>
                </a:srgbClr>
              </a:solidFill>
              <a:prstDash val="solid"/>
              <a:round/>
            </a:ln>
          </p:spPr>
          <p:txBody>
            <a:bodyPr/>
            <a:lstStyle/>
            <a:p/>
          </p:txBody>
        </p:sp>
        <p:sp>
          <p:nvSpPr>
            <p:cNvPr id="237" name="tx237"/>
            <p:cNvSpPr/>
            <p:nvPr/>
          </p:nvSpPr>
          <p:spPr>
            <a:xfrm>
              <a:off x="2447500" y="53666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38" name="tx238"/>
            <p:cNvSpPr/>
            <p:nvPr/>
          </p:nvSpPr>
          <p:spPr>
            <a:xfrm>
              <a:off x="2656297" y="51931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39" name="tx239"/>
            <p:cNvSpPr/>
            <p:nvPr/>
          </p:nvSpPr>
          <p:spPr>
            <a:xfrm>
              <a:off x="2865095" y="5131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40" name="tx240"/>
            <p:cNvSpPr/>
            <p:nvPr/>
          </p:nvSpPr>
          <p:spPr>
            <a:xfrm>
              <a:off x="3073892" y="52674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41" name="tx241"/>
            <p:cNvSpPr/>
            <p:nvPr/>
          </p:nvSpPr>
          <p:spPr>
            <a:xfrm>
              <a:off x="3282690" y="5168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42" name="tx242"/>
            <p:cNvSpPr/>
            <p:nvPr/>
          </p:nvSpPr>
          <p:spPr>
            <a:xfrm>
              <a:off x="3491488" y="54905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43" name="tx243"/>
            <p:cNvSpPr/>
            <p:nvPr/>
          </p:nvSpPr>
          <p:spPr>
            <a:xfrm>
              <a:off x="3700285" y="5093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44" name="tx244"/>
            <p:cNvSpPr/>
            <p:nvPr/>
          </p:nvSpPr>
          <p:spPr>
            <a:xfrm>
              <a:off x="3909083" y="5093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45" name="rc245"/>
            <p:cNvSpPr/>
            <p:nvPr/>
          </p:nvSpPr>
          <p:spPr>
            <a:xfrm>
              <a:off x="4112010" y="874964"/>
              <a:ext cx="1607740" cy="1049815"/>
            </a:xfrm>
            <a:prstGeom prst="rect">
              <a:avLst/>
            </a:prstGeom>
            <a:solidFill>
              <a:srgbClr val="EBEBEB">
                <a:alpha val="100000"/>
              </a:srgbClr>
            </a:solidFill>
          </p:spPr>
          <p:txBody>
            <a:bodyPr/>
            <a:lstStyle/>
            <a:p/>
          </p:txBody>
        </p:sp>
        <p:sp>
          <p:nvSpPr>
            <p:cNvPr id="246" name="pl246"/>
            <p:cNvSpPr/>
            <p:nvPr/>
          </p:nvSpPr>
          <p:spPr>
            <a:xfrm>
              <a:off x="4112010" y="16973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7" name="pl247"/>
            <p:cNvSpPr/>
            <p:nvPr/>
          </p:nvSpPr>
          <p:spPr>
            <a:xfrm>
              <a:off x="4112010" y="13874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8" name="pl248"/>
            <p:cNvSpPr/>
            <p:nvPr/>
          </p:nvSpPr>
          <p:spPr>
            <a:xfrm>
              <a:off x="4112010" y="107761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9" name="pl249"/>
            <p:cNvSpPr/>
            <p:nvPr/>
          </p:nvSpPr>
          <p:spPr>
            <a:xfrm>
              <a:off x="411201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0" name="pl250"/>
            <p:cNvSpPr/>
            <p:nvPr/>
          </p:nvSpPr>
          <p:spPr>
            <a:xfrm>
              <a:off x="4112010" y="1852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1" name="pl251"/>
            <p:cNvSpPr/>
            <p:nvPr/>
          </p:nvSpPr>
          <p:spPr>
            <a:xfrm>
              <a:off x="4112010" y="154240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2" name="pl252"/>
            <p:cNvSpPr/>
            <p:nvPr/>
          </p:nvSpPr>
          <p:spPr>
            <a:xfrm>
              <a:off x="4112010" y="123254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3" name="pl253"/>
            <p:cNvSpPr/>
            <p:nvPr/>
          </p:nvSpPr>
          <p:spPr>
            <a:xfrm>
              <a:off x="418508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439388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460268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481148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502027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522907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543787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564667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61" name="pl261"/>
            <p:cNvSpPr/>
            <p:nvPr/>
          </p:nvSpPr>
          <p:spPr>
            <a:xfrm>
              <a:off x="4185089" y="1443252"/>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BEBEBE">
                  <a:alpha val="69803"/>
                </a:srgbClr>
              </a:solidFill>
              <a:prstDash val="solid"/>
              <a:round/>
            </a:ln>
          </p:spPr>
          <p:txBody>
            <a:bodyPr/>
            <a:lstStyle/>
            <a:p/>
          </p:txBody>
        </p:sp>
        <p:sp>
          <p:nvSpPr>
            <p:cNvPr id="262" name="pl262"/>
            <p:cNvSpPr/>
            <p:nvPr/>
          </p:nvSpPr>
          <p:spPr>
            <a:xfrm>
              <a:off x="4185089" y="1554803"/>
              <a:ext cx="1461582" cy="309862"/>
            </a:xfrm>
            <a:custGeom>
              <a:avLst/>
              <a:pathLst>
                <a:path w="1461582" h="309862">
                  <a:moveTo>
                    <a:pt x="0" y="0"/>
                  </a:moveTo>
                  <a:lnTo>
                    <a:pt x="208797" y="12394"/>
                  </a:lnTo>
                  <a:lnTo>
                    <a:pt x="417595" y="223101"/>
                  </a:lnTo>
                  <a:lnTo>
                    <a:pt x="626392" y="309862"/>
                  </a:lnTo>
                  <a:lnTo>
                    <a:pt x="835190" y="285073"/>
                  </a:lnTo>
                  <a:lnTo>
                    <a:pt x="1043987" y="285073"/>
                  </a:lnTo>
                  <a:lnTo>
                    <a:pt x="1252785" y="285073"/>
                  </a:lnTo>
                  <a:lnTo>
                    <a:pt x="1461582" y="285073"/>
                  </a:lnTo>
                </a:path>
              </a:pathLst>
            </a:custGeom>
            <a:ln w="40651" cap="flat">
              <a:solidFill>
                <a:srgbClr val="BEBEBE">
                  <a:alpha val="69803"/>
                </a:srgbClr>
              </a:solidFill>
              <a:prstDash val="solid"/>
              <a:round/>
            </a:ln>
          </p:spPr>
          <p:txBody>
            <a:bodyPr/>
            <a:lstStyle/>
            <a:p/>
          </p:txBody>
        </p:sp>
        <p:sp>
          <p:nvSpPr>
            <p:cNvPr id="263" name="pl263"/>
            <p:cNvSpPr/>
            <p:nvPr/>
          </p:nvSpPr>
          <p:spPr>
            <a:xfrm>
              <a:off x="4185089" y="1554803"/>
              <a:ext cx="1461582" cy="309862"/>
            </a:xfrm>
            <a:custGeom>
              <a:avLst/>
              <a:pathLst>
                <a:path w="1461582" h="309862">
                  <a:moveTo>
                    <a:pt x="0" y="0"/>
                  </a:moveTo>
                  <a:lnTo>
                    <a:pt x="208797" y="12394"/>
                  </a:lnTo>
                  <a:lnTo>
                    <a:pt x="417595" y="223101"/>
                  </a:lnTo>
                  <a:lnTo>
                    <a:pt x="626392" y="309862"/>
                  </a:lnTo>
                  <a:lnTo>
                    <a:pt x="835190" y="285073"/>
                  </a:lnTo>
                  <a:lnTo>
                    <a:pt x="1043987" y="285073"/>
                  </a:lnTo>
                  <a:lnTo>
                    <a:pt x="1252785" y="285073"/>
                  </a:lnTo>
                  <a:lnTo>
                    <a:pt x="1461582" y="285073"/>
                  </a:lnTo>
                </a:path>
              </a:pathLst>
            </a:custGeom>
            <a:ln w="35231" cap="flat">
              <a:solidFill>
                <a:srgbClr val="BEBEBE">
                  <a:alpha val="69803"/>
                </a:srgbClr>
              </a:solidFill>
              <a:prstDash val="solid"/>
              <a:round/>
            </a:ln>
          </p:spPr>
          <p:txBody>
            <a:bodyPr/>
            <a:lstStyle/>
            <a:p/>
          </p:txBody>
        </p:sp>
        <p:sp>
          <p:nvSpPr>
            <p:cNvPr id="264" name="pl264"/>
            <p:cNvSpPr/>
            <p:nvPr/>
          </p:nvSpPr>
          <p:spPr>
            <a:xfrm>
              <a:off x="4185089" y="1443252"/>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6B6B6B">
                  <a:alpha val="100000"/>
                </a:srgbClr>
              </a:solidFill>
              <a:prstDash val="solid"/>
              <a:round/>
            </a:ln>
          </p:spPr>
          <p:txBody>
            <a:bodyPr/>
            <a:lstStyle/>
            <a:p/>
          </p:txBody>
        </p:sp>
        <p:sp>
          <p:nvSpPr>
            <p:cNvPr id="265" name="pl265"/>
            <p:cNvSpPr/>
            <p:nvPr/>
          </p:nvSpPr>
          <p:spPr>
            <a:xfrm>
              <a:off x="4185089" y="1554803"/>
              <a:ext cx="1461582" cy="309862"/>
            </a:xfrm>
            <a:custGeom>
              <a:avLst/>
              <a:pathLst>
                <a:path w="1461582" h="309862">
                  <a:moveTo>
                    <a:pt x="0" y="0"/>
                  </a:moveTo>
                  <a:lnTo>
                    <a:pt x="208797" y="12394"/>
                  </a:lnTo>
                  <a:lnTo>
                    <a:pt x="417595" y="223101"/>
                  </a:lnTo>
                  <a:lnTo>
                    <a:pt x="626392" y="309862"/>
                  </a:lnTo>
                  <a:lnTo>
                    <a:pt x="835190" y="285073"/>
                  </a:lnTo>
                  <a:lnTo>
                    <a:pt x="1043987" y="285073"/>
                  </a:lnTo>
                  <a:lnTo>
                    <a:pt x="1252785" y="285073"/>
                  </a:lnTo>
                  <a:lnTo>
                    <a:pt x="1461582" y="285073"/>
                  </a:lnTo>
                </a:path>
              </a:pathLst>
            </a:custGeom>
            <a:ln w="40651" cap="flat">
              <a:solidFill>
                <a:srgbClr val="000000">
                  <a:alpha val="100000"/>
                </a:srgbClr>
              </a:solidFill>
              <a:prstDash val="solid"/>
              <a:round/>
            </a:ln>
          </p:spPr>
          <p:txBody>
            <a:bodyPr/>
            <a:lstStyle/>
            <a:p/>
          </p:txBody>
        </p:sp>
        <p:sp>
          <p:nvSpPr>
            <p:cNvPr id="266" name="pl266"/>
            <p:cNvSpPr/>
            <p:nvPr/>
          </p:nvSpPr>
          <p:spPr>
            <a:xfrm>
              <a:off x="4185089" y="1554803"/>
              <a:ext cx="1461582" cy="309862"/>
            </a:xfrm>
            <a:custGeom>
              <a:avLst/>
              <a:pathLst>
                <a:path w="1461582" h="309862">
                  <a:moveTo>
                    <a:pt x="0" y="0"/>
                  </a:moveTo>
                  <a:lnTo>
                    <a:pt x="208797" y="12394"/>
                  </a:lnTo>
                  <a:lnTo>
                    <a:pt x="417595" y="223101"/>
                  </a:lnTo>
                  <a:lnTo>
                    <a:pt x="626392" y="309862"/>
                  </a:lnTo>
                  <a:lnTo>
                    <a:pt x="835190" y="285073"/>
                  </a:lnTo>
                  <a:lnTo>
                    <a:pt x="1043987" y="285073"/>
                  </a:lnTo>
                  <a:lnTo>
                    <a:pt x="1252785" y="285073"/>
                  </a:lnTo>
                  <a:lnTo>
                    <a:pt x="1461582" y="285073"/>
                  </a:lnTo>
                </a:path>
              </a:pathLst>
            </a:custGeom>
            <a:ln w="35231" cap="flat">
              <a:solidFill>
                <a:srgbClr val="1CABE2">
                  <a:alpha val="100000"/>
                </a:srgbClr>
              </a:solidFill>
              <a:prstDash val="solid"/>
              <a:round/>
            </a:ln>
          </p:spPr>
          <p:txBody>
            <a:bodyPr/>
            <a:lstStyle/>
            <a:p/>
          </p:txBody>
        </p:sp>
        <p:sp>
          <p:nvSpPr>
            <p:cNvPr id="267" name="tx267"/>
            <p:cNvSpPr/>
            <p:nvPr/>
          </p:nvSpPr>
          <p:spPr>
            <a:xfrm>
              <a:off x="4124830" y="1376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68" name="tx268"/>
            <p:cNvSpPr/>
            <p:nvPr/>
          </p:nvSpPr>
          <p:spPr>
            <a:xfrm>
              <a:off x="4333627" y="1388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69" name="tx269"/>
            <p:cNvSpPr/>
            <p:nvPr/>
          </p:nvSpPr>
          <p:spPr>
            <a:xfrm>
              <a:off x="4542425" y="15993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270" name="tx270"/>
            <p:cNvSpPr/>
            <p:nvPr/>
          </p:nvSpPr>
          <p:spPr>
            <a:xfrm>
              <a:off x="4751222" y="16861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271" name="tx271"/>
            <p:cNvSpPr/>
            <p:nvPr/>
          </p:nvSpPr>
          <p:spPr>
            <a:xfrm>
              <a:off x="4960020" y="16613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72" name="tx272"/>
            <p:cNvSpPr/>
            <p:nvPr/>
          </p:nvSpPr>
          <p:spPr>
            <a:xfrm>
              <a:off x="5168817" y="16613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73" name="tx273"/>
            <p:cNvSpPr/>
            <p:nvPr/>
          </p:nvSpPr>
          <p:spPr>
            <a:xfrm>
              <a:off x="5377615" y="16613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74" name="tx274"/>
            <p:cNvSpPr/>
            <p:nvPr/>
          </p:nvSpPr>
          <p:spPr>
            <a:xfrm>
              <a:off x="5586413" y="16613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75" name="rc275"/>
            <p:cNvSpPr/>
            <p:nvPr/>
          </p:nvSpPr>
          <p:spPr>
            <a:xfrm>
              <a:off x="4112010" y="2209221"/>
              <a:ext cx="1607740" cy="1049815"/>
            </a:xfrm>
            <a:prstGeom prst="rect">
              <a:avLst/>
            </a:prstGeom>
            <a:solidFill>
              <a:srgbClr val="EBEBEB">
                <a:alpha val="100000"/>
              </a:srgbClr>
            </a:solidFill>
          </p:spPr>
          <p:txBody>
            <a:bodyPr/>
            <a:lstStyle/>
            <a:p/>
          </p:txBody>
        </p:sp>
        <p:sp>
          <p:nvSpPr>
            <p:cNvPr id="276" name="pl276"/>
            <p:cNvSpPr/>
            <p:nvPr/>
          </p:nvSpPr>
          <p:spPr>
            <a:xfrm>
              <a:off x="4112010" y="303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7" name="pl277"/>
            <p:cNvSpPr/>
            <p:nvPr/>
          </p:nvSpPr>
          <p:spPr>
            <a:xfrm>
              <a:off x="4112010" y="272173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8" name="pl278"/>
            <p:cNvSpPr/>
            <p:nvPr/>
          </p:nvSpPr>
          <p:spPr>
            <a:xfrm>
              <a:off x="4112010" y="241187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9" name="pl279"/>
            <p:cNvSpPr/>
            <p:nvPr/>
          </p:nvSpPr>
          <p:spPr>
            <a:xfrm>
              <a:off x="411201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0" name="pl280"/>
            <p:cNvSpPr/>
            <p:nvPr/>
          </p:nvSpPr>
          <p:spPr>
            <a:xfrm>
              <a:off x="4112010" y="318652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1" name="pl281"/>
            <p:cNvSpPr/>
            <p:nvPr/>
          </p:nvSpPr>
          <p:spPr>
            <a:xfrm>
              <a:off x="4112010" y="287666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2" name="pl282"/>
            <p:cNvSpPr/>
            <p:nvPr/>
          </p:nvSpPr>
          <p:spPr>
            <a:xfrm>
              <a:off x="4112010" y="256680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3" name="pl283"/>
            <p:cNvSpPr/>
            <p:nvPr/>
          </p:nvSpPr>
          <p:spPr>
            <a:xfrm>
              <a:off x="418508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439388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460268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481148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502027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522907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9" name="pl289"/>
            <p:cNvSpPr/>
            <p:nvPr/>
          </p:nvSpPr>
          <p:spPr>
            <a:xfrm>
              <a:off x="543787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90" name="pl290"/>
            <p:cNvSpPr/>
            <p:nvPr/>
          </p:nvSpPr>
          <p:spPr>
            <a:xfrm>
              <a:off x="564667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4185089" y="2777509"/>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BEBEBE">
                  <a:alpha val="69803"/>
                </a:srgbClr>
              </a:solidFill>
              <a:prstDash val="solid"/>
              <a:round/>
            </a:ln>
          </p:spPr>
          <p:txBody>
            <a:bodyPr/>
            <a:lstStyle/>
            <a:p/>
          </p:txBody>
        </p:sp>
        <p:sp>
          <p:nvSpPr>
            <p:cNvPr id="292" name="pl292"/>
            <p:cNvSpPr/>
            <p:nvPr/>
          </p:nvSpPr>
          <p:spPr>
            <a:xfrm>
              <a:off x="4185089" y="2579197"/>
              <a:ext cx="1461582" cy="49578"/>
            </a:xfrm>
            <a:custGeom>
              <a:avLst/>
              <a:pathLst>
                <a:path w="1461582" h="49578">
                  <a:moveTo>
                    <a:pt x="0" y="49578"/>
                  </a:moveTo>
                  <a:lnTo>
                    <a:pt x="208797" y="0"/>
                  </a:lnTo>
                  <a:lnTo>
                    <a:pt x="417595" y="0"/>
                  </a:lnTo>
                  <a:lnTo>
                    <a:pt x="626392" y="12394"/>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293" name="pl293"/>
            <p:cNvSpPr/>
            <p:nvPr/>
          </p:nvSpPr>
          <p:spPr>
            <a:xfrm>
              <a:off x="4185089" y="2579197"/>
              <a:ext cx="1461582" cy="49578"/>
            </a:xfrm>
            <a:custGeom>
              <a:avLst/>
              <a:pathLst>
                <a:path w="1461582" h="49578">
                  <a:moveTo>
                    <a:pt x="0" y="49578"/>
                  </a:moveTo>
                  <a:lnTo>
                    <a:pt x="208797" y="0"/>
                  </a:lnTo>
                  <a:lnTo>
                    <a:pt x="417595" y="0"/>
                  </a:lnTo>
                  <a:lnTo>
                    <a:pt x="626392" y="12394"/>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294" name="pl294"/>
            <p:cNvSpPr/>
            <p:nvPr/>
          </p:nvSpPr>
          <p:spPr>
            <a:xfrm>
              <a:off x="4185089" y="2777509"/>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6B6B6B">
                  <a:alpha val="100000"/>
                </a:srgbClr>
              </a:solidFill>
              <a:prstDash val="solid"/>
              <a:round/>
            </a:ln>
          </p:spPr>
          <p:txBody>
            <a:bodyPr/>
            <a:lstStyle/>
            <a:p/>
          </p:txBody>
        </p:sp>
        <p:sp>
          <p:nvSpPr>
            <p:cNvPr id="295" name="pl295"/>
            <p:cNvSpPr/>
            <p:nvPr/>
          </p:nvSpPr>
          <p:spPr>
            <a:xfrm>
              <a:off x="4185089" y="2579197"/>
              <a:ext cx="1461582" cy="49578"/>
            </a:xfrm>
            <a:custGeom>
              <a:avLst/>
              <a:pathLst>
                <a:path w="1461582" h="49578">
                  <a:moveTo>
                    <a:pt x="0" y="49578"/>
                  </a:moveTo>
                  <a:lnTo>
                    <a:pt x="208797" y="0"/>
                  </a:lnTo>
                  <a:lnTo>
                    <a:pt x="417595" y="0"/>
                  </a:lnTo>
                  <a:lnTo>
                    <a:pt x="626392" y="12394"/>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296" name="pl296"/>
            <p:cNvSpPr/>
            <p:nvPr/>
          </p:nvSpPr>
          <p:spPr>
            <a:xfrm>
              <a:off x="4185089" y="2579197"/>
              <a:ext cx="1461582" cy="49578"/>
            </a:xfrm>
            <a:custGeom>
              <a:avLst/>
              <a:pathLst>
                <a:path w="1461582" h="49578">
                  <a:moveTo>
                    <a:pt x="0" y="49578"/>
                  </a:moveTo>
                  <a:lnTo>
                    <a:pt x="208797" y="0"/>
                  </a:lnTo>
                  <a:lnTo>
                    <a:pt x="417595" y="0"/>
                  </a:lnTo>
                  <a:lnTo>
                    <a:pt x="626392" y="12394"/>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297" name="tx297"/>
            <p:cNvSpPr/>
            <p:nvPr/>
          </p:nvSpPr>
          <p:spPr>
            <a:xfrm>
              <a:off x="4124830" y="24502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8" name="tx298"/>
            <p:cNvSpPr/>
            <p:nvPr/>
          </p:nvSpPr>
          <p:spPr>
            <a:xfrm>
              <a:off x="4333627" y="2400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99" name="tx299"/>
            <p:cNvSpPr/>
            <p:nvPr/>
          </p:nvSpPr>
          <p:spPr>
            <a:xfrm>
              <a:off x="4542425" y="2400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0" name="tx300"/>
            <p:cNvSpPr/>
            <p:nvPr/>
          </p:nvSpPr>
          <p:spPr>
            <a:xfrm>
              <a:off x="4751222" y="24130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01" name="tx301"/>
            <p:cNvSpPr/>
            <p:nvPr/>
          </p:nvSpPr>
          <p:spPr>
            <a:xfrm>
              <a:off x="4960020" y="2400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2" name="tx302"/>
            <p:cNvSpPr/>
            <p:nvPr/>
          </p:nvSpPr>
          <p:spPr>
            <a:xfrm>
              <a:off x="5168817" y="2400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3" name="tx303"/>
            <p:cNvSpPr/>
            <p:nvPr/>
          </p:nvSpPr>
          <p:spPr>
            <a:xfrm>
              <a:off x="5377615" y="2400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4" name="tx304"/>
            <p:cNvSpPr/>
            <p:nvPr/>
          </p:nvSpPr>
          <p:spPr>
            <a:xfrm>
              <a:off x="5586413" y="2400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5" name="rc305"/>
            <p:cNvSpPr/>
            <p:nvPr/>
          </p:nvSpPr>
          <p:spPr>
            <a:xfrm>
              <a:off x="4112010" y="3543478"/>
              <a:ext cx="1607740" cy="1049815"/>
            </a:xfrm>
            <a:prstGeom prst="rect">
              <a:avLst/>
            </a:prstGeom>
            <a:solidFill>
              <a:srgbClr val="EBEBEB">
                <a:alpha val="100000"/>
              </a:srgbClr>
            </a:solidFill>
          </p:spPr>
          <p:txBody>
            <a:bodyPr/>
            <a:lstStyle/>
            <a:p/>
          </p:txBody>
        </p:sp>
        <p:sp>
          <p:nvSpPr>
            <p:cNvPr id="306" name="pl306"/>
            <p:cNvSpPr/>
            <p:nvPr/>
          </p:nvSpPr>
          <p:spPr>
            <a:xfrm>
              <a:off x="4112010" y="4365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7" name="pl307"/>
            <p:cNvSpPr/>
            <p:nvPr/>
          </p:nvSpPr>
          <p:spPr>
            <a:xfrm>
              <a:off x="4112010" y="405599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8" name="pl308"/>
            <p:cNvSpPr/>
            <p:nvPr/>
          </p:nvSpPr>
          <p:spPr>
            <a:xfrm>
              <a:off x="4112010" y="37461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9" name="pl309"/>
            <p:cNvSpPr/>
            <p:nvPr/>
          </p:nvSpPr>
          <p:spPr>
            <a:xfrm>
              <a:off x="411201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0" name="pl310"/>
            <p:cNvSpPr/>
            <p:nvPr/>
          </p:nvSpPr>
          <p:spPr>
            <a:xfrm>
              <a:off x="4112010" y="452078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1" name="pl311"/>
            <p:cNvSpPr/>
            <p:nvPr/>
          </p:nvSpPr>
          <p:spPr>
            <a:xfrm>
              <a:off x="4112010" y="421092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2" name="pl312"/>
            <p:cNvSpPr/>
            <p:nvPr/>
          </p:nvSpPr>
          <p:spPr>
            <a:xfrm>
              <a:off x="4112010" y="390105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3" name="pl313"/>
            <p:cNvSpPr/>
            <p:nvPr/>
          </p:nvSpPr>
          <p:spPr>
            <a:xfrm>
              <a:off x="418508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4" name="pl314"/>
            <p:cNvSpPr/>
            <p:nvPr/>
          </p:nvSpPr>
          <p:spPr>
            <a:xfrm>
              <a:off x="439388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5" name="pl315"/>
            <p:cNvSpPr/>
            <p:nvPr/>
          </p:nvSpPr>
          <p:spPr>
            <a:xfrm>
              <a:off x="460268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6" name="pl316"/>
            <p:cNvSpPr/>
            <p:nvPr/>
          </p:nvSpPr>
          <p:spPr>
            <a:xfrm>
              <a:off x="481148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7" name="pl317"/>
            <p:cNvSpPr/>
            <p:nvPr/>
          </p:nvSpPr>
          <p:spPr>
            <a:xfrm>
              <a:off x="502027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8" name="pl318"/>
            <p:cNvSpPr/>
            <p:nvPr/>
          </p:nvSpPr>
          <p:spPr>
            <a:xfrm>
              <a:off x="522907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543787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564667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4185089" y="4111766"/>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BEBEBE">
                  <a:alpha val="69803"/>
                </a:srgbClr>
              </a:solidFill>
              <a:prstDash val="solid"/>
              <a:round/>
            </a:ln>
          </p:spPr>
          <p:txBody>
            <a:bodyPr/>
            <a:lstStyle/>
            <a:p/>
          </p:txBody>
        </p:sp>
        <p:sp>
          <p:nvSpPr>
            <p:cNvPr id="322" name="pl322"/>
            <p:cNvSpPr/>
            <p:nvPr/>
          </p:nvSpPr>
          <p:spPr>
            <a:xfrm>
              <a:off x="4185089" y="3913454"/>
              <a:ext cx="1461582" cy="49578"/>
            </a:xfrm>
            <a:custGeom>
              <a:avLst/>
              <a:pathLst>
                <a:path w="1461582" h="49578">
                  <a:moveTo>
                    <a:pt x="0" y="0"/>
                  </a:moveTo>
                  <a:lnTo>
                    <a:pt x="208797" y="12394"/>
                  </a:lnTo>
                  <a:lnTo>
                    <a:pt x="417595" y="37183"/>
                  </a:lnTo>
                  <a:lnTo>
                    <a:pt x="626392" y="49578"/>
                  </a:lnTo>
                  <a:lnTo>
                    <a:pt x="835190" y="49578"/>
                  </a:lnTo>
                  <a:lnTo>
                    <a:pt x="1043987" y="37183"/>
                  </a:lnTo>
                  <a:lnTo>
                    <a:pt x="1252785" y="37183"/>
                  </a:lnTo>
                  <a:lnTo>
                    <a:pt x="1461582" y="37183"/>
                  </a:lnTo>
                </a:path>
              </a:pathLst>
            </a:custGeom>
            <a:ln w="40651" cap="flat">
              <a:solidFill>
                <a:srgbClr val="BEBEBE">
                  <a:alpha val="69803"/>
                </a:srgbClr>
              </a:solidFill>
              <a:prstDash val="solid"/>
              <a:round/>
            </a:ln>
          </p:spPr>
          <p:txBody>
            <a:bodyPr/>
            <a:lstStyle/>
            <a:p/>
          </p:txBody>
        </p:sp>
        <p:sp>
          <p:nvSpPr>
            <p:cNvPr id="323" name="pl323"/>
            <p:cNvSpPr/>
            <p:nvPr/>
          </p:nvSpPr>
          <p:spPr>
            <a:xfrm>
              <a:off x="4185089" y="3913454"/>
              <a:ext cx="1461582" cy="49578"/>
            </a:xfrm>
            <a:custGeom>
              <a:avLst/>
              <a:pathLst>
                <a:path w="1461582" h="49578">
                  <a:moveTo>
                    <a:pt x="0" y="0"/>
                  </a:moveTo>
                  <a:lnTo>
                    <a:pt x="208797" y="12394"/>
                  </a:lnTo>
                  <a:lnTo>
                    <a:pt x="417595" y="37183"/>
                  </a:lnTo>
                  <a:lnTo>
                    <a:pt x="626392" y="49578"/>
                  </a:lnTo>
                  <a:lnTo>
                    <a:pt x="835190" y="49578"/>
                  </a:lnTo>
                  <a:lnTo>
                    <a:pt x="1043987" y="37183"/>
                  </a:lnTo>
                  <a:lnTo>
                    <a:pt x="1252785" y="37183"/>
                  </a:lnTo>
                  <a:lnTo>
                    <a:pt x="1461582" y="37183"/>
                  </a:lnTo>
                </a:path>
              </a:pathLst>
            </a:custGeom>
            <a:ln w="35231" cap="flat">
              <a:solidFill>
                <a:srgbClr val="BEBEBE">
                  <a:alpha val="69803"/>
                </a:srgbClr>
              </a:solidFill>
              <a:prstDash val="solid"/>
              <a:round/>
            </a:ln>
          </p:spPr>
          <p:txBody>
            <a:bodyPr/>
            <a:lstStyle/>
            <a:p/>
          </p:txBody>
        </p:sp>
        <p:sp>
          <p:nvSpPr>
            <p:cNvPr id="324" name="pl324"/>
            <p:cNvSpPr/>
            <p:nvPr/>
          </p:nvSpPr>
          <p:spPr>
            <a:xfrm>
              <a:off x="4185089" y="4111766"/>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6B6B6B">
                  <a:alpha val="100000"/>
                </a:srgbClr>
              </a:solidFill>
              <a:prstDash val="solid"/>
              <a:round/>
            </a:ln>
          </p:spPr>
          <p:txBody>
            <a:bodyPr/>
            <a:lstStyle/>
            <a:p/>
          </p:txBody>
        </p:sp>
        <p:sp>
          <p:nvSpPr>
            <p:cNvPr id="325" name="pl325"/>
            <p:cNvSpPr/>
            <p:nvPr/>
          </p:nvSpPr>
          <p:spPr>
            <a:xfrm>
              <a:off x="4185089" y="3913454"/>
              <a:ext cx="1461582" cy="49578"/>
            </a:xfrm>
            <a:custGeom>
              <a:avLst/>
              <a:pathLst>
                <a:path w="1461582" h="49578">
                  <a:moveTo>
                    <a:pt x="0" y="0"/>
                  </a:moveTo>
                  <a:lnTo>
                    <a:pt x="208797" y="12394"/>
                  </a:lnTo>
                  <a:lnTo>
                    <a:pt x="417595" y="37183"/>
                  </a:lnTo>
                  <a:lnTo>
                    <a:pt x="626392" y="49578"/>
                  </a:lnTo>
                  <a:lnTo>
                    <a:pt x="835190" y="49578"/>
                  </a:lnTo>
                  <a:lnTo>
                    <a:pt x="1043987" y="37183"/>
                  </a:lnTo>
                  <a:lnTo>
                    <a:pt x="1252785" y="37183"/>
                  </a:lnTo>
                  <a:lnTo>
                    <a:pt x="1461582" y="37183"/>
                  </a:lnTo>
                </a:path>
              </a:pathLst>
            </a:custGeom>
            <a:ln w="40651" cap="flat">
              <a:solidFill>
                <a:srgbClr val="000000">
                  <a:alpha val="100000"/>
                </a:srgbClr>
              </a:solidFill>
              <a:prstDash val="solid"/>
              <a:round/>
            </a:ln>
          </p:spPr>
          <p:txBody>
            <a:bodyPr/>
            <a:lstStyle/>
            <a:p/>
          </p:txBody>
        </p:sp>
        <p:sp>
          <p:nvSpPr>
            <p:cNvPr id="326" name="pl326"/>
            <p:cNvSpPr/>
            <p:nvPr/>
          </p:nvSpPr>
          <p:spPr>
            <a:xfrm>
              <a:off x="4185089" y="3913454"/>
              <a:ext cx="1461582" cy="49578"/>
            </a:xfrm>
            <a:custGeom>
              <a:avLst/>
              <a:pathLst>
                <a:path w="1461582" h="49578">
                  <a:moveTo>
                    <a:pt x="0" y="0"/>
                  </a:moveTo>
                  <a:lnTo>
                    <a:pt x="208797" y="12394"/>
                  </a:lnTo>
                  <a:lnTo>
                    <a:pt x="417595" y="37183"/>
                  </a:lnTo>
                  <a:lnTo>
                    <a:pt x="626392" y="49578"/>
                  </a:lnTo>
                  <a:lnTo>
                    <a:pt x="835190" y="49578"/>
                  </a:lnTo>
                  <a:lnTo>
                    <a:pt x="1043987" y="37183"/>
                  </a:lnTo>
                  <a:lnTo>
                    <a:pt x="1252785" y="37183"/>
                  </a:lnTo>
                  <a:lnTo>
                    <a:pt x="1461582" y="37183"/>
                  </a:lnTo>
                </a:path>
              </a:pathLst>
            </a:custGeom>
            <a:ln w="35231" cap="flat">
              <a:solidFill>
                <a:srgbClr val="1CABE2">
                  <a:alpha val="100000"/>
                </a:srgbClr>
              </a:solidFill>
              <a:prstDash val="solid"/>
              <a:round/>
            </a:ln>
          </p:spPr>
          <p:txBody>
            <a:bodyPr/>
            <a:lstStyle/>
            <a:p/>
          </p:txBody>
        </p:sp>
        <p:sp>
          <p:nvSpPr>
            <p:cNvPr id="327" name="tx327"/>
            <p:cNvSpPr/>
            <p:nvPr/>
          </p:nvSpPr>
          <p:spPr>
            <a:xfrm>
              <a:off x="4124830"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28" name="tx328"/>
            <p:cNvSpPr/>
            <p:nvPr/>
          </p:nvSpPr>
          <p:spPr>
            <a:xfrm>
              <a:off x="4333627" y="37472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9" name="tx329"/>
            <p:cNvSpPr/>
            <p:nvPr/>
          </p:nvSpPr>
          <p:spPr>
            <a:xfrm>
              <a:off x="4542425" y="37720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30" name="tx330"/>
            <p:cNvSpPr/>
            <p:nvPr/>
          </p:nvSpPr>
          <p:spPr>
            <a:xfrm>
              <a:off x="4751222" y="37844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31" name="tx331"/>
            <p:cNvSpPr/>
            <p:nvPr/>
          </p:nvSpPr>
          <p:spPr>
            <a:xfrm>
              <a:off x="4960020" y="37844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32" name="tx332"/>
            <p:cNvSpPr/>
            <p:nvPr/>
          </p:nvSpPr>
          <p:spPr>
            <a:xfrm>
              <a:off x="5168817" y="37720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33" name="tx333"/>
            <p:cNvSpPr/>
            <p:nvPr/>
          </p:nvSpPr>
          <p:spPr>
            <a:xfrm>
              <a:off x="5377615" y="37720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34" name="tx334"/>
            <p:cNvSpPr/>
            <p:nvPr/>
          </p:nvSpPr>
          <p:spPr>
            <a:xfrm>
              <a:off x="5586413" y="37720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35" name="rc335"/>
            <p:cNvSpPr/>
            <p:nvPr/>
          </p:nvSpPr>
          <p:spPr>
            <a:xfrm>
              <a:off x="5789340" y="874964"/>
              <a:ext cx="1607740" cy="1049815"/>
            </a:xfrm>
            <a:prstGeom prst="rect">
              <a:avLst/>
            </a:prstGeom>
            <a:solidFill>
              <a:srgbClr val="EBEBEB">
                <a:alpha val="100000"/>
              </a:srgbClr>
            </a:solidFill>
          </p:spPr>
          <p:txBody>
            <a:bodyPr/>
            <a:lstStyle/>
            <a:p/>
          </p:txBody>
        </p:sp>
        <p:sp>
          <p:nvSpPr>
            <p:cNvPr id="336" name="pl336"/>
            <p:cNvSpPr/>
            <p:nvPr/>
          </p:nvSpPr>
          <p:spPr>
            <a:xfrm>
              <a:off x="5789340" y="16973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7" name="pl337"/>
            <p:cNvSpPr/>
            <p:nvPr/>
          </p:nvSpPr>
          <p:spPr>
            <a:xfrm>
              <a:off x="5789340" y="13874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8" name="pl338"/>
            <p:cNvSpPr/>
            <p:nvPr/>
          </p:nvSpPr>
          <p:spPr>
            <a:xfrm>
              <a:off x="5789340" y="107761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9" name="pl339"/>
            <p:cNvSpPr/>
            <p:nvPr/>
          </p:nvSpPr>
          <p:spPr>
            <a:xfrm>
              <a:off x="578934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0" name="pl340"/>
            <p:cNvSpPr/>
            <p:nvPr/>
          </p:nvSpPr>
          <p:spPr>
            <a:xfrm>
              <a:off x="5789340" y="1852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1" name="pl341"/>
            <p:cNvSpPr/>
            <p:nvPr/>
          </p:nvSpPr>
          <p:spPr>
            <a:xfrm>
              <a:off x="5789340" y="154240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2" name="pl342"/>
            <p:cNvSpPr/>
            <p:nvPr/>
          </p:nvSpPr>
          <p:spPr>
            <a:xfrm>
              <a:off x="5789340" y="123254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3" name="pl343"/>
            <p:cNvSpPr/>
            <p:nvPr/>
          </p:nvSpPr>
          <p:spPr>
            <a:xfrm>
              <a:off x="586241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44" name="pl344"/>
            <p:cNvSpPr/>
            <p:nvPr/>
          </p:nvSpPr>
          <p:spPr>
            <a:xfrm>
              <a:off x="607121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45" name="pl345"/>
            <p:cNvSpPr/>
            <p:nvPr/>
          </p:nvSpPr>
          <p:spPr>
            <a:xfrm>
              <a:off x="628001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46" name="pl346"/>
            <p:cNvSpPr/>
            <p:nvPr/>
          </p:nvSpPr>
          <p:spPr>
            <a:xfrm>
              <a:off x="648881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669760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690640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711520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732400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5862419" y="1443252"/>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BEBEBE">
                  <a:alpha val="69803"/>
                </a:srgbClr>
              </a:solidFill>
              <a:prstDash val="solid"/>
              <a:round/>
            </a:ln>
          </p:spPr>
          <p:txBody>
            <a:bodyPr/>
            <a:lstStyle/>
            <a:p/>
          </p:txBody>
        </p:sp>
        <p:sp>
          <p:nvSpPr>
            <p:cNvPr id="352" name="pl352"/>
            <p:cNvSpPr/>
            <p:nvPr/>
          </p:nvSpPr>
          <p:spPr>
            <a:xfrm>
              <a:off x="5862419" y="1244940"/>
              <a:ext cx="1461582" cy="49578"/>
            </a:xfrm>
            <a:custGeom>
              <a:avLst/>
              <a:pathLst>
                <a:path w="1461582" h="49578">
                  <a:moveTo>
                    <a:pt x="0" y="24789"/>
                  </a:moveTo>
                  <a:lnTo>
                    <a:pt x="208797" y="24789"/>
                  </a:lnTo>
                  <a:lnTo>
                    <a:pt x="417595" y="49578"/>
                  </a:lnTo>
                  <a:lnTo>
                    <a:pt x="626392" y="12394"/>
                  </a:lnTo>
                  <a:lnTo>
                    <a:pt x="835190" y="12394"/>
                  </a:lnTo>
                  <a:lnTo>
                    <a:pt x="1043987" y="0"/>
                  </a:lnTo>
                  <a:lnTo>
                    <a:pt x="1252785" y="12394"/>
                  </a:lnTo>
                  <a:lnTo>
                    <a:pt x="1461582" y="0"/>
                  </a:lnTo>
                </a:path>
              </a:pathLst>
            </a:custGeom>
            <a:ln w="40651" cap="flat">
              <a:solidFill>
                <a:srgbClr val="BEBEBE">
                  <a:alpha val="69803"/>
                </a:srgbClr>
              </a:solidFill>
              <a:prstDash val="solid"/>
              <a:round/>
            </a:ln>
          </p:spPr>
          <p:txBody>
            <a:bodyPr/>
            <a:lstStyle/>
            <a:p/>
          </p:txBody>
        </p:sp>
        <p:sp>
          <p:nvSpPr>
            <p:cNvPr id="353" name="pl353"/>
            <p:cNvSpPr/>
            <p:nvPr/>
          </p:nvSpPr>
          <p:spPr>
            <a:xfrm>
              <a:off x="5862419" y="1244940"/>
              <a:ext cx="1461582" cy="49578"/>
            </a:xfrm>
            <a:custGeom>
              <a:avLst/>
              <a:pathLst>
                <a:path w="1461582" h="49578">
                  <a:moveTo>
                    <a:pt x="0" y="24789"/>
                  </a:moveTo>
                  <a:lnTo>
                    <a:pt x="208797" y="24789"/>
                  </a:lnTo>
                  <a:lnTo>
                    <a:pt x="417595" y="49578"/>
                  </a:lnTo>
                  <a:lnTo>
                    <a:pt x="626392" y="12394"/>
                  </a:lnTo>
                  <a:lnTo>
                    <a:pt x="835190" y="12394"/>
                  </a:lnTo>
                  <a:lnTo>
                    <a:pt x="1043987" y="0"/>
                  </a:lnTo>
                  <a:lnTo>
                    <a:pt x="1252785" y="12394"/>
                  </a:lnTo>
                  <a:lnTo>
                    <a:pt x="1461582" y="0"/>
                  </a:lnTo>
                </a:path>
              </a:pathLst>
            </a:custGeom>
            <a:ln w="35231" cap="flat">
              <a:solidFill>
                <a:srgbClr val="BEBEBE">
                  <a:alpha val="69803"/>
                </a:srgbClr>
              </a:solidFill>
              <a:prstDash val="solid"/>
              <a:round/>
            </a:ln>
          </p:spPr>
          <p:txBody>
            <a:bodyPr/>
            <a:lstStyle/>
            <a:p/>
          </p:txBody>
        </p:sp>
        <p:sp>
          <p:nvSpPr>
            <p:cNvPr id="354" name="pl354"/>
            <p:cNvSpPr/>
            <p:nvPr/>
          </p:nvSpPr>
          <p:spPr>
            <a:xfrm>
              <a:off x="5862419" y="1443252"/>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6B6B6B">
                  <a:alpha val="100000"/>
                </a:srgbClr>
              </a:solidFill>
              <a:prstDash val="solid"/>
              <a:round/>
            </a:ln>
          </p:spPr>
          <p:txBody>
            <a:bodyPr/>
            <a:lstStyle/>
            <a:p/>
          </p:txBody>
        </p:sp>
        <p:sp>
          <p:nvSpPr>
            <p:cNvPr id="355" name="pl355"/>
            <p:cNvSpPr/>
            <p:nvPr/>
          </p:nvSpPr>
          <p:spPr>
            <a:xfrm>
              <a:off x="5862419" y="1244940"/>
              <a:ext cx="1461582" cy="49578"/>
            </a:xfrm>
            <a:custGeom>
              <a:avLst/>
              <a:pathLst>
                <a:path w="1461582" h="49578">
                  <a:moveTo>
                    <a:pt x="0" y="24789"/>
                  </a:moveTo>
                  <a:lnTo>
                    <a:pt x="208797" y="24789"/>
                  </a:lnTo>
                  <a:lnTo>
                    <a:pt x="417595" y="49578"/>
                  </a:lnTo>
                  <a:lnTo>
                    <a:pt x="626392" y="12394"/>
                  </a:lnTo>
                  <a:lnTo>
                    <a:pt x="835190" y="12394"/>
                  </a:lnTo>
                  <a:lnTo>
                    <a:pt x="1043987" y="0"/>
                  </a:lnTo>
                  <a:lnTo>
                    <a:pt x="1252785" y="12394"/>
                  </a:lnTo>
                  <a:lnTo>
                    <a:pt x="1461582" y="0"/>
                  </a:lnTo>
                </a:path>
              </a:pathLst>
            </a:custGeom>
            <a:ln w="40651" cap="flat">
              <a:solidFill>
                <a:srgbClr val="000000">
                  <a:alpha val="100000"/>
                </a:srgbClr>
              </a:solidFill>
              <a:prstDash val="solid"/>
              <a:round/>
            </a:ln>
          </p:spPr>
          <p:txBody>
            <a:bodyPr/>
            <a:lstStyle/>
            <a:p/>
          </p:txBody>
        </p:sp>
        <p:sp>
          <p:nvSpPr>
            <p:cNvPr id="356" name="pl356"/>
            <p:cNvSpPr/>
            <p:nvPr/>
          </p:nvSpPr>
          <p:spPr>
            <a:xfrm>
              <a:off x="5862419" y="1244940"/>
              <a:ext cx="1461582" cy="49578"/>
            </a:xfrm>
            <a:custGeom>
              <a:avLst/>
              <a:pathLst>
                <a:path w="1461582" h="49578">
                  <a:moveTo>
                    <a:pt x="0" y="24789"/>
                  </a:moveTo>
                  <a:lnTo>
                    <a:pt x="208797" y="24789"/>
                  </a:lnTo>
                  <a:lnTo>
                    <a:pt x="417595" y="49578"/>
                  </a:lnTo>
                  <a:lnTo>
                    <a:pt x="626392" y="12394"/>
                  </a:lnTo>
                  <a:lnTo>
                    <a:pt x="835190" y="12394"/>
                  </a:lnTo>
                  <a:lnTo>
                    <a:pt x="1043987" y="0"/>
                  </a:lnTo>
                  <a:lnTo>
                    <a:pt x="1252785" y="12394"/>
                  </a:lnTo>
                  <a:lnTo>
                    <a:pt x="1461582" y="0"/>
                  </a:lnTo>
                </a:path>
              </a:pathLst>
            </a:custGeom>
            <a:ln w="35231" cap="flat">
              <a:solidFill>
                <a:srgbClr val="1CABE2">
                  <a:alpha val="100000"/>
                </a:srgbClr>
              </a:solidFill>
              <a:prstDash val="solid"/>
              <a:round/>
            </a:ln>
          </p:spPr>
          <p:txBody>
            <a:bodyPr/>
            <a:lstStyle/>
            <a:p/>
          </p:txBody>
        </p:sp>
        <p:sp>
          <p:nvSpPr>
            <p:cNvPr id="357" name="tx357"/>
            <p:cNvSpPr/>
            <p:nvPr/>
          </p:nvSpPr>
          <p:spPr>
            <a:xfrm>
              <a:off x="5802160" y="109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58" name="tx358"/>
            <p:cNvSpPr/>
            <p:nvPr/>
          </p:nvSpPr>
          <p:spPr>
            <a:xfrm>
              <a:off x="6010957" y="109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59" name="tx359"/>
            <p:cNvSpPr/>
            <p:nvPr/>
          </p:nvSpPr>
          <p:spPr>
            <a:xfrm>
              <a:off x="6219755" y="11159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60" name="tx360"/>
            <p:cNvSpPr/>
            <p:nvPr/>
          </p:nvSpPr>
          <p:spPr>
            <a:xfrm>
              <a:off x="6428552" y="10787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61" name="tx361"/>
            <p:cNvSpPr/>
            <p:nvPr/>
          </p:nvSpPr>
          <p:spPr>
            <a:xfrm>
              <a:off x="6637350" y="10787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62" name="tx362"/>
            <p:cNvSpPr/>
            <p:nvPr/>
          </p:nvSpPr>
          <p:spPr>
            <a:xfrm>
              <a:off x="6846147" y="10663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63" name="tx363"/>
            <p:cNvSpPr/>
            <p:nvPr/>
          </p:nvSpPr>
          <p:spPr>
            <a:xfrm>
              <a:off x="7054945" y="10787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64" name="tx364"/>
            <p:cNvSpPr/>
            <p:nvPr/>
          </p:nvSpPr>
          <p:spPr>
            <a:xfrm>
              <a:off x="7263742" y="10663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65" name="rc365"/>
            <p:cNvSpPr/>
            <p:nvPr/>
          </p:nvSpPr>
          <p:spPr>
            <a:xfrm>
              <a:off x="5789340" y="2209221"/>
              <a:ext cx="1607740" cy="1049815"/>
            </a:xfrm>
            <a:prstGeom prst="rect">
              <a:avLst/>
            </a:prstGeom>
            <a:solidFill>
              <a:srgbClr val="EBEBEB">
                <a:alpha val="100000"/>
              </a:srgbClr>
            </a:solidFill>
          </p:spPr>
          <p:txBody>
            <a:bodyPr/>
            <a:lstStyle/>
            <a:p/>
          </p:txBody>
        </p:sp>
        <p:sp>
          <p:nvSpPr>
            <p:cNvPr id="366" name="pl366"/>
            <p:cNvSpPr/>
            <p:nvPr/>
          </p:nvSpPr>
          <p:spPr>
            <a:xfrm>
              <a:off x="5789340" y="303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7" name="pl367"/>
            <p:cNvSpPr/>
            <p:nvPr/>
          </p:nvSpPr>
          <p:spPr>
            <a:xfrm>
              <a:off x="5789340" y="272173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8" name="pl368"/>
            <p:cNvSpPr/>
            <p:nvPr/>
          </p:nvSpPr>
          <p:spPr>
            <a:xfrm>
              <a:off x="5789340" y="241187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9" name="pl369"/>
            <p:cNvSpPr/>
            <p:nvPr/>
          </p:nvSpPr>
          <p:spPr>
            <a:xfrm>
              <a:off x="578934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0" name="pl370"/>
            <p:cNvSpPr/>
            <p:nvPr/>
          </p:nvSpPr>
          <p:spPr>
            <a:xfrm>
              <a:off x="5789340" y="318652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1" name="pl371"/>
            <p:cNvSpPr/>
            <p:nvPr/>
          </p:nvSpPr>
          <p:spPr>
            <a:xfrm>
              <a:off x="5789340" y="287666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2" name="pl372"/>
            <p:cNvSpPr/>
            <p:nvPr/>
          </p:nvSpPr>
          <p:spPr>
            <a:xfrm>
              <a:off x="5789340" y="256680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3" name="pl373"/>
            <p:cNvSpPr/>
            <p:nvPr/>
          </p:nvSpPr>
          <p:spPr>
            <a:xfrm>
              <a:off x="586241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607121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628001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648881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669760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690640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711520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732400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5862419" y="2777509"/>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BEBEBE">
                  <a:alpha val="69803"/>
                </a:srgbClr>
              </a:solidFill>
              <a:prstDash val="solid"/>
              <a:round/>
            </a:ln>
          </p:spPr>
          <p:txBody>
            <a:bodyPr/>
            <a:lstStyle/>
            <a:p/>
          </p:txBody>
        </p:sp>
        <p:sp>
          <p:nvSpPr>
            <p:cNvPr id="382" name="pl382"/>
            <p:cNvSpPr/>
            <p:nvPr/>
          </p:nvSpPr>
          <p:spPr>
            <a:xfrm>
              <a:off x="5862419" y="2678353"/>
              <a:ext cx="1461582" cy="61972"/>
            </a:xfrm>
            <a:custGeom>
              <a:avLst/>
              <a:pathLst>
                <a:path w="1461582" h="61972">
                  <a:moveTo>
                    <a:pt x="0" y="0"/>
                  </a:moveTo>
                  <a:lnTo>
                    <a:pt x="208797" y="12394"/>
                  </a:lnTo>
                  <a:lnTo>
                    <a:pt x="417595" y="12394"/>
                  </a:lnTo>
                  <a:lnTo>
                    <a:pt x="626392" y="24789"/>
                  </a:lnTo>
                  <a:lnTo>
                    <a:pt x="835190" y="37183"/>
                  </a:lnTo>
                  <a:lnTo>
                    <a:pt x="1043987" y="49578"/>
                  </a:lnTo>
                  <a:lnTo>
                    <a:pt x="1252785" y="49578"/>
                  </a:lnTo>
                  <a:lnTo>
                    <a:pt x="1461582" y="61972"/>
                  </a:lnTo>
                </a:path>
              </a:pathLst>
            </a:custGeom>
            <a:ln w="40651" cap="flat">
              <a:solidFill>
                <a:srgbClr val="BEBEBE">
                  <a:alpha val="69803"/>
                </a:srgbClr>
              </a:solidFill>
              <a:prstDash val="solid"/>
              <a:round/>
            </a:ln>
          </p:spPr>
          <p:txBody>
            <a:bodyPr/>
            <a:lstStyle/>
            <a:p/>
          </p:txBody>
        </p:sp>
        <p:sp>
          <p:nvSpPr>
            <p:cNvPr id="383" name="pl383"/>
            <p:cNvSpPr/>
            <p:nvPr/>
          </p:nvSpPr>
          <p:spPr>
            <a:xfrm>
              <a:off x="5862419" y="2678353"/>
              <a:ext cx="1461582" cy="61972"/>
            </a:xfrm>
            <a:custGeom>
              <a:avLst/>
              <a:pathLst>
                <a:path w="1461582" h="61972">
                  <a:moveTo>
                    <a:pt x="0" y="0"/>
                  </a:moveTo>
                  <a:lnTo>
                    <a:pt x="208797" y="12394"/>
                  </a:lnTo>
                  <a:lnTo>
                    <a:pt x="417595" y="12394"/>
                  </a:lnTo>
                  <a:lnTo>
                    <a:pt x="626392" y="24789"/>
                  </a:lnTo>
                  <a:lnTo>
                    <a:pt x="835190" y="37183"/>
                  </a:lnTo>
                  <a:lnTo>
                    <a:pt x="1043987" y="49578"/>
                  </a:lnTo>
                  <a:lnTo>
                    <a:pt x="1252785" y="49578"/>
                  </a:lnTo>
                  <a:lnTo>
                    <a:pt x="1461582" y="61972"/>
                  </a:lnTo>
                </a:path>
              </a:pathLst>
            </a:custGeom>
            <a:ln w="35231" cap="flat">
              <a:solidFill>
                <a:srgbClr val="BEBEBE">
                  <a:alpha val="69803"/>
                </a:srgbClr>
              </a:solidFill>
              <a:prstDash val="solid"/>
              <a:round/>
            </a:ln>
          </p:spPr>
          <p:txBody>
            <a:bodyPr/>
            <a:lstStyle/>
            <a:p/>
          </p:txBody>
        </p:sp>
        <p:sp>
          <p:nvSpPr>
            <p:cNvPr id="384" name="pl384"/>
            <p:cNvSpPr/>
            <p:nvPr/>
          </p:nvSpPr>
          <p:spPr>
            <a:xfrm>
              <a:off x="5862419" y="2777509"/>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6B6B6B">
                  <a:alpha val="100000"/>
                </a:srgbClr>
              </a:solidFill>
              <a:prstDash val="solid"/>
              <a:round/>
            </a:ln>
          </p:spPr>
          <p:txBody>
            <a:bodyPr/>
            <a:lstStyle/>
            <a:p/>
          </p:txBody>
        </p:sp>
        <p:sp>
          <p:nvSpPr>
            <p:cNvPr id="385" name="pl385"/>
            <p:cNvSpPr/>
            <p:nvPr/>
          </p:nvSpPr>
          <p:spPr>
            <a:xfrm>
              <a:off x="5862419" y="2678353"/>
              <a:ext cx="1461582" cy="61972"/>
            </a:xfrm>
            <a:custGeom>
              <a:avLst/>
              <a:pathLst>
                <a:path w="1461582" h="61972">
                  <a:moveTo>
                    <a:pt x="0" y="0"/>
                  </a:moveTo>
                  <a:lnTo>
                    <a:pt x="208797" y="12394"/>
                  </a:lnTo>
                  <a:lnTo>
                    <a:pt x="417595" y="12394"/>
                  </a:lnTo>
                  <a:lnTo>
                    <a:pt x="626392" y="24789"/>
                  </a:lnTo>
                  <a:lnTo>
                    <a:pt x="835190" y="37183"/>
                  </a:lnTo>
                  <a:lnTo>
                    <a:pt x="1043987" y="49578"/>
                  </a:lnTo>
                  <a:lnTo>
                    <a:pt x="1252785" y="49578"/>
                  </a:lnTo>
                  <a:lnTo>
                    <a:pt x="1461582" y="61972"/>
                  </a:lnTo>
                </a:path>
              </a:pathLst>
            </a:custGeom>
            <a:ln w="40651" cap="flat">
              <a:solidFill>
                <a:srgbClr val="000000">
                  <a:alpha val="100000"/>
                </a:srgbClr>
              </a:solidFill>
              <a:prstDash val="solid"/>
              <a:round/>
            </a:ln>
          </p:spPr>
          <p:txBody>
            <a:bodyPr/>
            <a:lstStyle/>
            <a:p/>
          </p:txBody>
        </p:sp>
        <p:sp>
          <p:nvSpPr>
            <p:cNvPr id="386" name="pl386"/>
            <p:cNvSpPr/>
            <p:nvPr/>
          </p:nvSpPr>
          <p:spPr>
            <a:xfrm>
              <a:off x="5862419" y="2678353"/>
              <a:ext cx="1461582" cy="61972"/>
            </a:xfrm>
            <a:custGeom>
              <a:avLst/>
              <a:pathLst>
                <a:path w="1461582" h="61972">
                  <a:moveTo>
                    <a:pt x="0" y="0"/>
                  </a:moveTo>
                  <a:lnTo>
                    <a:pt x="208797" y="12394"/>
                  </a:lnTo>
                  <a:lnTo>
                    <a:pt x="417595" y="12394"/>
                  </a:lnTo>
                  <a:lnTo>
                    <a:pt x="626392" y="24789"/>
                  </a:lnTo>
                  <a:lnTo>
                    <a:pt x="835190" y="37183"/>
                  </a:lnTo>
                  <a:lnTo>
                    <a:pt x="1043987" y="49578"/>
                  </a:lnTo>
                  <a:lnTo>
                    <a:pt x="1252785" y="49578"/>
                  </a:lnTo>
                  <a:lnTo>
                    <a:pt x="1461582" y="61972"/>
                  </a:lnTo>
                </a:path>
              </a:pathLst>
            </a:custGeom>
            <a:ln w="35231" cap="flat">
              <a:solidFill>
                <a:srgbClr val="1CABE2">
                  <a:alpha val="100000"/>
                </a:srgbClr>
              </a:solidFill>
              <a:prstDash val="solid"/>
              <a:round/>
            </a:ln>
          </p:spPr>
          <p:txBody>
            <a:bodyPr/>
            <a:lstStyle/>
            <a:p/>
          </p:txBody>
        </p:sp>
        <p:sp>
          <p:nvSpPr>
            <p:cNvPr id="387" name="tx387"/>
            <p:cNvSpPr/>
            <p:nvPr/>
          </p:nvSpPr>
          <p:spPr>
            <a:xfrm>
              <a:off x="5802160" y="2499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88" name="tx388"/>
            <p:cNvSpPr/>
            <p:nvPr/>
          </p:nvSpPr>
          <p:spPr>
            <a:xfrm>
              <a:off x="6010957" y="25121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89" name="tx389"/>
            <p:cNvSpPr/>
            <p:nvPr/>
          </p:nvSpPr>
          <p:spPr>
            <a:xfrm>
              <a:off x="6219755" y="25121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90" name="tx390"/>
            <p:cNvSpPr/>
            <p:nvPr/>
          </p:nvSpPr>
          <p:spPr>
            <a:xfrm>
              <a:off x="6428552" y="2524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91" name="tx391"/>
            <p:cNvSpPr/>
            <p:nvPr/>
          </p:nvSpPr>
          <p:spPr>
            <a:xfrm>
              <a:off x="6637350" y="25369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92" name="tx392"/>
            <p:cNvSpPr/>
            <p:nvPr/>
          </p:nvSpPr>
          <p:spPr>
            <a:xfrm>
              <a:off x="6846147" y="25493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93" name="tx393"/>
            <p:cNvSpPr/>
            <p:nvPr/>
          </p:nvSpPr>
          <p:spPr>
            <a:xfrm>
              <a:off x="7054945" y="25493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94" name="tx394"/>
            <p:cNvSpPr/>
            <p:nvPr/>
          </p:nvSpPr>
          <p:spPr>
            <a:xfrm>
              <a:off x="7263742" y="25617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95" name="rc395"/>
            <p:cNvSpPr/>
            <p:nvPr/>
          </p:nvSpPr>
          <p:spPr>
            <a:xfrm>
              <a:off x="5789340" y="3543478"/>
              <a:ext cx="1607740" cy="1049815"/>
            </a:xfrm>
            <a:prstGeom prst="rect">
              <a:avLst/>
            </a:prstGeom>
            <a:solidFill>
              <a:srgbClr val="EBEBEB">
                <a:alpha val="100000"/>
              </a:srgbClr>
            </a:solidFill>
          </p:spPr>
          <p:txBody>
            <a:bodyPr/>
            <a:lstStyle/>
            <a:p/>
          </p:txBody>
        </p:sp>
        <p:sp>
          <p:nvSpPr>
            <p:cNvPr id="396" name="pl396"/>
            <p:cNvSpPr/>
            <p:nvPr/>
          </p:nvSpPr>
          <p:spPr>
            <a:xfrm>
              <a:off x="5789340" y="4365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7" name="pl397"/>
            <p:cNvSpPr/>
            <p:nvPr/>
          </p:nvSpPr>
          <p:spPr>
            <a:xfrm>
              <a:off x="5789340" y="405599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8" name="pl398"/>
            <p:cNvSpPr/>
            <p:nvPr/>
          </p:nvSpPr>
          <p:spPr>
            <a:xfrm>
              <a:off x="5789340" y="37461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9" name="pl399"/>
            <p:cNvSpPr/>
            <p:nvPr/>
          </p:nvSpPr>
          <p:spPr>
            <a:xfrm>
              <a:off x="578934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0" name="pl400"/>
            <p:cNvSpPr/>
            <p:nvPr/>
          </p:nvSpPr>
          <p:spPr>
            <a:xfrm>
              <a:off x="5789340" y="452078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1" name="pl401"/>
            <p:cNvSpPr/>
            <p:nvPr/>
          </p:nvSpPr>
          <p:spPr>
            <a:xfrm>
              <a:off x="5789340" y="421092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2" name="pl402"/>
            <p:cNvSpPr/>
            <p:nvPr/>
          </p:nvSpPr>
          <p:spPr>
            <a:xfrm>
              <a:off x="5789340" y="390105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3" name="pl403"/>
            <p:cNvSpPr/>
            <p:nvPr/>
          </p:nvSpPr>
          <p:spPr>
            <a:xfrm>
              <a:off x="586241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607121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628001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648881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669760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690640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711520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732400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11" name="pl411"/>
            <p:cNvSpPr/>
            <p:nvPr/>
          </p:nvSpPr>
          <p:spPr>
            <a:xfrm>
              <a:off x="5862419" y="4111766"/>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BEBEBE">
                  <a:alpha val="69803"/>
                </a:srgbClr>
              </a:solidFill>
              <a:prstDash val="solid"/>
              <a:round/>
            </a:ln>
          </p:spPr>
          <p:txBody>
            <a:bodyPr/>
            <a:lstStyle/>
            <a:p/>
          </p:txBody>
        </p:sp>
        <p:sp>
          <p:nvSpPr>
            <p:cNvPr id="412" name="pl412"/>
            <p:cNvSpPr/>
            <p:nvPr/>
          </p:nvSpPr>
          <p:spPr>
            <a:xfrm>
              <a:off x="5862419" y="3913454"/>
              <a:ext cx="1461582" cy="37183"/>
            </a:xfrm>
            <a:custGeom>
              <a:avLst/>
              <a:pathLst>
                <a:path w="1461582" h="37183">
                  <a:moveTo>
                    <a:pt x="0" y="0"/>
                  </a:moveTo>
                  <a:lnTo>
                    <a:pt x="208797" y="0"/>
                  </a:lnTo>
                  <a:lnTo>
                    <a:pt x="417595" y="37183"/>
                  </a:lnTo>
                  <a:lnTo>
                    <a:pt x="626392" y="37183"/>
                  </a:lnTo>
                  <a:lnTo>
                    <a:pt x="835190" y="12394"/>
                  </a:lnTo>
                  <a:lnTo>
                    <a:pt x="1043987" y="0"/>
                  </a:lnTo>
                  <a:lnTo>
                    <a:pt x="1252785" y="24789"/>
                  </a:lnTo>
                  <a:lnTo>
                    <a:pt x="1461582" y="37183"/>
                  </a:lnTo>
                </a:path>
              </a:pathLst>
            </a:custGeom>
            <a:ln w="40651" cap="flat">
              <a:solidFill>
                <a:srgbClr val="BEBEBE">
                  <a:alpha val="69803"/>
                </a:srgbClr>
              </a:solidFill>
              <a:prstDash val="solid"/>
              <a:round/>
            </a:ln>
          </p:spPr>
          <p:txBody>
            <a:bodyPr/>
            <a:lstStyle/>
            <a:p/>
          </p:txBody>
        </p:sp>
        <p:sp>
          <p:nvSpPr>
            <p:cNvPr id="413" name="pl413"/>
            <p:cNvSpPr/>
            <p:nvPr/>
          </p:nvSpPr>
          <p:spPr>
            <a:xfrm>
              <a:off x="5862419" y="3913454"/>
              <a:ext cx="1461582" cy="37183"/>
            </a:xfrm>
            <a:custGeom>
              <a:avLst/>
              <a:pathLst>
                <a:path w="1461582" h="37183">
                  <a:moveTo>
                    <a:pt x="0" y="0"/>
                  </a:moveTo>
                  <a:lnTo>
                    <a:pt x="208797" y="0"/>
                  </a:lnTo>
                  <a:lnTo>
                    <a:pt x="417595" y="37183"/>
                  </a:lnTo>
                  <a:lnTo>
                    <a:pt x="626392" y="37183"/>
                  </a:lnTo>
                  <a:lnTo>
                    <a:pt x="835190" y="12394"/>
                  </a:lnTo>
                  <a:lnTo>
                    <a:pt x="1043987" y="0"/>
                  </a:lnTo>
                  <a:lnTo>
                    <a:pt x="1252785" y="24789"/>
                  </a:lnTo>
                  <a:lnTo>
                    <a:pt x="1461582" y="37183"/>
                  </a:lnTo>
                </a:path>
              </a:pathLst>
            </a:custGeom>
            <a:ln w="35231" cap="flat">
              <a:solidFill>
                <a:srgbClr val="BEBEBE">
                  <a:alpha val="69803"/>
                </a:srgbClr>
              </a:solidFill>
              <a:prstDash val="solid"/>
              <a:round/>
            </a:ln>
          </p:spPr>
          <p:txBody>
            <a:bodyPr/>
            <a:lstStyle/>
            <a:p/>
          </p:txBody>
        </p:sp>
        <p:sp>
          <p:nvSpPr>
            <p:cNvPr id="414" name="pl414"/>
            <p:cNvSpPr/>
            <p:nvPr/>
          </p:nvSpPr>
          <p:spPr>
            <a:xfrm>
              <a:off x="5862419" y="4111766"/>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6B6B6B">
                  <a:alpha val="100000"/>
                </a:srgbClr>
              </a:solidFill>
              <a:prstDash val="solid"/>
              <a:round/>
            </a:ln>
          </p:spPr>
          <p:txBody>
            <a:bodyPr/>
            <a:lstStyle/>
            <a:p/>
          </p:txBody>
        </p:sp>
        <p:sp>
          <p:nvSpPr>
            <p:cNvPr id="415" name="pl415"/>
            <p:cNvSpPr/>
            <p:nvPr/>
          </p:nvSpPr>
          <p:spPr>
            <a:xfrm>
              <a:off x="5862419" y="3913454"/>
              <a:ext cx="1461582" cy="37183"/>
            </a:xfrm>
            <a:custGeom>
              <a:avLst/>
              <a:pathLst>
                <a:path w="1461582" h="37183">
                  <a:moveTo>
                    <a:pt x="0" y="0"/>
                  </a:moveTo>
                  <a:lnTo>
                    <a:pt x="208797" y="0"/>
                  </a:lnTo>
                  <a:lnTo>
                    <a:pt x="417595" y="37183"/>
                  </a:lnTo>
                  <a:lnTo>
                    <a:pt x="626392" y="37183"/>
                  </a:lnTo>
                  <a:lnTo>
                    <a:pt x="835190" y="12394"/>
                  </a:lnTo>
                  <a:lnTo>
                    <a:pt x="1043987" y="0"/>
                  </a:lnTo>
                  <a:lnTo>
                    <a:pt x="1252785" y="24789"/>
                  </a:lnTo>
                  <a:lnTo>
                    <a:pt x="1461582" y="37183"/>
                  </a:lnTo>
                </a:path>
              </a:pathLst>
            </a:custGeom>
            <a:ln w="40651" cap="flat">
              <a:solidFill>
                <a:srgbClr val="000000">
                  <a:alpha val="100000"/>
                </a:srgbClr>
              </a:solidFill>
              <a:prstDash val="solid"/>
              <a:round/>
            </a:ln>
          </p:spPr>
          <p:txBody>
            <a:bodyPr/>
            <a:lstStyle/>
            <a:p/>
          </p:txBody>
        </p:sp>
        <p:sp>
          <p:nvSpPr>
            <p:cNvPr id="416" name="pl416"/>
            <p:cNvSpPr/>
            <p:nvPr/>
          </p:nvSpPr>
          <p:spPr>
            <a:xfrm>
              <a:off x="5862419" y="3913454"/>
              <a:ext cx="1461582" cy="37183"/>
            </a:xfrm>
            <a:custGeom>
              <a:avLst/>
              <a:pathLst>
                <a:path w="1461582" h="37183">
                  <a:moveTo>
                    <a:pt x="0" y="0"/>
                  </a:moveTo>
                  <a:lnTo>
                    <a:pt x="208797" y="0"/>
                  </a:lnTo>
                  <a:lnTo>
                    <a:pt x="417595" y="37183"/>
                  </a:lnTo>
                  <a:lnTo>
                    <a:pt x="626392" y="37183"/>
                  </a:lnTo>
                  <a:lnTo>
                    <a:pt x="835190" y="12394"/>
                  </a:lnTo>
                  <a:lnTo>
                    <a:pt x="1043987" y="0"/>
                  </a:lnTo>
                  <a:lnTo>
                    <a:pt x="1252785" y="24789"/>
                  </a:lnTo>
                  <a:lnTo>
                    <a:pt x="1461582" y="37183"/>
                  </a:lnTo>
                </a:path>
              </a:pathLst>
            </a:custGeom>
            <a:ln w="35231" cap="flat">
              <a:solidFill>
                <a:srgbClr val="1CABE2">
                  <a:alpha val="100000"/>
                </a:srgbClr>
              </a:solidFill>
              <a:prstDash val="solid"/>
              <a:round/>
            </a:ln>
          </p:spPr>
          <p:txBody>
            <a:bodyPr/>
            <a:lstStyle/>
            <a:p/>
          </p:txBody>
        </p:sp>
        <p:sp>
          <p:nvSpPr>
            <p:cNvPr id="417" name="tx417"/>
            <p:cNvSpPr/>
            <p:nvPr/>
          </p:nvSpPr>
          <p:spPr>
            <a:xfrm>
              <a:off x="5802160"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18" name="tx418"/>
            <p:cNvSpPr/>
            <p:nvPr/>
          </p:nvSpPr>
          <p:spPr>
            <a:xfrm>
              <a:off x="6010957"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19" name="tx419"/>
            <p:cNvSpPr/>
            <p:nvPr/>
          </p:nvSpPr>
          <p:spPr>
            <a:xfrm>
              <a:off x="6219755" y="37720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20" name="tx420"/>
            <p:cNvSpPr/>
            <p:nvPr/>
          </p:nvSpPr>
          <p:spPr>
            <a:xfrm>
              <a:off x="6428552" y="37720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21" name="tx421"/>
            <p:cNvSpPr/>
            <p:nvPr/>
          </p:nvSpPr>
          <p:spPr>
            <a:xfrm>
              <a:off x="6637350" y="37472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22" name="tx422"/>
            <p:cNvSpPr/>
            <p:nvPr/>
          </p:nvSpPr>
          <p:spPr>
            <a:xfrm>
              <a:off x="6846147"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23" name="tx423"/>
            <p:cNvSpPr/>
            <p:nvPr/>
          </p:nvSpPr>
          <p:spPr>
            <a:xfrm>
              <a:off x="7054945" y="37596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24" name="tx424"/>
            <p:cNvSpPr/>
            <p:nvPr/>
          </p:nvSpPr>
          <p:spPr>
            <a:xfrm>
              <a:off x="7263742" y="37720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25" name="rc425"/>
            <p:cNvSpPr/>
            <p:nvPr/>
          </p:nvSpPr>
          <p:spPr>
            <a:xfrm>
              <a:off x="7466670" y="874964"/>
              <a:ext cx="1607740" cy="1049815"/>
            </a:xfrm>
            <a:prstGeom prst="rect">
              <a:avLst/>
            </a:prstGeom>
            <a:solidFill>
              <a:srgbClr val="EBEBEB">
                <a:alpha val="100000"/>
              </a:srgbClr>
            </a:solidFill>
          </p:spPr>
          <p:txBody>
            <a:bodyPr/>
            <a:lstStyle/>
            <a:p/>
          </p:txBody>
        </p:sp>
        <p:sp>
          <p:nvSpPr>
            <p:cNvPr id="426" name="pl426"/>
            <p:cNvSpPr/>
            <p:nvPr/>
          </p:nvSpPr>
          <p:spPr>
            <a:xfrm>
              <a:off x="7466670" y="16973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7" name="pl427"/>
            <p:cNvSpPr/>
            <p:nvPr/>
          </p:nvSpPr>
          <p:spPr>
            <a:xfrm>
              <a:off x="7466670" y="13874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8" name="pl428"/>
            <p:cNvSpPr/>
            <p:nvPr/>
          </p:nvSpPr>
          <p:spPr>
            <a:xfrm>
              <a:off x="7466670" y="107761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9" name="pl429"/>
            <p:cNvSpPr/>
            <p:nvPr/>
          </p:nvSpPr>
          <p:spPr>
            <a:xfrm>
              <a:off x="746667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30" name="pl430"/>
            <p:cNvSpPr/>
            <p:nvPr/>
          </p:nvSpPr>
          <p:spPr>
            <a:xfrm>
              <a:off x="7466670" y="1852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1" name="pl431"/>
            <p:cNvSpPr/>
            <p:nvPr/>
          </p:nvSpPr>
          <p:spPr>
            <a:xfrm>
              <a:off x="7466670" y="154240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2" name="pl432"/>
            <p:cNvSpPr/>
            <p:nvPr/>
          </p:nvSpPr>
          <p:spPr>
            <a:xfrm>
              <a:off x="7466670" y="123254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3" name="pl433"/>
            <p:cNvSpPr/>
            <p:nvPr/>
          </p:nvSpPr>
          <p:spPr>
            <a:xfrm>
              <a:off x="753974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774854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795734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816614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837493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858373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39" name="pl439"/>
            <p:cNvSpPr/>
            <p:nvPr/>
          </p:nvSpPr>
          <p:spPr>
            <a:xfrm>
              <a:off x="879253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40" name="pl440"/>
            <p:cNvSpPr/>
            <p:nvPr/>
          </p:nvSpPr>
          <p:spPr>
            <a:xfrm>
              <a:off x="900133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41" name="pl441"/>
            <p:cNvSpPr/>
            <p:nvPr/>
          </p:nvSpPr>
          <p:spPr>
            <a:xfrm>
              <a:off x="7539749" y="1443252"/>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BEBEBE">
                  <a:alpha val="69803"/>
                </a:srgbClr>
              </a:solidFill>
              <a:prstDash val="solid"/>
              <a:round/>
            </a:ln>
          </p:spPr>
          <p:txBody>
            <a:bodyPr/>
            <a:lstStyle/>
            <a:p/>
          </p:txBody>
        </p:sp>
        <p:sp>
          <p:nvSpPr>
            <p:cNvPr id="442" name="pl442"/>
            <p:cNvSpPr/>
            <p:nvPr/>
          </p:nvSpPr>
          <p:spPr>
            <a:xfrm>
              <a:off x="7539749" y="1443252"/>
              <a:ext cx="1461582" cy="297468"/>
            </a:xfrm>
            <a:custGeom>
              <a:avLst/>
              <a:pathLst>
                <a:path w="1461582" h="297468">
                  <a:moveTo>
                    <a:pt x="0" y="0"/>
                  </a:moveTo>
                  <a:lnTo>
                    <a:pt x="208797" y="99156"/>
                  </a:lnTo>
                  <a:lnTo>
                    <a:pt x="417595" y="185917"/>
                  </a:lnTo>
                  <a:lnTo>
                    <a:pt x="626392" y="161128"/>
                  </a:lnTo>
                  <a:lnTo>
                    <a:pt x="835190" y="173523"/>
                  </a:lnTo>
                  <a:lnTo>
                    <a:pt x="1043987" y="198312"/>
                  </a:lnTo>
                  <a:lnTo>
                    <a:pt x="1252785" y="297468"/>
                  </a:lnTo>
                  <a:lnTo>
                    <a:pt x="1461582" y="297468"/>
                  </a:lnTo>
                </a:path>
              </a:pathLst>
            </a:custGeom>
            <a:ln w="40651" cap="flat">
              <a:solidFill>
                <a:srgbClr val="BEBEBE">
                  <a:alpha val="69803"/>
                </a:srgbClr>
              </a:solidFill>
              <a:prstDash val="solid"/>
              <a:round/>
            </a:ln>
          </p:spPr>
          <p:txBody>
            <a:bodyPr/>
            <a:lstStyle/>
            <a:p/>
          </p:txBody>
        </p:sp>
        <p:sp>
          <p:nvSpPr>
            <p:cNvPr id="443" name="pl443"/>
            <p:cNvSpPr/>
            <p:nvPr/>
          </p:nvSpPr>
          <p:spPr>
            <a:xfrm>
              <a:off x="7539749" y="1443252"/>
              <a:ext cx="1461582" cy="297468"/>
            </a:xfrm>
            <a:custGeom>
              <a:avLst/>
              <a:pathLst>
                <a:path w="1461582" h="297468">
                  <a:moveTo>
                    <a:pt x="0" y="0"/>
                  </a:moveTo>
                  <a:lnTo>
                    <a:pt x="208797" y="99156"/>
                  </a:lnTo>
                  <a:lnTo>
                    <a:pt x="417595" y="185917"/>
                  </a:lnTo>
                  <a:lnTo>
                    <a:pt x="626392" y="161128"/>
                  </a:lnTo>
                  <a:lnTo>
                    <a:pt x="835190" y="173523"/>
                  </a:lnTo>
                  <a:lnTo>
                    <a:pt x="1043987" y="198312"/>
                  </a:lnTo>
                  <a:lnTo>
                    <a:pt x="1252785" y="297468"/>
                  </a:lnTo>
                  <a:lnTo>
                    <a:pt x="1461582" y="297468"/>
                  </a:lnTo>
                </a:path>
              </a:pathLst>
            </a:custGeom>
            <a:ln w="35231" cap="flat">
              <a:solidFill>
                <a:srgbClr val="BEBEBE">
                  <a:alpha val="69803"/>
                </a:srgbClr>
              </a:solidFill>
              <a:prstDash val="solid"/>
              <a:round/>
            </a:ln>
          </p:spPr>
          <p:txBody>
            <a:bodyPr/>
            <a:lstStyle/>
            <a:p/>
          </p:txBody>
        </p:sp>
        <p:sp>
          <p:nvSpPr>
            <p:cNvPr id="444" name="pl444"/>
            <p:cNvSpPr/>
            <p:nvPr/>
          </p:nvSpPr>
          <p:spPr>
            <a:xfrm>
              <a:off x="7539749" y="1443252"/>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6B6B6B">
                  <a:alpha val="100000"/>
                </a:srgbClr>
              </a:solidFill>
              <a:prstDash val="solid"/>
              <a:round/>
            </a:ln>
          </p:spPr>
          <p:txBody>
            <a:bodyPr/>
            <a:lstStyle/>
            <a:p/>
          </p:txBody>
        </p:sp>
        <p:sp>
          <p:nvSpPr>
            <p:cNvPr id="445" name="pl445"/>
            <p:cNvSpPr/>
            <p:nvPr/>
          </p:nvSpPr>
          <p:spPr>
            <a:xfrm>
              <a:off x="7539749" y="1443252"/>
              <a:ext cx="1461582" cy="297468"/>
            </a:xfrm>
            <a:custGeom>
              <a:avLst/>
              <a:pathLst>
                <a:path w="1461582" h="297468">
                  <a:moveTo>
                    <a:pt x="0" y="0"/>
                  </a:moveTo>
                  <a:lnTo>
                    <a:pt x="208797" y="99156"/>
                  </a:lnTo>
                  <a:lnTo>
                    <a:pt x="417595" y="185917"/>
                  </a:lnTo>
                  <a:lnTo>
                    <a:pt x="626392" y="161128"/>
                  </a:lnTo>
                  <a:lnTo>
                    <a:pt x="835190" y="173523"/>
                  </a:lnTo>
                  <a:lnTo>
                    <a:pt x="1043987" y="198312"/>
                  </a:lnTo>
                  <a:lnTo>
                    <a:pt x="1252785" y="297468"/>
                  </a:lnTo>
                  <a:lnTo>
                    <a:pt x="1461582" y="297468"/>
                  </a:lnTo>
                </a:path>
              </a:pathLst>
            </a:custGeom>
            <a:ln w="40651" cap="flat">
              <a:solidFill>
                <a:srgbClr val="000000">
                  <a:alpha val="100000"/>
                </a:srgbClr>
              </a:solidFill>
              <a:prstDash val="solid"/>
              <a:round/>
            </a:ln>
          </p:spPr>
          <p:txBody>
            <a:bodyPr/>
            <a:lstStyle/>
            <a:p/>
          </p:txBody>
        </p:sp>
        <p:sp>
          <p:nvSpPr>
            <p:cNvPr id="446" name="pl446"/>
            <p:cNvSpPr/>
            <p:nvPr/>
          </p:nvSpPr>
          <p:spPr>
            <a:xfrm>
              <a:off x="7539749" y="1443252"/>
              <a:ext cx="1461582" cy="297468"/>
            </a:xfrm>
            <a:custGeom>
              <a:avLst/>
              <a:pathLst>
                <a:path w="1461582" h="297468">
                  <a:moveTo>
                    <a:pt x="0" y="0"/>
                  </a:moveTo>
                  <a:lnTo>
                    <a:pt x="208797" y="99156"/>
                  </a:lnTo>
                  <a:lnTo>
                    <a:pt x="417595" y="185917"/>
                  </a:lnTo>
                  <a:lnTo>
                    <a:pt x="626392" y="161128"/>
                  </a:lnTo>
                  <a:lnTo>
                    <a:pt x="835190" y="173523"/>
                  </a:lnTo>
                  <a:lnTo>
                    <a:pt x="1043987" y="198312"/>
                  </a:lnTo>
                  <a:lnTo>
                    <a:pt x="1252785" y="297468"/>
                  </a:lnTo>
                  <a:lnTo>
                    <a:pt x="1461582" y="297468"/>
                  </a:lnTo>
                </a:path>
              </a:pathLst>
            </a:custGeom>
            <a:ln w="35231" cap="flat">
              <a:solidFill>
                <a:srgbClr val="1CABE2">
                  <a:alpha val="100000"/>
                </a:srgbClr>
              </a:solidFill>
              <a:prstDash val="solid"/>
              <a:round/>
            </a:ln>
          </p:spPr>
          <p:txBody>
            <a:bodyPr/>
            <a:lstStyle/>
            <a:p/>
          </p:txBody>
        </p:sp>
        <p:sp>
          <p:nvSpPr>
            <p:cNvPr id="447" name="tx447"/>
            <p:cNvSpPr/>
            <p:nvPr/>
          </p:nvSpPr>
          <p:spPr>
            <a:xfrm>
              <a:off x="7479490" y="1264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48" name="tx448"/>
            <p:cNvSpPr/>
            <p:nvPr/>
          </p:nvSpPr>
          <p:spPr>
            <a:xfrm>
              <a:off x="7688287" y="13638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49" name="tx449"/>
            <p:cNvSpPr/>
            <p:nvPr/>
          </p:nvSpPr>
          <p:spPr>
            <a:xfrm>
              <a:off x="7897085" y="14506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50" name="tx450"/>
            <p:cNvSpPr/>
            <p:nvPr/>
          </p:nvSpPr>
          <p:spPr>
            <a:xfrm>
              <a:off x="8105882" y="14258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51" name="tx451"/>
            <p:cNvSpPr/>
            <p:nvPr/>
          </p:nvSpPr>
          <p:spPr>
            <a:xfrm>
              <a:off x="8314680" y="143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52" name="tx452"/>
            <p:cNvSpPr/>
            <p:nvPr/>
          </p:nvSpPr>
          <p:spPr>
            <a:xfrm>
              <a:off x="8523477" y="14630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53" name="tx453"/>
            <p:cNvSpPr/>
            <p:nvPr/>
          </p:nvSpPr>
          <p:spPr>
            <a:xfrm>
              <a:off x="8732275" y="15621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454" name="tx454"/>
            <p:cNvSpPr/>
            <p:nvPr/>
          </p:nvSpPr>
          <p:spPr>
            <a:xfrm>
              <a:off x="8941072" y="15621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455" name="rc455"/>
            <p:cNvSpPr/>
            <p:nvPr/>
          </p:nvSpPr>
          <p:spPr>
            <a:xfrm>
              <a:off x="7466670" y="2209221"/>
              <a:ext cx="1607740" cy="1049815"/>
            </a:xfrm>
            <a:prstGeom prst="rect">
              <a:avLst/>
            </a:prstGeom>
            <a:solidFill>
              <a:srgbClr val="EBEBEB">
                <a:alpha val="100000"/>
              </a:srgbClr>
            </a:solidFill>
          </p:spPr>
          <p:txBody>
            <a:bodyPr/>
            <a:lstStyle/>
            <a:p/>
          </p:txBody>
        </p:sp>
        <p:sp>
          <p:nvSpPr>
            <p:cNvPr id="456" name="pl456"/>
            <p:cNvSpPr/>
            <p:nvPr/>
          </p:nvSpPr>
          <p:spPr>
            <a:xfrm>
              <a:off x="7466670" y="303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7" name="pl457"/>
            <p:cNvSpPr/>
            <p:nvPr/>
          </p:nvSpPr>
          <p:spPr>
            <a:xfrm>
              <a:off x="7466670" y="272173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8" name="pl458"/>
            <p:cNvSpPr/>
            <p:nvPr/>
          </p:nvSpPr>
          <p:spPr>
            <a:xfrm>
              <a:off x="7466670" y="241187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9" name="pl459"/>
            <p:cNvSpPr/>
            <p:nvPr/>
          </p:nvSpPr>
          <p:spPr>
            <a:xfrm>
              <a:off x="746667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60" name="pl460"/>
            <p:cNvSpPr/>
            <p:nvPr/>
          </p:nvSpPr>
          <p:spPr>
            <a:xfrm>
              <a:off x="7466670" y="318652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1" name="pl461"/>
            <p:cNvSpPr/>
            <p:nvPr/>
          </p:nvSpPr>
          <p:spPr>
            <a:xfrm>
              <a:off x="7466670" y="287666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2" name="pl462"/>
            <p:cNvSpPr/>
            <p:nvPr/>
          </p:nvSpPr>
          <p:spPr>
            <a:xfrm>
              <a:off x="7466670" y="256680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3" name="pl463"/>
            <p:cNvSpPr/>
            <p:nvPr/>
          </p:nvSpPr>
          <p:spPr>
            <a:xfrm>
              <a:off x="753974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774854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795734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816614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837493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858373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879253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900133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71" name="pl471"/>
            <p:cNvSpPr/>
            <p:nvPr/>
          </p:nvSpPr>
          <p:spPr>
            <a:xfrm>
              <a:off x="7539749" y="2777509"/>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BEBEBE">
                  <a:alpha val="69803"/>
                </a:srgbClr>
              </a:solidFill>
              <a:prstDash val="solid"/>
              <a:round/>
            </a:ln>
          </p:spPr>
          <p:txBody>
            <a:bodyPr/>
            <a:lstStyle/>
            <a:p/>
          </p:txBody>
        </p:sp>
        <p:sp>
          <p:nvSpPr>
            <p:cNvPr id="472" name="pl472"/>
            <p:cNvSpPr/>
            <p:nvPr/>
          </p:nvSpPr>
          <p:spPr>
            <a:xfrm>
              <a:off x="7539749" y="2678353"/>
              <a:ext cx="1461582" cy="297468"/>
            </a:xfrm>
            <a:custGeom>
              <a:avLst/>
              <a:pathLst>
                <a:path w="1461582" h="297468">
                  <a:moveTo>
                    <a:pt x="0" y="74367"/>
                  </a:moveTo>
                  <a:lnTo>
                    <a:pt x="208797" y="74367"/>
                  </a:lnTo>
                  <a:lnTo>
                    <a:pt x="417595" y="173523"/>
                  </a:lnTo>
                  <a:lnTo>
                    <a:pt x="626392" y="297468"/>
                  </a:lnTo>
                  <a:lnTo>
                    <a:pt x="835190" y="0"/>
                  </a:lnTo>
                  <a:lnTo>
                    <a:pt x="1043987" y="99156"/>
                  </a:lnTo>
                  <a:lnTo>
                    <a:pt x="1252785" y="161128"/>
                  </a:lnTo>
                  <a:lnTo>
                    <a:pt x="1461582" y="111550"/>
                  </a:lnTo>
                </a:path>
              </a:pathLst>
            </a:custGeom>
            <a:ln w="40651" cap="flat">
              <a:solidFill>
                <a:srgbClr val="BEBEBE">
                  <a:alpha val="69803"/>
                </a:srgbClr>
              </a:solidFill>
              <a:prstDash val="solid"/>
              <a:round/>
            </a:ln>
          </p:spPr>
          <p:txBody>
            <a:bodyPr/>
            <a:lstStyle/>
            <a:p/>
          </p:txBody>
        </p:sp>
        <p:sp>
          <p:nvSpPr>
            <p:cNvPr id="473" name="pl473"/>
            <p:cNvSpPr/>
            <p:nvPr/>
          </p:nvSpPr>
          <p:spPr>
            <a:xfrm>
              <a:off x="7539749" y="2678353"/>
              <a:ext cx="1461582" cy="297468"/>
            </a:xfrm>
            <a:custGeom>
              <a:avLst/>
              <a:pathLst>
                <a:path w="1461582" h="297468">
                  <a:moveTo>
                    <a:pt x="0" y="74367"/>
                  </a:moveTo>
                  <a:lnTo>
                    <a:pt x="208797" y="74367"/>
                  </a:lnTo>
                  <a:lnTo>
                    <a:pt x="417595" y="173523"/>
                  </a:lnTo>
                  <a:lnTo>
                    <a:pt x="626392" y="297468"/>
                  </a:lnTo>
                  <a:lnTo>
                    <a:pt x="835190" y="0"/>
                  </a:lnTo>
                  <a:lnTo>
                    <a:pt x="1043987" y="99156"/>
                  </a:lnTo>
                  <a:lnTo>
                    <a:pt x="1252785" y="161128"/>
                  </a:lnTo>
                  <a:lnTo>
                    <a:pt x="1461582" y="111550"/>
                  </a:lnTo>
                </a:path>
              </a:pathLst>
            </a:custGeom>
            <a:ln w="35231" cap="flat">
              <a:solidFill>
                <a:srgbClr val="BEBEBE">
                  <a:alpha val="69803"/>
                </a:srgbClr>
              </a:solidFill>
              <a:prstDash val="solid"/>
              <a:round/>
            </a:ln>
          </p:spPr>
          <p:txBody>
            <a:bodyPr/>
            <a:lstStyle/>
            <a:p/>
          </p:txBody>
        </p:sp>
        <p:sp>
          <p:nvSpPr>
            <p:cNvPr id="474" name="pl474"/>
            <p:cNvSpPr/>
            <p:nvPr/>
          </p:nvSpPr>
          <p:spPr>
            <a:xfrm>
              <a:off x="7539749" y="2777509"/>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6B6B6B">
                  <a:alpha val="100000"/>
                </a:srgbClr>
              </a:solidFill>
              <a:prstDash val="solid"/>
              <a:round/>
            </a:ln>
          </p:spPr>
          <p:txBody>
            <a:bodyPr/>
            <a:lstStyle/>
            <a:p/>
          </p:txBody>
        </p:sp>
        <p:sp>
          <p:nvSpPr>
            <p:cNvPr id="475" name="pl475"/>
            <p:cNvSpPr/>
            <p:nvPr/>
          </p:nvSpPr>
          <p:spPr>
            <a:xfrm>
              <a:off x="7539749" y="2678353"/>
              <a:ext cx="1461582" cy="297468"/>
            </a:xfrm>
            <a:custGeom>
              <a:avLst/>
              <a:pathLst>
                <a:path w="1461582" h="297468">
                  <a:moveTo>
                    <a:pt x="0" y="74367"/>
                  </a:moveTo>
                  <a:lnTo>
                    <a:pt x="208797" y="74367"/>
                  </a:lnTo>
                  <a:lnTo>
                    <a:pt x="417595" y="173523"/>
                  </a:lnTo>
                  <a:lnTo>
                    <a:pt x="626392" y="297468"/>
                  </a:lnTo>
                  <a:lnTo>
                    <a:pt x="835190" y="0"/>
                  </a:lnTo>
                  <a:lnTo>
                    <a:pt x="1043987" y="99156"/>
                  </a:lnTo>
                  <a:lnTo>
                    <a:pt x="1252785" y="161128"/>
                  </a:lnTo>
                  <a:lnTo>
                    <a:pt x="1461582" y="111550"/>
                  </a:lnTo>
                </a:path>
              </a:pathLst>
            </a:custGeom>
            <a:ln w="40651" cap="flat">
              <a:solidFill>
                <a:srgbClr val="000000">
                  <a:alpha val="100000"/>
                </a:srgbClr>
              </a:solidFill>
              <a:prstDash val="solid"/>
              <a:round/>
            </a:ln>
          </p:spPr>
          <p:txBody>
            <a:bodyPr/>
            <a:lstStyle/>
            <a:p/>
          </p:txBody>
        </p:sp>
        <p:sp>
          <p:nvSpPr>
            <p:cNvPr id="476" name="pl476"/>
            <p:cNvSpPr/>
            <p:nvPr/>
          </p:nvSpPr>
          <p:spPr>
            <a:xfrm>
              <a:off x="7539749" y="2678353"/>
              <a:ext cx="1461582" cy="297468"/>
            </a:xfrm>
            <a:custGeom>
              <a:avLst/>
              <a:pathLst>
                <a:path w="1461582" h="297468">
                  <a:moveTo>
                    <a:pt x="0" y="74367"/>
                  </a:moveTo>
                  <a:lnTo>
                    <a:pt x="208797" y="74367"/>
                  </a:lnTo>
                  <a:lnTo>
                    <a:pt x="417595" y="173523"/>
                  </a:lnTo>
                  <a:lnTo>
                    <a:pt x="626392" y="297468"/>
                  </a:lnTo>
                  <a:lnTo>
                    <a:pt x="835190" y="0"/>
                  </a:lnTo>
                  <a:lnTo>
                    <a:pt x="1043987" y="99156"/>
                  </a:lnTo>
                  <a:lnTo>
                    <a:pt x="1252785" y="161128"/>
                  </a:lnTo>
                  <a:lnTo>
                    <a:pt x="1461582" y="111550"/>
                  </a:lnTo>
                </a:path>
              </a:pathLst>
            </a:custGeom>
            <a:ln w="35231" cap="flat">
              <a:solidFill>
                <a:srgbClr val="1CABE2">
                  <a:alpha val="100000"/>
                </a:srgbClr>
              </a:solidFill>
              <a:prstDash val="solid"/>
              <a:round/>
            </a:ln>
          </p:spPr>
          <p:txBody>
            <a:bodyPr/>
            <a:lstStyle/>
            <a:p/>
          </p:txBody>
        </p:sp>
        <p:sp>
          <p:nvSpPr>
            <p:cNvPr id="477" name="tx477"/>
            <p:cNvSpPr/>
            <p:nvPr/>
          </p:nvSpPr>
          <p:spPr>
            <a:xfrm>
              <a:off x="7479490" y="25741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78" name="tx478"/>
            <p:cNvSpPr/>
            <p:nvPr/>
          </p:nvSpPr>
          <p:spPr>
            <a:xfrm>
              <a:off x="7688287" y="25741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79" name="tx479"/>
            <p:cNvSpPr/>
            <p:nvPr/>
          </p:nvSpPr>
          <p:spPr>
            <a:xfrm>
              <a:off x="7897085" y="26733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80" name="tx480"/>
            <p:cNvSpPr/>
            <p:nvPr/>
          </p:nvSpPr>
          <p:spPr>
            <a:xfrm>
              <a:off x="8105882" y="27972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81" name="tx481"/>
            <p:cNvSpPr/>
            <p:nvPr/>
          </p:nvSpPr>
          <p:spPr>
            <a:xfrm>
              <a:off x="8314680" y="2499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82" name="tx482"/>
            <p:cNvSpPr/>
            <p:nvPr/>
          </p:nvSpPr>
          <p:spPr>
            <a:xfrm>
              <a:off x="8523477" y="25989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83" name="tx483"/>
            <p:cNvSpPr/>
            <p:nvPr/>
          </p:nvSpPr>
          <p:spPr>
            <a:xfrm>
              <a:off x="8732275" y="26609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84" name="tx484"/>
            <p:cNvSpPr/>
            <p:nvPr/>
          </p:nvSpPr>
          <p:spPr>
            <a:xfrm>
              <a:off x="8941072" y="26113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85" name="rc485"/>
            <p:cNvSpPr/>
            <p:nvPr/>
          </p:nvSpPr>
          <p:spPr>
            <a:xfrm>
              <a:off x="7466670" y="3543478"/>
              <a:ext cx="1607740" cy="1049815"/>
            </a:xfrm>
            <a:prstGeom prst="rect">
              <a:avLst/>
            </a:prstGeom>
            <a:solidFill>
              <a:srgbClr val="EBEBEB">
                <a:alpha val="100000"/>
              </a:srgbClr>
            </a:solidFill>
          </p:spPr>
          <p:txBody>
            <a:bodyPr/>
            <a:lstStyle/>
            <a:p/>
          </p:txBody>
        </p:sp>
        <p:sp>
          <p:nvSpPr>
            <p:cNvPr id="486" name="pl486"/>
            <p:cNvSpPr/>
            <p:nvPr/>
          </p:nvSpPr>
          <p:spPr>
            <a:xfrm>
              <a:off x="7466670" y="4365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7" name="pl487"/>
            <p:cNvSpPr/>
            <p:nvPr/>
          </p:nvSpPr>
          <p:spPr>
            <a:xfrm>
              <a:off x="7466670" y="405599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8" name="pl488"/>
            <p:cNvSpPr/>
            <p:nvPr/>
          </p:nvSpPr>
          <p:spPr>
            <a:xfrm>
              <a:off x="7466670" y="37461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9" name="pl489"/>
            <p:cNvSpPr/>
            <p:nvPr/>
          </p:nvSpPr>
          <p:spPr>
            <a:xfrm>
              <a:off x="746667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90" name="pl490"/>
            <p:cNvSpPr/>
            <p:nvPr/>
          </p:nvSpPr>
          <p:spPr>
            <a:xfrm>
              <a:off x="7466670" y="452078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1" name="pl491"/>
            <p:cNvSpPr/>
            <p:nvPr/>
          </p:nvSpPr>
          <p:spPr>
            <a:xfrm>
              <a:off x="7466670" y="421092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2" name="pl492"/>
            <p:cNvSpPr/>
            <p:nvPr/>
          </p:nvSpPr>
          <p:spPr>
            <a:xfrm>
              <a:off x="7466670" y="390105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3" name="pl493"/>
            <p:cNvSpPr/>
            <p:nvPr/>
          </p:nvSpPr>
          <p:spPr>
            <a:xfrm>
              <a:off x="753974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774854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795734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816614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837493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858373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879253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900133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01" name="pl501"/>
            <p:cNvSpPr/>
            <p:nvPr/>
          </p:nvSpPr>
          <p:spPr>
            <a:xfrm>
              <a:off x="7539749" y="4111766"/>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BEBEBE">
                  <a:alpha val="69803"/>
                </a:srgbClr>
              </a:solidFill>
              <a:prstDash val="solid"/>
              <a:round/>
            </a:ln>
          </p:spPr>
          <p:txBody>
            <a:bodyPr/>
            <a:lstStyle/>
            <a:p/>
          </p:txBody>
        </p:sp>
        <p:sp>
          <p:nvSpPr>
            <p:cNvPr id="502" name="pl502"/>
            <p:cNvSpPr/>
            <p:nvPr/>
          </p:nvSpPr>
          <p:spPr>
            <a:xfrm>
              <a:off x="7539749" y="4111766"/>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503" name="pl503"/>
            <p:cNvSpPr/>
            <p:nvPr/>
          </p:nvSpPr>
          <p:spPr>
            <a:xfrm>
              <a:off x="7539749" y="4111766"/>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504" name="pl504"/>
            <p:cNvSpPr/>
            <p:nvPr/>
          </p:nvSpPr>
          <p:spPr>
            <a:xfrm>
              <a:off x="7539749" y="4111766"/>
              <a:ext cx="1461582" cy="161128"/>
            </a:xfrm>
            <a:custGeom>
              <a:avLst/>
              <a:pathLst>
                <a:path w="1461582" h="161128">
                  <a:moveTo>
                    <a:pt x="0" y="24789"/>
                  </a:moveTo>
                  <a:lnTo>
                    <a:pt x="208797" y="0"/>
                  </a:lnTo>
                  <a:lnTo>
                    <a:pt x="417595" y="61972"/>
                  </a:lnTo>
                  <a:lnTo>
                    <a:pt x="626392" y="161128"/>
                  </a:lnTo>
                  <a:lnTo>
                    <a:pt x="835190" y="0"/>
                  </a:lnTo>
                  <a:lnTo>
                    <a:pt x="1043987" y="74367"/>
                  </a:lnTo>
                  <a:lnTo>
                    <a:pt x="1252785" y="49578"/>
                  </a:lnTo>
                  <a:lnTo>
                    <a:pt x="1461582" y="37183"/>
                  </a:lnTo>
                </a:path>
              </a:pathLst>
            </a:custGeom>
            <a:ln w="20325" cap="flat">
              <a:solidFill>
                <a:srgbClr val="6B6B6B">
                  <a:alpha val="100000"/>
                </a:srgbClr>
              </a:solidFill>
              <a:prstDash val="solid"/>
              <a:round/>
            </a:ln>
          </p:spPr>
          <p:txBody>
            <a:bodyPr/>
            <a:lstStyle/>
            <a:p/>
          </p:txBody>
        </p:sp>
        <p:sp>
          <p:nvSpPr>
            <p:cNvPr id="505" name="pl505"/>
            <p:cNvSpPr/>
            <p:nvPr/>
          </p:nvSpPr>
          <p:spPr>
            <a:xfrm>
              <a:off x="7539749" y="4111766"/>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506" name="pl506"/>
            <p:cNvSpPr/>
            <p:nvPr/>
          </p:nvSpPr>
          <p:spPr>
            <a:xfrm>
              <a:off x="7539749" y="4111766"/>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507" name="tx507"/>
            <p:cNvSpPr/>
            <p:nvPr/>
          </p:nvSpPr>
          <p:spPr>
            <a:xfrm>
              <a:off x="7479490" y="3933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08" name="tx508"/>
            <p:cNvSpPr/>
            <p:nvPr/>
          </p:nvSpPr>
          <p:spPr>
            <a:xfrm>
              <a:off x="7688287" y="3933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09" name="tx509"/>
            <p:cNvSpPr/>
            <p:nvPr/>
          </p:nvSpPr>
          <p:spPr>
            <a:xfrm>
              <a:off x="7897085" y="3933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10" name="tx510"/>
            <p:cNvSpPr/>
            <p:nvPr/>
          </p:nvSpPr>
          <p:spPr>
            <a:xfrm>
              <a:off x="8105882" y="3933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11" name="tx511"/>
            <p:cNvSpPr/>
            <p:nvPr/>
          </p:nvSpPr>
          <p:spPr>
            <a:xfrm>
              <a:off x="8314680" y="3933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12" name="tx512"/>
            <p:cNvSpPr/>
            <p:nvPr/>
          </p:nvSpPr>
          <p:spPr>
            <a:xfrm>
              <a:off x="8523477" y="3933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13" name="tx513"/>
            <p:cNvSpPr/>
            <p:nvPr/>
          </p:nvSpPr>
          <p:spPr>
            <a:xfrm>
              <a:off x="8732275" y="3933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14" name="tx514"/>
            <p:cNvSpPr/>
            <p:nvPr/>
          </p:nvSpPr>
          <p:spPr>
            <a:xfrm>
              <a:off x="8941072" y="3933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15" name="tx515"/>
            <p:cNvSpPr/>
            <p:nvPr/>
          </p:nvSpPr>
          <p:spPr>
            <a:xfrm>
              <a:off x="1368693" y="4730303"/>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Ukraine</a:t>
              </a:r>
            </a:p>
          </p:txBody>
        </p:sp>
        <p:sp>
          <p:nvSpPr>
            <p:cNvPr id="516" name="tx516"/>
            <p:cNvSpPr/>
            <p:nvPr/>
          </p:nvSpPr>
          <p:spPr>
            <a:xfrm>
              <a:off x="3009767" y="4730303"/>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Viet Nam</a:t>
              </a:r>
            </a:p>
          </p:txBody>
        </p:sp>
        <p:sp>
          <p:nvSpPr>
            <p:cNvPr id="517" name="tx517"/>
            <p:cNvSpPr/>
            <p:nvPr/>
          </p:nvSpPr>
          <p:spPr>
            <a:xfrm>
              <a:off x="1390456" y="3396046"/>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Kiribati</a:t>
              </a:r>
            </a:p>
          </p:txBody>
        </p:sp>
        <p:sp>
          <p:nvSpPr>
            <p:cNvPr id="518" name="tx518"/>
            <p:cNvSpPr/>
            <p:nvPr/>
          </p:nvSpPr>
          <p:spPr>
            <a:xfrm>
              <a:off x="3027324" y="3396046"/>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Moldova</a:t>
              </a:r>
            </a:p>
          </p:txBody>
        </p:sp>
        <p:sp>
          <p:nvSpPr>
            <p:cNvPr id="519" name="tx519"/>
            <p:cNvSpPr/>
            <p:nvPr/>
          </p:nvSpPr>
          <p:spPr>
            <a:xfrm>
              <a:off x="4689109" y="3396046"/>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Mongolia</a:t>
              </a:r>
            </a:p>
          </p:txBody>
        </p:sp>
        <p:sp>
          <p:nvSpPr>
            <p:cNvPr id="520" name="tx520"/>
            <p:cNvSpPr/>
            <p:nvPr/>
          </p:nvSpPr>
          <p:spPr>
            <a:xfrm>
              <a:off x="6357112" y="3396046"/>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Sri Lanka</a:t>
              </a:r>
            </a:p>
          </p:txBody>
        </p:sp>
        <p:sp>
          <p:nvSpPr>
            <p:cNvPr id="521" name="tx521"/>
            <p:cNvSpPr/>
            <p:nvPr/>
          </p:nvSpPr>
          <p:spPr>
            <a:xfrm>
              <a:off x="7974503" y="3396046"/>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Timor-Leste</a:t>
              </a:r>
            </a:p>
          </p:txBody>
        </p:sp>
        <p:sp>
          <p:nvSpPr>
            <p:cNvPr id="522" name="tx522"/>
            <p:cNvSpPr/>
            <p:nvPr/>
          </p:nvSpPr>
          <p:spPr>
            <a:xfrm>
              <a:off x="1427626" y="2061789"/>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Cuba</a:t>
              </a:r>
            </a:p>
          </p:txBody>
        </p:sp>
        <p:sp>
          <p:nvSpPr>
            <p:cNvPr id="523" name="tx523"/>
            <p:cNvSpPr/>
            <p:nvPr/>
          </p:nvSpPr>
          <p:spPr>
            <a:xfrm>
              <a:off x="3039714" y="2061789"/>
              <a:ext cx="3976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Georgia</a:t>
              </a:r>
            </a:p>
          </p:txBody>
        </p:sp>
        <p:sp>
          <p:nvSpPr>
            <p:cNvPr id="524" name="tx524"/>
            <p:cNvSpPr/>
            <p:nvPr/>
          </p:nvSpPr>
          <p:spPr>
            <a:xfrm>
              <a:off x="4720107" y="2061789"/>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Guyana</a:t>
              </a:r>
            </a:p>
          </p:txBody>
        </p:sp>
        <p:sp>
          <p:nvSpPr>
            <p:cNvPr id="525" name="tx525"/>
            <p:cNvSpPr/>
            <p:nvPr/>
          </p:nvSpPr>
          <p:spPr>
            <a:xfrm>
              <a:off x="6350894" y="206178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Honduras</a:t>
              </a:r>
            </a:p>
          </p:txBody>
        </p:sp>
        <p:sp>
          <p:nvSpPr>
            <p:cNvPr id="526" name="tx526"/>
            <p:cNvSpPr/>
            <p:nvPr/>
          </p:nvSpPr>
          <p:spPr>
            <a:xfrm>
              <a:off x="8028133" y="2061789"/>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Indonesia</a:t>
              </a:r>
            </a:p>
          </p:txBody>
        </p:sp>
        <p:sp>
          <p:nvSpPr>
            <p:cNvPr id="527" name="tx527"/>
            <p:cNvSpPr/>
            <p:nvPr/>
          </p:nvSpPr>
          <p:spPr>
            <a:xfrm>
              <a:off x="1387210" y="727533"/>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528" name="tx528"/>
            <p:cNvSpPr/>
            <p:nvPr/>
          </p:nvSpPr>
          <p:spPr>
            <a:xfrm>
              <a:off x="3030478" y="727533"/>
              <a:ext cx="4161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Armenia</a:t>
              </a:r>
            </a:p>
          </p:txBody>
        </p:sp>
        <p:sp>
          <p:nvSpPr>
            <p:cNvPr id="529" name="tx529"/>
            <p:cNvSpPr/>
            <p:nvPr/>
          </p:nvSpPr>
          <p:spPr>
            <a:xfrm>
              <a:off x="4651847" y="727533"/>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530" name="tx530"/>
            <p:cNvSpPr/>
            <p:nvPr/>
          </p:nvSpPr>
          <p:spPr>
            <a:xfrm>
              <a:off x="6416045" y="727533"/>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Bhutan</a:t>
              </a:r>
            </a:p>
          </p:txBody>
        </p:sp>
        <p:sp>
          <p:nvSpPr>
            <p:cNvPr id="531" name="tx531"/>
            <p:cNvSpPr/>
            <p:nvPr/>
          </p:nvSpPr>
          <p:spPr>
            <a:xfrm>
              <a:off x="8105994" y="727533"/>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Bolivia</a:t>
              </a:r>
            </a:p>
          </p:txBody>
        </p:sp>
        <p:sp>
          <p:nvSpPr>
            <p:cNvPr id="532" name="pl532"/>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3" name="pl533"/>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4" name="pl534"/>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5" name="pl535"/>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6" name="pl536"/>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7" name="pl537"/>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8" name="pl538"/>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9" name="pl539"/>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40" name="tx540"/>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41" name="tx541"/>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42" name="tx542"/>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43" name="tx543"/>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44" name="tx544"/>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45" name="tx545"/>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46" name="tx546"/>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47" name="tx547"/>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48" name="pl548"/>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49" name="pl549"/>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0" name="pl550"/>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1" name="pl551"/>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2" name="pl552"/>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3" name="pl553"/>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4" name="pl554"/>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5" name="pl555"/>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6" name="tx556"/>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57" name="tx557"/>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58" name="tx558"/>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59" name="tx559"/>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60" name="tx560"/>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61" name="tx561"/>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62" name="tx562"/>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63" name="tx563"/>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64" name="pl564"/>
            <p:cNvSpPr/>
            <p:nvPr/>
          </p:nvSpPr>
          <p:spPr>
            <a:xfrm>
              <a:off x="4185089"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5" name="pl565"/>
            <p:cNvSpPr/>
            <p:nvPr/>
          </p:nvSpPr>
          <p:spPr>
            <a:xfrm>
              <a:off x="4393886"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6" name="pl566"/>
            <p:cNvSpPr/>
            <p:nvPr/>
          </p:nvSpPr>
          <p:spPr>
            <a:xfrm>
              <a:off x="4602684"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7" name="pl567"/>
            <p:cNvSpPr/>
            <p:nvPr/>
          </p:nvSpPr>
          <p:spPr>
            <a:xfrm>
              <a:off x="4811481"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8" name="pl568"/>
            <p:cNvSpPr/>
            <p:nvPr/>
          </p:nvSpPr>
          <p:spPr>
            <a:xfrm>
              <a:off x="5020279"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9" name="pl569"/>
            <p:cNvSpPr/>
            <p:nvPr/>
          </p:nvSpPr>
          <p:spPr>
            <a:xfrm>
              <a:off x="5229076"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0" name="pl570"/>
            <p:cNvSpPr/>
            <p:nvPr/>
          </p:nvSpPr>
          <p:spPr>
            <a:xfrm>
              <a:off x="5437874"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1" name="pl571"/>
            <p:cNvSpPr/>
            <p:nvPr/>
          </p:nvSpPr>
          <p:spPr>
            <a:xfrm>
              <a:off x="5646671"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2" name="tx572"/>
            <p:cNvSpPr/>
            <p:nvPr/>
          </p:nvSpPr>
          <p:spPr>
            <a:xfrm rot="-5400000">
              <a:off x="4060730"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73" name="tx573"/>
            <p:cNvSpPr/>
            <p:nvPr/>
          </p:nvSpPr>
          <p:spPr>
            <a:xfrm rot="-5400000">
              <a:off x="4269528"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74" name="tx574"/>
            <p:cNvSpPr/>
            <p:nvPr/>
          </p:nvSpPr>
          <p:spPr>
            <a:xfrm rot="-5400000">
              <a:off x="4478325"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75" name="tx575"/>
            <p:cNvSpPr/>
            <p:nvPr/>
          </p:nvSpPr>
          <p:spPr>
            <a:xfrm rot="-5400000">
              <a:off x="4687123"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76" name="tx576"/>
            <p:cNvSpPr/>
            <p:nvPr/>
          </p:nvSpPr>
          <p:spPr>
            <a:xfrm rot="-5400000">
              <a:off x="4895921"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77" name="tx577"/>
            <p:cNvSpPr/>
            <p:nvPr/>
          </p:nvSpPr>
          <p:spPr>
            <a:xfrm rot="-5400000">
              <a:off x="5104718"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78" name="tx578"/>
            <p:cNvSpPr/>
            <p:nvPr/>
          </p:nvSpPr>
          <p:spPr>
            <a:xfrm rot="-5400000">
              <a:off x="5313516"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79" name="tx579"/>
            <p:cNvSpPr/>
            <p:nvPr/>
          </p:nvSpPr>
          <p:spPr>
            <a:xfrm rot="-5400000">
              <a:off x="5522313"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80" name="pl580"/>
            <p:cNvSpPr/>
            <p:nvPr/>
          </p:nvSpPr>
          <p:spPr>
            <a:xfrm>
              <a:off x="5862419"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1" name="pl581"/>
            <p:cNvSpPr/>
            <p:nvPr/>
          </p:nvSpPr>
          <p:spPr>
            <a:xfrm>
              <a:off x="6071216"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2" name="pl582"/>
            <p:cNvSpPr/>
            <p:nvPr/>
          </p:nvSpPr>
          <p:spPr>
            <a:xfrm>
              <a:off x="6280014"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3" name="pl583"/>
            <p:cNvSpPr/>
            <p:nvPr/>
          </p:nvSpPr>
          <p:spPr>
            <a:xfrm>
              <a:off x="6488811"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4" name="pl584"/>
            <p:cNvSpPr/>
            <p:nvPr/>
          </p:nvSpPr>
          <p:spPr>
            <a:xfrm>
              <a:off x="6697609"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5" name="pl585"/>
            <p:cNvSpPr/>
            <p:nvPr/>
          </p:nvSpPr>
          <p:spPr>
            <a:xfrm>
              <a:off x="6906406"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6" name="pl586"/>
            <p:cNvSpPr/>
            <p:nvPr/>
          </p:nvSpPr>
          <p:spPr>
            <a:xfrm>
              <a:off x="7115204"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7" name="pl587"/>
            <p:cNvSpPr/>
            <p:nvPr/>
          </p:nvSpPr>
          <p:spPr>
            <a:xfrm>
              <a:off x="7324001"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8" name="tx588"/>
            <p:cNvSpPr/>
            <p:nvPr/>
          </p:nvSpPr>
          <p:spPr>
            <a:xfrm rot="-5400000">
              <a:off x="5738060"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89" name="tx589"/>
            <p:cNvSpPr/>
            <p:nvPr/>
          </p:nvSpPr>
          <p:spPr>
            <a:xfrm rot="-5400000">
              <a:off x="5946858"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90" name="tx590"/>
            <p:cNvSpPr/>
            <p:nvPr/>
          </p:nvSpPr>
          <p:spPr>
            <a:xfrm rot="-5400000">
              <a:off x="6155655"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91" name="tx591"/>
            <p:cNvSpPr/>
            <p:nvPr/>
          </p:nvSpPr>
          <p:spPr>
            <a:xfrm rot="-5400000">
              <a:off x="6364453"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92" name="tx592"/>
            <p:cNvSpPr/>
            <p:nvPr/>
          </p:nvSpPr>
          <p:spPr>
            <a:xfrm rot="-5400000">
              <a:off x="6573250"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93" name="tx593"/>
            <p:cNvSpPr/>
            <p:nvPr/>
          </p:nvSpPr>
          <p:spPr>
            <a:xfrm rot="-5400000">
              <a:off x="6782048"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94" name="tx594"/>
            <p:cNvSpPr/>
            <p:nvPr/>
          </p:nvSpPr>
          <p:spPr>
            <a:xfrm rot="-5400000">
              <a:off x="6990845"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95" name="tx595"/>
            <p:cNvSpPr/>
            <p:nvPr/>
          </p:nvSpPr>
          <p:spPr>
            <a:xfrm rot="-5400000">
              <a:off x="7199643"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96" name="pl596"/>
            <p:cNvSpPr/>
            <p:nvPr/>
          </p:nvSpPr>
          <p:spPr>
            <a:xfrm>
              <a:off x="7539749"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7" name="pl597"/>
            <p:cNvSpPr/>
            <p:nvPr/>
          </p:nvSpPr>
          <p:spPr>
            <a:xfrm>
              <a:off x="7748546"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8" name="pl598"/>
            <p:cNvSpPr/>
            <p:nvPr/>
          </p:nvSpPr>
          <p:spPr>
            <a:xfrm>
              <a:off x="7957344"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9" name="pl599"/>
            <p:cNvSpPr/>
            <p:nvPr/>
          </p:nvSpPr>
          <p:spPr>
            <a:xfrm>
              <a:off x="8166141"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0" name="pl600"/>
            <p:cNvSpPr/>
            <p:nvPr/>
          </p:nvSpPr>
          <p:spPr>
            <a:xfrm>
              <a:off x="8374939"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1" name="pl601"/>
            <p:cNvSpPr/>
            <p:nvPr/>
          </p:nvSpPr>
          <p:spPr>
            <a:xfrm>
              <a:off x="8583736"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2" name="pl602"/>
            <p:cNvSpPr/>
            <p:nvPr/>
          </p:nvSpPr>
          <p:spPr>
            <a:xfrm>
              <a:off x="8792534"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3" name="pl603"/>
            <p:cNvSpPr/>
            <p:nvPr/>
          </p:nvSpPr>
          <p:spPr>
            <a:xfrm>
              <a:off x="9001331"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4" name="tx604"/>
            <p:cNvSpPr/>
            <p:nvPr/>
          </p:nvSpPr>
          <p:spPr>
            <a:xfrm rot="-5400000">
              <a:off x="7415390"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05" name="tx605"/>
            <p:cNvSpPr/>
            <p:nvPr/>
          </p:nvSpPr>
          <p:spPr>
            <a:xfrm rot="-5400000">
              <a:off x="7624188"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06" name="tx606"/>
            <p:cNvSpPr/>
            <p:nvPr/>
          </p:nvSpPr>
          <p:spPr>
            <a:xfrm rot="-5400000">
              <a:off x="7832985"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07" name="tx607"/>
            <p:cNvSpPr/>
            <p:nvPr/>
          </p:nvSpPr>
          <p:spPr>
            <a:xfrm rot="-5400000">
              <a:off x="8041783"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08" name="tx608"/>
            <p:cNvSpPr/>
            <p:nvPr/>
          </p:nvSpPr>
          <p:spPr>
            <a:xfrm rot="-5400000">
              <a:off x="8250580"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09" name="tx609"/>
            <p:cNvSpPr/>
            <p:nvPr/>
          </p:nvSpPr>
          <p:spPr>
            <a:xfrm rot="-5400000">
              <a:off x="8459378"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10" name="tx610"/>
            <p:cNvSpPr/>
            <p:nvPr/>
          </p:nvSpPr>
          <p:spPr>
            <a:xfrm rot="-5400000">
              <a:off x="8668175"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11" name="tx611"/>
            <p:cNvSpPr/>
            <p:nvPr/>
          </p:nvSpPr>
          <p:spPr>
            <a:xfrm rot="-5400000">
              <a:off x="8876973"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12" name="tx612"/>
            <p:cNvSpPr/>
            <p:nvPr/>
          </p:nvSpPr>
          <p:spPr>
            <a:xfrm>
              <a:off x="570361" y="181226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613" name="tx613"/>
            <p:cNvSpPr/>
            <p:nvPr/>
          </p:nvSpPr>
          <p:spPr>
            <a:xfrm>
              <a:off x="570361" y="150240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14" name="tx614"/>
            <p:cNvSpPr/>
            <p:nvPr/>
          </p:nvSpPr>
          <p:spPr>
            <a:xfrm>
              <a:off x="508182" y="119254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15" name="pl615"/>
            <p:cNvSpPr/>
            <p:nvPr/>
          </p:nvSpPr>
          <p:spPr>
            <a:xfrm>
              <a:off x="722555" y="185227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16" name="pl616"/>
            <p:cNvSpPr/>
            <p:nvPr/>
          </p:nvSpPr>
          <p:spPr>
            <a:xfrm>
              <a:off x="722555" y="154240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17" name="pl617"/>
            <p:cNvSpPr/>
            <p:nvPr/>
          </p:nvSpPr>
          <p:spPr>
            <a:xfrm>
              <a:off x="722555" y="123254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18" name="tx618"/>
            <p:cNvSpPr/>
            <p:nvPr/>
          </p:nvSpPr>
          <p:spPr>
            <a:xfrm>
              <a:off x="570361" y="3146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619" name="tx619"/>
            <p:cNvSpPr/>
            <p:nvPr/>
          </p:nvSpPr>
          <p:spPr>
            <a:xfrm>
              <a:off x="570361" y="283666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20" name="tx620"/>
            <p:cNvSpPr/>
            <p:nvPr/>
          </p:nvSpPr>
          <p:spPr>
            <a:xfrm>
              <a:off x="508182" y="25267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21" name="pl621"/>
            <p:cNvSpPr/>
            <p:nvPr/>
          </p:nvSpPr>
          <p:spPr>
            <a:xfrm>
              <a:off x="722555" y="318652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22" name="pl622"/>
            <p:cNvSpPr/>
            <p:nvPr/>
          </p:nvSpPr>
          <p:spPr>
            <a:xfrm>
              <a:off x="722555" y="287666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23" name="pl623"/>
            <p:cNvSpPr/>
            <p:nvPr/>
          </p:nvSpPr>
          <p:spPr>
            <a:xfrm>
              <a:off x="722555" y="256680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24" name="tx624"/>
            <p:cNvSpPr/>
            <p:nvPr/>
          </p:nvSpPr>
          <p:spPr>
            <a:xfrm>
              <a:off x="570361" y="448078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625" name="tx625"/>
            <p:cNvSpPr/>
            <p:nvPr/>
          </p:nvSpPr>
          <p:spPr>
            <a:xfrm>
              <a:off x="570361" y="417091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26" name="tx626"/>
            <p:cNvSpPr/>
            <p:nvPr/>
          </p:nvSpPr>
          <p:spPr>
            <a:xfrm>
              <a:off x="508182" y="3861054"/>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27" name="pl627"/>
            <p:cNvSpPr/>
            <p:nvPr/>
          </p:nvSpPr>
          <p:spPr>
            <a:xfrm>
              <a:off x="722555" y="452078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28" name="pl628"/>
            <p:cNvSpPr/>
            <p:nvPr/>
          </p:nvSpPr>
          <p:spPr>
            <a:xfrm>
              <a:off x="722555" y="421092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29" name="pl629"/>
            <p:cNvSpPr/>
            <p:nvPr/>
          </p:nvSpPr>
          <p:spPr>
            <a:xfrm>
              <a:off x="722555" y="390105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30" name="tx630"/>
            <p:cNvSpPr/>
            <p:nvPr/>
          </p:nvSpPr>
          <p:spPr>
            <a:xfrm>
              <a:off x="570361" y="581503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631" name="tx631"/>
            <p:cNvSpPr/>
            <p:nvPr/>
          </p:nvSpPr>
          <p:spPr>
            <a:xfrm>
              <a:off x="570361" y="550517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32" name="tx632"/>
            <p:cNvSpPr/>
            <p:nvPr/>
          </p:nvSpPr>
          <p:spPr>
            <a:xfrm>
              <a:off x="508182" y="519531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33" name="pl633"/>
            <p:cNvSpPr/>
            <p:nvPr/>
          </p:nvSpPr>
          <p:spPr>
            <a:xfrm>
              <a:off x="722555" y="585504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34" name="pl634"/>
            <p:cNvSpPr/>
            <p:nvPr/>
          </p:nvSpPr>
          <p:spPr>
            <a:xfrm>
              <a:off x="722555" y="554517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35" name="pl635"/>
            <p:cNvSpPr/>
            <p:nvPr/>
          </p:nvSpPr>
          <p:spPr>
            <a:xfrm>
              <a:off x="722555" y="52353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36" name="tx636"/>
            <p:cNvSpPr/>
            <p:nvPr/>
          </p:nvSpPr>
          <p:spPr>
            <a:xfrm rot="-5400000">
              <a:off x="-37121" y="335123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637" name="tx637"/>
            <p:cNvSpPr/>
            <p:nvPr/>
          </p:nvSpPr>
          <p:spPr>
            <a:xfrm>
              <a:off x="757350" y="435349"/>
              <a:ext cx="429905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DTP3, by country, Gavi transition, 2018-2025</a:t>
              </a:r>
            </a:p>
          </p:txBody>
        </p:sp>
        <p:sp>
          <p:nvSpPr>
            <p:cNvPr id="638" name="tx638"/>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39" name="tx639"/>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6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Bhutan, Cuba, and Guyana had the highest coverage (99%), while Azerbaijan had the lowest coverage (51%).
DTP3 coverage increased in 4 out of 17 countries between 2024 and 2025. The largest increase was 6% points in Ukraine from 88% to 94%.
6 countries saw a decrease in coverage (Angola, Georgia, Honduras, Kiribati, Moldova, and Sri Lanka). The largest decline was 7% points in Kiribati from 94% to 87%. Coverage remained constant between 2024 and 2025 in the remaining 7 countries.
In 2025, 8 out of 17 countries had achieved DTP3 coverage of at least 90%.</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66446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26492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86423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9" name="pl9"/>
            <p:cNvSpPr/>
            <p:nvPr/>
          </p:nvSpPr>
          <p:spPr>
            <a:xfrm>
              <a:off x="732387" y="14646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 name="pl10"/>
            <p:cNvSpPr/>
            <p:nvPr/>
          </p:nvSpPr>
          <p:spPr>
            <a:xfrm>
              <a:off x="732387" y="106514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805693" y="1464693"/>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BEBEBE">
                  <a:alpha val="69803"/>
                </a:srgbClr>
              </a:solidFill>
              <a:prstDash val="solid"/>
              <a:round/>
            </a:ln>
          </p:spPr>
          <p:txBody>
            <a:bodyPr/>
            <a:lstStyle/>
            <a:p/>
          </p:txBody>
        </p:sp>
        <p:sp>
          <p:nvSpPr>
            <p:cNvPr id="20" name="pl20"/>
            <p:cNvSpPr/>
            <p:nvPr/>
          </p:nvSpPr>
          <p:spPr>
            <a:xfrm>
              <a:off x="805693" y="1416748"/>
              <a:ext cx="1466121" cy="255709"/>
            </a:xfrm>
            <a:custGeom>
              <a:avLst/>
              <a:pathLst>
                <a:path w="1466121" h="255709">
                  <a:moveTo>
                    <a:pt x="0" y="0"/>
                  </a:moveTo>
                  <a:lnTo>
                    <a:pt x="209445" y="47945"/>
                  </a:lnTo>
                  <a:lnTo>
                    <a:pt x="418891" y="143836"/>
                  </a:lnTo>
                  <a:lnTo>
                    <a:pt x="628337" y="223745"/>
                  </a:lnTo>
                  <a:lnTo>
                    <a:pt x="837783" y="255709"/>
                  </a:lnTo>
                  <a:lnTo>
                    <a:pt x="1047229" y="63927"/>
                  </a:lnTo>
                  <a:lnTo>
                    <a:pt x="1256675" y="95890"/>
                  </a:lnTo>
                  <a:lnTo>
                    <a:pt x="1466121" y="191781"/>
                  </a:lnTo>
                </a:path>
              </a:pathLst>
            </a:custGeom>
            <a:ln w="40651" cap="flat">
              <a:solidFill>
                <a:srgbClr val="BEBEBE">
                  <a:alpha val="69803"/>
                </a:srgbClr>
              </a:solidFill>
              <a:prstDash val="solid"/>
              <a:round/>
            </a:ln>
          </p:spPr>
          <p:txBody>
            <a:bodyPr/>
            <a:lstStyle/>
            <a:p/>
          </p:txBody>
        </p:sp>
        <p:sp>
          <p:nvSpPr>
            <p:cNvPr id="21" name="pl21"/>
            <p:cNvSpPr/>
            <p:nvPr/>
          </p:nvSpPr>
          <p:spPr>
            <a:xfrm>
              <a:off x="805693" y="1416748"/>
              <a:ext cx="1466121" cy="255709"/>
            </a:xfrm>
            <a:custGeom>
              <a:avLst/>
              <a:pathLst>
                <a:path w="1466121" h="255709">
                  <a:moveTo>
                    <a:pt x="0" y="0"/>
                  </a:moveTo>
                  <a:lnTo>
                    <a:pt x="209445" y="47945"/>
                  </a:lnTo>
                  <a:lnTo>
                    <a:pt x="418891" y="143836"/>
                  </a:lnTo>
                  <a:lnTo>
                    <a:pt x="628337" y="223745"/>
                  </a:lnTo>
                  <a:lnTo>
                    <a:pt x="837783" y="255709"/>
                  </a:lnTo>
                  <a:lnTo>
                    <a:pt x="1047229" y="63927"/>
                  </a:lnTo>
                  <a:lnTo>
                    <a:pt x="1256675" y="95890"/>
                  </a:lnTo>
                  <a:lnTo>
                    <a:pt x="1466121" y="191781"/>
                  </a:lnTo>
                </a:path>
              </a:pathLst>
            </a:custGeom>
            <a:ln w="35231" cap="flat">
              <a:solidFill>
                <a:srgbClr val="BEBEBE">
                  <a:alpha val="69803"/>
                </a:srgbClr>
              </a:solidFill>
              <a:prstDash val="solid"/>
              <a:round/>
            </a:ln>
          </p:spPr>
          <p:txBody>
            <a:bodyPr/>
            <a:lstStyle/>
            <a:p/>
          </p:txBody>
        </p:sp>
        <p:sp>
          <p:nvSpPr>
            <p:cNvPr id="22" name="pl22"/>
            <p:cNvSpPr/>
            <p:nvPr/>
          </p:nvSpPr>
          <p:spPr>
            <a:xfrm>
              <a:off x="805693" y="1464693"/>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6B6B6B">
                  <a:alpha val="100000"/>
                </a:srgbClr>
              </a:solidFill>
              <a:prstDash val="solid"/>
              <a:round/>
            </a:ln>
          </p:spPr>
          <p:txBody>
            <a:bodyPr/>
            <a:lstStyle/>
            <a:p/>
          </p:txBody>
        </p:sp>
        <p:sp>
          <p:nvSpPr>
            <p:cNvPr id="23" name="pl23"/>
            <p:cNvSpPr/>
            <p:nvPr/>
          </p:nvSpPr>
          <p:spPr>
            <a:xfrm>
              <a:off x="805693" y="1416748"/>
              <a:ext cx="1466121" cy="255709"/>
            </a:xfrm>
            <a:custGeom>
              <a:avLst/>
              <a:pathLst>
                <a:path w="1466121" h="255709">
                  <a:moveTo>
                    <a:pt x="0" y="0"/>
                  </a:moveTo>
                  <a:lnTo>
                    <a:pt x="209445" y="47945"/>
                  </a:lnTo>
                  <a:lnTo>
                    <a:pt x="418891" y="143836"/>
                  </a:lnTo>
                  <a:lnTo>
                    <a:pt x="628337" y="223745"/>
                  </a:lnTo>
                  <a:lnTo>
                    <a:pt x="837783" y="255709"/>
                  </a:lnTo>
                  <a:lnTo>
                    <a:pt x="1047229" y="63927"/>
                  </a:lnTo>
                  <a:lnTo>
                    <a:pt x="1256675" y="95890"/>
                  </a:lnTo>
                  <a:lnTo>
                    <a:pt x="1466121" y="191781"/>
                  </a:lnTo>
                </a:path>
              </a:pathLst>
            </a:custGeom>
            <a:ln w="40651" cap="flat">
              <a:solidFill>
                <a:srgbClr val="000000">
                  <a:alpha val="100000"/>
                </a:srgbClr>
              </a:solidFill>
              <a:prstDash val="solid"/>
              <a:round/>
            </a:ln>
          </p:spPr>
          <p:txBody>
            <a:bodyPr/>
            <a:lstStyle/>
            <a:p/>
          </p:txBody>
        </p:sp>
        <p:sp>
          <p:nvSpPr>
            <p:cNvPr id="24" name="pl24"/>
            <p:cNvSpPr/>
            <p:nvPr/>
          </p:nvSpPr>
          <p:spPr>
            <a:xfrm>
              <a:off x="805693" y="1416748"/>
              <a:ext cx="1466121" cy="255709"/>
            </a:xfrm>
            <a:custGeom>
              <a:avLst/>
              <a:pathLst>
                <a:path w="1466121" h="255709">
                  <a:moveTo>
                    <a:pt x="0" y="0"/>
                  </a:moveTo>
                  <a:lnTo>
                    <a:pt x="209445" y="47945"/>
                  </a:lnTo>
                  <a:lnTo>
                    <a:pt x="418891" y="143836"/>
                  </a:lnTo>
                  <a:lnTo>
                    <a:pt x="628337" y="223745"/>
                  </a:lnTo>
                  <a:lnTo>
                    <a:pt x="837783" y="255709"/>
                  </a:lnTo>
                  <a:lnTo>
                    <a:pt x="1047229" y="63927"/>
                  </a:lnTo>
                  <a:lnTo>
                    <a:pt x="1256675" y="95890"/>
                  </a:lnTo>
                  <a:lnTo>
                    <a:pt x="1466121" y="191781"/>
                  </a:lnTo>
                </a:path>
              </a:pathLst>
            </a:custGeom>
            <a:ln w="35231" cap="flat">
              <a:solidFill>
                <a:srgbClr val="80BD41">
                  <a:alpha val="100000"/>
                </a:srgbClr>
              </a:solidFill>
              <a:prstDash val="solid"/>
              <a:round/>
            </a:ln>
          </p:spPr>
          <p:txBody>
            <a:bodyPr/>
            <a:lstStyle/>
            <a:p/>
          </p:txBody>
        </p:sp>
        <p:sp>
          <p:nvSpPr>
            <p:cNvPr id="25" name="pl25"/>
            <p:cNvSpPr/>
            <p:nvPr/>
          </p:nvSpPr>
          <p:spPr>
            <a:xfrm>
              <a:off x="732387" y="14646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6" name="tx26"/>
            <p:cNvSpPr/>
            <p:nvPr/>
          </p:nvSpPr>
          <p:spPr>
            <a:xfrm>
              <a:off x="775563" y="12381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7" name="tx27"/>
            <p:cNvSpPr/>
            <p:nvPr/>
          </p:nvSpPr>
          <p:spPr>
            <a:xfrm>
              <a:off x="985009" y="12861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 name="tx28"/>
            <p:cNvSpPr/>
            <p:nvPr/>
          </p:nvSpPr>
          <p:spPr>
            <a:xfrm>
              <a:off x="1176396" y="13820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9" name="tx29"/>
            <p:cNvSpPr/>
            <p:nvPr/>
          </p:nvSpPr>
          <p:spPr>
            <a:xfrm>
              <a:off x="1359736" y="1461938"/>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0" name="tx30"/>
            <p:cNvSpPr/>
            <p:nvPr/>
          </p:nvSpPr>
          <p:spPr>
            <a:xfrm>
              <a:off x="1565158" y="149390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1" name="tx31"/>
            <p:cNvSpPr/>
            <p:nvPr/>
          </p:nvSpPr>
          <p:spPr>
            <a:xfrm>
              <a:off x="1804733" y="130212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2" name="tx32"/>
            <p:cNvSpPr/>
            <p:nvPr/>
          </p:nvSpPr>
          <p:spPr>
            <a:xfrm>
              <a:off x="2014179" y="13340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 name="tx33"/>
            <p:cNvSpPr/>
            <p:nvPr/>
          </p:nvSpPr>
          <p:spPr>
            <a:xfrm>
              <a:off x="2223625" y="14299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4" name="rc34"/>
            <p:cNvSpPr/>
            <p:nvPr/>
          </p:nvSpPr>
          <p:spPr>
            <a:xfrm>
              <a:off x="732387" y="2179046"/>
              <a:ext cx="1612733" cy="1019640"/>
            </a:xfrm>
            <a:prstGeom prst="rect">
              <a:avLst/>
            </a:prstGeom>
            <a:solidFill>
              <a:srgbClr val="EBEBEB">
                <a:alpha val="100000"/>
              </a:srgbClr>
            </a:solidFill>
          </p:spPr>
          <p:txBody>
            <a:bodyPr/>
            <a:lstStyle/>
            <a:p/>
          </p:txBody>
        </p:sp>
        <p:sp>
          <p:nvSpPr>
            <p:cNvPr id="35" name="pl35"/>
            <p:cNvSpPr/>
            <p:nvPr/>
          </p:nvSpPr>
          <p:spPr>
            <a:xfrm>
              <a:off x="732387" y="296854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6" name="pl36"/>
            <p:cNvSpPr/>
            <p:nvPr/>
          </p:nvSpPr>
          <p:spPr>
            <a:xfrm>
              <a:off x="732387" y="256900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7" name="pl37"/>
            <p:cNvSpPr/>
            <p:nvPr/>
          </p:nvSpPr>
          <p:spPr>
            <a:xfrm>
              <a:off x="732387" y="316832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 name="pl38"/>
            <p:cNvSpPr/>
            <p:nvPr/>
          </p:nvSpPr>
          <p:spPr>
            <a:xfrm>
              <a:off x="732387" y="27687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9" name="pl39"/>
            <p:cNvSpPr/>
            <p:nvPr/>
          </p:nvSpPr>
          <p:spPr>
            <a:xfrm>
              <a:off x="732387" y="23692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0" name="pl40"/>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805693" y="2768775"/>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BEBEBE">
                  <a:alpha val="69803"/>
                </a:srgbClr>
              </a:solidFill>
              <a:prstDash val="solid"/>
              <a:round/>
            </a:ln>
          </p:spPr>
          <p:txBody>
            <a:bodyPr/>
            <a:lstStyle/>
            <a:p/>
          </p:txBody>
        </p:sp>
        <p:sp>
          <p:nvSpPr>
            <p:cNvPr id="49" name="pl49"/>
            <p:cNvSpPr/>
            <p:nvPr/>
          </p:nvSpPr>
          <p:spPr>
            <a:xfrm>
              <a:off x="805693" y="2768775"/>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50" name="pl50"/>
            <p:cNvSpPr/>
            <p:nvPr/>
          </p:nvSpPr>
          <p:spPr>
            <a:xfrm>
              <a:off x="805693" y="2768775"/>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51" name="pl51"/>
            <p:cNvSpPr/>
            <p:nvPr/>
          </p:nvSpPr>
          <p:spPr>
            <a:xfrm>
              <a:off x="805693" y="2768775"/>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6B6B6B">
                  <a:alpha val="100000"/>
                </a:srgbClr>
              </a:solidFill>
              <a:prstDash val="solid"/>
              <a:round/>
            </a:ln>
          </p:spPr>
          <p:txBody>
            <a:bodyPr/>
            <a:lstStyle/>
            <a:p/>
          </p:txBody>
        </p:sp>
        <p:sp>
          <p:nvSpPr>
            <p:cNvPr id="52" name="pl52"/>
            <p:cNvSpPr/>
            <p:nvPr/>
          </p:nvSpPr>
          <p:spPr>
            <a:xfrm>
              <a:off x="805693" y="2768775"/>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53" name="pl53"/>
            <p:cNvSpPr/>
            <p:nvPr/>
          </p:nvSpPr>
          <p:spPr>
            <a:xfrm>
              <a:off x="805693" y="2768775"/>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54" name="pl54"/>
            <p:cNvSpPr/>
            <p:nvPr/>
          </p:nvSpPr>
          <p:spPr>
            <a:xfrm>
              <a:off x="732387" y="276877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5" name="tx55"/>
            <p:cNvSpPr/>
            <p:nvPr/>
          </p:nvSpPr>
          <p:spPr>
            <a:xfrm>
              <a:off x="775563" y="25902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6" name="tx56"/>
            <p:cNvSpPr/>
            <p:nvPr/>
          </p:nvSpPr>
          <p:spPr>
            <a:xfrm>
              <a:off x="985009" y="25902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 name="tx57"/>
            <p:cNvSpPr/>
            <p:nvPr/>
          </p:nvSpPr>
          <p:spPr>
            <a:xfrm>
              <a:off x="1194455" y="25902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 name="tx58"/>
            <p:cNvSpPr/>
            <p:nvPr/>
          </p:nvSpPr>
          <p:spPr>
            <a:xfrm>
              <a:off x="1403901" y="25902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9" name="tx59"/>
            <p:cNvSpPr/>
            <p:nvPr/>
          </p:nvSpPr>
          <p:spPr>
            <a:xfrm>
              <a:off x="1613347" y="25902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 name="tx60"/>
            <p:cNvSpPr/>
            <p:nvPr/>
          </p:nvSpPr>
          <p:spPr>
            <a:xfrm>
              <a:off x="1822793" y="25902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2032239" y="25902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2" name="tx62"/>
            <p:cNvSpPr/>
            <p:nvPr/>
          </p:nvSpPr>
          <p:spPr>
            <a:xfrm>
              <a:off x="2241685" y="25902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3" name="rc63"/>
            <p:cNvSpPr/>
            <p:nvPr/>
          </p:nvSpPr>
          <p:spPr>
            <a:xfrm>
              <a:off x="732387" y="3483127"/>
              <a:ext cx="1612733" cy="1019640"/>
            </a:xfrm>
            <a:prstGeom prst="rect">
              <a:avLst/>
            </a:prstGeom>
            <a:solidFill>
              <a:srgbClr val="EBEBEB">
                <a:alpha val="100000"/>
              </a:srgbClr>
            </a:solidFill>
          </p:spPr>
          <p:txBody>
            <a:bodyPr/>
            <a:lstStyle/>
            <a:p/>
          </p:txBody>
        </p:sp>
        <p:sp>
          <p:nvSpPr>
            <p:cNvPr id="64" name="pl64"/>
            <p:cNvSpPr/>
            <p:nvPr/>
          </p:nvSpPr>
          <p:spPr>
            <a:xfrm>
              <a:off x="732387" y="427262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5" name="pl65"/>
            <p:cNvSpPr/>
            <p:nvPr/>
          </p:nvSpPr>
          <p:spPr>
            <a:xfrm>
              <a:off x="732387" y="387308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6" name="pl66"/>
            <p:cNvSpPr/>
            <p:nvPr/>
          </p:nvSpPr>
          <p:spPr>
            <a:xfrm>
              <a:off x="732387" y="447240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7" name="pl67"/>
            <p:cNvSpPr/>
            <p:nvPr/>
          </p:nvSpPr>
          <p:spPr>
            <a:xfrm>
              <a:off x="732387" y="40728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8" name="pl68"/>
            <p:cNvSpPr/>
            <p:nvPr/>
          </p:nvSpPr>
          <p:spPr>
            <a:xfrm>
              <a:off x="732387" y="36733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9" name="pl69"/>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805693" y="4072857"/>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BEBEBE">
                  <a:alpha val="69803"/>
                </a:srgbClr>
              </a:solidFill>
              <a:prstDash val="solid"/>
              <a:round/>
            </a:ln>
          </p:spPr>
          <p:txBody>
            <a:bodyPr/>
            <a:lstStyle/>
            <a:p/>
          </p:txBody>
        </p:sp>
        <p:sp>
          <p:nvSpPr>
            <p:cNvPr id="78" name="pl78"/>
            <p:cNvSpPr/>
            <p:nvPr/>
          </p:nvSpPr>
          <p:spPr>
            <a:xfrm>
              <a:off x="805693" y="4072857"/>
              <a:ext cx="1466121" cy="159818"/>
            </a:xfrm>
            <a:custGeom>
              <a:avLst/>
              <a:pathLst>
                <a:path w="1466121" h="159818">
                  <a:moveTo>
                    <a:pt x="0" y="31963"/>
                  </a:moveTo>
                  <a:lnTo>
                    <a:pt x="209445" y="0"/>
                  </a:lnTo>
                  <a:lnTo>
                    <a:pt x="418891" y="79909"/>
                  </a:lnTo>
                  <a:lnTo>
                    <a:pt x="628337" y="111872"/>
                  </a:lnTo>
                  <a:lnTo>
                    <a:pt x="837783" y="95890"/>
                  </a:lnTo>
                  <a:lnTo>
                    <a:pt x="1047229" y="111872"/>
                  </a:lnTo>
                  <a:lnTo>
                    <a:pt x="1256675" y="47945"/>
                  </a:lnTo>
                  <a:lnTo>
                    <a:pt x="1466121" y="159818"/>
                  </a:lnTo>
                </a:path>
              </a:pathLst>
            </a:custGeom>
            <a:ln w="40651" cap="flat">
              <a:solidFill>
                <a:srgbClr val="BEBEBE">
                  <a:alpha val="69803"/>
                </a:srgbClr>
              </a:solidFill>
              <a:prstDash val="solid"/>
              <a:round/>
            </a:ln>
          </p:spPr>
          <p:txBody>
            <a:bodyPr/>
            <a:lstStyle/>
            <a:p/>
          </p:txBody>
        </p:sp>
        <p:sp>
          <p:nvSpPr>
            <p:cNvPr id="79" name="pl79"/>
            <p:cNvSpPr/>
            <p:nvPr/>
          </p:nvSpPr>
          <p:spPr>
            <a:xfrm>
              <a:off x="805693" y="4072857"/>
              <a:ext cx="1466121" cy="159818"/>
            </a:xfrm>
            <a:custGeom>
              <a:avLst/>
              <a:pathLst>
                <a:path w="1466121" h="159818">
                  <a:moveTo>
                    <a:pt x="0" y="31963"/>
                  </a:moveTo>
                  <a:lnTo>
                    <a:pt x="209445" y="0"/>
                  </a:lnTo>
                  <a:lnTo>
                    <a:pt x="418891" y="79909"/>
                  </a:lnTo>
                  <a:lnTo>
                    <a:pt x="628337" y="111872"/>
                  </a:lnTo>
                  <a:lnTo>
                    <a:pt x="837783" y="95890"/>
                  </a:lnTo>
                  <a:lnTo>
                    <a:pt x="1047229" y="111872"/>
                  </a:lnTo>
                  <a:lnTo>
                    <a:pt x="1256675" y="47945"/>
                  </a:lnTo>
                  <a:lnTo>
                    <a:pt x="1466121" y="159818"/>
                  </a:lnTo>
                </a:path>
              </a:pathLst>
            </a:custGeom>
            <a:ln w="35231" cap="flat">
              <a:solidFill>
                <a:srgbClr val="BEBEBE">
                  <a:alpha val="69803"/>
                </a:srgbClr>
              </a:solidFill>
              <a:prstDash val="solid"/>
              <a:round/>
            </a:ln>
          </p:spPr>
          <p:txBody>
            <a:bodyPr/>
            <a:lstStyle/>
            <a:p/>
          </p:txBody>
        </p:sp>
        <p:sp>
          <p:nvSpPr>
            <p:cNvPr id="80" name="pl80"/>
            <p:cNvSpPr/>
            <p:nvPr/>
          </p:nvSpPr>
          <p:spPr>
            <a:xfrm>
              <a:off x="805693" y="4072857"/>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6B6B6B">
                  <a:alpha val="100000"/>
                </a:srgbClr>
              </a:solidFill>
              <a:prstDash val="solid"/>
              <a:round/>
            </a:ln>
          </p:spPr>
          <p:txBody>
            <a:bodyPr/>
            <a:lstStyle/>
            <a:p/>
          </p:txBody>
        </p:sp>
        <p:sp>
          <p:nvSpPr>
            <p:cNvPr id="81" name="pl81"/>
            <p:cNvSpPr/>
            <p:nvPr/>
          </p:nvSpPr>
          <p:spPr>
            <a:xfrm>
              <a:off x="805693" y="4072857"/>
              <a:ext cx="1466121" cy="159818"/>
            </a:xfrm>
            <a:custGeom>
              <a:avLst/>
              <a:pathLst>
                <a:path w="1466121" h="159818">
                  <a:moveTo>
                    <a:pt x="0" y="31963"/>
                  </a:moveTo>
                  <a:lnTo>
                    <a:pt x="209445" y="0"/>
                  </a:lnTo>
                  <a:lnTo>
                    <a:pt x="418891" y="79909"/>
                  </a:lnTo>
                  <a:lnTo>
                    <a:pt x="628337" y="111872"/>
                  </a:lnTo>
                  <a:lnTo>
                    <a:pt x="837783" y="95890"/>
                  </a:lnTo>
                  <a:lnTo>
                    <a:pt x="1047229" y="111872"/>
                  </a:lnTo>
                  <a:lnTo>
                    <a:pt x="1256675" y="47945"/>
                  </a:lnTo>
                  <a:lnTo>
                    <a:pt x="1466121" y="159818"/>
                  </a:lnTo>
                </a:path>
              </a:pathLst>
            </a:custGeom>
            <a:ln w="40651" cap="flat">
              <a:solidFill>
                <a:srgbClr val="000000">
                  <a:alpha val="100000"/>
                </a:srgbClr>
              </a:solidFill>
              <a:prstDash val="solid"/>
              <a:round/>
            </a:ln>
          </p:spPr>
          <p:txBody>
            <a:bodyPr/>
            <a:lstStyle/>
            <a:p/>
          </p:txBody>
        </p:sp>
        <p:sp>
          <p:nvSpPr>
            <p:cNvPr id="82" name="pl82"/>
            <p:cNvSpPr/>
            <p:nvPr/>
          </p:nvSpPr>
          <p:spPr>
            <a:xfrm>
              <a:off x="805693" y="4072857"/>
              <a:ext cx="1466121" cy="159818"/>
            </a:xfrm>
            <a:custGeom>
              <a:avLst/>
              <a:pathLst>
                <a:path w="1466121" h="159818">
                  <a:moveTo>
                    <a:pt x="0" y="31963"/>
                  </a:moveTo>
                  <a:lnTo>
                    <a:pt x="209445" y="0"/>
                  </a:lnTo>
                  <a:lnTo>
                    <a:pt x="418891" y="79909"/>
                  </a:lnTo>
                  <a:lnTo>
                    <a:pt x="628337" y="111872"/>
                  </a:lnTo>
                  <a:lnTo>
                    <a:pt x="837783" y="95890"/>
                  </a:lnTo>
                  <a:lnTo>
                    <a:pt x="1047229" y="111872"/>
                  </a:lnTo>
                  <a:lnTo>
                    <a:pt x="1256675" y="47945"/>
                  </a:lnTo>
                  <a:lnTo>
                    <a:pt x="1466121" y="159818"/>
                  </a:lnTo>
                </a:path>
              </a:pathLst>
            </a:custGeom>
            <a:ln w="35231" cap="flat">
              <a:solidFill>
                <a:srgbClr val="80BD41">
                  <a:alpha val="100000"/>
                </a:srgbClr>
              </a:solidFill>
              <a:prstDash val="solid"/>
              <a:round/>
            </a:ln>
          </p:spPr>
          <p:txBody>
            <a:bodyPr/>
            <a:lstStyle/>
            <a:p/>
          </p:txBody>
        </p:sp>
        <p:sp>
          <p:nvSpPr>
            <p:cNvPr id="83" name="pl83"/>
            <p:cNvSpPr/>
            <p:nvPr/>
          </p:nvSpPr>
          <p:spPr>
            <a:xfrm>
              <a:off x="732387" y="4072857"/>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84" name="tx84"/>
            <p:cNvSpPr/>
            <p:nvPr/>
          </p:nvSpPr>
          <p:spPr>
            <a:xfrm>
              <a:off x="757504" y="39262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5" name="tx85"/>
            <p:cNvSpPr/>
            <p:nvPr/>
          </p:nvSpPr>
          <p:spPr>
            <a:xfrm>
              <a:off x="985009" y="38943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 name="tx86"/>
            <p:cNvSpPr/>
            <p:nvPr/>
          </p:nvSpPr>
          <p:spPr>
            <a:xfrm>
              <a:off x="1176396" y="3974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7" name="tx87"/>
            <p:cNvSpPr/>
            <p:nvPr/>
          </p:nvSpPr>
          <p:spPr>
            <a:xfrm>
              <a:off x="1385842" y="40061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8" name="tx88"/>
            <p:cNvSpPr/>
            <p:nvPr/>
          </p:nvSpPr>
          <p:spPr>
            <a:xfrm>
              <a:off x="1595288" y="39901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89" name="tx89"/>
            <p:cNvSpPr/>
            <p:nvPr/>
          </p:nvSpPr>
          <p:spPr>
            <a:xfrm>
              <a:off x="1804733" y="40061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90" name="tx90"/>
            <p:cNvSpPr/>
            <p:nvPr/>
          </p:nvSpPr>
          <p:spPr>
            <a:xfrm>
              <a:off x="2014179" y="39422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1" name="tx91"/>
            <p:cNvSpPr/>
            <p:nvPr/>
          </p:nvSpPr>
          <p:spPr>
            <a:xfrm>
              <a:off x="2193496" y="405412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92" name="rc92"/>
            <p:cNvSpPr/>
            <p:nvPr/>
          </p:nvSpPr>
          <p:spPr>
            <a:xfrm>
              <a:off x="732387" y="4787209"/>
              <a:ext cx="1612733" cy="1019640"/>
            </a:xfrm>
            <a:prstGeom prst="rect">
              <a:avLst/>
            </a:prstGeom>
            <a:solidFill>
              <a:srgbClr val="EBEBEB">
                <a:alpha val="100000"/>
              </a:srgbClr>
            </a:solidFill>
          </p:spPr>
          <p:txBody>
            <a:bodyPr/>
            <a:lstStyle/>
            <a:p/>
          </p:txBody>
        </p:sp>
        <p:sp>
          <p:nvSpPr>
            <p:cNvPr id="93" name="pl93"/>
            <p:cNvSpPr/>
            <p:nvPr/>
          </p:nvSpPr>
          <p:spPr>
            <a:xfrm>
              <a:off x="732387" y="557671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4" name="pl94"/>
            <p:cNvSpPr/>
            <p:nvPr/>
          </p:nvSpPr>
          <p:spPr>
            <a:xfrm>
              <a:off x="732387" y="517716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5" name="pl95"/>
            <p:cNvSpPr/>
            <p:nvPr/>
          </p:nvSpPr>
          <p:spPr>
            <a:xfrm>
              <a:off x="732387" y="577648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96" name="pl96"/>
            <p:cNvSpPr/>
            <p:nvPr/>
          </p:nvSpPr>
          <p:spPr>
            <a:xfrm>
              <a:off x="732387" y="537693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97" name="pl97"/>
            <p:cNvSpPr/>
            <p:nvPr/>
          </p:nvSpPr>
          <p:spPr>
            <a:xfrm>
              <a:off x="732387" y="49773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98" name="pl98"/>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805693" y="5376938"/>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BEBEBE">
                  <a:alpha val="69803"/>
                </a:srgbClr>
              </a:solidFill>
              <a:prstDash val="solid"/>
              <a:round/>
            </a:ln>
          </p:spPr>
          <p:txBody>
            <a:bodyPr/>
            <a:lstStyle/>
            <a:p/>
          </p:txBody>
        </p:sp>
        <p:sp>
          <p:nvSpPr>
            <p:cNvPr id="107" name="pl107"/>
            <p:cNvSpPr/>
            <p:nvPr/>
          </p:nvSpPr>
          <p:spPr>
            <a:xfrm>
              <a:off x="805693" y="5153193"/>
              <a:ext cx="1466121" cy="399545"/>
            </a:xfrm>
            <a:custGeom>
              <a:avLst/>
              <a:pathLst>
                <a:path w="1466121" h="399545">
                  <a:moveTo>
                    <a:pt x="0" y="399545"/>
                  </a:moveTo>
                  <a:lnTo>
                    <a:pt x="209445" y="223745"/>
                  </a:lnTo>
                  <a:lnTo>
                    <a:pt x="418891" y="207763"/>
                  </a:lnTo>
                  <a:lnTo>
                    <a:pt x="628337" y="255709"/>
                  </a:lnTo>
                  <a:lnTo>
                    <a:pt x="837783" y="335618"/>
                  </a:lnTo>
                  <a:lnTo>
                    <a:pt x="1047229" y="175800"/>
                  </a:lnTo>
                  <a:lnTo>
                    <a:pt x="1256675" y="95890"/>
                  </a:lnTo>
                  <a:lnTo>
                    <a:pt x="1466121" y="0"/>
                  </a:lnTo>
                </a:path>
              </a:pathLst>
            </a:custGeom>
            <a:ln w="40651" cap="flat">
              <a:solidFill>
                <a:srgbClr val="BEBEBE">
                  <a:alpha val="69803"/>
                </a:srgbClr>
              </a:solidFill>
              <a:prstDash val="solid"/>
              <a:round/>
            </a:ln>
          </p:spPr>
          <p:txBody>
            <a:bodyPr/>
            <a:lstStyle/>
            <a:p/>
          </p:txBody>
        </p:sp>
        <p:sp>
          <p:nvSpPr>
            <p:cNvPr id="108" name="pl108"/>
            <p:cNvSpPr/>
            <p:nvPr/>
          </p:nvSpPr>
          <p:spPr>
            <a:xfrm>
              <a:off x="805693" y="5153193"/>
              <a:ext cx="1466121" cy="399545"/>
            </a:xfrm>
            <a:custGeom>
              <a:avLst/>
              <a:pathLst>
                <a:path w="1466121" h="399545">
                  <a:moveTo>
                    <a:pt x="0" y="399545"/>
                  </a:moveTo>
                  <a:lnTo>
                    <a:pt x="209445" y="223745"/>
                  </a:lnTo>
                  <a:lnTo>
                    <a:pt x="418891" y="207763"/>
                  </a:lnTo>
                  <a:lnTo>
                    <a:pt x="628337" y="255709"/>
                  </a:lnTo>
                  <a:lnTo>
                    <a:pt x="837783" y="335618"/>
                  </a:lnTo>
                  <a:lnTo>
                    <a:pt x="1047229" y="175800"/>
                  </a:lnTo>
                  <a:lnTo>
                    <a:pt x="1256675" y="95890"/>
                  </a:lnTo>
                  <a:lnTo>
                    <a:pt x="1466121" y="0"/>
                  </a:lnTo>
                </a:path>
              </a:pathLst>
            </a:custGeom>
            <a:ln w="35231" cap="flat">
              <a:solidFill>
                <a:srgbClr val="BEBEBE">
                  <a:alpha val="69803"/>
                </a:srgbClr>
              </a:solidFill>
              <a:prstDash val="solid"/>
              <a:round/>
            </a:ln>
          </p:spPr>
          <p:txBody>
            <a:bodyPr/>
            <a:lstStyle/>
            <a:p/>
          </p:txBody>
        </p:sp>
        <p:sp>
          <p:nvSpPr>
            <p:cNvPr id="109" name="pl109"/>
            <p:cNvSpPr/>
            <p:nvPr/>
          </p:nvSpPr>
          <p:spPr>
            <a:xfrm>
              <a:off x="805693" y="5376938"/>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6B6B6B">
                  <a:alpha val="100000"/>
                </a:srgbClr>
              </a:solidFill>
              <a:prstDash val="solid"/>
              <a:round/>
            </a:ln>
          </p:spPr>
          <p:txBody>
            <a:bodyPr/>
            <a:lstStyle/>
            <a:p/>
          </p:txBody>
        </p:sp>
        <p:sp>
          <p:nvSpPr>
            <p:cNvPr id="110" name="pl110"/>
            <p:cNvSpPr/>
            <p:nvPr/>
          </p:nvSpPr>
          <p:spPr>
            <a:xfrm>
              <a:off x="805693" y="5153193"/>
              <a:ext cx="1466121" cy="399545"/>
            </a:xfrm>
            <a:custGeom>
              <a:avLst/>
              <a:pathLst>
                <a:path w="1466121" h="399545">
                  <a:moveTo>
                    <a:pt x="0" y="399545"/>
                  </a:moveTo>
                  <a:lnTo>
                    <a:pt x="209445" y="223745"/>
                  </a:lnTo>
                  <a:lnTo>
                    <a:pt x="418891" y="207763"/>
                  </a:lnTo>
                  <a:lnTo>
                    <a:pt x="628337" y="255709"/>
                  </a:lnTo>
                  <a:lnTo>
                    <a:pt x="837783" y="335618"/>
                  </a:lnTo>
                  <a:lnTo>
                    <a:pt x="1047229" y="175800"/>
                  </a:lnTo>
                  <a:lnTo>
                    <a:pt x="1256675" y="95890"/>
                  </a:lnTo>
                  <a:lnTo>
                    <a:pt x="1466121" y="0"/>
                  </a:lnTo>
                </a:path>
              </a:pathLst>
            </a:custGeom>
            <a:ln w="40651" cap="flat">
              <a:solidFill>
                <a:srgbClr val="000000">
                  <a:alpha val="100000"/>
                </a:srgbClr>
              </a:solidFill>
              <a:prstDash val="solid"/>
              <a:round/>
            </a:ln>
          </p:spPr>
          <p:txBody>
            <a:bodyPr/>
            <a:lstStyle/>
            <a:p/>
          </p:txBody>
        </p:sp>
        <p:sp>
          <p:nvSpPr>
            <p:cNvPr id="111" name="pl111"/>
            <p:cNvSpPr/>
            <p:nvPr/>
          </p:nvSpPr>
          <p:spPr>
            <a:xfrm>
              <a:off x="805693" y="5153193"/>
              <a:ext cx="1466121" cy="399545"/>
            </a:xfrm>
            <a:custGeom>
              <a:avLst/>
              <a:pathLst>
                <a:path w="1466121" h="399545">
                  <a:moveTo>
                    <a:pt x="0" y="399545"/>
                  </a:moveTo>
                  <a:lnTo>
                    <a:pt x="209445" y="223745"/>
                  </a:lnTo>
                  <a:lnTo>
                    <a:pt x="418891" y="207763"/>
                  </a:lnTo>
                  <a:lnTo>
                    <a:pt x="628337" y="255709"/>
                  </a:lnTo>
                  <a:lnTo>
                    <a:pt x="837783" y="335618"/>
                  </a:lnTo>
                  <a:lnTo>
                    <a:pt x="1047229" y="175800"/>
                  </a:lnTo>
                  <a:lnTo>
                    <a:pt x="1256675" y="95890"/>
                  </a:lnTo>
                  <a:lnTo>
                    <a:pt x="1466121" y="0"/>
                  </a:lnTo>
                </a:path>
              </a:pathLst>
            </a:custGeom>
            <a:ln w="35231" cap="flat">
              <a:solidFill>
                <a:srgbClr val="80BD41">
                  <a:alpha val="100000"/>
                </a:srgbClr>
              </a:solidFill>
              <a:prstDash val="solid"/>
              <a:round/>
            </a:ln>
          </p:spPr>
          <p:txBody>
            <a:bodyPr/>
            <a:lstStyle/>
            <a:p/>
          </p:txBody>
        </p:sp>
        <p:sp>
          <p:nvSpPr>
            <p:cNvPr id="112" name="pl112"/>
            <p:cNvSpPr/>
            <p:nvPr/>
          </p:nvSpPr>
          <p:spPr>
            <a:xfrm>
              <a:off x="732387" y="537693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13" name="tx113"/>
            <p:cNvSpPr/>
            <p:nvPr/>
          </p:nvSpPr>
          <p:spPr>
            <a:xfrm>
              <a:off x="731398" y="5374183"/>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14" name="tx114"/>
            <p:cNvSpPr/>
            <p:nvPr/>
          </p:nvSpPr>
          <p:spPr>
            <a:xfrm>
              <a:off x="985009" y="51983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5" name="tx115"/>
            <p:cNvSpPr/>
            <p:nvPr/>
          </p:nvSpPr>
          <p:spPr>
            <a:xfrm>
              <a:off x="1194455" y="51824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6" name="tx116"/>
            <p:cNvSpPr/>
            <p:nvPr/>
          </p:nvSpPr>
          <p:spPr>
            <a:xfrm>
              <a:off x="1385842" y="52303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7" name="tx117"/>
            <p:cNvSpPr/>
            <p:nvPr/>
          </p:nvSpPr>
          <p:spPr>
            <a:xfrm>
              <a:off x="1595288" y="531025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18" name="tx118"/>
            <p:cNvSpPr/>
            <p:nvPr/>
          </p:nvSpPr>
          <p:spPr>
            <a:xfrm>
              <a:off x="1822793" y="5150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9" name="tx119"/>
            <p:cNvSpPr/>
            <p:nvPr/>
          </p:nvSpPr>
          <p:spPr>
            <a:xfrm>
              <a:off x="2032239" y="50705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20" name="tx120"/>
            <p:cNvSpPr/>
            <p:nvPr/>
          </p:nvSpPr>
          <p:spPr>
            <a:xfrm>
              <a:off x="2211555" y="49746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21" name="rc121"/>
            <p:cNvSpPr/>
            <p:nvPr/>
          </p:nvSpPr>
          <p:spPr>
            <a:xfrm>
              <a:off x="2414709" y="874964"/>
              <a:ext cx="1612733" cy="1019640"/>
            </a:xfrm>
            <a:prstGeom prst="rect">
              <a:avLst/>
            </a:prstGeom>
            <a:solidFill>
              <a:srgbClr val="EBEBEB">
                <a:alpha val="100000"/>
              </a:srgbClr>
            </a:solidFill>
          </p:spPr>
          <p:txBody>
            <a:bodyPr/>
            <a:lstStyle/>
            <a:p/>
          </p:txBody>
        </p:sp>
        <p:sp>
          <p:nvSpPr>
            <p:cNvPr id="122" name="pl122"/>
            <p:cNvSpPr/>
            <p:nvPr/>
          </p:nvSpPr>
          <p:spPr>
            <a:xfrm>
              <a:off x="2414709" y="166446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23" name="pl123"/>
            <p:cNvSpPr/>
            <p:nvPr/>
          </p:nvSpPr>
          <p:spPr>
            <a:xfrm>
              <a:off x="2414709" y="126492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24" name="pl124"/>
            <p:cNvSpPr/>
            <p:nvPr/>
          </p:nvSpPr>
          <p:spPr>
            <a:xfrm>
              <a:off x="2414709" y="186423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5" name="pl125"/>
            <p:cNvSpPr/>
            <p:nvPr/>
          </p:nvSpPr>
          <p:spPr>
            <a:xfrm>
              <a:off x="2414709" y="14646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6" name="pl126"/>
            <p:cNvSpPr/>
            <p:nvPr/>
          </p:nvSpPr>
          <p:spPr>
            <a:xfrm>
              <a:off x="2414709" y="106514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7" name="pl127"/>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2488015" y="1464693"/>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BEBEBE">
                  <a:alpha val="69803"/>
                </a:srgbClr>
              </a:solidFill>
              <a:prstDash val="solid"/>
              <a:round/>
            </a:ln>
          </p:spPr>
          <p:txBody>
            <a:bodyPr/>
            <a:lstStyle/>
            <a:p/>
          </p:txBody>
        </p:sp>
        <p:sp>
          <p:nvSpPr>
            <p:cNvPr id="136" name="pl136"/>
            <p:cNvSpPr/>
            <p:nvPr/>
          </p:nvSpPr>
          <p:spPr>
            <a:xfrm>
              <a:off x="2488015" y="1384784"/>
              <a:ext cx="1466121" cy="79909"/>
            </a:xfrm>
            <a:custGeom>
              <a:avLst/>
              <a:pathLst>
                <a:path w="1466121" h="79909">
                  <a:moveTo>
                    <a:pt x="0" y="79909"/>
                  </a:moveTo>
                  <a:lnTo>
                    <a:pt x="209445" y="79909"/>
                  </a:lnTo>
                  <a:lnTo>
                    <a:pt x="418891" y="79909"/>
                  </a:lnTo>
                  <a:lnTo>
                    <a:pt x="628337" y="63927"/>
                  </a:lnTo>
                  <a:lnTo>
                    <a:pt x="837783" y="63927"/>
                  </a:lnTo>
                  <a:lnTo>
                    <a:pt x="1047229" y="47945"/>
                  </a:lnTo>
                  <a:lnTo>
                    <a:pt x="1256675" y="47945"/>
                  </a:lnTo>
                  <a:lnTo>
                    <a:pt x="1466121" y="0"/>
                  </a:lnTo>
                </a:path>
              </a:pathLst>
            </a:custGeom>
            <a:ln w="40651" cap="flat">
              <a:solidFill>
                <a:srgbClr val="BEBEBE">
                  <a:alpha val="69803"/>
                </a:srgbClr>
              </a:solidFill>
              <a:prstDash val="solid"/>
              <a:round/>
            </a:ln>
          </p:spPr>
          <p:txBody>
            <a:bodyPr/>
            <a:lstStyle/>
            <a:p/>
          </p:txBody>
        </p:sp>
        <p:sp>
          <p:nvSpPr>
            <p:cNvPr id="137" name="pl137"/>
            <p:cNvSpPr/>
            <p:nvPr/>
          </p:nvSpPr>
          <p:spPr>
            <a:xfrm>
              <a:off x="2488015" y="1384784"/>
              <a:ext cx="1466121" cy="79909"/>
            </a:xfrm>
            <a:custGeom>
              <a:avLst/>
              <a:pathLst>
                <a:path w="1466121" h="79909">
                  <a:moveTo>
                    <a:pt x="0" y="79909"/>
                  </a:moveTo>
                  <a:lnTo>
                    <a:pt x="209445" y="79909"/>
                  </a:lnTo>
                  <a:lnTo>
                    <a:pt x="418891" y="79909"/>
                  </a:lnTo>
                  <a:lnTo>
                    <a:pt x="628337" y="63927"/>
                  </a:lnTo>
                  <a:lnTo>
                    <a:pt x="837783" y="63927"/>
                  </a:lnTo>
                  <a:lnTo>
                    <a:pt x="1047229" y="47945"/>
                  </a:lnTo>
                  <a:lnTo>
                    <a:pt x="1256675" y="47945"/>
                  </a:lnTo>
                  <a:lnTo>
                    <a:pt x="1466121" y="0"/>
                  </a:lnTo>
                </a:path>
              </a:pathLst>
            </a:custGeom>
            <a:ln w="35231" cap="flat">
              <a:solidFill>
                <a:srgbClr val="BEBEBE">
                  <a:alpha val="69803"/>
                </a:srgbClr>
              </a:solidFill>
              <a:prstDash val="solid"/>
              <a:round/>
            </a:ln>
          </p:spPr>
          <p:txBody>
            <a:bodyPr/>
            <a:lstStyle/>
            <a:p/>
          </p:txBody>
        </p:sp>
        <p:sp>
          <p:nvSpPr>
            <p:cNvPr id="138" name="pl138"/>
            <p:cNvSpPr/>
            <p:nvPr/>
          </p:nvSpPr>
          <p:spPr>
            <a:xfrm>
              <a:off x="2488015" y="1464693"/>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6B6B6B">
                  <a:alpha val="100000"/>
                </a:srgbClr>
              </a:solidFill>
              <a:prstDash val="solid"/>
              <a:round/>
            </a:ln>
          </p:spPr>
          <p:txBody>
            <a:bodyPr/>
            <a:lstStyle/>
            <a:p/>
          </p:txBody>
        </p:sp>
        <p:sp>
          <p:nvSpPr>
            <p:cNvPr id="139" name="pl139"/>
            <p:cNvSpPr/>
            <p:nvPr/>
          </p:nvSpPr>
          <p:spPr>
            <a:xfrm>
              <a:off x="2488015" y="1384784"/>
              <a:ext cx="1466121" cy="79909"/>
            </a:xfrm>
            <a:custGeom>
              <a:avLst/>
              <a:pathLst>
                <a:path w="1466121" h="79909">
                  <a:moveTo>
                    <a:pt x="0" y="79909"/>
                  </a:moveTo>
                  <a:lnTo>
                    <a:pt x="209445" y="79909"/>
                  </a:lnTo>
                  <a:lnTo>
                    <a:pt x="418891" y="79909"/>
                  </a:lnTo>
                  <a:lnTo>
                    <a:pt x="628337" y="63927"/>
                  </a:lnTo>
                  <a:lnTo>
                    <a:pt x="837783" y="63927"/>
                  </a:lnTo>
                  <a:lnTo>
                    <a:pt x="1047229" y="47945"/>
                  </a:lnTo>
                  <a:lnTo>
                    <a:pt x="1256675" y="47945"/>
                  </a:lnTo>
                  <a:lnTo>
                    <a:pt x="1466121" y="0"/>
                  </a:lnTo>
                </a:path>
              </a:pathLst>
            </a:custGeom>
            <a:ln w="40651" cap="flat">
              <a:solidFill>
                <a:srgbClr val="000000">
                  <a:alpha val="100000"/>
                </a:srgbClr>
              </a:solidFill>
              <a:prstDash val="solid"/>
              <a:round/>
            </a:ln>
          </p:spPr>
          <p:txBody>
            <a:bodyPr/>
            <a:lstStyle/>
            <a:p/>
          </p:txBody>
        </p:sp>
        <p:sp>
          <p:nvSpPr>
            <p:cNvPr id="140" name="pl140"/>
            <p:cNvSpPr/>
            <p:nvPr/>
          </p:nvSpPr>
          <p:spPr>
            <a:xfrm>
              <a:off x="2488015" y="1384784"/>
              <a:ext cx="1466121" cy="79909"/>
            </a:xfrm>
            <a:custGeom>
              <a:avLst/>
              <a:pathLst>
                <a:path w="1466121" h="79909">
                  <a:moveTo>
                    <a:pt x="0" y="79909"/>
                  </a:moveTo>
                  <a:lnTo>
                    <a:pt x="209445" y="79909"/>
                  </a:lnTo>
                  <a:lnTo>
                    <a:pt x="418891" y="79909"/>
                  </a:lnTo>
                  <a:lnTo>
                    <a:pt x="628337" y="63927"/>
                  </a:lnTo>
                  <a:lnTo>
                    <a:pt x="837783" y="63927"/>
                  </a:lnTo>
                  <a:lnTo>
                    <a:pt x="1047229" y="47945"/>
                  </a:lnTo>
                  <a:lnTo>
                    <a:pt x="1256675" y="47945"/>
                  </a:lnTo>
                  <a:lnTo>
                    <a:pt x="1466121" y="0"/>
                  </a:lnTo>
                </a:path>
              </a:pathLst>
            </a:custGeom>
            <a:ln w="35231" cap="flat">
              <a:solidFill>
                <a:srgbClr val="80BD41">
                  <a:alpha val="100000"/>
                </a:srgbClr>
              </a:solidFill>
              <a:prstDash val="solid"/>
              <a:round/>
            </a:ln>
          </p:spPr>
          <p:txBody>
            <a:bodyPr/>
            <a:lstStyle/>
            <a:p/>
          </p:txBody>
        </p:sp>
        <p:sp>
          <p:nvSpPr>
            <p:cNvPr id="141" name="pl141"/>
            <p:cNvSpPr/>
            <p:nvPr/>
          </p:nvSpPr>
          <p:spPr>
            <a:xfrm>
              <a:off x="2414709" y="14646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42" name="tx142"/>
            <p:cNvSpPr/>
            <p:nvPr/>
          </p:nvSpPr>
          <p:spPr>
            <a:xfrm>
              <a:off x="2457886" y="12861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3" name="tx143"/>
            <p:cNvSpPr/>
            <p:nvPr/>
          </p:nvSpPr>
          <p:spPr>
            <a:xfrm>
              <a:off x="2667332" y="12861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4" name="tx144"/>
            <p:cNvSpPr/>
            <p:nvPr/>
          </p:nvSpPr>
          <p:spPr>
            <a:xfrm>
              <a:off x="2876778" y="12861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5" name="tx145"/>
            <p:cNvSpPr/>
            <p:nvPr/>
          </p:nvSpPr>
          <p:spPr>
            <a:xfrm>
              <a:off x="3086224" y="12701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6" name="tx146"/>
            <p:cNvSpPr/>
            <p:nvPr/>
          </p:nvSpPr>
          <p:spPr>
            <a:xfrm>
              <a:off x="3295670" y="12701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7" name="tx147"/>
            <p:cNvSpPr/>
            <p:nvPr/>
          </p:nvSpPr>
          <p:spPr>
            <a:xfrm>
              <a:off x="3505115" y="12541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8" name="tx148"/>
            <p:cNvSpPr/>
            <p:nvPr/>
          </p:nvSpPr>
          <p:spPr>
            <a:xfrm>
              <a:off x="3714561" y="12541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9" name="tx149"/>
            <p:cNvSpPr/>
            <p:nvPr/>
          </p:nvSpPr>
          <p:spPr>
            <a:xfrm>
              <a:off x="3924007" y="12062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50" name="rc150"/>
            <p:cNvSpPr/>
            <p:nvPr/>
          </p:nvSpPr>
          <p:spPr>
            <a:xfrm>
              <a:off x="2414709" y="2179046"/>
              <a:ext cx="1612733" cy="1019640"/>
            </a:xfrm>
            <a:prstGeom prst="rect">
              <a:avLst/>
            </a:prstGeom>
            <a:solidFill>
              <a:srgbClr val="EBEBEB">
                <a:alpha val="100000"/>
              </a:srgbClr>
            </a:solidFill>
          </p:spPr>
          <p:txBody>
            <a:bodyPr/>
            <a:lstStyle/>
            <a:p/>
          </p:txBody>
        </p:sp>
        <p:sp>
          <p:nvSpPr>
            <p:cNvPr id="151" name="pl151"/>
            <p:cNvSpPr/>
            <p:nvPr/>
          </p:nvSpPr>
          <p:spPr>
            <a:xfrm>
              <a:off x="2414709" y="296854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52" name="pl152"/>
            <p:cNvSpPr/>
            <p:nvPr/>
          </p:nvSpPr>
          <p:spPr>
            <a:xfrm>
              <a:off x="2414709" y="256900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53" name="pl153"/>
            <p:cNvSpPr/>
            <p:nvPr/>
          </p:nvSpPr>
          <p:spPr>
            <a:xfrm>
              <a:off x="2414709" y="316832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54" name="pl154"/>
            <p:cNvSpPr/>
            <p:nvPr/>
          </p:nvSpPr>
          <p:spPr>
            <a:xfrm>
              <a:off x="2414709" y="27687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55" name="pl155"/>
            <p:cNvSpPr/>
            <p:nvPr/>
          </p:nvSpPr>
          <p:spPr>
            <a:xfrm>
              <a:off x="2414709" y="23692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56" name="pl156"/>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488015" y="2768775"/>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BEBEBE">
                  <a:alpha val="69803"/>
                </a:srgbClr>
              </a:solidFill>
              <a:prstDash val="solid"/>
              <a:round/>
            </a:ln>
          </p:spPr>
          <p:txBody>
            <a:bodyPr/>
            <a:lstStyle/>
            <a:p/>
          </p:txBody>
        </p:sp>
        <p:sp>
          <p:nvSpPr>
            <p:cNvPr id="165" name="pl165"/>
            <p:cNvSpPr/>
            <p:nvPr/>
          </p:nvSpPr>
          <p:spPr>
            <a:xfrm>
              <a:off x="2488015" y="2768775"/>
              <a:ext cx="1466121" cy="143836"/>
            </a:xfrm>
            <a:custGeom>
              <a:avLst/>
              <a:pathLst>
                <a:path w="1466121" h="143836">
                  <a:moveTo>
                    <a:pt x="0" y="15981"/>
                  </a:moveTo>
                  <a:lnTo>
                    <a:pt x="209445" y="0"/>
                  </a:lnTo>
                  <a:lnTo>
                    <a:pt x="418891" y="95890"/>
                  </a:lnTo>
                  <a:lnTo>
                    <a:pt x="628337" y="143836"/>
                  </a:lnTo>
                  <a:lnTo>
                    <a:pt x="837783" y="143836"/>
                  </a:lnTo>
                  <a:lnTo>
                    <a:pt x="1047229" y="95890"/>
                  </a:lnTo>
                  <a:lnTo>
                    <a:pt x="1256675" y="127854"/>
                  </a:lnTo>
                  <a:lnTo>
                    <a:pt x="1466121" y="143836"/>
                  </a:lnTo>
                </a:path>
              </a:pathLst>
            </a:custGeom>
            <a:ln w="40651" cap="flat">
              <a:solidFill>
                <a:srgbClr val="BEBEBE">
                  <a:alpha val="69803"/>
                </a:srgbClr>
              </a:solidFill>
              <a:prstDash val="solid"/>
              <a:round/>
            </a:ln>
          </p:spPr>
          <p:txBody>
            <a:bodyPr/>
            <a:lstStyle/>
            <a:p/>
          </p:txBody>
        </p:sp>
        <p:sp>
          <p:nvSpPr>
            <p:cNvPr id="166" name="pl166"/>
            <p:cNvSpPr/>
            <p:nvPr/>
          </p:nvSpPr>
          <p:spPr>
            <a:xfrm>
              <a:off x="2488015" y="2768775"/>
              <a:ext cx="1466121" cy="143836"/>
            </a:xfrm>
            <a:custGeom>
              <a:avLst/>
              <a:pathLst>
                <a:path w="1466121" h="143836">
                  <a:moveTo>
                    <a:pt x="0" y="15981"/>
                  </a:moveTo>
                  <a:lnTo>
                    <a:pt x="209445" y="0"/>
                  </a:lnTo>
                  <a:lnTo>
                    <a:pt x="418891" y="95890"/>
                  </a:lnTo>
                  <a:lnTo>
                    <a:pt x="628337" y="143836"/>
                  </a:lnTo>
                  <a:lnTo>
                    <a:pt x="837783" y="143836"/>
                  </a:lnTo>
                  <a:lnTo>
                    <a:pt x="1047229" y="95890"/>
                  </a:lnTo>
                  <a:lnTo>
                    <a:pt x="1256675" y="127854"/>
                  </a:lnTo>
                  <a:lnTo>
                    <a:pt x="1466121" y="143836"/>
                  </a:lnTo>
                </a:path>
              </a:pathLst>
            </a:custGeom>
            <a:ln w="35231" cap="flat">
              <a:solidFill>
                <a:srgbClr val="BEBEBE">
                  <a:alpha val="69803"/>
                </a:srgbClr>
              </a:solidFill>
              <a:prstDash val="solid"/>
              <a:round/>
            </a:ln>
          </p:spPr>
          <p:txBody>
            <a:bodyPr/>
            <a:lstStyle/>
            <a:p/>
          </p:txBody>
        </p:sp>
        <p:sp>
          <p:nvSpPr>
            <p:cNvPr id="167" name="pl167"/>
            <p:cNvSpPr/>
            <p:nvPr/>
          </p:nvSpPr>
          <p:spPr>
            <a:xfrm>
              <a:off x="2488015" y="2768775"/>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6B6B6B">
                  <a:alpha val="100000"/>
                </a:srgbClr>
              </a:solidFill>
              <a:prstDash val="solid"/>
              <a:round/>
            </a:ln>
          </p:spPr>
          <p:txBody>
            <a:bodyPr/>
            <a:lstStyle/>
            <a:p/>
          </p:txBody>
        </p:sp>
        <p:sp>
          <p:nvSpPr>
            <p:cNvPr id="168" name="pl168"/>
            <p:cNvSpPr/>
            <p:nvPr/>
          </p:nvSpPr>
          <p:spPr>
            <a:xfrm>
              <a:off x="2488015" y="2768775"/>
              <a:ext cx="1466121" cy="143836"/>
            </a:xfrm>
            <a:custGeom>
              <a:avLst/>
              <a:pathLst>
                <a:path w="1466121" h="143836">
                  <a:moveTo>
                    <a:pt x="0" y="15981"/>
                  </a:moveTo>
                  <a:lnTo>
                    <a:pt x="209445" y="0"/>
                  </a:lnTo>
                  <a:lnTo>
                    <a:pt x="418891" y="95890"/>
                  </a:lnTo>
                  <a:lnTo>
                    <a:pt x="628337" y="143836"/>
                  </a:lnTo>
                  <a:lnTo>
                    <a:pt x="837783" y="143836"/>
                  </a:lnTo>
                  <a:lnTo>
                    <a:pt x="1047229" y="95890"/>
                  </a:lnTo>
                  <a:lnTo>
                    <a:pt x="1256675" y="127854"/>
                  </a:lnTo>
                  <a:lnTo>
                    <a:pt x="1466121" y="143836"/>
                  </a:lnTo>
                </a:path>
              </a:pathLst>
            </a:custGeom>
            <a:ln w="40651" cap="flat">
              <a:solidFill>
                <a:srgbClr val="000000">
                  <a:alpha val="100000"/>
                </a:srgbClr>
              </a:solidFill>
              <a:prstDash val="solid"/>
              <a:round/>
            </a:ln>
          </p:spPr>
          <p:txBody>
            <a:bodyPr/>
            <a:lstStyle/>
            <a:p/>
          </p:txBody>
        </p:sp>
        <p:sp>
          <p:nvSpPr>
            <p:cNvPr id="169" name="pl169"/>
            <p:cNvSpPr/>
            <p:nvPr/>
          </p:nvSpPr>
          <p:spPr>
            <a:xfrm>
              <a:off x="2488015" y="2768775"/>
              <a:ext cx="1466121" cy="143836"/>
            </a:xfrm>
            <a:custGeom>
              <a:avLst/>
              <a:pathLst>
                <a:path w="1466121" h="143836">
                  <a:moveTo>
                    <a:pt x="0" y="15981"/>
                  </a:moveTo>
                  <a:lnTo>
                    <a:pt x="209445" y="0"/>
                  </a:lnTo>
                  <a:lnTo>
                    <a:pt x="418891" y="95890"/>
                  </a:lnTo>
                  <a:lnTo>
                    <a:pt x="628337" y="143836"/>
                  </a:lnTo>
                  <a:lnTo>
                    <a:pt x="837783" y="143836"/>
                  </a:lnTo>
                  <a:lnTo>
                    <a:pt x="1047229" y="95890"/>
                  </a:lnTo>
                  <a:lnTo>
                    <a:pt x="1256675" y="127854"/>
                  </a:lnTo>
                  <a:lnTo>
                    <a:pt x="1466121" y="143836"/>
                  </a:lnTo>
                </a:path>
              </a:pathLst>
            </a:custGeom>
            <a:ln w="35231" cap="flat">
              <a:solidFill>
                <a:srgbClr val="80BD41">
                  <a:alpha val="100000"/>
                </a:srgbClr>
              </a:solidFill>
              <a:prstDash val="solid"/>
              <a:round/>
            </a:ln>
          </p:spPr>
          <p:txBody>
            <a:bodyPr/>
            <a:lstStyle/>
            <a:p/>
          </p:txBody>
        </p:sp>
        <p:sp>
          <p:nvSpPr>
            <p:cNvPr id="170" name="pl170"/>
            <p:cNvSpPr/>
            <p:nvPr/>
          </p:nvSpPr>
          <p:spPr>
            <a:xfrm>
              <a:off x="2414709" y="276877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71" name="tx171"/>
            <p:cNvSpPr/>
            <p:nvPr/>
          </p:nvSpPr>
          <p:spPr>
            <a:xfrm>
              <a:off x="2439826" y="260620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2" name="tx172"/>
            <p:cNvSpPr/>
            <p:nvPr/>
          </p:nvSpPr>
          <p:spPr>
            <a:xfrm>
              <a:off x="2667332" y="25902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3" name="tx173"/>
            <p:cNvSpPr/>
            <p:nvPr/>
          </p:nvSpPr>
          <p:spPr>
            <a:xfrm>
              <a:off x="2858718" y="26861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74" name="tx174"/>
            <p:cNvSpPr/>
            <p:nvPr/>
          </p:nvSpPr>
          <p:spPr>
            <a:xfrm>
              <a:off x="3068164" y="273405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75" name="tx175"/>
            <p:cNvSpPr/>
            <p:nvPr/>
          </p:nvSpPr>
          <p:spPr>
            <a:xfrm>
              <a:off x="3277610" y="273405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76" name="tx176"/>
            <p:cNvSpPr/>
            <p:nvPr/>
          </p:nvSpPr>
          <p:spPr>
            <a:xfrm>
              <a:off x="3487056" y="26861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77" name="tx177"/>
            <p:cNvSpPr/>
            <p:nvPr/>
          </p:nvSpPr>
          <p:spPr>
            <a:xfrm>
              <a:off x="3696502" y="27180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78" name="tx178"/>
            <p:cNvSpPr/>
            <p:nvPr/>
          </p:nvSpPr>
          <p:spPr>
            <a:xfrm>
              <a:off x="3905948" y="273405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79" name="rc179"/>
            <p:cNvSpPr/>
            <p:nvPr/>
          </p:nvSpPr>
          <p:spPr>
            <a:xfrm>
              <a:off x="2414709" y="3483127"/>
              <a:ext cx="1612733" cy="1019640"/>
            </a:xfrm>
            <a:prstGeom prst="rect">
              <a:avLst/>
            </a:prstGeom>
            <a:solidFill>
              <a:srgbClr val="EBEBEB">
                <a:alpha val="100000"/>
              </a:srgbClr>
            </a:solidFill>
          </p:spPr>
          <p:txBody>
            <a:bodyPr/>
            <a:lstStyle/>
            <a:p/>
          </p:txBody>
        </p:sp>
        <p:sp>
          <p:nvSpPr>
            <p:cNvPr id="180" name="pl180"/>
            <p:cNvSpPr/>
            <p:nvPr/>
          </p:nvSpPr>
          <p:spPr>
            <a:xfrm>
              <a:off x="2414709" y="427262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81" name="pl181"/>
            <p:cNvSpPr/>
            <p:nvPr/>
          </p:nvSpPr>
          <p:spPr>
            <a:xfrm>
              <a:off x="2414709" y="387308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82" name="pl182"/>
            <p:cNvSpPr/>
            <p:nvPr/>
          </p:nvSpPr>
          <p:spPr>
            <a:xfrm>
              <a:off x="2414709" y="447240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83" name="pl183"/>
            <p:cNvSpPr/>
            <p:nvPr/>
          </p:nvSpPr>
          <p:spPr>
            <a:xfrm>
              <a:off x="2414709" y="40728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84" name="pl184"/>
            <p:cNvSpPr/>
            <p:nvPr/>
          </p:nvSpPr>
          <p:spPr>
            <a:xfrm>
              <a:off x="2414709" y="36733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85" name="pl185"/>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2488015" y="4072857"/>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BEBEBE">
                  <a:alpha val="69803"/>
                </a:srgbClr>
              </a:solidFill>
              <a:prstDash val="solid"/>
              <a:round/>
            </a:ln>
          </p:spPr>
          <p:txBody>
            <a:bodyPr/>
            <a:lstStyle/>
            <a:p/>
          </p:txBody>
        </p:sp>
        <p:sp>
          <p:nvSpPr>
            <p:cNvPr id="194" name="pl194"/>
            <p:cNvSpPr/>
            <p:nvPr/>
          </p:nvSpPr>
          <p:spPr>
            <a:xfrm>
              <a:off x="2488015" y="4040893"/>
              <a:ext cx="1466121" cy="175800"/>
            </a:xfrm>
            <a:custGeom>
              <a:avLst/>
              <a:pathLst>
                <a:path w="1466121" h="175800">
                  <a:moveTo>
                    <a:pt x="0" y="0"/>
                  </a:moveTo>
                  <a:lnTo>
                    <a:pt x="209445" y="31963"/>
                  </a:lnTo>
                  <a:lnTo>
                    <a:pt x="418891" y="111872"/>
                  </a:lnTo>
                  <a:lnTo>
                    <a:pt x="628337" y="95890"/>
                  </a:lnTo>
                  <a:lnTo>
                    <a:pt x="837783" y="79909"/>
                  </a:lnTo>
                  <a:lnTo>
                    <a:pt x="1047229" y="95890"/>
                  </a:lnTo>
                  <a:lnTo>
                    <a:pt x="1256675" y="111872"/>
                  </a:lnTo>
                  <a:lnTo>
                    <a:pt x="1466121" y="175800"/>
                  </a:lnTo>
                </a:path>
              </a:pathLst>
            </a:custGeom>
            <a:ln w="40651" cap="flat">
              <a:solidFill>
                <a:srgbClr val="BEBEBE">
                  <a:alpha val="69803"/>
                </a:srgbClr>
              </a:solidFill>
              <a:prstDash val="solid"/>
              <a:round/>
            </a:ln>
          </p:spPr>
          <p:txBody>
            <a:bodyPr/>
            <a:lstStyle/>
            <a:p/>
          </p:txBody>
        </p:sp>
        <p:sp>
          <p:nvSpPr>
            <p:cNvPr id="195" name="pl195"/>
            <p:cNvSpPr/>
            <p:nvPr/>
          </p:nvSpPr>
          <p:spPr>
            <a:xfrm>
              <a:off x="2488015" y="4040893"/>
              <a:ext cx="1466121" cy="175800"/>
            </a:xfrm>
            <a:custGeom>
              <a:avLst/>
              <a:pathLst>
                <a:path w="1466121" h="175800">
                  <a:moveTo>
                    <a:pt x="0" y="0"/>
                  </a:moveTo>
                  <a:lnTo>
                    <a:pt x="209445" y="31963"/>
                  </a:lnTo>
                  <a:lnTo>
                    <a:pt x="418891" y="111872"/>
                  </a:lnTo>
                  <a:lnTo>
                    <a:pt x="628337" y="95890"/>
                  </a:lnTo>
                  <a:lnTo>
                    <a:pt x="837783" y="79909"/>
                  </a:lnTo>
                  <a:lnTo>
                    <a:pt x="1047229" y="95890"/>
                  </a:lnTo>
                  <a:lnTo>
                    <a:pt x="1256675" y="111872"/>
                  </a:lnTo>
                  <a:lnTo>
                    <a:pt x="1466121" y="175800"/>
                  </a:lnTo>
                </a:path>
              </a:pathLst>
            </a:custGeom>
            <a:ln w="35231" cap="flat">
              <a:solidFill>
                <a:srgbClr val="BEBEBE">
                  <a:alpha val="69803"/>
                </a:srgbClr>
              </a:solidFill>
              <a:prstDash val="solid"/>
              <a:round/>
            </a:ln>
          </p:spPr>
          <p:txBody>
            <a:bodyPr/>
            <a:lstStyle/>
            <a:p/>
          </p:txBody>
        </p:sp>
        <p:sp>
          <p:nvSpPr>
            <p:cNvPr id="196" name="pl196"/>
            <p:cNvSpPr/>
            <p:nvPr/>
          </p:nvSpPr>
          <p:spPr>
            <a:xfrm>
              <a:off x="2488015" y="4072857"/>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6B6B6B">
                  <a:alpha val="100000"/>
                </a:srgbClr>
              </a:solidFill>
              <a:prstDash val="solid"/>
              <a:round/>
            </a:ln>
          </p:spPr>
          <p:txBody>
            <a:bodyPr/>
            <a:lstStyle/>
            <a:p/>
          </p:txBody>
        </p:sp>
        <p:sp>
          <p:nvSpPr>
            <p:cNvPr id="197" name="pl197"/>
            <p:cNvSpPr/>
            <p:nvPr/>
          </p:nvSpPr>
          <p:spPr>
            <a:xfrm>
              <a:off x="2488015" y="4040893"/>
              <a:ext cx="1466121" cy="175800"/>
            </a:xfrm>
            <a:custGeom>
              <a:avLst/>
              <a:pathLst>
                <a:path w="1466121" h="175800">
                  <a:moveTo>
                    <a:pt x="0" y="0"/>
                  </a:moveTo>
                  <a:lnTo>
                    <a:pt x="209445" y="31963"/>
                  </a:lnTo>
                  <a:lnTo>
                    <a:pt x="418891" y="111872"/>
                  </a:lnTo>
                  <a:lnTo>
                    <a:pt x="628337" y="95890"/>
                  </a:lnTo>
                  <a:lnTo>
                    <a:pt x="837783" y="79909"/>
                  </a:lnTo>
                  <a:lnTo>
                    <a:pt x="1047229" y="95890"/>
                  </a:lnTo>
                  <a:lnTo>
                    <a:pt x="1256675" y="111872"/>
                  </a:lnTo>
                  <a:lnTo>
                    <a:pt x="1466121" y="175800"/>
                  </a:lnTo>
                </a:path>
              </a:pathLst>
            </a:custGeom>
            <a:ln w="40651" cap="flat">
              <a:solidFill>
                <a:srgbClr val="000000">
                  <a:alpha val="100000"/>
                </a:srgbClr>
              </a:solidFill>
              <a:prstDash val="solid"/>
              <a:round/>
            </a:ln>
          </p:spPr>
          <p:txBody>
            <a:bodyPr/>
            <a:lstStyle/>
            <a:p/>
          </p:txBody>
        </p:sp>
        <p:sp>
          <p:nvSpPr>
            <p:cNvPr id="198" name="pl198"/>
            <p:cNvSpPr/>
            <p:nvPr/>
          </p:nvSpPr>
          <p:spPr>
            <a:xfrm>
              <a:off x="2488015" y="4040893"/>
              <a:ext cx="1466121" cy="175800"/>
            </a:xfrm>
            <a:custGeom>
              <a:avLst/>
              <a:pathLst>
                <a:path w="1466121" h="175800">
                  <a:moveTo>
                    <a:pt x="0" y="0"/>
                  </a:moveTo>
                  <a:lnTo>
                    <a:pt x="209445" y="31963"/>
                  </a:lnTo>
                  <a:lnTo>
                    <a:pt x="418891" y="111872"/>
                  </a:lnTo>
                  <a:lnTo>
                    <a:pt x="628337" y="95890"/>
                  </a:lnTo>
                  <a:lnTo>
                    <a:pt x="837783" y="79909"/>
                  </a:lnTo>
                  <a:lnTo>
                    <a:pt x="1047229" y="95890"/>
                  </a:lnTo>
                  <a:lnTo>
                    <a:pt x="1256675" y="111872"/>
                  </a:lnTo>
                  <a:lnTo>
                    <a:pt x="1466121" y="175800"/>
                  </a:lnTo>
                </a:path>
              </a:pathLst>
            </a:custGeom>
            <a:ln w="35231" cap="flat">
              <a:solidFill>
                <a:srgbClr val="80BD41">
                  <a:alpha val="100000"/>
                </a:srgbClr>
              </a:solidFill>
              <a:prstDash val="solid"/>
              <a:round/>
            </a:ln>
          </p:spPr>
          <p:txBody>
            <a:bodyPr/>
            <a:lstStyle/>
            <a:p/>
          </p:txBody>
        </p:sp>
        <p:sp>
          <p:nvSpPr>
            <p:cNvPr id="199" name="pl199"/>
            <p:cNvSpPr/>
            <p:nvPr/>
          </p:nvSpPr>
          <p:spPr>
            <a:xfrm>
              <a:off x="2414709" y="4072857"/>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00" name="tx200"/>
            <p:cNvSpPr/>
            <p:nvPr/>
          </p:nvSpPr>
          <p:spPr>
            <a:xfrm>
              <a:off x="2457886" y="38623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01" name="tx201"/>
            <p:cNvSpPr/>
            <p:nvPr/>
          </p:nvSpPr>
          <p:spPr>
            <a:xfrm>
              <a:off x="2667332" y="38943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2" name="tx202"/>
            <p:cNvSpPr/>
            <p:nvPr/>
          </p:nvSpPr>
          <p:spPr>
            <a:xfrm>
              <a:off x="2858718" y="3974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03" name="tx203"/>
            <p:cNvSpPr/>
            <p:nvPr/>
          </p:nvSpPr>
          <p:spPr>
            <a:xfrm>
              <a:off x="3068164" y="39582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04" name="tx204"/>
            <p:cNvSpPr/>
            <p:nvPr/>
          </p:nvSpPr>
          <p:spPr>
            <a:xfrm>
              <a:off x="3277610" y="39422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05" name="tx205"/>
            <p:cNvSpPr/>
            <p:nvPr/>
          </p:nvSpPr>
          <p:spPr>
            <a:xfrm>
              <a:off x="3487056" y="39582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06" name="tx206"/>
            <p:cNvSpPr/>
            <p:nvPr/>
          </p:nvSpPr>
          <p:spPr>
            <a:xfrm>
              <a:off x="3696502" y="3974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07" name="tx207"/>
            <p:cNvSpPr/>
            <p:nvPr/>
          </p:nvSpPr>
          <p:spPr>
            <a:xfrm>
              <a:off x="3905948" y="403813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08" name="rc208"/>
            <p:cNvSpPr/>
            <p:nvPr/>
          </p:nvSpPr>
          <p:spPr>
            <a:xfrm>
              <a:off x="2414709" y="4787209"/>
              <a:ext cx="1612733" cy="1019640"/>
            </a:xfrm>
            <a:prstGeom prst="rect">
              <a:avLst/>
            </a:prstGeom>
            <a:solidFill>
              <a:srgbClr val="EBEBEB">
                <a:alpha val="100000"/>
              </a:srgbClr>
            </a:solidFill>
          </p:spPr>
          <p:txBody>
            <a:bodyPr/>
            <a:lstStyle/>
            <a:p/>
          </p:txBody>
        </p:sp>
        <p:sp>
          <p:nvSpPr>
            <p:cNvPr id="209" name="pl209"/>
            <p:cNvSpPr/>
            <p:nvPr/>
          </p:nvSpPr>
          <p:spPr>
            <a:xfrm>
              <a:off x="2414709" y="557671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10" name="pl210"/>
            <p:cNvSpPr/>
            <p:nvPr/>
          </p:nvSpPr>
          <p:spPr>
            <a:xfrm>
              <a:off x="2414709" y="517716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11" name="pl211"/>
            <p:cNvSpPr/>
            <p:nvPr/>
          </p:nvSpPr>
          <p:spPr>
            <a:xfrm>
              <a:off x="2414709" y="577648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12" name="pl212"/>
            <p:cNvSpPr/>
            <p:nvPr/>
          </p:nvSpPr>
          <p:spPr>
            <a:xfrm>
              <a:off x="2414709" y="537693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13" name="pl213"/>
            <p:cNvSpPr/>
            <p:nvPr/>
          </p:nvSpPr>
          <p:spPr>
            <a:xfrm>
              <a:off x="2414709" y="49773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14" name="pl214"/>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5" name="pl215"/>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2488015" y="5376938"/>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BEBEBE">
                  <a:alpha val="69803"/>
                </a:srgbClr>
              </a:solidFill>
              <a:prstDash val="solid"/>
              <a:round/>
            </a:ln>
          </p:spPr>
          <p:txBody>
            <a:bodyPr/>
            <a:lstStyle/>
            <a:p/>
          </p:txBody>
        </p:sp>
        <p:sp>
          <p:nvSpPr>
            <p:cNvPr id="223" name="pl223"/>
            <p:cNvSpPr/>
            <p:nvPr/>
          </p:nvSpPr>
          <p:spPr>
            <a:xfrm>
              <a:off x="2488015" y="5249084"/>
              <a:ext cx="1466121" cy="511418"/>
            </a:xfrm>
            <a:custGeom>
              <a:avLst/>
              <a:pathLst>
                <a:path w="1466121" h="511418">
                  <a:moveTo>
                    <a:pt x="0" y="351600"/>
                  </a:moveTo>
                  <a:lnTo>
                    <a:pt x="209445" y="127854"/>
                  </a:lnTo>
                  <a:lnTo>
                    <a:pt x="418891" y="47945"/>
                  </a:lnTo>
                  <a:lnTo>
                    <a:pt x="628337" y="223745"/>
                  </a:lnTo>
                  <a:lnTo>
                    <a:pt x="837783" y="95890"/>
                  </a:lnTo>
                  <a:lnTo>
                    <a:pt x="1047229" y="511418"/>
                  </a:lnTo>
                  <a:lnTo>
                    <a:pt x="1256675" y="0"/>
                  </a:lnTo>
                  <a:lnTo>
                    <a:pt x="1466121" y="0"/>
                  </a:lnTo>
                </a:path>
              </a:pathLst>
            </a:custGeom>
            <a:ln w="40651" cap="flat">
              <a:solidFill>
                <a:srgbClr val="BEBEBE">
                  <a:alpha val="69803"/>
                </a:srgbClr>
              </a:solidFill>
              <a:prstDash val="solid"/>
              <a:round/>
            </a:ln>
          </p:spPr>
          <p:txBody>
            <a:bodyPr/>
            <a:lstStyle/>
            <a:p/>
          </p:txBody>
        </p:sp>
        <p:sp>
          <p:nvSpPr>
            <p:cNvPr id="224" name="pl224"/>
            <p:cNvSpPr/>
            <p:nvPr/>
          </p:nvSpPr>
          <p:spPr>
            <a:xfrm>
              <a:off x="2488015" y="5249084"/>
              <a:ext cx="1466121" cy="511418"/>
            </a:xfrm>
            <a:custGeom>
              <a:avLst/>
              <a:pathLst>
                <a:path w="1466121" h="511418">
                  <a:moveTo>
                    <a:pt x="0" y="351600"/>
                  </a:moveTo>
                  <a:lnTo>
                    <a:pt x="209445" y="127854"/>
                  </a:lnTo>
                  <a:lnTo>
                    <a:pt x="418891" y="47945"/>
                  </a:lnTo>
                  <a:lnTo>
                    <a:pt x="628337" y="223745"/>
                  </a:lnTo>
                  <a:lnTo>
                    <a:pt x="837783" y="95890"/>
                  </a:lnTo>
                  <a:lnTo>
                    <a:pt x="1047229" y="511418"/>
                  </a:lnTo>
                  <a:lnTo>
                    <a:pt x="1256675" y="0"/>
                  </a:lnTo>
                  <a:lnTo>
                    <a:pt x="1466121" y="0"/>
                  </a:lnTo>
                </a:path>
              </a:pathLst>
            </a:custGeom>
            <a:ln w="35231" cap="flat">
              <a:solidFill>
                <a:srgbClr val="BEBEBE">
                  <a:alpha val="69803"/>
                </a:srgbClr>
              </a:solidFill>
              <a:prstDash val="solid"/>
              <a:round/>
            </a:ln>
          </p:spPr>
          <p:txBody>
            <a:bodyPr/>
            <a:lstStyle/>
            <a:p/>
          </p:txBody>
        </p:sp>
        <p:sp>
          <p:nvSpPr>
            <p:cNvPr id="225" name="pl225"/>
            <p:cNvSpPr/>
            <p:nvPr/>
          </p:nvSpPr>
          <p:spPr>
            <a:xfrm>
              <a:off x="2488015" y="5376938"/>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6B6B6B">
                  <a:alpha val="100000"/>
                </a:srgbClr>
              </a:solidFill>
              <a:prstDash val="solid"/>
              <a:round/>
            </a:ln>
          </p:spPr>
          <p:txBody>
            <a:bodyPr/>
            <a:lstStyle/>
            <a:p/>
          </p:txBody>
        </p:sp>
        <p:sp>
          <p:nvSpPr>
            <p:cNvPr id="226" name="pl226"/>
            <p:cNvSpPr/>
            <p:nvPr/>
          </p:nvSpPr>
          <p:spPr>
            <a:xfrm>
              <a:off x="2488015" y="5249084"/>
              <a:ext cx="1466121" cy="511418"/>
            </a:xfrm>
            <a:custGeom>
              <a:avLst/>
              <a:pathLst>
                <a:path w="1466121" h="511418">
                  <a:moveTo>
                    <a:pt x="0" y="351600"/>
                  </a:moveTo>
                  <a:lnTo>
                    <a:pt x="209445" y="127854"/>
                  </a:lnTo>
                  <a:lnTo>
                    <a:pt x="418891" y="47945"/>
                  </a:lnTo>
                  <a:lnTo>
                    <a:pt x="628337" y="223745"/>
                  </a:lnTo>
                  <a:lnTo>
                    <a:pt x="837783" y="95890"/>
                  </a:lnTo>
                  <a:lnTo>
                    <a:pt x="1047229" y="511418"/>
                  </a:lnTo>
                  <a:lnTo>
                    <a:pt x="1256675" y="0"/>
                  </a:lnTo>
                  <a:lnTo>
                    <a:pt x="1466121" y="0"/>
                  </a:lnTo>
                </a:path>
              </a:pathLst>
            </a:custGeom>
            <a:ln w="40651" cap="flat">
              <a:solidFill>
                <a:srgbClr val="000000">
                  <a:alpha val="100000"/>
                </a:srgbClr>
              </a:solidFill>
              <a:prstDash val="solid"/>
              <a:round/>
            </a:ln>
          </p:spPr>
          <p:txBody>
            <a:bodyPr/>
            <a:lstStyle/>
            <a:p/>
          </p:txBody>
        </p:sp>
        <p:sp>
          <p:nvSpPr>
            <p:cNvPr id="227" name="pl227"/>
            <p:cNvSpPr/>
            <p:nvPr/>
          </p:nvSpPr>
          <p:spPr>
            <a:xfrm>
              <a:off x="2488015" y="5249084"/>
              <a:ext cx="1466121" cy="511418"/>
            </a:xfrm>
            <a:custGeom>
              <a:avLst/>
              <a:pathLst>
                <a:path w="1466121" h="511418">
                  <a:moveTo>
                    <a:pt x="0" y="351600"/>
                  </a:moveTo>
                  <a:lnTo>
                    <a:pt x="209445" y="127854"/>
                  </a:lnTo>
                  <a:lnTo>
                    <a:pt x="418891" y="47945"/>
                  </a:lnTo>
                  <a:lnTo>
                    <a:pt x="628337" y="223745"/>
                  </a:lnTo>
                  <a:lnTo>
                    <a:pt x="837783" y="95890"/>
                  </a:lnTo>
                  <a:lnTo>
                    <a:pt x="1047229" y="511418"/>
                  </a:lnTo>
                  <a:lnTo>
                    <a:pt x="1256675" y="0"/>
                  </a:lnTo>
                  <a:lnTo>
                    <a:pt x="1466121" y="0"/>
                  </a:lnTo>
                </a:path>
              </a:pathLst>
            </a:custGeom>
            <a:ln w="35231" cap="flat">
              <a:solidFill>
                <a:srgbClr val="80BD41">
                  <a:alpha val="100000"/>
                </a:srgbClr>
              </a:solidFill>
              <a:prstDash val="solid"/>
              <a:round/>
            </a:ln>
          </p:spPr>
          <p:txBody>
            <a:bodyPr/>
            <a:lstStyle/>
            <a:p/>
          </p:txBody>
        </p:sp>
        <p:sp>
          <p:nvSpPr>
            <p:cNvPr id="228" name="pl228"/>
            <p:cNvSpPr/>
            <p:nvPr/>
          </p:nvSpPr>
          <p:spPr>
            <a:xfrm>
              <a:off x="2414709" y="537693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29" name="tx229"/>
            <p:cNvSpPr/>
            <p:nvPr/>
          </p:nvSpPr>
          <p:spPr>
            <a:xfrm>
              <a:off x="2409697" y="54221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30" name="tx230"/>
            <p:cNvSpPr/>
            <p:nvPr/>
          </p:nvSpPr>
          <p:spPr>
            <a:xfrm>
              <a:off x="2667332" y="51983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31" name="tx231"/>
            <p:cNvSpPr/>
            <p:nvPr/>
          </p:nvSpPr>
          <p:spPr>
            <a:xfrm>
              <a:off x="2876778" y="51184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32" name="tx232"/>
            <p:cNvSpPr/>
            <p:nvPr/>
          </p:nvSpPr>
          <p:spPr>
            <a:xfrm>
              <a:off x="3068164" y="52942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33" name="tx233"/>
            <p:cNvSpPr/>
            <p:nvPr/>
          </p:nvSpPr>
          <p:spPr>
            <a:xfrm>
              <a:off x="3295670" y="51664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34" name="tx234"/>
            <p:cNvSpPr/>
            <p:nvPr/>
          </p:nvSpPr>
          <p:spPr>
            <a:xfrm>
              <a:off x="3456927" y="55819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235" name="tx235"/>
            <p:cNvSpPr/>
            <p:nvPr/>
          </p:nvSpPr>
          <p:spPr>
            <a:xfrm>
              <a:off x="3714561" y="50705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6" name="tx236"/>
            <p:cNvSpPr/>
            <p:nvPr/>
          </p:nvSpPr>
          <p:spPr>
            <a:xfrm>
              <a:off x="3924007" y="50705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7" name="rc237"/>
            <p:cNvSpPr/>
            <p:nvPr/>
          </p:nvSpPr>
          <p:spPr>
            <a:xfrm>
              <a:off x="4097032" y="874964"/>
              <a:ext cx="1612733" cy="1019640"/>
            </a:xfrm>
            <a:prstGeom prst="rect">
              <a:avLst/>
            </a:prstGeom>
            <a:solidFill>
              <a:srgbClr val="EBEBEB">
                <a:alpha val="100000"/>
              </a:srgbClr>
            </a:solidFill>
          </p:spPr>
          <p:txBody>
            <a:bodyPr/>
            <a:lstStyle/>
            <a:p/>
          </p:txBody>
        </p:sp>
        <p:sp>
          <p:nvSpPr>
            <p:cNvPr id="238" name="pl238"/>
            <p:cNvSpPr/>
            <p:nvPr/>
          </p:nvSpPr>
          <p:spPr>
            <a:xfrm>
              <a:off x="4097032" y="166446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39" name="pl239"/>
            <p:cNvSpPr/>
            <p:nvPr/>
          </p:nvSpPr>
          <p:spPr>
            <a:xfrm>
              <a:off x="4097032" y="126492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40" name="pl240"/>
            <p:cNvSpPr/>
            <p:nvPr/>
          </p:nvSpPr>
          <p:spPr>
            <a:xfrm>
              <a:off x="4097032" y="186423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41" name="pl241"/>
            <p:cNvSpPr/>
            <p:nvPr/>
          </p:nvSpPr>
          <p:spPr>
            <a:xfrm>
              <a:off x="4097032" y="14646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42" name="pl242"/>
            <p:cNvSpPr/>
            <p:nvPr/>
          </p:nvSpPr>
          <p:spPr>
            <a:xfrm>
              <a:off x="4097032" y="106514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43" name="pl243"/>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8" name="pl248"/>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9" name="pl249"/>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0" name="pl250"/>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1" name="pl251"/>
            <p:cNvSpPr/>
            <p:nvPr/>
          </p:nvSpPr>
          <p:spPr>
            <a:xfrm>
              <a:off x="4170338" y="1464693"/>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BEBEBE">
                  <a:alpha val="69803"/>
                </a:srgbClr>
              </a:solidFill>
              <a:prstDash val="solid"/>
              <a:round/>
            </a:ln>
          </p:spPr>
          <p:txBody>
            <a:bodyPr/>
            <a:lstStyle/>
            <a:p/>
          </p:txBody>
        </p:sp>
        <p:sp>
          <p:nvSpPr>
            <p:cNvPr id="252" name="pl252"/>
            <p:cNvSpPr/>
            <p:nvPr/>
          </p:nvSpPr>
          <p:spPr>
            <a:xfrm>
              <a:off x="4170338" y="1448711"/>
              <a:ext cx="1466121" cy="399545"/>
            </a:xfrm>
            <a:custGeom>
              <a:avLst/>
              <a:pathLst>
                <a:path w="1466121" h="399545">
                  <a:moveTo>
                    <a:pt x="0" y="0"/>
                  </a:moveTo>
                  <a:lnTo>
                    <a:pt x="209445" y="15981"/>
                  </a:lnTo>
                  <a:lnTo>
                    <a:pt x="418891" y="287672"/>
                  </a:lnTo>
                  <a:lnTo>
                    <a:pt x="628337" y="399545"/>
                  </a:lnTo>
                  <a:lnTo>
                    <a:pt x="837783" y="367581"/>
                  </a:lnTo>
                  <a:lnTo>
                    <a:pt x="1047229" y="367581"/>
                  </a:lnTo>
                  <a:lnTo>
                    <a:pt x="1256675" y="367581"/>
                  </a:lnTo>
                  <a:lnTo>
                    <a:pt x="1466121" y="367581"/>
                  </a:lnTo>
                </a:path>
              </a:pathLst>
            </a:custGeom>
            <a:ln w="40651" cap="flat">
              <a:solidFill>
                <a:srgbClr val="BEBEBE">
                  <a:alpha val="69803"/>
                </a:srgbClr>
              </a:solidFill>
              <a:prstDash val="solid"/>
              <a:round/>
            </a:ln>
          </p:spPr>
          <p:txBody>
            <a:bodyPr/>
            <a:lstStyle/>
            <a:p/>
          </p:txBody>
        </p:sp>
        <p:sp>
          <p:nvSpPr>
            <p:cNvPr id="253" name="pl253"/>
            <p:cNvSpPr/>
            <p:nvPr/>
          </p:nvSpPr>
          <p:spPr>
            <a:xfrm>
              <a:off x="4170338" y="1448711"/>
              <a:ext cx="1466121" cy="399545"/>
            </a:xfrm>
            <a:custGeom>
              <a:avLst/>
              <a:pathLst>
                <a:path w="1466121" h="399545">
                  <a:moveTo>
                    <a:pt x="0" y="0"/>
                  </a:moveTo>
                  <a:lnTo>
                    <a:pt x="209445" y="15981"/>
                  </a:lnTo>
                  <a:lnTo>
                    <a:pt x="418891" y="287672"/>
                  </a:lnTo>
                  <a:lnTo>
                    <a:pt x="628337" y="399545"/>
                  </a:lnTo>
                  <a:lnTo>
                    <a:pt x="837783" y="367581"/>
                  </a:lnTo>
                  <a:lnTo>
                    <a:pt x="1047229" y="367581"/>
                  </a:lnTo>
                  <a:lnTo>
                    <a:pt x="1256675" y="367581"/>
                  </a:lnTo>
                  <a:lnTo>
                    <a:pt x="1466121" y="367581"/>
                  </a:lnTo>
                </a:path>
              </a:pathLst>
            </a:custGeom>
            <a:ln w="35231" cap="flat">
              <a:solidFill>
                <a:srgbClr val="BEBEBE">
                  <a:alpha val="69803"/>
                </a:srgbClr>
              </a:solidFill>
              <a:prstDash val="solid"/>
              <a:round/>
            </a:ln>
          </p:spPr>
          <p:txBody>
            <a:bodyPr/>
            <a:lstStyle/>
            <a:p/>
          </p:txBody>
        </p:sp>
        <p:sp>
          <p:nvSpPr>
            <p:cNvPr id="254" name="pl254"/>
            <p:cNvSpPr/>
            <p:nvPr/>
          </p:nvSpPr>
          <p:spPr>
            <a:xfrm>
              <a:off x="4170338" y="1464693"/>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6B6B6B">
                  <a:alpha val="100000"/>
                </a:srgbClr>
              </a:solidFill>
              <a:prstDash val="solid"/>
              <a:round/>
            </a:ln>
          </p:spPr>
          <p:txBody>
            <a:bodyPr/>
            <a:lstStyle/>
            <a:p/>
          </p:txBody>
        </p:sp>
        <p:sp>
          <p:nvSpPr>
            <p:cNvPr id="255" name="pl255"/>
            <p:cNvSpPr/>
            <p:nvPr/>
          </p:nvSpPr>
          <p:spPr>
            <a:xfrm>
              <a:off x="4170338" y="1448711"/>
              <a:ext cx="1466121" cy="399545"/>
            </a:xfrm>
            <a:custGeom>
              <a:avLst/>
              <a:pathLst>
                <a:path w="1466121" h="399545">
                  <a:moveTo>
                    <a:pt x="0" y="0"/>
                  </a:moveTo>
                  <a:lnTo>
                    <a:pt x="209445" y="15981"/>
                  </a:lnTo>
                  <a:lnTo>
                    <a:pt x="418891" y="287672"/>
                  </a:lnTo>
                  <a:lnTo>
                    <a:pt x="628337" y="399545"/>
                  </a:lnTo>
                  <a:lnTo>
                    <a:pt x="837783" y="367581"/>
                  </a:lnTo>
                  <a:lnTo>
                    <a:pt x="1047229" y="367581"/>
                  </a:lnTo>
                  <a:lnTo>
                    <a:pt x="1256675" y="367581"/>
                  </a:lnTo>
                  <a:lnTo>
                    <a:pt x="1466121" y="367581"/>
                  </a:lnTo>
                </a:path>
              </a:pathLst>
            </a:custGeom>
            <a:ln w="40651" cap="flat">
              <a:solidFill>
                <a:srgbClr val="000000">
                  <a:alpha val="100000"/>
                </a:srgbClr>
              </a:solidFill>
              <a:prstDash val="solid"/>
              <a:round/>
            </a:ln>
          </p:spPr>
          <p:txBody>
            <a:bodyPr/>
            <a:lstStyle/>
            <a:p/>
          </p:txBody>
        </p:sp>
        <p:sp>
          <p:nvSpPr>
            <p:cNvPr id="256" name="pl256"/>
            <p:cNvSpPr/>
            <p:nvPr/>
          </p:nvSpPr>
          <p:spPr>
            <a:xfrm>
              <a:off x="4170338" y="1448711"/>
              <a:ext cx="1466121" cy="399545"/>
            </a:xfrm>
            <a:custGeom>
              <a:avLst/>
              <a:pathLst>
                <a:path w="1466121" h="399545">
                  <a:moveTo>
                    <a:pt x="0" y="0"/>
                  </a:moveTo>
                  <a:lnTo>
                    <a:pt x="209445" y="15981"/>
                  </a:lnTo>
                  <a:lnTo>
                    <a:pt x="418891" y="287672"/>
                  </a:lnTo>
                  <a:lnTo>
                    <a:pt x="628337" y="399545"/>
                  </a:lnTo>
                  <a:lnTo>
                    <a:pt x="837783" y="367581"/>
                  </a:lnTo>
                  <a:lnTo>
                    <a:pt x="1047229" y="367581"/>
                  </a:lnTo>
                  <a:lnTo>
                    <a:pt x="1256675" y="367581"/>
                  </a:lnTo>
                  <a:lnTo>
                    <a:pt x="1466121" y="367581"/>
                  </a:lnTo>
                </a:path>
              </a:pathLst>
            </a:custGeom>
            <a:ln w="35231" cap="flat">
              <a:solidFill>
                <a:srgbClr val="80BD41">
                  <a:alpha val="100000"/>
                </a:srgbClr>
              </a:solidFill>
              <a:prstDash val="solid"/>
              <a:round/>
            </a:ln>
          </p:spPr>
          <p:txBody>
            <a:bodyPr/>
            <a:lstStyle/>
            <a:p/>
          </p:txBody>
        </p:sp>
        <p:sp>
          <p:nvSpPr>
            <p:cNvPr id="257" name="pl257"/>
            <p:cNvSpPr/>
            <p:nvPr/>
          </p:nvSpPr>
          <p:spPr>
            <a:xfrm>
              <a:off x="4097032" y="14646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58" name="tx258"/>
            <p:cNvSpPr/>
            <p:nvPr/>
          </p:nvSpPr>
          <p:spPr>
            <a:xfrm>
              <a:off x="4140208" y="12701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59" name="tx259"/>
            <p:cNvSpPr/>
            <p:nvPr/>
          </p:nvSpPr>
          <p:spPr>
            <a:xfrm>
              <a:off x="4349654" y="12861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0" name="tx260"/>
            <p:cNvSpPr/>
            <p:nvPr/>
          </p:nvSpPr>
          <p:spPr>
            <a:xfrm>
              <a:off x="4510911" y="15578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261" name="tx261"/>
            <p:cNvSpPr/>
            <p:nvPr/>
          </p:nvSpPr>
          <p:spPr>
            <a:xfrm>
              <a:off x="4720357" y="166970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262" name="tx262"/>
            <p:cNvSpPr/>
            <p:nvPr/>
          </p:nvSpPr>
          <p:spPr>
            <a:xfrm>
              <a:off x="4929803" y="163773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63" name="tx263"/>
            <p:cNvSpPr/>
            <p:nvPr/>
          </p:nvSpPr>
          <p:spPr>
            <a:xfrm>
              <a:off x="5139249" y="163773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64" name="tx264"/>
            <p:cNvSpPr/>
            <p:nvPr/>
          </p:nvSpPr>
          <p:spPr>
            <a:xfrm>
              <a:off x="5348695" y="163773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65" name="tx265"/>
            <p:cNvSpPr/>
            <p:nvPr/>
          </p:nvSpPr>
          <p:spPr>
            <a:xfrm>
              <a:off x="5558141" y="163773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66" name="rc266"/>
            <p:cNvSpPr/>
            <p:nvPr/>
          </p:nvSpPr>
          <p:spPr>
            <a:xfrm>
              <a:off x="4097032" y="2179046"/>
              <a:ext cx="1612733" cy="1019640"/>
            </a:xfrm>
            <a:prstGeom prst="rect">
              <a:avLst/>
            </a:prstGeom>
            <a:solidFill>
              <a:srgbClr val="EBEBEB">
                <a:alpha val="100000"/>
              </a:srgbClr>
            </a:solidFill>
          </p:spPr>
          <p:txBody>
            <a:bodyPr/>
            <a:lstStyle/>
            <a:p/>
          </p:txBody>
        </p:sp>
        <p:sp>
          <p:nvSpPr>
            <p:cNvPr id="267" name="pl267"/>
            <p:cNvSpPr/>
            <p:nvPr/>
          </p:nvSpPr>
          <p:spPr>
            <a:xfrm>
              <a:off x="4097032" y="296854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68" name="pl268"/>
            <p:cNvSpPr/>
            <p:nvPr/>
          </p:nvSpPr>
          <p:spPr>
            <a:xfrm>
              <a:off x="4097032" y="256900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69" name="pl269"/>
            <p:cNvSpPr/>
            <p:nvPr/>
          </p:nvSpPr>
          <p:spPr>
            <a:xfrm>
              <a:off x="4097032" y="316832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70" name="pl270"/>
            <p:cNvSpPr/>
            <p:nvPr/>
          </p:nvSpPr>
          <p:spPr>
            <a:xfrm>
              <a:off x="4097032" y="27687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71" name="pl271"/>
            <p:cNvSpPr/>
            <p:nvPr/>
          </p:nvSpPr>
          <p:spPr>
            <a:xfrm>
              <a:off x="4097032" y="23692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72" name="pl27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9" name="pl27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0" name="pl280"/>
            <p:cNvSpPr/>
            <p:nvPr/>
          </p:nvSpPr>
          <p:spPr>
            <a:xfrm>
              <a:off x="4170338" y="2768775"/>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BEBEBE">
                  <a:alpha val="69803"/>
                </a:srgbClr>
              </a:solidFill>
              <a:prstDash val="solid"/>
              <a:round/>
            </a:ln>
          </p:spPr>
          <p:txBody>
            <a:bodyPr/>
            <a:lstStyle/>
            <a:p/>
          </p:txBody>
        </p:sp>
        <p:sp>
          <p:nvSpPr>
            <p:cNvPr id="281" name="pl281"/>
            <p:cNvSpPr/>
            <p:nvPr/>
          </p:nvSpPr>
          <p:spPr>
            <a:xfrm>
              <a:off x="4170338" y="2768775"/>
              <a:ext cx="1466121" cy="63927"/>
            </a:xfrm>
            <a:custGeom>
              <a:avLst/>
              <a:pathLst>
                <a:path w="1466121" h="63927">
                  <a:moveTo>
                    <a:pt x="0" y="63927"/>
                  </a:moveTo>
                  <a:lnTo>
                    <a:pt x="209445" y="0"/>
                  </a:lnTo>
                  <a:lnTo>
                    <a:pt x="418891" y="0"/>
                  </a:lnTo>
                  <a:lnTo>
                    <a:pt x="628337" y="15981"/>
                  </a:lnTo>
                  <a:lnTo>
                    <a:pt x="837783" y="0"/>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282" name="pl282"/>
            <p:cNvSpPr/>
            <p:nvPr/>
          </p:nvSpPr>
          <p:spPr>
            <a:xfrm>
              <a:off x="4170338" y="2768775"/>
              <a:ext cx="1466121" cy="63927"/>
            </a:xfrm>
            <a:custGeom>
              <a:avLst/>
              <a:pathLst>
                <a:path w="1466121" h="63927">
                  <a:moveTo>
                    <a:pt x="0" y="63927"/>
                  </a:moveTo>
                  <a:lnTo>
                    <a:pt x="209445" y="0"/>
                  </a:lnTo>
                  <a:lnTo>
                    <a:pt x="418891" y="0"/>
                  </a:lnTo>
                  <a:lnTo>
                    <a:pt x="628337" y="15981"/>
                  </a:lnTo>
                  <a:lnTo>
                    <a:pt x="837783" y="0"/>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283" name="pl283"/>
            <p:cNvSpPr/>
            <p:nvPr/>
          </p:nvSpPr>
          <p:spPr>
            <a:xfrm>
              <a:off x="4170338" y="2768775"/>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6B6B6B">
                  <a:alpha val="100000"/>
                </a:srgbClr>
              </a:solidFill>
              <a:prstDash val="solid"/>
              <a:round/>
            </a:ln>
          </p:spPr>
          <p:txBody>
            <a:bodyPr/>
            <a:lstStyle/>
            <a:p/>
          </p:txBody>
        </p:sp>
        <p:sp>
          <p:nvSpPr>
            <p:cNvPr id="284" name="pl284"/>
            <p:cNvSpPr/>
            <p:nvPr/>
          </p:nvSpPr>
          <p:spPr>
            <a:xfrm>
              <a:off x="4170338" y="2768775"/>
              <a:ext cx="1466121" cy="63927"/>
            </a:xfrm>
            <a:custGeom>
              <a:avLst/>
              <a:pathLst>
                <a:path w="1466121" h="63927">
                  <a:moveTo>
                    <a:pt x="0" y="63927"/>
                  </a:moveTo>
                  <a:lnTo>
                    <a:pt x="209445" y="0"/>
                  </a:lnTo>
                  <a:lnTo>
                    <a:pt x="418891" y="0"/>
                  </a:lnTo>
                  <a:lnTo>
                    <a:pt x="628337" y="15981"/>
                  </a:lnTo>
                  <a:lnTo>
                    <a:pt x="837783" y="0"/>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285" name="pl285"/>
            <p:cNvSpPr/>
            <p:nvPr/>
          </p:nvSpPr>
          <p:spPr>
            <a:xfrm>
              <a:off x="4170338" y="2768775"/>
              <a:ext cx="1466121" cy="63927"/>
            </a:xfrm>
            <a:custGeom>
              <a:avLst/>
              <a:pathLst>
                <a:path w="1466121" h="63927">
                  <a:moveTo>
                    <a:pt x="0" y="63927"/>
                  </a:moveTo>
                  <a:lnTo>
                    <a:pt x="209445" y="0"/>
                  </a:lnTo>
                  <a:lnTo>
                    <a:pt x="418891" y="0"/>
                  </a:lnTo>
                  <a:lnTo>
                    <a:pt x="628337" y="15981"/>
                  </a:lnTo>
                  <a:lnTo>
                    <a:pt x="837783" y="0"/>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286" name="pl286"/>
            <p:cNvSpPr/>
            <p:nvPr/>
          </p:nvSpPr>
          <p:spPr>
            <a:xfrm>
              <a:off x="4097032" y="276877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7" name="tx287"/>
            <p:cNvSpPr/>
            <p:nvPr/>
          </p:nvSpPr>
          <p:spPr>
            <a:xfrm>
              <a:off x="4122149" y="26541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8" name="tx288"/>
            <p:cNvSpPr/>
            <p:nvPr/>
          </p:nvSpPr>
          <p:spPr>
            <a:xfrm>
              <a:off x="4349654" y="25902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9" name="tx289"/>
            <p:cNvSpPr/>
            <p:nvPr/>
          </p:nvSpPr>
          <p:spPr>
            <a:xfrm>
              <a:off x="4559100" y="25902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0" name="tx290"/>
            <p:cNvSpPr/>
            <p:nvPr/>
          </p:nvSpPr>
          <p:spPr>
            <a:xfrm>
              <a:off x="4750487" y="260620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1" name="tx291"/>
            <p:cNvSpPr/>
            <p:nvPr/>
          </p:nvSpPr>
          <p:spPr>
            <a:xfrm>
              <a:off x="4977992" y="25902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2" name="tx292"/>
            <p:cNvSpPr/>
            <p:nvPr/>
          </p:nvSpPr>
          <p:spPr>
            <a:xfrm>
              <a:off x="5187438" y="25902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3" name="tx293"/>
            <p:cNvSpPr/>
            <p:nvPr/>
          </p:nvSpPr>
          <p:spPr>
            <a:xfrm>
              <a:off x="5396884" y="25902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4" name="tx294"/>
            <p:cNvSpPr/>
            <p:nvPr/>
          </p:nvSpPr>
          <p:spPr>
            <a:xfrm>
              <a:off x="5606330" y="25902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5" name="rc295"/>
            <p:cNvSpPr/>
            <p:nvPr/>
          </p:nvSpPr>
          <p:spPr>
            <a:xfrm>
              <a:off x="4097032" y="3483127"/>
              <a:ext cx="1612733" cy="1019640"/>
            </a:xfrm>
            <a:prstGeom prst="rect">
              <a:avLst/>
            </a:prstGeom>
            <a:solidFill>
              <a:srgbClr val="EBEBEB">
                <a:alpha val="100000"/>
              </a:srgbClr>
            </a:solidFill>
          </p:spPr>
          <p:txBody>
            <a:bodyPr/>
            <a:lstStyle/>
            <a:p/>
          </p:txBody>
        </p:sp>
        <p:sp>
          <p:nvSpPr>
            <p:cNvPr id="296" name="pl296"/>
            <p:cNvSpPr/>
            <p:nvPr/>
          </p:nvSpPr>
          <p:spPr>
            <a:xfrm>
              <a:off x="4097032" y="427262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97" name="pl297"/>
            <p:cNvSpPr/>
            <p:nvPr/>
          </p:nvSpPr>
          <p:spPr>
            <a:xfrm>
              <a:off x="4097032" y="387308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98" name="pl298"/>
            <p:cNvSpPr/>
            <p:nvPr/>
          </p:nvSpPr>
          <p:spPr>
            <a:xfrm>
              <a:off x="4097032" y="447240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9" name="pl299"/>
            <p:cNvSpPr/>
            <p:nvPr/>
          </p:nvSpPr>
          <p:spPr>
            <a:xfrm>
              <a:off x="4097032" y="40728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00" name="pl300"/>
            <p:cNvSpPr/>
            <p:nvPr/>
          </p:nvSpPr>
          <p:spPr>
            <a:xfrm>
              <a:off x="4097032" y="36733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01" name="pl301"/>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2" name="pl302"/>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5" name="pl305"/>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6" name="pl306"/>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7" name="pl307"/>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8" name="pl308"/>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9" name="pl309"/>
            <p:cNvSpPr/>
            <p:nvPr/>
          </p:nvSpPr>
          <p:spPr>
            <a:xfrm>
              <a:off x="4170338" y="4072857"/>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BEBEBE">
                  <a:alpha val="69803"/>
                </a:srgbClr>
              </a:solidFill>
              <a:prstDash val="solid"/>
              <a:round/>
            </a:ln>
          </p:spPr>
          <p:txBody>
            <a:bodyPr/>
            <a:lstStyle/>
            <a:p/>
          </p:txBody>
        </p:sp>
        <p:sp>
          <p:nvSpPr>
            <p:cNvPr id="310" name="pl310"/>
            <p:cNvSpPr/>
            <p:nvPr/>
          </p:nvSpPr>
          <p:spPr>
            <a:xfrm>
              <a:off x="4170338" y="4056875"/>
              <a:ext cx="1466121" cy="63927"/>
            </a:xfrm>
            <a:custGeom>
              <a:avLst/>
              <a:pathLst>
                <a:path w="1466121" h="63927">
                  <a:moveTo>
                    <a:pt x="0" y="0"/>
                  </a:moveTo>
                  <a:lnTo>
                    <a:pt x="209445" y="15981"/>
                  </a:lnTo>
                  <a:lnTo>
                    <a:pt x="418891" y="47945"/>
                  </a:lnTo>
                  <a:lnTo>
                    <a:pt x="628337" y="63927"/>
                  </a:lnTo>
                  <a:lnTo>
                    <a:pt x="837783" y="63927"/>
                  </a:lnTo>
                  <a:lnTo>
                    <a:pt x="1047229" y="47945"/>
                  </a:lnTo>
                  <a:lnTo>
                    <a:pt x="1256675" y="47945"/>
                  </a:lnTo>
                  <a:lnTo>
                    <a:pt x="1466121" y="47945"/>
                  </a:lnTo>
                </a:path>
              </a:pathLst>
            </a:custGeom>
            <a:ln w="40651" cap="flat">
              <a:solidFill>
                <a:srgbClr val="BEBEBE">
                  <a:alpha val="69803"/>
                </a:srgbClr>
              </a:solidFill>
              <a:prstDash val="solid"/>
              <a:round/>
            </a:ln>
          </p:spPr>
          <p:txBody>
            <a:bodyPr/>
            <a:lstStyle/>
            <a:p/>
          </p:txBody>
        </p:sp>
        <p:sp>
          <p:nvSpPr>
            <p:cNvPr id="311" name="pl311"/>
            <p:cNvSpPr/>
            <p:nvPr/>
          </p:nvSpPr>
          <p:spPr>
            <a:xfrm>
              <a:off x="4170338" y="4056875"/>
              <a:ext cx="1466121" cy="63927"/>
            </a:xfrm>
            <a:custGeom>
              <a:avLst/>
              <a:pathLst>
                <a:path w="1466121" h="63927">
                  <a:moveTo>
                    <a:pt x="0" y="0"/>
                  </a:moveTo>
                  <a:lnTo>
                    <a:pt x="209445" y="15981"/>
                  </a:lnTo>
                  <a:lnTo>
                    <a:pt x="418891" y="47945"/>
                  </a:lnTo>
                  <a:lnTo>
                    <a:pt x="628337" y="63927"/>
                  </a:lnTo>
                  <a:lnTo>
                    <a:pt x="837783" y="63927"/>
                  </a:lnTo>
                  <a:lnTo>
                    <a:pt x="1047229" y="47945"/>
                  </a:lnTo>
                  <a:lnTo>
                    <a:pt x="1256675" y="47945"/>
                  </a:lnTo>
                  <a:lnTo>
                    <a:pt x="1466121" y="47945"/>
                  </a:lnTo>
                </a:path>
              </a:pathLst>
            </a:custGeom>
            <a:ln w="35231" cap="flat">
              <a:solidFill>
                <a:srgbClr val="BEBEBE">
                  <a:alpha val="69803"/>
                </a:srgbClr>
              </a:solidFill>
              <a:prstDash val="solid"/>
              <a:round/>
            </a:ln>
          </p:spPr>
          <p:txBody>
            <a:bodyPr/>
            <a:lstStyle/>
            <a:p/>
          </p:txBody>
        </p:sp>
        <p:sp>
          <p:nvSpPr>
            <p:cNvPr id="312" name="pl312"/>
            <p:cNvSpPr/>
            <p:nvPr/>
          </p:nvSpPr>
          <p:spPr>
            <a:xfrm>
              <a:off x="4170338" y="4072857"/>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6B6B6B">
                  <a:alpha val="100000"/>
                </a:srgbClr>
              </a:solidFill>
              <a:prstDash val="solid"/>
              <a:round/>
            </a:ln>
          </p:spPr>
          <p:txBody>
            <a:bodyPr/>
            <a:lstStyle/>
            <a:p/>
          </p:txBody>
        </p:sp>
        <p:sp>
          <p:nvSpPr>
            <p:cNvPr id="313" name="pl313"/>
            <p:cNvSpPr/>
            <p:nvPr/>
          </p:nvSpPr>
          <p:spPr>
            <a:xfrm>
              <a:off x="4170338" y="4056875"/>
              <a:ext cx="1466121" cy="63927"/>
            </a:xfrm>
            <a:custGeom>
              <a:avLst/>
              <a:pathLst>
                <a:path w="1466121" h="63927">
                  <a:moveTo>
                    <a:pt x="0" y="0"/>
                  </a:moveTo>
                  <a:lnTo>
                    <a:pt x="209445" y="15981"/>
                  </a:lnTo>
                  <a:lnTo>
                    <a:pt x="418891" y="47945"/>
                  </a:lnTo>
                  <a:lnTo>
                    <a:pt x="628337" y="63927"/>
                  </a:lnTo>
                  <a:lnTo>
                    <a:pt x="837783" y="63927"/>
                  </a:lnTo>
                  <a:lnTo>
                    <a:pt x="1047229" y="47945"/>
                  </a:lnTo>
                  <a:lnTo>
                    <a:pt x="1256675" y="47945"/>
                  </a:lnTo>
                  <a:lnTo>
                    <a:pt x="1466121" y="47945"/>
                  </a:lnTo>
                </a:path>
              </a:pathLst>
            </a:custGeom>
            <a:ln w="40651" cap="flat">
              <a:solidFill>
                <a:srgbClr val="000000">
                  <a:alpha val="100000"/>
                </a:srgbClr>
              </a:solidFill>
              <a:prstDash val="solid"/>
              <a:round/>
            </a:ln>
          </p:spPr>
          <p:txBody>
            <a:bodyPr/>
            <a:lstStyle/>
            <a:p/>
          </p:txBody>
        </p:sp>
        <p:sp>
          <p:nvSpPr>
            <p:cNvPr id="314" name="pl314"/>
            <p:cNvSpPr/>
            <p:nvPr/>
          </p:nvSpPr>
          <p:spPr>
            <a:xfrm>
              <a:off x="4170338" y="4056875"/>
              <a:ext cx="1466121" cy="63927"/>
            </a:xfrm>
            <a:custGeom>
              <a:avLst/>
              <a:pathLst>
                <a:path w="1466121" h="63927">
                  <a:moveTo>
                    <a:pt x="0" y="0"/>
                  </a:moveTo>
                  <a:lnTo>
                    <a:pt x="209445" y="15981"/>
                  </a:lnTo>
                  <a:lnTo>
                    <a:pt x="418891" y="47945"/>
                  </a:lnTo>
                  <a:lnTo>
                    <a:pt x="628337" y="63927"/>
                  </a:lnTo>
                  <a:lnTo>
                    <a:pt x="837783" y="63927"/>
                  </a:lnTo>
                  <a:lnTo>
                    <a:pt x="1047229" y="47945"/>
                  </a:lnTo>
                  <a:lnTo>
                    <a:pt x="1256675" y="47945"/>
                  </a:lnTo>
                  <a:lnTo>
                    <a:pt x="1466121" y="47945"/>
                  </a:lnTo>
                </a:path>
              </a:pathLst>
            </a:custGeom>
            <a:ln w="35231" cap="flat">
              <a:solidFill>
                <a:srgbClr val="80BD41">
                  <a:alpha val="100000"/>
                </a:srgbClr>
              </a:solidFill>
              <a:prstDash val="solid"/>
              <a:round/>
            </a:ln>
          </p:spPr>
          <p:txBody>
            <a:bodyPr/>
            <a:lstStyle/>
            <a:p/>
          </p:txBody>
        </p:sp>
        <p:sp>
          <p:nvSpPr>
            <p:cNvPr id="315" name="pl315"/>
            <p:cNvSpPr/>
            <p:nvPr/>
          </p:nvSpPr>
          <p:spPr>
            <a:xfrm>
              <a:off x="4097032" y="4072857"/>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16" name="tx316"/>
            <p:cNvSpPr/>
            <p:nvPr/>
          </p:nvSpPr>
          <p:spPr>
            <a:xfrm>
              <a:off x="4140208" y="38783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7" name="tx317"/>
            <p:cNvSpPr/>
            <p:nvPr/>
          </p:nvSpPr>
          <p:spPr>
            <a:xfrm>
              <a:off x="4349654" y="38943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8" name="tx318"/>
            <p:cNvSpPr/>
            <p:nvPr/>
          </p:nvSpPr>
          <p:spPr>
            <a:xfrm>
              <a:off x="4541041" y="39262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19" name="tx319"/>
            <p:cNvSpPr/>
            <p:nvPr/>
          </p:nvSpPr>
          <p:spPr>
            <a:xfrm>
              <a:off x="4750487" y="39422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20" name="tx320"/>
            <p:cNvSpPr/>
            <p:nvPr/>
          </p:nvSpPr>
          <p:spPr>
            <a:xfrm>
              <a:off x="4959933" y="39422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21" name="tx321"/>
            <p:cNvSpPr/>
            <p:nvPr/>
          </p:nvSpPr>
          <p:spPr>
            <a:xfrm>
              <a:off x="5169379" y="39262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22" name="tx322"/>
            <p:cNvSpPr/>
            <p:nvPr/>
          </p:nvSpPr>
          <p:spPr>
            <a:xfrm>
              <a:off x="5378824" y="39262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23" name="tx323"/>
            <p:cNvSpPr/>
            <p:nvPr/>
          </p:nvSpPr>
          <p:spPr>
            <a:xfrm>
              <a:off x="5588270" y="39262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24" name="rc324"/>
            <p:cNvSpPr/>
            <p:nvPr/>
          </p:nvSpPr>
          <p:spPr>
            <a:xfrm>
              <a:off x="5779354" y="874964"/>
              <a:ext cx="1612733" cy="1019640"/>
            </a:xfrm>
            <a:prstGeom prst="rect">
              <a:avLst/>
            </a:prstGeom>
            <a:solidFill>
              <a:srgbClr val="EBEBEB">
                <a:alpha val="100000"/>
              </a:srgbClr>
            </a:solidFill>
          </p:spPr>
          <p:txBody>
            <a:bodyPr/>
            <a:lstStyle/>
            <a:p/>
          </p:txBody>
        </p:sp>
        <p:sp>
          <p:nvSpPr>
            <p:cNvPr id="325" name="pl325"/>
            <p:cNvSpPr/>
            <p:nvPr/>
          </p:nvSpPr>
          <p:spPr>
            <a:xfrm>
              <a:off x="5779354" y="166446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26" name="pl326"/>
            <p:cNvSpPr/>
            <p:nvPr/>
          </p:nvSpPr>
          <p:spPr>
            <a:xfrm>
              <a:off x="5779354" y="126492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27" name="pl327"/>
            <p:cNvSpPr/>
            <p:nvPr/>
          </p:nvSpPr>
          <p:spPr>
            <a:xfrm>
              <a:off x="5779354" y="186423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8" name="pl328"/>
            <p:cNvSpPr/>
            <p:nvPr/>
          </p:nvSpPr>
          <p:spPr>
            <a:xfrm>
              <a:off x="5779354" y="14646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9" name="pl329"/>
            <p:cNvSpPr/>
            <p:nvPr/>
          </p:nvSpPr>
          <p:spPr>
            <a:xfrm>
              <a:off x="5779354" y="106514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30" name="pl330"/>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3" name="pl333"/>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4" name="pl334"/>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5852660" y="1464693"/>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BEBEBE">
                  <a:alpha val="69803"/>
                </a:srgbClr>
              </a:solidFill>
              <a:prstDash val="solid"/>
              <a:round/>
            </a:ln>
          </p:spPr>
          <p:txBody>
            <a:bodyPr/>
            <a:lstStyle/>
            <a:p/>
          </p:txBody>
        </p:sp>
        <p:sp>
          <p:nvSpPr>
            <p:cNvPr id="339" name="pl339"/>
            <p:cNvSpPr/>
            <p:nvPr/>
          </p:nvSpPr>
          <p:spPr>
            <a:xfrm>
              <a:off x="5852660" y="1432729"/>
              <a:ext cx="1466121" cy="63927"/>
            </a:xfrm>
            <a:custGeom>
              <a:avLst/>
              <a:pathLst>
                <a:path w="1466121" h="63927">
                  <a:moveTo>
                    <a:pt x="0" y="31963"/>
                  </a:moveTo>
                  <a:lnTo>
                    <a:pt x="209445" y="31963"/>
                  </a:lnTo>
                  <a:lnTo>
                    <a:pt x="418891" y="63927"/>
                  </a:lnTo>
                  <a:lnTo>
                    <a:pt x="628337" y="15981"/>
                  </a:lnTo>
                  <a:lnTo>
                    <a:pt x="837783" y="15981"/>
                  </a:lnTo>
                  <a:lnTo>
                    <a:pt x="1047229" y="0"/>
                  </a:lnTo>
                  <a:lnTo>
                    <a:pt x="1256675" y="15981"/>
                  </a:lnTo>
                  <a:lnTo>
                    <a:pt x="1466121" y="0"/>
                  </a:lnTo>
                </a:path>
              </a:pathLst>
            </a:custGeom>
            <a:ln w="40651" cap="flat">
              <a:solidFill>
                <a:srgbClr val="BEBEBE">
                  <a:alpha val="69803"/>
                </a:srgbClr>
              </a:solidFill>
              <a:prstDash val="solid"/>
              <a:round/>
            </a:ln>
          </p:spPr>
          <p:txBody>
            <a:bodyPr/>
            <a:lstStyle/>
            <a:p/>
          </p:txBody>
        </p:sp>
        <p:sp>
          <p:nvSpPr>
            <p:cNvPr id="340" name="pl340"/>
            <p:cNvSpPr/>
            <p:nvPr/>
          </p:nvSpPr>
          <p:spPr>
            <a:xfrm>
              <a:off x="5852660" y="1432729"/>
              <a:ext cx="1466121" cy="63927"/>
            </a:xfrm>
            <a:custGeom>
              <a:avLst/>
              <a:pathLst>
                <a:path w="1466121" h="63927">
                  <a:moveTo>
                    <a:pt x="0" y="31963"/>
                  </a:moveTo>
                  <a:lnTo>
                    <a:pt x="209445" y="31963"/>
                  </a:lnTo>
                  <a:lnTo>
                    <a:pt x="418891" y="63927"/>
                  </a:lnTo>
                  <a:lnTo>
                    <a:pt x="628337" y="15981"/>
                  </a:lnTo>
                  <a:lnTo>
                    <a:pt x="837783" y="15981"/>
                  </a:lnTo>
                  <a:lnTo>
                    <a:pt x="1047229" y="0"/>
                  </a:lnTo>
                  <a:lnTo>
                    <a:pt x="1256675" y="15981"/>
                  </a:lnTo>
                  <a:lnTo>
                    <a:pt x="1466121" y="0"/>
                  </a:lnTo>
                </a:path>
              </a:pathLst>
            </a:custGeom>
            <a:ln w="35231" cap="flat">
              <a:solidFill>
                <a:srgbClr val="BEBEBE">
                  <a:alpha val="69803"/>
                </a:srgbClr>
              </a:solidFill>
              <a:prstDash val="solid"/>
              <a:round/>
            </a:ln>
          </p:spPr>
          <p:txBody>
            <a:bodyPr/>
            <a:lstStyle/>
            <a:p/>
          </p:txBody>
        </p:sp>
        <p:sp>
          <p:nvSpPr>
            <p:cNvPr id="341" name="pl341"/>
            <p:cNvSpPr/>
            <p:nvPr/>
          </p:nvSpPr>
          <p:spPr>
            <a:xfrm>
              <a:off x="5852660" y="1464693"/>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6B6B6B">
                  <a:alpha val="100000"/>
                </a:srgbClr>
              </a:solidFill>
              <a:prstDash val="solid"/>
              <a:round/>
            </a:ln>
          </p:spPr>
          <p:txBody>
            <a:bodyPr/>
            <a:lstStyle/>
            <a:p/>
          </p:txBody>
        </p:sp>
        <p:sp>
          <p:nvSpPr>
            <p:cNvPr id="342" name="pl342"/>
            <p:cNvSpPr/>
            <p:nvPr/>
          </p:nvSpPr>
          <p:spPr>
            <a:xfrm>
              <a:off x="5852660" y="1432729"/>
              <a:ext cx="1466121" cy="63927"/>
            </a:xfrm>
            <a:custGeom>
              <a:avLst/>
              <a:pathLst>
                <a:path w="1466121" h="63927">
                  <a:moveTo>
                    <a:pt x="0" y="31963"/>
                  </a:moveTo>
                  <a:lnTo>
                    <a:pt x="209445" y="31963"/>
                  </a:lnTo>
                  <a:lnTo>
                    <a:pt x="418891" y="63927"/>
                  </a:lnTo>
                  <a:lnTo>
                    <a:pt x="628337" y="15981"/>
                  </a:lnTo>
                  <a:lnTo>
                    <a:pt x="837783" y="15981"/>
                  </a:lnTo>
                  <a:lnTo>
                    <a:pt x="1047229" y="0"/>
                  </a:lnTo>
                  <a:lnTo>
                    <a:pt x="1256675" y="15981"/>
                  </a:lnTo>
                  <a:lnTo>
                    <a:pt x="1466121" y="0"/>
                  </a:lnTo>
                </a:path>
              </a:pathLst>
            </a:custGeom>
            <a:ln w="40651" cap="flat">
              <a:solidFill>
                <a:srgbClr val="000000">
                  <a:alpha val="100000"/>
                </a:srgbClr>
              </a:solidFill>
              <a:prstDash val="solid"/>
              <a:round/>
            </a:ln>
          </p:spPr>
          <p:txBody>
            <a:bodyPr/>
            <a:lstStyle/>
            <a:p/>
          </p:txBody>
        </p:sp>
        <p:sp>
          <p:nvSpPr>
            <p:cNvPr id="343" name="pl343"/>
            <p:cNvSpPr/>
            <p:nvPr/>
          </p:nvSpPr>
          <p:spPr>
            <a:xfrm>
              <a:off x="5852660" y="1432729"/>
              <a:ext cx="1466121" cy="63927"/>
            </a:xfrm>
            <a:custGeom>
              <a:avLst/>
              <a:pathLst>
                <a:path w="1466121" h="63927">
                  <a:moveTo>
                    <a:pt x="0" y="31963"/>
                  </a:moveTo>
                  <a:lnTo>
                    <a:pt x="209445" y="31963"/>
                  </a:lnTo>
                  <a:lnTo>
                    <a:pt x="418891" y="63927"/>
                  </a:lnTo>
                  <a:lnTo>
                    <a:pt x="628337" y="15981"/>
                  </a:lnTo>
                  <a:lnTo>
                    <a:pt x="837783" y="15981"/>
                  </a:lnTo>
                  <a:lnTo>
                    <a:pt x="1047229" y="0"/>
                  </a:lnTo>
                  <a:lnTo>
                    <a:pt x="1256675" y="15981"/>
                  </a:lnTo>
                  <a:lnTo>
                    <a:pt x="1466121" y="0"/>
                  </a:lnTo>
                </a:path>
              </a:pathLst>
            </a:custGeom>
            <a:ln w="35231" cap="flat">
              <a:solidFill>
                <a:srgbClr val="80BD41">
                  <a:alpha val="100000"/>
                </a:srgbClr>
              </a:solidFill>
              <a:prstDash val="solid"/>
              <a:round/>
            </a:ln>
          </p:spPr>
          <p:txBody>
            <a:bodyPr/>
            <a:lstStyle/>
            <a:p/>
          </p:txBody>
        </p:sp>
        <p:sp>
          <p:nvSpPr>
            <p:cNvPr id="344" name="pl344"/>
            <p:cNvSpPr/>
            <p:nvPr/>
          </p:nvSpPr>
          <p:spPr>
            <a:xfrm>
              <a:off x="5779354" y="14646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45" name="tx345"/>
            <p:cNvSpPr/>
            <p:nvPr/>
          </p:nvSpPr>
          <p:spPr>
            <a:xfrm>
              <a:off x="5822531" y="12861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6" name="tx346"/>
            <p:cNvSpPr/>
            <p:nvPr/>
          </p:nvSpPr>
          <p:spPr>
            <a:xfrm>
              <a:off x="6031977" y="12861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7" name="tx347"/>
            <p:cNvSpPr/>
            <p:nvPr/>
          </p:nvSpPr>
          <p:spPr>
            <a:xfrm>
              <a:off x="6223363" y="131810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8" name="tx348"/>
            <p:cNvSpPr/>
            <p:nvPr/>
          </p:nvSpPr>
          <p:spPr>
            <a:xfrm>
              <a:off x="6450869" y="12701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49" name="tx349"/>
            <p:cNvSpPr/>
            <p:nvPr/>
          </p:nvSpPr>
          <p:spPr>
            <a:xfrm>
              <a:off x="6660315" y="12701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50" name="tx350"/>
            <p:cNvSpPr/>
            <p:nvPr/>
          </p:nvSpPr>
          <p:spPr>
            <a:xfrm>
              <a:off x="6869761" y="12541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51" name="tx351"/>
            <p:cNvSpPr/>
            <p:nvPr/>
          </p:nvSpPr>
          <p:spPr>
            <a:xfrm>
              <a:off x="7079206" y="12701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52" name="tx352"/>
            <p:cNvSpPr/>
            <p:nvPr/>
          </p:nvSpPr>
          <p:spPr>
            <a:xfrm>
              <a:off x="7288652" y="12541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53" name="rc353"/>
            <p:cNvSpPr/>
            <p:nvPr/>
          </p:nvSpPr>
          <p:spPr>
            <a:xfrm>
              <a:off x="5779354" y="2179046"/>
              <a:ext cx="1612733" cy="1019640"/>
            </a:xfrm>
            <a:prstGeom prst="rect">
              <a:avLst/>
            </a:prstGeom>
            <a:solidFill>
              <a:srgbClr val="EBEBEB">
                <a:alpha val="100000"/>
              </a:srgbClr>
            </a:solidFill>
          </p:spPr>
          <p:txBody>
            <a:bodyPr/>
            <a:lstStyle/>
            <a:p/>
          </p:txBody>
        </p:sp>
        <p:sp>
          <p:nvSpPr>
            <p:cNvPr id="354" name="pl354"/>
            <p:cNvSpPr/>
            <p:nvPr/>
          </p:nvSpPr>
          <p:spPr>
            <a:xfrm>
              <a:off x="5779354" y="296854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5" name="pl355"/>
            <p:cNvSpPr/>
            <p:nvPr/>
          </p:nvSpPr>
          <p:spPr>
            <a:xfrm>
              <a:off x="5779354" y="256900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6" name="pl356"/>
            <p:cNvSpPr/>
            <p:nvPr/>
          </p:nvSpPr>
          <p:spPr>
            <a:xfrm>
              <a:off x="5779354" y="316832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7" name="pl357"/>
            <p:cNvSpPr/>
            <p:nvPr/>
          </p:nvSpPr>
          <p:spPr>
            <a:xfrm>
              <a:off x="5779354" y="27687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8" name="pl358"/>
            <p:cNvSpPr/>
            <p:nvPr/>
          </p:nvSpPr>
          <p:spPr>
            <a:xfrm>
              <a:off x="5779354" y="23692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9" name="pl359"/>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4" name="pl364"/>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5" name="pl365"/>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6" name="pl366"/>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5852660" y="2768775"/>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BEBEBE">
                  <a:alpha val="69803"/>
                </a:srgbClr>
              </a:solidFill>
              <a:prstDash val="solid"/>
              <a:round/>
            </a:ln>
          </p:spPr>
          <p:txBody>
            <a:bodyPr/>
            <a:lstStyle/>
            <a:p/>
          </p:txBody>
        </p:sp>
        <p:sp>
          <p:nvSpPr>
            <p:cNvPr id="368" name="pl368"/>
            <p:cNvSpPr/>
            <p:nvPr/>
          </p:nvSpPr>
          <p:spPr>
            <a:xfrm>
              <a:off x="5852660" y="2752793"/>
              <a:ext cx="1466121" cy="79909"/>
            </a:xfrm>
            <a:custGeom>
              <a:avLst/>
              <a:pathLst>
                <a:path w="1466121" h="79909">
                  <a:moveTo>
                    <a:pt x="0" y="0"/>
                  </a:moveTo>
                  <a:lnTo>
                    <a:pt x="209445" y="15981"/>
                  </a:lnTo>
                  <a:lnTo>
                    <a:pt x="418891" y="15981"/>
                  </a:lnTo>
                  <a:lnTo>
                    <a:pt x="628337" y="31963"/>
                  </a:lnTo>
                  <a:lnTo>
                    <a:pt x="837783" y="47945"/>
                  </a:lnTo>
                  <a:lnTo>
                    <a:pt x="1047229" y="63927"/>
                  </a:lnTo>
                  <a:lnTo>
                    <a:pt x="1256675" y="63927"/>
                  </a:lnTo>
                  <a:lnTo>
                    <a:pt x="1466121" y="79909"/>
                  </a:lnTo>
                </a:path>
              </a:pathLst>
            </a:custGeom>
            <a:ln w="40651" cap="flat">
              <a:solidFill>
                <a:srgbClr val="BEBEBE">
                  <a:alpha val="69803"/>
                </a:srgbClr>
              </a:solidFill>
              <a:prstDash val="solid"/>
              <a:round/>
            </a:ln>
          </p:spPr>
          <p:txBody>
            <a:bodyPr/>
            <a:lstStyle/>
            <a:p/>
          </p:txBody>
        </p:sp>
        <p:sp>
          <p:nvSpPr>
            <p:cNvPr id="369" name="pl369"/>
            <p:cNvSpPr/>
            <p:nvPr/>
          </p:nvSpPr>
          <p:spPr>
            <a:xfrm>
              <a:off x="5852660" y="2752793"/>
              <a:ext cx="1466121" cy="79909"/>
            </a:xfrm>
            <a:custGeom>
              <a:avLst/>
              <a:pathLst>
                <a:path w="1466121" h="79909">
                  <a:moveTo>
                    <a:pt x="0" y="0"/>
                  </a:moveTo>
                  <a:lnTo>
                    <a:pt x="209445" y="15981"/>
                  </a:lnTo>
                  <a:lnTo>
                    <a:pt x="418891" y="15981"/>
                  </a:lnTo>
                  <a:lnTo>
                    <a:pt x="628337" y="31963"/>
                  </a:lnTo>
                  <a:lnTo>
                    <a:pt x="837783" y="47945"/>
                  </a:lnTo>
                  <a:lnTo>
                    <a:pt x="1047229" y="63927"/>
                  </a:lnTo>
                  <a:lnTo>
                    <a:pt x="1256675" y="63927"/>
                  </a:lnTo>
                  <a:lnTo>
                    <a:pt x="1466121" y="79909"/>
                  </a:lnTo>
                </a:path>
              </a:pathLst>
            </a:custGeom>
            <a:ln w="35231" cap="flat">
              <a:solidFill>
                <a:srgbClr val="BEBEBE">
                  <a:alpha val="69803"/>
                </a:srgbClr>
              </a:solidFill>
              <a:prstDash val="solid"/>
              <a:round/>
            </a:ln>
          </p:spPr>
          <p:txBody>
            <a:bodyPr/>
            <a:lstStyle/>
            <a:p/>
          </p:txBody>
        </p:sp>
        <p:sp>
          <p:nvSpPr>
            <p:cNvPr id="370" name="pl370"/>
            <p:cNvSpPr/>
            <p:nvPr/>
          </p:nvSpPr>
          <p:spPr>
            <a:xfrm>
              <a:off x="5852660" y="2768775"/>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6B6B6B">
                  <a:alpha val="100000"/>
                </a:srgbClr>
              </a:solidFill>
              <a:prstDash val="solid"/>
              <a:round/>
            </a:ln>
          </p:spPr>
          <p:txBody>
            <a:bodyPr/>
            <a:lstStyle/>
            <a:p/>
          </p:txBody>
        </p:sp>
        <p:sp>
          <p:nvSpPr>
            <p:cNvPr id="371" name="pl371"/>
            <p:cNvSpPr/>
            <p:nvPr/>
          </p:nvSpPr>
          <p:spPr>
            <a:xfrm>
              <a:off x="5852660" y="2752793"/>
              <a:ext cx="1466121" cy="79909"/>
            </a:xfrm>
            <a:custGeom>
              <a:avLst/>
              <a:pathLst>
                <a:path w="1466121" h="79909">
                  <a:moveTo>
                    <a:pt x="0" y="0"/>
                  </a:moveTo>
                  <a:lnTo>
                    <a:pt x="209445" y="15981"/>
                  </a:lnTo>
                  <a:lnTo>
                    <a:pt x="418891" y="15981"/>
                  </a:lnTo>
                  <a:lnTo>
                    <a:pt x="628337" y="31963"/>
                  </a:lnTo>
                  <a:lnTo>
                    <a:pt x="837783" y="47945"/>
                  </a:lnTo>
                  <a:lnTo>
                    <a:pt x="1047229" y="63927"/>
                  </a:lnTo>
                  <a:lnTo>
                    <a:pt x="1256675" y="63927"/>
                  </a:lnTo>
                  <a:lnTo>
                    <a:pt x="1466121" y="79909"/>
                  </a:lnTo>
                </a:path>
              </a:pathLst>
            </a:custGeom>
            <a:ln w="40651" cap="flat">
              <a:solidFill>
                <a:srgbClr val="000000">
                  <a:alpha val="100000"/>
                </a:srgbClr>
              </a:solidFill>
              <a:prstDash val="solid"/>
              <a:round/>
            </a:ln>
          </p:spPr>
          <p:txBody>
            <a:bodyPr/>
            <a:lstStyle/>
            <a:p/>
          </p:txBody>
        </p:sp>
        <p:sp>
          <p:nvSpPr>
            <p:cNvPr id="372" name="pl372"/>
            <p:cNvSpPr/>
            <p:nvPr/>
          </p:nvSpPr>
          <p:spPr>
            <a:xfrm>
              <a:off x="5852660" y="2752793"/>
              <a:ext cx="1466121" cy="79909"/>
            </a:xfrm>
            <a:custGeom>
              <a:avLst/>
              <a:pathLst>
                <a:path w="1466121" h="79909">
                  <a:moveTo>
                    <a:pt x="0" y="0"/>
                  </a:moveTo>
                  <a:lnTo>
                    <a:pt x="209445" y="15981"/>
                  </a:lnTo>
                  <a:lnTo>
                    <a:pt x="418891" y="15981"/>
                  </a:lnTo>
                  <a:lnTo>
                    <a:pt x="628337" y="31963"/>
                  </a:lnTo>
                  <a:lnTo>
                    <a:pt x="837783" y="47945"/>
                  </a:lnTo>
                  <a:lnTo>
                    <a:pt x="1047229" y="63927"/>
                  </a:lnTo>
                  <a:lnTo>
                    <a:pt x="1256675" y="63927"/>
                  </a:lnTo>
                  <a:lnTo>
                    <a:pt x="1466121" y="79909"/>
                  </a:lnTo>
                </a:path>
              </a:pathLst>
            </a:custGeom>
            <a:ln w="35231" cap="flat">
              <a:solidFill>
                <a:srgbClr val="80BD41">
                  <a:alpha val="100000"/>
                </a:srgbClr>
              </a:solidFill>
              <a:prstDash val="solid"/>
              <a:round/>
            </a:ln>
          </p:spPr>
          <p:txBody>
            <a:bodyPr/>
            <a:lstStyle/>
            <a:p/>
          </p:txBody>
        </p:sp>
        <p:sp>
          <p:nvSpPr>
            <p:cNvPr id="373" name="pl373"/>
            <p:cNvSpPr/>
            <p:nvPr/>
          </p:nvSpPr>
          <p:spPr>
            <a:xfrm>
              <a:off x="5779354" y="276877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74" name="tx374"/>
            <p:cNvSpPr/>
            <p:nvPr/>
          </p:nvSpPr>
          <p:spPr>
            <a:xfrm>
              <a:off x="5822531" y="25742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75" name="tx375"/>
            <p:cNvSpPr/>
            <p:nvPr/>
          </p:nvSpPr>
          <p:spPr>
            <a:xfrm>
              <a:off x="6031977" y="25902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6" name="tx376"/>
            <p:cNvSpPr/>
            <p:nvPr/>
          </p:nvSpPr>
          <p:spPr>
            <a:xfrm>
              <a:off x="6241423" y="25902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7" name="tx377"/>
            <p:cNvSpPr/>
            <p:nvPr/>
          </p:nvSpPr>
          <p:spPr>
            <a:xfrm>
              <a:off x="6432809" y="260620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78" name="tx378"/>
            <p:cNvSpPr/>
            <p:nvPr/>
          </p:nvSpPr>
          <p:spPr>
            <a:xfrm>
              <a:off x="6642255" y="26221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79" name="tx379"/>
            <p:cNvSpPr/>
            <p:nvPr/>
          </p:nvSpPr>
          <p:spPr>
            <a:xfrm>
              <a:off x="6851701" y="26381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80" name="tx380"/>
            <p:cNvSpPr/>
            <p:nvPr/>
          </p:nvSpPr>
          <p:spPr>
            <a:xfrm>
              <a:off x="7061147" y="26381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81" name="tx381"/>
            <p:cNvSpPr/>
            <p:nvPr/>
          </p:nvSpPr>
          <p:spPr>
            <a:xfrm>
              <a:off x="7270593" y="26541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82" name="rc382"/>
            <p:cNvSpPr/>
            <p:nvPr/>
          </p:nvSpPr>
          <p:spPr>
            <a:xfrm>
              <a:off x="5779354" y="3483127"/>
              <a:ext cx="1612733" cy="1019640"/>
            </a:xfrm>
            <a:prstGeom prst="rect">
              <a:avLst/>
            </a:prstGeom>
            <a:solidFill>
              <a:srgbClr val="EBEBEB">
                <a:alpha val="100000"/>
              </a:srgbClr>
            </a:solidFill>
          </p:spPr>
          <p:txBody>
            <a:bodyPr/>
            <a:lstStyle/>
            <a:p/>
          </p:txBody>
        </p:sp>
        <p:sp>
          <p:nvSpPr>
            <p:cNvPr id="383" name="pl383"/>
            <p:cNvSpPr/>
            <p:nvPr/>
          </p:nvSpPr>
          <p:spPr>
            <a:xfrm>
              <a:off x="5779354" y="427262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4" name="pl384"/>
            <p:cNvSpPr/>
            <p:nvPr/>
          </p:nvSpPr>
          <p:spPr>
            <a:xfrm>
              <a:off x="5779354" y="387308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5" name="pl385"/>
            <p:cNvSpPr/>
            <p:nvPr/>
          </p:nvSpPr>
          <p:spPr>
            <a:xfrm>
              <a:off x="5779354" y="447240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6" name="pl386"/>
            <p:cNvSpPr/>
            <p:nvPr/>
          </p:nvSpPr>
          <p:spPr>
            <a:xfrm>
              <a:off x="5779354" y="40728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7" name="pl387"/>
            <p:cNvSpPr/>
            <p:nvPr/>
          </p:nvSpPr>
          <p:spPr>
            <a:xfrm>
              <a:off x="5779354" y="36733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8" name="pl388"/>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5" name="pl395"/>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6" name="pl396"/>
            <p:cNvSpPr/>
            <p:nvPr/>
          </p:nvSpPr>
          <p:spPr>
            <a:xfrm>
              <a:off x="5852660" y="4072857"/>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BEBEBE">
                  <a:alpha val="69803"/>
                </a:srgbClr>
              </a:solidFill>
              <a:prstDash val="solid"/>
              <a:round/>
            </a:ln>
          </p:spPr>
          <p:txBody>
            <a:bodyPr/>
            <a:lstStyle/>
            <a:p/>
          </p:txBody>
        </p:sp>
        <p:sp>
          <p:nvSpPr>
            <p:cNvPr id="397" name="pl397"/>
            <p:cNvSpPr/>
            <p:nvPr/>
          </p:nvSpPr>
          <p:spPr>
            <a:xfrm>
              <a:off x="5852660" y="4072857"/>
              <a:ext cx="1466121" cy="47945"/>
            </a:xfrm>
            <a:custGeom>
              <a:avLst/>
              <a:pathLst>
                <a:path w="1466121" h="47945">
                  <a:moveTo>
                    <a:pt x="0" y="0"/>
                  </a:moveTo>
                  <a:lnTo>
                    <a:pt x="209445" y="0"/>
                  </a:lnTo>
                  <a:lnTo>
                    <a:pt x="418891" y="47945"/>
                  </a:lnTo>
                  <a:lnTo>
                    <a:pt x="628337" y="47945"/>
                  </a:lnTo>
                  <a:lnTo>
                    <a:pt x="837783" y="15981"/>
                  </a:lnTo>
                  <a:lnTo>
                    <a:pt x="1047229" y="0"/>
                  </a:lnTo>
                  <a:lnTo>
                    <a:pt x="1256675" y="31963"/>
                  </a:lnTo>
                  <a:lnTo>
                    <a:pt x="1466121" y="47945"/>
                  </a:lnTo>
                </a:path>
              </a:pathLst>
            </a:custGeom>
            <a:ln w="40651" cap="flat">
              <a:solidFill>
                <a:srgbClr val="BEBEBE">
                  <a:alpha val="69803"/>
                </a:srgbClr>
              </a:solidFill>
              <a:prstDash val="solid"/>
              <a:round/>
            </a:ln>
          </p:spPr>
          <p:txBody>
            <a:bodyPr/>
            <a:lstStyle/>
            <a:p/>
          </p:txBody>
        </p:sp>
        <p:sp>
          <p:nvSpPr>
            <p:cNvPr id="398" name="pl398"/>
            <p:cNvSpPr/>
            <p:nvPr/>
          </p:nvSpPr>
          <p:spPr>
            <a:xfrm>
              <a:off x="5852660" y="4072857"/>
              <a:ext cx="1466121" cy="47945"/>
            </a:xfrm>
            <a:custGeom>
              <a:avLst/>
              <a:pathLst>
                <a:path w="1466121" h="47945">
                  <a:moveTo>
                    <a:pt x="0" y="0"/>
                  </a:moveTo>
                  <a:lnTo>
                    <a:pt x="209445" y="0"/>
                  </a:lnTo>
                  <a:lnTo>
                    <a:pt x="418891" y="47945"/>
                  </a:lnTo>
                  <a:lnTo>
                    <a:pt x="628337" y="47945"/>
                  </a:lnTo>
                  <a:lnTo>
                    <a:pt x="837783" y="15981"/>
                  </a:lnTo>
                  <a:lnTo>
                    <a:pt x="1047229" y="0"/>
                  </a:lnTo>
                  <a:lnTo>
                    <a:pt x="1256675" y="31963"/>
                  </a:lnTo>
                  <a:lnTo>
                    <a:pt x="1466121" y="47945"/>
                  </a:lnTo>
                </a:path>
              </a:pathLst>
            </a:custGeom>
            <a:ln w="35231" cap="flat">
              <a:solidFill>
                <a:srgbClr val="BEBEBE">
                  <a:alpha val="69803"/>
                </a:srgbClr>
              </a:solidFill>
              <a:prstDash val="solid"/>
              <a:round/>
            </a:ln>
          </p:spPr>
          <p:txBody>
            <a:bodyPr/>
            <a:lstStyle/>
            <a:p/>
          </p:txBody>
        </p:sp>
        <p:sp>
          <p:nvSpPr>
            <p:cNvPr id="399" name="pl399"/>
            <p:cNvSpPr/>
            <p:nvPr/>
          </p:nvSpPr>
          <p:spPr>
            <a:xfrm>
              <a:off x="5852660" y="4072857"/>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6B6B6B">
                  <a:alpha val="100000"/>
                </a:srgbClr>
              </a:solidFill>
              <a:prstDash val="solid"/>
              <a:round/>
            </a:ln>
          </p:spPr>
          <p:txBody>
            <a:bodyPr/>
            <a:lstStyle/>
            <a:p/>
          </p:txBody>
        </p:sp>
        <p:sp>
          <p:nvSpPr>
            <p:cNvPr id="400" name="pl400"/>
            <p:cNvSpPr/>
            <p:nvPr/>
          </p:nvSpPr>
          <p:spPr>
            <a:xfrm>
              <a:off x="5852660" y="4072857"/>
              <a:ext cx="1466121" cy="47945"/>
            </a:xfrm>
            <a:custGeom>
              <a:avLst/>
              <a:pathLst>
                <a:path w="1466121" h="47945">
                  <a:moveTo>
                    <a:pt x="0" y="0"/>
                  </a:moveTo>
                  <a:lnTo>
                    <a:pt x="209445" y="0"/>
                  </a:lnTo>
                  <a:lnTo>
                    <a:pt x="418891" y="47945"/>
                  </a:lnTo>
                  <a:lnTo>
                    <a:pt x="628337" y="47945"/>
                  </a:lnTo>
                  <a:lnTo>
                    <a:pt x="837783" y="15981"/>
                  </a:lnTo>
                  <a:lnTo>
                    <a:pt x="1047229" y="0"/>
                  </a:lnTo>
                  <a:lnTo>
                    <a:pt x="1256675" y="31963"/>
                  </a:lnTo>
                  <a:lnTo>
                    <a:pt x="1466121" y="47945"/>
                  </a:lnTo>
                </a:path>
              </a:pathLst>
            </a:custGeom>
            <a:ln w="40651" cap="flat">
              <a:solidFill>
                <a:srgbClr val="000000">
                  <a:alpha val="100000"/>
                </a:srgbClr>
              </a:solidFill>
              <a:prstDash val="solid"/>
              <a:round/>
            </a:ln>
          </p:spPr>
          <p:txBody>
            <a:bodyPr/>
            <a:lstStyle/>
            <a:p/>
          </p:txBody>
        </p:sp>
        <p:sp>
          <p:nvSpPr>
            <p:cNvPr id="401" name="pl401"/>
            <p:cNvSpPr/>
            <p:nvPr/>
          </p:nvSpPr>
          <p:spPr>
            <a:xfrm>
              <a:off x="5852660" y="4072857"/>
              <a:ext cx="1466121" cy="47945"/>
            </a:xfrm>
            <a:custGeom>
              <a:avLst/>
              <a:pathLst>
                <a:path w="1466121" h="47945">
                  <a:moveTo>
                    <a:pt x="0" y="0"/>
                  </a:moveTo>
                  <a:lnTo>
                    <a:pt x="209445" y="0"/>
                  </a:lnTo>
                  <a:lnTo>
                    <a:pt x="418891" y="47945"/>
                  </a:lnTo>
                  <a:lnTo>
                    <a:pt x="628337" y="47945"/>
                  </a:lnTo>
                  <a:lnTo>
                    <a:pt x="837783" y="15981"/>
                  </a:lnTo>
                  <a:lnTo>
                    <a:pt x="1047229" y="0"/>
                  </a:lnTo>
                  <a:lnTo>
                    <a:pt x="1256675" y="31963"/>
                  </a:lnTo>
                  <a:lnTo>
                    <a:pt x="1466121" y="47945"/>
                  </a:lnTo>
                </a:path>
              </a:pathLst>
            </a:custGeom>
            <a:ln w="35231" cap="flat">
              <a:solidFill>
                <a:srgbClr val="80BD41">
                  <a:alpha val="100000"/>
                </a:srgbClr>
              </a:solidFill>
              <a:prstDash val="solid"/>
              <a:round/>
            </a:ln>
          </p:spPr>
          <p:txBody>
            <a:bodyPr/>
            <a:lstStyle/>
            <a:p/>
          </p:txBody>
        </p:sp>
        <p:sp>
          <p:nvSpPr>
            <p:cNvPr id="402" name="pl402"/>
            <p:cNvSpPr/>
            <p:nvPr/>
          </p:nvSpPr>
          <p:spPr>
            <a:xfrm>
              <a:off x="5779354" y="4072857"/>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03" name="tx403"/>
            <p:cNvSpPr/>
            <p:nvPr/>
          </p:nvSpPr>
          <p:spPr>
            <a:xfrm>
              <a:off x="5822531" y="38943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4" name="tx404"/>
            <p:cNvSpPr/>
            <p:nvPr/>
          </p:nvSpPr>
          <p:spPr>
            <a:xfrm>
              <a:off x="6031977" y="38943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5" name="tx405"/>
            <p:cNvSpPr/>
            <p:nvPr/>
          </p:nvSpPr>
          <p:spPr>
            <a:xfrm>
              <a:off x="6223363" y="39422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06" name="tx406"/>
            <p:cNvSpPr/>
            <p:nvPr/>
          </p:nvSpPr>
          <p:spPr>
            <a:xfrm>
              <a:off x="6432809" y="39422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07" name="tx407"/>
            <p:cNvSpPr/>
            <p:nvPr/>
          </p:nvSpPr>
          <p:spPr>
            <a:xfrm>
              <a:off x="6642255" y="391028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8" name="tx408"/>
            <p:cNvSpPr/>
            <p:nvPr/>
          </p:nvSpPr>
          <p:spPr>
            <a:xfrm>
              <a:off x="6869761" y="38943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9" name="tx409"/>
            <p:cNvSpPr/>
            <p:nvPr/>
          </p:nvSpPr>
          <p:spPr>
            <a:xfrm>
              <a:off x="7061147" y="39262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10" name="tx410"/>
            <p:cNvSpPr/>
            <p:nvPr/>
          </p:nvSpPr>
          <p:spPr>
            <a:xfrm>
              <a:off x="7270593" y="39422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11" name="rc411"/>
            <p:cNvSpPr/>
            <p:nvPr/>
          </p:nvSpPr>
          <p:spPr>
            <a:xfrm>
              <a:off x="7461677" y="874964"/>
              <a:ext cx="1612733" cy="1019640"/>
            </a:xfrm>
            <a:prstGeom prst="rect">
              <a:avLst/>
            </a:prstGeom>
            <a:solidFill>
              <a:srgbClr val="EBEBEB">
                <a:alpha val="100000"/>
              </a:srgbClr>
            </a:solidFill>
          </p:spPr>
          <p:txBody>
            <a:bodyPr/>
            <a:lstStyle/>
            <a:p/>
          </p:txBody>
        </p:sp>
        <p:sp>
          <p:nvSpPr>
            <p:cNvPr id="412" name="pl412"/>
            <p:cNvSpPr/>
            <p:nvPr/>
          </p:nvSpPr>
          <p:spPr>
            <a:xfrm>
              <a:off x="7461677" y="166446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3" name="pl413"/>
            <p:cNvSpPr/>
            <p:nvPr/>
          </p:nvSpPr>
          <p:spPr>
            <a:xfrm>
              <a:off x="7461677" y="126492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4" name="pl414"/>
            <p:cNvSpPr/>
            <p:nvPr/>
          </p:nvSpPr>
          <p:spPr>
            <a:xfrm>
              <a:off x="7461677" y="186423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5" name="pl415"/>
            <p:cNvSpPr/>
            <p:nvPr/>
          </p:nvSpPr>
          <p:spPr>
            <a:xfrm>
              <a:off x="7461677" y="14646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6" name="pl416"/>
            <p:cNvSpPr/>
            <p:nvPr/>
          </p:nvSpPr>
          <p:spPr>
            <a:xfrm>
              <a:off x="7461677" y="106514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7" name="pl417"/>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7534983" y="1464693"/>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BEBEBE">
                  <a:alpha val="69803"/>
                </a:srgbClr>
              </a:solidFill>
              <a:prstDash val="solid"/>
              <a:round/>
            </a:ln>
          </p:spPr>
          <p:txBody>
            <a:bodyPr/>
            <a:lstStyle/>
            <a:p/>
          </p:txBody>
        </p:sp>
        <p:sp>
          <p:nvSpPr>
            <p:cNvPr id="426" name="pl426"/>
            <p:cNvSpPr/>
            <p:nvPr/>
          </p:nvSpPr>
          <p:spPr>
            <a:xfrm>
              <a:off x="7534983" y="1336838"/>
              <a:ext cx="1466121" cy="383563"/>
            </a:xfrm>
            <a:custGeom>
              <a:avLst/>
              <a:pathLst>
                <a:path w="1466121" h="383563">
                  <a:moveTo>
                    <a:pt x="0" y="0"/>
                  </a:moveTo>
                  <a:lnTo>
                    <a:pt x="209445" y="127854"/>
                  </a:lnTo>
                  <a:lnTo>
                    <a:pt x="418891" y="239727"/>
                  </a:lnTo>
                  <a:lnTo>
                    <a:pt x="628337" y="207763"/>
                  </a:lnTo>
                  <a:lnTo>
                    <a:pt x="837783" y="223745"/>
                  </a:lnTo>
                  <a:lnTo>
                    <a:pt x="1047229" y="255709"/>
                  </a:lnTo>
                  <a:lnTo>
                    <a:pt x="1256675" y="383563"/>
                  </a:lnTo>
                  <a:lnTo>
                    <a:pt x="1466121" y="383563"/>
                  </a:lnTo>
                </a:path>
              </a:pathLst>
            </a:custGeom>
            <a:ln w="40651" cap="flat">
              <a:solidFill>
                <a:srgbClr val="BEBEBE">
                  <a:alpha val="69803"/>
                </a:srgbClr>
              </a:solidFill>
              <a:prstDash val="solid"/>
              <a:round/>
            </a:ln>
          </p:spPr>
          <p:txBody>
            <a:bodyPr/>
            <a:lstStyle/>
            <a:p/>
          </p:txBody>
        </p:sp>
        <p:sp>
          <p:nvSpPr>
            <p:cNvPr id="427" name="pl427"/>
            <p:cNvSpPr/>
            <p:nvPr/>
          </p:nvSpPr>
          <p:spPr>
            <a:xfrm>
              <a:off x="7534983" y="1336838"/>
              <a:ext cx="1466121" cy="383563"/>
            </a:xfrm>
            <a:custGeom>
              <a:avLst/>
              <a:pathLst>
                <a:path w="1466121" h="383563">
                  <a:moveTo>
                    <a:pt x="0" y="0"/>
                  </a:moveTo>
                  <a:lnTo>
                    <a:pt x="209445" y="127854"/>
                  </a:lnTo>
                  <a:lnTo>
                    <a:pt x="418891" y="239727"/>
                  </a:lnTo>
                  <a:lnTo>
                    <a:pt x="628337" y="207763"/>
                  </a:lnTo>
                  <a:lnTo>
                    <a:pt x="837783" y="223745"/>
                  </a:lnTo>
                  <a:lnTo>
                    <a:pt x="1047229" y="255709"/>
                  </a:lnTo>
                  <a:lnTo>
                    <a:pt x="1256675" y="383563"/>
                  </a:lnTo>
                  <a:lnTo>
                    <a:pt x="1466121" y="383563"/>
                  </a:lnTo>
                </a:path>
              </a:pathLst>
            </a:custGeom>
            <a:ln w="35231" cap="flat">
              <a:solidFill>
                <a:srgbClr val="BEBEBE">
                  <a:alpha val="69803"/>
                </a:srgbClr>
              </a:solidFill>
              <a:prstDash val="solid"/>
              <a:round/>
            </a:ln>
          </p:spPr>
          <p:txBody>
            <a:bodyPr/>
            <a:lstStyle/>
            <a:p/>
          </p:txBody>
        </p:sp>
        <p:sp>
          <p:nvSpPr>
            <p:cNvPr id="428" name="pl428"/>
            <p:cNvSpPr/>
            <p:nvPr/>
          </p:nvSpPr>
          <p:spPr>
            <a:xfrm>
              <a:off x="7534983" y="1464693"/>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6B6B6B">
                  <a:alpha val="100000"/>
                </a:srgbClr>
              </a:solidFill>
              <a:prstDash val="solid"/>
              <a:round/>
            </a:ln>
          </p:spPr>
          <p:txBody>
            <a:bodyPr/>
            <a:lstStyle/>
            <a:p/>
          </p:txBody>
        </p:sp>
        <p:sp>
          <p:nvSpPr>
            <p:cNvPr id="429" name="pl429"/>
            <p:cNvSpPr/>
            <p:nvPr/>
          </p:nvSpPr>
          <p:spPr>
            <a:xfrm>
              <a:off x="7534983" y="1336838"/>
              <a:ext cx="1466121" cy="383563"/>
            </a:xfrm>
            <a:custGeom>
              <a:avLst/>
              <a:pathLst>
                <a:path w="1466121" h="383563">
                  <a:moveTo>
                    <a:pt x="0" y="0"/>
                  </a:moveTo>
                  <a:lnTo>
                    <a:pt x="209445" y="127854"/>
                  </a:lnTo>
                  <a:lnTo>
                    <a:pt x="418891" y="239727"/>
                  </a:lnTo>
                  <a:lnTo>
                    <a:pt x="628337" y="207763"/>
                  </a:lnTo>
                  <a:lnTo>
                    <a:pt x="837783" y="223745"/>
                  </a:lnTo>
                  <a:lnTo>
                    <a:pt x="1047229" y="255709"/>
                  </a:lnTo>
                  <a:lnTo>
                    <a:pt x="1256675" y="383563"/>
                  </a:lnTo>
                  <a:lnTo>
                    <a:pt x="1466121" y="383563"/>
                  </a:lnTo>
                </a:path>
              </a:pathLst>
            </a:custGeom>
            <a:ln w="40651" cap="flat">
              <a:solidFill>
                <a:srgbClr val="000000">
                  <a:alpha val="100000"/>
                </a:srgbClr>
              </a:solidFill>
              <a:prstDash val="solid"/>
              <a:round/>
            </a:ln>
          </p:spPr>
          <p:txBody>
            <a:bodyPr/>
            <a:lstStyle/>
            <a:p/>
          </p:txBody>
        </p:sp>
        <p:sp>
          <p:nvSpPr>
            <p:cNvPr id="430" name="pl430"/>
            <p:cNvSpPr/>
            <p:nvPr/>
          </p:nvSpPr>
          <p:spPr>
            <a:xfrm>
              <a:off x="7534983" y="1336838"/>
              <a:ext cx="1466121" cy="383563"/>
            </a:xfrm>
            <a:custGeom>
              <a:avLst/>
              <a:pathLst>
                <a:path w="1466121" h="383563">
                  <a:moveTo>
                    <a:pt x="0" y="0"/>
                  </a:moveTo>
                  <a:lnTo>
                    <a:pt x="209445" y="127854"/>
                  </a:lnTo>
                  <a:lnTo>
                    <a:pt x="418891" y="239727"/>
                  </a:lnTo>
                  <a:lnTo>
                    <a:pt x="628337" y="207763"/>
                  </a:lnTo>
                  <a:lnTo>
                    <a:pt x="837783" y="223745"/>
                  </a:lnTo>
                  <a:lnTo>
                    <a:pt x="1047229" y="255709"/>
                  </a:lnTo>
                  <a:lnTo>
                    <a:pt x="1256675" y="383563"/>
                  </a:lnTo>
                  <a:lnTo>
                    <a:pt x="1466121" y="383563"/>
                  </a:lnTo>
                </a:path>
              </a:pathLst>
            </a:custGeom>
            <a:ln w="35231" cap="flat">
              <a:solidFill>
                <a:srgbClr val="80BD41">
                  <a:alpha val="100000"/>
                </a:srgbClr>
              </a:solidFill>
              <a:prstDash val="solid"/>
              <a:round/>
            </a:ln>
          </p:spPr>
          <p:txBody>
            <a:bodyPr/>
            <a:lstStyle/>
            <a:p/>
          </p:txBody>
        </p:sp>
        <p:sp>
          <p:nvSpPr>
            <p:cNvPr id="431" name="pl431"/>
            <p:cNvSpPr/>
            <p:nvPr/>
          </p:nvSpPr>
          <p:spPr>
            <a:xfrm>
              <a:off x="7461677" y="14646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32" name="tx432"/>
            <p:cNvSpPr/>
            <p:nvPr/>
          </p:nvSpPr>
          <p:spPr>
            <a:xfrm>
              <a:off x="7504854" y="11582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33" name="tx433"/>
            <p:cNvSpPr/>
            <p:nvPr/>
          </p:nvSpPr>
          <p:spPr>
            <a:xfrm>
              <a:off x="7714299" y="12861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4" name="tx434"/>
            <p:cNvSpPr/>
            <p:nvPr/>
          </p:nvSpPr>
          <p:spPr>
            <a:xfrm>
              <a:off x="7905686" y="13980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35" name="tx435"/>
            <p:cNvSpPr/>
            <p:nvPr/>
          </p:nvSpPr>
          <p:spPr>
            <a:xfrm>
              <a:off x="8115132" y="13660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36" name="tx436"/>
            <p:cNvSpPr/>
            <p:nvPr/>
          </p:nvSpPr>
          <p:spPr>
            <a:xfrm>
              <a:off x="8324578" y="13820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37" name="tx437"/>
            <p:cNvSpPr/>
            <p:nvPr/>
          </p:nvSpPr>
          <p:spPr>
            <a:xfrm>
              <a:off x="8534024" y="14139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38" name="tx438"/>
            <p:cNvSpPr/>
            <p:nvPr/>
          </p:nvSpPr>
          <p:spPr>
            <a:xfrm>
              <a:off x="8713340" y="15418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439" name="tx439"/>
            <p:cNvSpPr/>
            <p:nvPr/>
          </p:nvSpPr>
          <p:spPr>
            <a:xfrm>
              <a:off x="8922786" y="15418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440" name="rc440"/>
            <p:cNvSpPr/>
            <p:nvPr/>
          </p:nvSpPr>
          <p:spPr>
            <a:xfrm>
              <a:off x="7461677" y="2179046"/>
              <a:ext cx="1612733" cy="1019640"/>
            </a:xfrm>
            <a:prstGeom prst="rect">
              <a:avLst/>
            </a:prstGeom>
            <a:solidFill>
              <a:srgbClr val="EBEBEB">
                <a:alpha val="100000"/>
              </a:srgbClr>
            </a:solidFill>
          </p:spPr>
          <p:txBody>
            <a:bodyPr/>
            <a:lstStyle/>
            <a:p/>
          </p:txBody>
        </p:sp>
        <p:sp>
          <p:nvSpPr>
            <p:cNvPr id="441" name="pl441"/>
            <p:cNvSpPr/>
            <p:nvPr/>
          </p:nvSpPr>
          <p:spPr>
            <a:xfrm>
              <a:off x="7461677" y="296854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2" name="pl442"/>
            <p:cNvSpPr/>
            <p:nvPr/>
          </p:nvSpPr>
          <p:spPr>
            <a:xfrm>
              <a:off x="7461677" y="256900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3" name="pl443"/>
            <p:cNvSpPr/>
            <p:nvPr/>
          </p:nvSpPr>
          <p:spPr>
            <a:xfrm>
              <a:off x="7461677" y="316832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4" name="pl444"/>
            <p:cNvSpPr/>
            <p:nvPr/>
          </p:nvSpPr>
          <p:spPr>
            <a:xfrm>
              <a:off x="7461677" y="27687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5" name="pl445"/>
            <p:cNvSpPr/>
            <p:nvPr/>
          </p:nvSpPr>
          <p:spPr>
            <a:xfrm>
              <a:off x="7461677" y="23692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6" name="pl446"/>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7" name="pl447"/>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534983" y="2768775"/>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BEBEBE">
                  <a:alpha val="69803"/>
                </a:srgbClr>
              </a:solidFill>
              <a:prstDash val="solid"/>
              <a:round/>
            </a:ln>
          </p:spPr>
          <p:txBody>
            <a:bodyPr/>
            <a:lstStyle/>
            <a:p/>
          </p:txBody>
        </p:sp>
        <p:sp>
          <p:nvSpPr>
            <p:cNvPr id="455" name="pl455"/>
            <p:cNvSpPr/>
            <p:nvPr/>
          </p:nvSpPr>
          <p:spPr>
            <a:xfrm>
              <a:off x="7534983" y="2672884"/>
              <a:ext cx="1466121" cy="383563"/>
            </a:xfrm>
            <a:custGeom>
              <a:avLst/>
              <a:pathLst>
                <a:path w="1466121" h="383563">
                  <a:moveTo>
                    <a:pt x="0" y="95890"/>
                  </a:moveTo>
                  <a:lnTo>
                    <a:pt x="209445" y="95890"/>
                  </a:lnTo>
                  <a:lnTo>
                    <a:pt x="418891" y="223745"/>
                  </a:lnTo>
                  <a:lnTo>
                    <a:pt x="628337" y="383563"/>
                  </a:lnTo>
                  <a:lnTo>
                    <a:pt x="837783" y="0"/>
                  </a:lnTo>
                  <a:lnTo>
                    <a:pt x="1047229" y="127854"/>
                  </a:lnTo>
                  <a:lnTo>
                    <a:pt x="1256675" y="207763"/>
                  </a:lnTo>
                  <a:lnTo>
                    <a:pt x="1466121" y="143836"/>
                  </a:lnTo>
                </a:path>
              </a:pathLst>
            </a:custGeom>
            <a:ln w="40651" cap="flat">
              <a:solidFill>
                <a:srgbClr val="BEBEBE">
                  <a:alpha val="69803"/>
                </a:srgbClr>
              </a:solidFill>
              <a:prstDash val="solid"/>
              <a:round/>
            </a:ln>
          </p:spPr>
          <p:txBody>
            <a:bodyPr/>
            <a:lstStyle/>
            <a:p/>
          </p:txBody>
        </p:sp>
        <p:sp>
          <p:nvSpPr>
            <p:cNvPr id="456" name="pl456"/>
            <p:cNvSpPr/>
            <p:nvPr/>
          </p:nvSpPr>
          <p:spPr>
            <a:xfrm>
              <a:off x="7534983" y="2672884"/>
              <a:ext cx="1466121" cy="383563"/>
            </a:xfrm>
            <a:custGeom>
              <a:avLst/>
              <a:pathLst>
                <a:path w="1466121" h="383563">
                  <a:moveTo>
                    <a:pt x="0" y="95890"/>
                  </a:moveTo>
                  <a:lnTo>
                    <a:pt x="209445" y="95890"/>
                  </a:lnTo>
                  <a:lnTo>
                    <a:pt x="418891" y="223745"/>
                  </a:lnTo>
                  <a:lnTo>
                    <a:pt x="628337" y="383563"/>
                  </a:lnTo>
                  <a:lnTo>
                    <a:pt x="837783" y="0"/>
                  </a:lnTo>
                  <a:lnTo>
                    <a:pt x="1047229" y="127854"/>
                  </a:lnTo>
                  <a:lnTo>
                    <a:pt x="1256675" y="207763"/>
                  </a:lnTo>
                  <a:lnTo>
                    <a:pt x="1466121" y="143836"/>
                  </a:lnTo>
                </a:path>
              </a:pathLst>
            </a:custGeom>
            <a:ln w="35231" cap="flat">
              <a:solidFill>
                <a:srgbClr val="BEBEBE">
                  <a:alpha val="69803"/>
                </a:srgbClr>
              </a:solidFill>
              <a:prstDash val="solid"/>
              <a:round/>
            </a:ln>
          </p:spPr>
          <p:txBody>
            <a:bodyPr/>
            <a:lstStyle/>
            <a:p/>
          </p:txBody>
        </p:sp>
        <p:sp>
          <p:nvSpPr>
            <p:cNvPr id="457" name="pl457"/>
            <p:cNvSpPr/>
            <p:nvPr/>
          </p:nvSpPr>
          <p:spPr>
            <a:xfrm>
              <a:off x="7534983" y="2768775"/>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6B6B6B">
                  <a:alpha val="100000"/>
                </a:srgbClr>
              </a:solidFill>
              <a:prstDash val="solid"/>
              <a:round/>
            </a:ln>
          </p:spPr>
          <p:txBody>
            <a:bodyPr/>
            <a:lstStyle/>
            <a:p/>
          </p:txBody>
        </p:sp>
        <p:sp>
          <p:nvSpPr>
            <p:cNvPr id="458" name="pl458"/>
            <p:cNvSpPr/>
            <p:nvPr/>
          </p:nvSpPr>
          <p:spPr>
            <a:xfrm>
              <a:off x="7534983" y="2672884"/>
              <a:ext cx="1466121" cy="383563"/>
            </a:xfrm>
            <a:custGeom>
              <a:avLst/>
              <a:pathLst>
                <a:path w="1466121" h="383563">
                  <a:moveTo>
                    <a:pt x="0" y="95890"/>
                  </a:moveTo>
                  <a:lnTo>
                    <a:pt x="209445" y="95890"/>
                  </a:lnTo>
                  <a:lnTo>
                    <a:pt x="418891" y="223745"/>
                  </a:lnTo>
                  <a:lnTo>
                    <a:pt x="628337" y="383563"/>
                  </a:lnTo>
                  <a:lnTo>
                    <a:pt x="837783" y="0"/>
                  </a:lnTo>
                  <a:lnTo>
                    <a:pt x="1047229" y="127854"/>
                  </a:lnTo>
                  <a:lnTo>
                    <a:pt x="1256675" y="207763"/>
                  </a:lnTo>
                  <a:lnTo>
                    <a:pt x="1466121" y="143836"/>
                  </a:lnTo>
                </a:path>
              </a:pathLst>
            </a:custGeom>
            <a:ln w="40651" cap="flat">
              <a:solidFill>
                <a:srgbClr val="000000">
                  <a:alpha val="100000"/>
                </a:srgbClr>
              </a:solidFill>
              <a:prstDash val="solid"/>
              <a:round/>
            </a:ln>
          </p:spPr>
          <p:txBody>
            <a:bodyPr/>
            <a:lstStyle/>
            <a:p/>
          </p:txBody>
        </p:sp>
        <p:sp>
          <p:nvSpPr>
            <p:cNvPr id="459" name="pl459"/>
            <p:cNvSpPr/>
            <p:nvPr/>
          </p:nvSpPr>
          <p:spPr>
            <a:xfrm>
              <a:off x="7534983" y="2672884"/>
              <a:ext cx="1466121" cy="383563"/>
            </a:xfrm>
            <a:custGeom>
              <a:avLst/>
              <a:pathLst>
                <a:path w="1466121" h="383563">
                  <a:moveTo>
                    <a:pt x="0" y="95890"/>
                  </a:moveTo>
                  <a:lnTo>
                    <a:pt x="209445" y="95890"/>
                  </a:lnTo>
                  <a:lnTo>
                    <a:pt x="418891" y="223745"/>
                  </a:lnTo>
                  <a:lnTo>
                    <a:pt x="628337" y="383563"/>
                  </a:lnTo>
                  <a:lnTo>
                    <a:pt x="837783" y="0"/>
                  </a:lnTo>
                  <a:lnTo>
                    <a:pt x="1047229" y="127854"/>
                  </a:lnTo>
                  <a:lnTo>
                    <a:pt x="1256675" y="207763"/>
                  </a:lnTo>
                  <a:lnTo>
                    <a:pt x="1466121" y="143836"/>
                  </a:lnTo>
                </a:path>
              </a:pathLst>
            </a:custGeom>
            <a:ln w="35231" cap="flat">
              <a:solidFill>
                <a:srgbClr val="80BD41">
                  <a:alpha val="100000"/>
                </a:srgbClr>
              </a:solidFill>
              <a:prstDash val="solid"/>
              <a:round/>
            </a:ln>
          </p:spPr>
          <p:txBody>
            <a:bodyPr/>
            <a:lstStyle/>
            <a:p/>
          </p:txBody>
        </p:sp>
        <p:sp>
          <p:nvSpPr>
            <p:cNvPr id="460" name="pl460"/>
            <p:cNvSpPr/>
            <p:nvPr/>
          </p:nvSpPr>
          <p:spPr>
            <a:xfrm>
              <a:off x="7461677" y="276877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61" name="tx461"/>
            <p:cNvSpPr/>
            <p:nvPr/>
          </p:nvSpPr>
          <p:spPr>
            <a:xfrm>
              <a:off x="7504854" y="25902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2" name="tx462"/>
            <p:cNvSpPr/>
            <p:nvPr/>
          </p:nvSpPr>
          <p:spPr>
            <a:xfrm>
              <a:off x="7714299" y="25902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3" name="tx463"/>
            <p:cNvSpPr/>
            <p:nvPr/>
          </p:nvSpPr>
          <p:spPr>
            <a:xfrm>
              <a:off x="7905686" y="27180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64" name="tx464"/>
            <p:cNvSpPr/>
            <p:nvPr/>
          </p:nvSpPr>
          <p:spPr>
            <a:xfrm>
              <a:off x="8085002" y="287789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465" name="tx465"/>
            <p:cNvSpPr/>
            <p:nvPr/>
          </p:nvSpPr>
          <p:spPr>
            <a:xfrm>
              <a:off x="8342637" y="2494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66" name="tx466"/>
            <p:cNvSpPr/>
            <p:nvPr/>
          </p:nvSpPr>
          <p:spPr>
            <a:xfrm>
              <a:off x="8534024" y="26221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67" name="tx467"/>
            <p:cNvSpPr/>
            <p:nvPr/>
          </p:nvSpPr>
          <p:spPr>
            <a:xfrm>
              <a:off x="8743470" y="27020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68" name="tx468"/>
            <p:cNvSpPr/>
            <p:nvPr/>
          </p:nvSpPr>
          <p:spPr>
            <a:xfrm>
              <a:off x="8952916" y="26381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69" name="rc469"/>
            <p:cNvSpPr/>
            <p:nvPr/>
          </p:nvSpPr>
          <p:spPr>
            <a:xfrm>
              <a:off x="7461677" y="3483127"/>
              <a:ext cx="1612733" cy="1019640"/>
            </a:xfrm>
            <a:prstGeom prst="rect">
              <a:avLst/>
            </a:prstGeom>
            <a:solidFill>
              <a:srgbClr val="EBEBEB">
                <a:alpha val="100000"/>
              </a:srgbClr>
            </a:solidFill>
          </p:spPr>
          <p:txBody>
            <a:bodyPr/>
            <a:lstStyle/>
            <a:p/>
          </p:txBody>
        </p:sp>
        <p:sp>
          <p:nvSpPr>
            <p:cNvPr id="470" name="pl470"/>
            <p:cNvSpPr/>
            <p:nvPr/>
          </p:nvSpPr>
          <p:spPr>
            <a:xfrm>
              <a:off x="7461677" y="427262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1" name="pl471"/>
            <p:cNvSpPr/>
            <p:nvPr/>
          </p:nvSpPr>
          <p:spPr>
            <a:xfrm>
              <a:off x="7461677" y="387308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2" name="pl472"/>
            <p:cNvSpPr/>
            <p:nvPr/>
          </p:nvSpPr>
          <p:spPr>
            <a:xfrm>
              <a:off x="7461677" y="447240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3" name="pl473"/>
            <p:cNvSpPr/>
            <p:nvPr/>
          </p:nvSpPr>
          <p:spPr>
            <a:xfrm>
              <a:off x="7461677" y="40728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4" name="pl474"/>
            <p:cNvSpPr/>
            <p:nvPr/>
          </p:nvSpPr>
          <p:spPr>
            <a:xfrm>
              <a:off x="7461677" y="36733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5" name="pl475"/>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6" name="pl476"/>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7" name="pl477"/>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8" name="pl478"/>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7534983" y="4072857"/>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BEBEBE">
                  <a:alpha val="69803"/>
                </a:srgbClr>
              </a:solidFill>
              <a:prstDash val="solid"/>
              <a:round/>
            </a:ln>
          </p:spPr>
          <p:txBody>
            <a:bodyPr/>
            <a:lstStyle/>
            <a:p/>
          </p:txBody>
        </p:sp>
        <p:sp>
          <p:nvSpPr>
            <p:cNvPr id="484" name="pl484"/>
            <p:cNvSpPr/>
            <p:nvPr/>
          </p:nvSpPr>
          <p:spPr>
            <a:xfrm>
              <a:off x="7534983" y="4072857"/>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485" name="pl485"/>
            <p:cNvSpPr/>
            <p:nvPr/>
          </p:nvSpPr>
          <p:spPr>
            <a:xfrm>
              <a:off x="7534983" y="4072857"/>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486" name="pl486"/>
            <p:cNvSpPr/>
            <p:nvPr/>
          </p:nvSpPr>
          <p:spPr>
            <a:xfrm>
              <a:off x="7534983" y="4072857"/>
              <a:ext cx="1466121" cy="207763"/>
            </a:xfrm>
            <a:custGeom>
              <a:avLst/>
              <a:pathLst>
                <a:path w="1466121" h="207763">
                  <a:moveTo>
                    <a:pt x="0" y="31963"/>
                  </a:moveTo>
                  <a:lnTo>
                    <a:pt x="209445" y="0"/>
                  </a:lnTo>
                  <a:lnTo>
                    <a:pt x="418891" y="79909"/>
                  </a:lnTo>
                  <a:lnTo>
                    <a:pt x="628337" y="207763"/>
                  </a:lnTo>
                  <a:lnTo>
                    <a:pt x="837783" y="0"/>
                  </a:lnTo>
                  <a:lnTo>
                    <a:pt x="1047229" y="95890"/>
                  </a:lnTo>
                  <a:lnTo>
                    <a:pt x="1256675" y="63927"/>
                  </a:lnTo>
                  <a:lnTo>
                    <a:pt x="1466121" y="47945"/>
                  </a:lnTo>
                </a:path>
              </a:pathLst>
            </a:custGeom>
            <a:ln w="20325" cap="flat">
              <a:solidFill>
                <a:srgbClr val="6B6B6B">
                  <a:alpha val="100000"/>
                </a:srgbClr>
              </a:solidFill>
              <a:prstDash val="solid"/>
              <a:round/>
            </a:ln>
          </p:spPr>
          <p:txBody>
            <a:bodyPr/>
            <a:lstStyle/>
            <a:p/>
          </p:txBody>
        </p:sp>
        <p:sp>
          <p:nvSpPr>
            <p:cNvPr id="487" name="pl487"/>
            <p:cNvSpPr/>
            <p:nvPr/>
          </p:nvSpPr>
          <p:spPr>
            <a:xfrm>
              <a:off x="7534983" y="4072857"/>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488" name="pl488"/>
            <p:cNvSpPr/>
            <p:nvPr/>
          </p:nvSpPr>
          <p:spPr>
            <a:xfrm>
              <a:off x="7534983" y="4072857"/>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489" name="pl489"/>
            <p:cNvSpPr/>
            <p:nvPr/>
          </p:nvSpPr>
          <p:spPr>
            <a:xfrm>
              <a:off x="7461677" y="4072857"/>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90" name="tx490"/>
            <p:cNvSpPr/>
            <p:nvPr/>
          </p:nvSpPr>
          <p:spPr>
            <a:xfrm>
              <a:off x="7504854" y="38943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1" name="tx491"/>
            <p:cNvSpPr/>
            <p:nvPr/>
          </p:nvSpPr>
          <p:spPr>
            <a:xfrm>
              <a:off x="7714299" y="38943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2" name="tx492"/>
            <p:cNvSpPr/>
            <p:nvPr/>
          </p:nvSpPr>
          <p:spPr>
            <a:xfrm>
              <a:off x="7923745" y="38943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3" name="tx493"/>
            <p:cNvSpPr/>
            <p:nvPr/>
          </p:nvSpPr>
          <p:spPr>
            <a:xfrm>
              <a:off x="8133191" y="38943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4" name="tx494"/>
            <p:cNvSpPr/>
            <p:nvPr/>
          </p:nvSpPr>
          <p:spPr>
            <a:xfrm>
              <a:off x="8342637" y="38943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5" name="tx495"/>
            <p:cNvSpPr/>
            <p:nvPr/>
          </p:nvSpPr>
          <p:spPr>
            <a:xfrm>
              <a:off x="8552083" y="38943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6" name="tx496"/>
            <p:cNvSpPr/>
            <p:nvPr/>
          </p:nvSpPr>
          <p:spPr>
            <a:xfrm>
              <a:off x="8761529" y="38943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7" name="tx497"/>
            <p:cNvSpPr/>
            <p:nvPr/>
          </p:nvSpPr>
          <p:spPr>
            <a:xfrm>
              <a:off x="8970975" y="38943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8" name="tx498"/>
            <p:cNvSpPr/>
            <p:nvPr/>
          </p:nvSpPr>
          <p:spPr>
            <a:xfrm>
              <a:off x="1346227" y="4639778"/>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Ukraine</a:t>
              </a:r>
            </a:p>
          </p:txBody>
        </p:sp>
        <p:sp>
          <p:nvSpPr>
            <p:cNvPr id="499" name="tx499"/>
            <p:cNvSpPr/>
            <p:nvPr/>
          </p:nvSpPr>
          <p:spPr>
            <a:xfrm>
              <a:off x="2992293" y="4639778"/>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Viet Nam</a:t>
              </a:r>
            </a:p>
          </p:txBody>
        </p:sp>
        <p:sp>
          <p:nvSpPr>
            <p:cNvPr id="500" name="tx500"/>
            <p:cNvSpPr/>
            <p:nvPr/>
          </p:nvSpPr>
          <p:spPr>
            <a:xfrm>
              <a:off x="1367989" y="3335696"/>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Kiribati</a:t>
              </a:r>
            </a:p>
          </p:txBody>
        </p:sp>
        <p:sp>
          <p:nvSpPr>
            <p:cNvPr id="501" name="tx501"/>
            <p:cNvSpPr/>
            <p:nvPr/>
          </p:nvSpPr>
          <p:spPr>
            <a:xfrm>
              <a:off x="3009850" y="3335696"/>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Moldova</a:t>
              </a:r>
            </a:p>
          </p:txBody>
        </p:sp>
        <p:sp>
          <p:nvSpPr>
            <p:cNvPr id="502" name="tx502"/>
            <p:cNvSpPr/>
            <p:nvPr/>
          </p:nvSpPr>
          <p:spPr>
            <a:xfrm>
              <a:off x="4676627" y="3335696"/>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Mongolia</a:t>
              </a:r>
            </a:p>
          </p:txBody>
        </p:sp>
        <p:sp>
          <p:nvSpPr>
            <p:cNvPr id="503" name="tx503"/>
            <p:cNvSpPr/>
            <p:nvPr/>
          </p:nvSpPr>
          <p:spPr>
            <a:xfrm>
              <a:off x="6349623" y="3335696"/>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Sri Lanka</a:t>
              </a:r>
            </a:p>
          </p:txBody>
        </p:sp>
        <p:sp>
          <p:nvSpPr>
            <p:cNvPr id="504" name="tx504"/>
            <p:cNvSpPr/>
            <p:nvPr/>
          </p:nvSpPr>
          <p:spPr>
            <a:xfrm>
              <a:off x="7972007" y="3335696"/>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Timor-Leste</a:t>
              </a:r>
            </a:p>
          </p:txBody>
        </p:sp>
        <p:sp>
          <p:nvSpPr>
            <p:cNvPr id="505" name="tx505"/>
            <p:cNvSpPr/>
            <p:nvPr/>
          </p:nvSpPr>
          <p:spPr>
            <a:xfrm>
              <a:off x="1405160" y="2031614"/>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Cuba</a:t>
              </a:r>
            </a:p>
          </p:txBody>
        </p:sp>
        <p:sp>
          <p:nvSpPr>
            <p:cNvPr id="506" name="tx506"/>
            <p:cNvSpPr/>
            <p:nvPr/>
          </p:nvSpPr>
          <p:spPr>
            <a:xfrm>
              <a:off x="3022240" y="2031614"/>
              <a:ext cx="3976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Georgia</a:t>
              </a:r>
            </a:p>
          </p:txBody>
        </p:sp>
        <p:sp>
          <p:nvSpPr>
            <p:cNvPr id="507" name="tx507"/>
            <p:cNvSpPr/>
            <p:nvPr/>
          </p:nvSpPr>
          <p:spPr>
            <a:xfrm>
              <a:off x="4707626" y="2031614"/>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Guyana</a:t>
              </a:r>
            </a:p>
          </p:txBody>
        </p:sp>
        <p:sp>
          <p:nvSpPr>
            <p:cNvPr id="508" name="tx508"/>
            <p:cNvSpPr/>
            <p:nvPr/>
          </p:nvSpPr>
          <p:spPr>
            <a:xfrm>
              <a:off x="6343405" y="2031614"/>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Honduras</a:t>
              </a:r>
            </a:p>
          </p:txBody>
        </p:sp>
        <p:sp>
          <p:nvSpPr>
            <p:cNvPr id="509" name="tx509"/>
            <p:cNvSpPr/>
            <p:nvPr/>
          </p:nvSpPr>
          <p:spPr>
            <a:xfrm>
              <a:off x="8025636" y="2031614"/>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Indonesia</a:t>
              </a:r>
            </a:p>
          </p:txBody>
        </p:sp>
        <p:sp>
          <p:nvSpPr>
            <p:cNvPr id="510" name="tx510"/>
            <p:cNvSpPr/>
            <p:nvPr/>
          </p:nvSpPr>
          <p:spPr>
            <a:xfrm>
              <a:off x="1364743" y="727533"/>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511" name="tx511"/>
            <p:cNvSpPr/>
            <p:nvPr/>
          </p:nvSpPr>
          <p:spPr>
            <a:xfrm>
              <a:off x="3013004" y="727533"/>
              <a:ext cx="4161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Armenia</a:t>
              </a:r>
            </a:p>
          </p:txBody>
        </p:sp>
        <p:sp>
          <p:nvSpPr>
            <p:cNvPr id="512" name="tx512"/>
            <p:cNvSpPr/>
            <p:nvPr/>
          </p:nvSpPr>
          <p:spPr>
            <a:xfrm>
              <a:off x="4639366" y="727533"/>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513" name="tx513"/>
            <p:cNvSpPr/>
            <p:nvPr/>
          </p:nvSpPr>
          <p:spPr>
            <a:xfrm>
              <a:off x="6408556" y="727533"/>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Bhutan</a:t>
              </a:r>
            </a:p>
          </p:txBody>
        </p:sp>
        <p:sp>
          <p:nvSpPr>
            <p:cNvPr id="514" name="tx514"/>
            <p:cNvSpPr/>
            <p:nvPr/>
          </p:nvSpPr>
          <p:spPr>
            <a:xfrm>
              <a:off x="8103497" y="727533"/>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Bolivia</a:t>
              </a:r>
            </a:p>
          </p:txBody>
        </p:sp>
        <p:sp>
          <p:nvSpPr>
            <p:cNvPr id="515" name="pl515"/>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6" name="pl516"/>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7" name="pl517"/>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8" name="pl518"/>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9" name="pl519"/>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0" name="pl520"/>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1" name="pl521"/>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2" name="pl522"/>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3" name="tx523"/>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24" name="tx524"/>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25" name="tx525"/>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26" name="tx526"/>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27" name="tx527"/>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28" name="tx528"/>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29" name="tx529"/>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30" name="tx530"/>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31" name="pl531"/>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2" name="pl532"/>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3" name="pl533"/>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4" name="pl534"/>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5" name="pl535"/>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6" name="pl536"/>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7" name="pl537"/>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8" name="pl538"/>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9" name="tx539"/>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40" name="tx540"/>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41" name="tx541"/>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42" name="tx542"/>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43" name="tx543"/>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44" name="tx544"/>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45" name="tx545"/>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46" name="tx546"/>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47" name="pl547"/>
            <p:cNvSpPr/>
            <p:nvPr/>
          </p:nvSpPr>
          <p:spPr>
            <a:xfrm>
              <a:off x="4170338"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48" name="pl548"/>
            <p:cNvSpPr/>
            <p:nvPr/>
          </p:nvSpPr>
          <p:spPr>
            <a:xfrm>
              <a:off x="437978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49" name="pl549"/>
            <p:cNvSpPr/>
            <p:nvPr/>
          </p:nvSpPr>
          <p:spPr>
            <a:xfrm>
              <a:off x="4589230"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0" name="pl550"/>
            <p:cNvSpPr/>
            <p:nvPr/>
          </p:nvSpPr>
          <p:spPr>
            <a:xfrm>
              <a:off x="4798676"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1" name="pl551"/>
            <p:cNvSpPr/>
            <p:nvPr/>
          </p:nvSpPr>
          <p:spPr>
            <a:xfrm>
              <a:off x="5008122"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2" name="pl552"/>
            <p:cNvSpPr/>
            <p:nvPr/>
          </p:nvSpPr>
          <p:spPr>
            <a:xfrm>
              <a:off x="521756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3" name="pl553"/>
            <p:cNvSpPr/>
            <p:nvPr/>
          </p:nvSpPr>
          <p:spPr>
            <a:xfrm>
              <a:off x="5427013"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4" name="pl554"/>
            <p:cNvSpPr/>
            <p:nvPr/>
          </p:nvSpPr>
          <p:spPr>
            <a:xfrm>
              <a:off x="563645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5" name="tx555"/>
            <p:cNvSpPr/>
            <p:nvPr/>
          </p:nvSpPr>
          <p:spPr>
            <a:xfrm rot="-5400000">
              <a:off x="4045980"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56" name="tx556"/>
            <p:cNvSpPr/>
            <p:nvPr/>
          </p:nvSpPr>
          <p:spPr>
            <a:xfrm rot="-5400000">
              <a:off x="425542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57" name="tx557"/>
            <p:cNvSpPr/>
            <p:nvPr/>
          </p:nvSpPr>
          <p:spPr>
            <a:xfrm rot="-5400000">
              <a:off x="4464871"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58" name="tx558"/>
            <p:cNvSpPr/>
            <p:nvPr/>
          </p:nvSpPr>
          <p:spPr>
            <a:xfrm rot="-5400000">
              <a:off x="4674317"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59" name="tx559"/>
            <p:cNvSpPr/>
            <p:nvPr/>
          </p:nvSpPr>
          <p:spPr>
            <a:xfrm rot="-5400000">
              <a:off x="4883763"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60" name="tx560"/>
            <p:cNvSpPr/>
            <p:nvPr/>
          </p:nvSpPr>
          <p:spPr>
            <a:xfrm rot="-5400000">
              <a:off x="5093209"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61" name="tx561"/>
            <p:cNvSpPr/>
            <p:nvPr/>
          </p:nvSpPr>
          <p:spPr>
            <a:xfrm rot="-5400000">
              <a:off x="530265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62" name="tx562"/>
            <p:cNvSpPr/>
            <p:nvPr/>
          </p:nvSpPr>
          <p:spPr>
            <a:xfrm rot="-5400000">
              <a:off x="5512101"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63" name="pl563"/>
            <p:cNvSpPr/>
            <p:nvPr/>
          </p:nvSpPr>
          <p:spPr>
            <a:xfrm>
              <a:off x="5852660"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4" name="pl564"/>
            <p:cNvSpPr/>
            <p:nvPr/>
          </p:nvSpPr>
          <p:spPr>
            <a:xfrm>
              <a:off x="6062106"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5" name="pl565"/>
            <p:cNvSpPr/>
            <p:nvPr/>
          </p:nvSpPr>
          <p:spPr>
            <a:xfrm>
              <a:off x="6271552"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6" name="pl566"/>
            <p:cNvSpPr/>
            <p:nvPr/>
          </p:nvSpPr>
          <p:spPr>
            <a:xfrm>
              <a:off x="6480998"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7" name="pl567"/>
            <p:cNvSpPr/>
            <p:nvPr/>
          </p:nvSpPr>
          <p:spPr>
            <a:xfrm>
              <a:off x="669044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8" name="pl568"/>
            <p:cNvSpPr/>
            <p:nvPr/>
          </p:nvSpPr>
          <p:spPr>
            <a:xfrm>
              <a:off x="6899890"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9" name="pl569"/>
            <p:cNvSpPr/>
            <p:nvPr/>
          </p:nvSpPr>
          <p:spPr>
            <a:xfrm>
              <a:off x="7109336"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0" name="pl570"/>
            <p:cNvSpPr/>
            <p:nvPr/>
          </p:nvSpPr>
          <p:spPr>
            <a:xfrm>
              <a:off x="7318782"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1" name="tx571"/>
            <p:cNvSpPr/>
            <p:nvPr/>
          </p:nvSpPr>
          <p:spPr>
            <a:xfrm rot="-5400000">
              <a:off x="5728302"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72" name="tx572"/>
            <p:cNvSpPr/>
            <p:nvPr/>
          </p:nvSpPr>
          <p:spPr>
            <a:xfrm rot="-5400000">
              <a:off x="593774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73" name="tx573"/>
            <p:cNvSpPr/>
            <p:nvPr/>
          </p:nvSpPr>
          <p:spPr>
            <a:xfrm rot="-5400000">
              <a:off x="6147194"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74" name="tx574"/>
            <p:cNvSpPr/>
            <p:nvPr/>
          </p:nvSpPr>
          <p:spPr>
            <a:xfrm rot="-5400000">
              <a:off x="6356640"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75" name="tx575"/>
            <p:cNvSpPr/>
            <p:nvPr/>
          </p:nvSpPr>
          <p:spPr>
            <a:xfrm rot="-5400000">
              <a:off x="6566086"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76" name="tx576"/>
            <p:cNvSpPr/>
            <p:nvPr/>
          </p:nvSpPr>
          <p:spPr>
            <a:xfrm rot="-5400000">
              <a:off x="6775532"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77" name="tx577"/>
            <p:cNvSpPr/>
            <p:nvPr/>
          </p:nvSpPr>
          <p:spPr>
            <a:xfrm rot="-5400000">
              <a:off x="698497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78" name="tx578"/>
            <p:cNvSpPr/>
            <p:nvPr/>
          </p:nvSpPr>
          <p:spPr>
            <a:xfrm rot="-5400000">
              <a:off x="7194423"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79" name="pl579"/>
            <p:cNvSpPr/>
            <p:nvPr/>
          </p:nvSpPr>
          <p:spPr>
            <a:xfrm>
              <a:off x="7534983"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0" name="pl580"/>
            <p:cNvSpPr/>
            <p:nvPr/>
          </p:nvSpPr>
          <p:spPr>
            <a:xfrm>
              <a:off x="774442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1" name="pl581"/>
            <p:cNvSpPr/>
            <p:nvPr/>
          </p:nvSpPr>
          <p:spPr>
            <a:xfrm>
              <a:off x="7953875"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2" name="pl582"/>
            <p:cNvSpPr/>
            <p:nvPr/>
          </p:nvSpPr>
          <p:spPr>
            <a:xfrm>
              <a:off x="8163321"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3" name="pl583"/>
            <p:cNvSpPr/>
            <p:nvPr/>
          </p:nvSpPr>
          <p:spPr>
            <a:xfrm>
              <a:off x="837276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4" name="pl584"/>
            <p:cNvSpPr/>
            <p:nvPr/>
          </p:nvSpPr>
          <p:spPr>
            <a:xfrm>
              <a:off x="8582213"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5" name="pl585"/>
            <p:cNvSpPr/>
            <p:nvPr/>
          </p:nvSpPr>
          <p:spPr>
            <a:xfrm>
              <a:off x="8791658"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6" name="pl586"/>
            <p:cNvSpPr/>
            <p:nvPr/>
          </p:nvSpPr>
          <p:spPr>
            <a:xfrm>
              <a:off x="900110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7" name="tx587"/>
            <p:cNvSpPr/>
            <p:nvPr/>
          </p:nvSpPr>
          <p:spPr>
            <a:xfrm rot="-5400000">
              <a:off x="741062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88" name="tx588"/>
            <p:cNvSpPr/>
            <p:nvPr/>
          </p:nvSpPr>
          <p:spPr>
            <a:xfrm rot="-5400000">
              <a:off x="7620071"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89" name="tx589"/>
            <p:cNvSpPr/>
            <p:nvPr/>
          </p:nvSpPr>
          <p:spPr>
            <a:xfrm rot="-5400000">
              <a:off x="7829516"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90" name="tx590"/>
            <p:cNvSpPr/>
            <p:nvPr/>
          </p:nvSpPr>
          <p:spPr>
            <a:xfrm rot="-5400000">
              <a:off x="8038962"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91" name="tx591"/>
            <p:cNvSpPr/>
            <p:nvPr/>
          </p:nvSpPr>
          <p:spPr>
            <a:xfrm rot="-5400000">
              <a:off x="824840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92" name="tx592"/>
            <p:cNvSpPr/>
            <p:nvPr/>
          </p:nvSpPr>
          <p:spPr>
            <a:xfrm rot="-5400000">
              <a:off x="8457854"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93" name="tx593"/>
            <p:cNvSpPr/>
            <p:nvPr/>
          </p:nvSpPr>
          <p:spPr>
            <a:xfrm rot="-5400000">
              <a:off x="8667300"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94" name="tx594"/>
            <p:cNvSpPr/>
            <p:nvPr/>
          </p:nvSpPr>
          <p:spPr>
            <a:xfrm rot="-5400000">
              <a:off x="8876746"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95" name="tx595"/>
            <p:cNvSpPr/>
            <p:nvPr/>
          </p:nvSpPr>
          <p:spPr>
            <a:xfrm>
              <a:off x="508182" y="1824234"/>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96" name="tx596"/>
            <p:cNvSpPr/>
            <p:nvPr/>
          </p:nvSpPr>
          <p:spPr>
            <a:xfrm>
              <a:off x="607577" y="142468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97" name="tx597"/>
            <p:cNvSpPr/>
            <p:nvPr/>
          </p:nvSpPr>
          <p:spPr>
            <a:xfrm>
              <a:off x="545398" y="102514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98" name="pl598"/>
            <p:cNvSpPr/>
            <p:nvPr/>
          </p:nvSpPr>
          <p:spPr>
            <a:xfrm>
              <a:off x="697592" y="186423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99" name="pl599"/>
            <p:cNvSpPr/>
            <p:nvPr/>
          </p:nvSpPr>
          <p:spPr>
            <a:xfrm>
              <a:off x="697592" y="146469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00" name="pl600"/>
            <p:cNvSpPr/>
            <p:nvPr/>
          </p:nvSpPr>
          <p:spPr>
            <a:xfrm>
              <a:off x="697592" y="106514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01" name="tx601"/>
            <p:cNvSpPr/>
            <p:nvPr/>
          </p:nvSpPr>
          <p:spPr>
            <a:xfrm>
              <a:off x="508182" y="3128315"/>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02" name="tx602"/>
            <p:cNvSpPr/>
            <p:nvPr/>
          </p:nvSpPr>
          <p:spPr>
            <a:xfrm>
              <a:off x="607577" y="272877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03" name="tx603"/>
            <p:cNvSpPr/>
            <p:nvPr/>
          </p:nvSpPr>
          <p:spPr>
            <a:xfrm>
              <a:off x="545398" y="232922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04" name="pl604"/>
            <p:cNvSpPr/>
            <p:nvPr/>
          </p:nvSpPr>
          <p:spPr>
            <a:xfrm>
              <a:off x="697592" y="31683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05" name="pl605"/>
            <p:cNvSpPr/>
            <p:nvPr/>
          </p:nvSpPr>
          <p:spPr>
            <a:xfrm>
              <a:off x="697592" y="276877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06" name="pl606"/>
            <p:cNvSpPr/>
            <p:nvPr/>
          </p:nvSpPr>
          <p:spPr>
            <a:xfrm>
              <a:off x="697592" y="236922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07" name="tx607"/>
            <p:cNvSpPr/>
            <p:nvPr/>
          </p:nvSpPr>
          <p:spPr>
            <a:xfrm>
              <a:off x="508182" y="4432397"/>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08" name="tx608"/>
            <p:cNvSpPr/>
            <p:nvPr/>
          </p:nvSpPr>
          <p:spPr>
            <a:xfrm>
              <a:off x="607577" y="403285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09" name="tx609"/>
            <p:cNvSpPr/>
            <p:nvPr/>
          </p:nvSpPr>
          <p:spPr>
            <a:xfrm>
              <a:off x="545398" y="363330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10" name="pl610"/>
            <p:cNvSpPr/>
            <p:nvPr/>
          </p:nvSpPr>
          <p:spPr>
            <a:xfrm>
              <a:off x="697592" y="447240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11" name="pl611"/>
            <p:cNvSpPr/>
            <p:nvPr/>
          </p:nvSpPr>
          <p:spPr>
            <a:xfrm>
              <a:off x="697592" y="40728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12" name="pl612"/>
            <p:cNvSpPr/>
            <p:nvPr/>
          </p:nvSpPr>
          <p:spPr>
            <a:xfrm>
              <a:off x="697592" y="367331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13" name="tx613"/>
            <p:cNvSpPr/>
            <p:nvPr/>
          </p:nvSpPr>
          <p:spPr>
            <a:xfrm>
              <a:off x="508182" y="5736479"/>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14" name="tx614"/>
            <p:cNvSpPr/>
            <p:nvPr/>
          </p:nvSpPr>
          <p:spPr>
            <a:xfrm>
              <a:off x="607577" y="533693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15" name="tx615"/>
            <p:cNvSpPr/>
            <p:nvPr/>
          </p:nvSpPr>
          <p:spPr>
            <a:xfrm>
              <a:off x="545398" y="493738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16" name="pl616"/>
            <p:cNvSpPr/>
            <p:nvPr/>
          </p:nvSpPr>
          <p:spPr>
            <a:xfrm>
              <a:off x="697592" y="577648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17" name="pl617"/>
            <p:cNvSpPr/>
            <p:nvPr/>
          </p:nvSpPr>
          <p:spPr>
            <a:xfrm>
              <a:off x="697592" y="537693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18" name="pl618"/>
            <p:cNvSpPr/>
            <p:nvPr/>
          </p:nvSpPr>
          <p:spPr>
            <a:xfrm>
              <a:off x="697592" y="497739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19" name="tx619"/>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620" name="tx620"/>
            <p:cNvSpPr/>
            <p:nvPr/>
          </p:nvSpPr>
          <p:spPr>
            <a:xfrm>
              <a:off x="732387" y="435349"/>
              <a:ext cx="62518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difference compared to 2019, by country, Gavi transition, 2018-2025</a:t>
              </a:r>
            </a:p>
          </p:txBody>
        </p:sp>
        <p:sp>
          <p:nvSpPr>
            <p:cNvPr id="621" name="tx621"/>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22" name="tx622"/>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623" name="tx623"/>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6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DTP3 coverage compared to 2019, by country.
Coverage was higher in 2025 compared to 2019 in 4 countries (Armenia, Bhutan, Ukraine, and Viet Nam).
The largest increase in coverage was 14% points in Ukraine from 80% in 2019 to 94% in 2025.
Coverage was lower than in 2019 in 10 countries (Angola, Azerbaijan, Bolivia, Georgia, Honduras, Indonesia, Kiribati, Moldova, Mongolia, and Sri Lanka).
The largest decline in coverage was 22% points in Azerbaijan from 73% in 2019 to 51% in 2025.</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416267"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3995193"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57411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5304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311019" y="5650963"/>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9" name="pl9"/>
            <p:cNvSpPr/>
            <p:nvPr/>
          </p:nvSpPr>
          <p:spPr>
            <a:xfrm>
              <a:off x="1311019" y="5350309"/>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0" name="pl10"/>
            <p:cNvSpPr/>
            <p:nvPr/>
          </p:nvSpPr>
          <p:spPr>
            <a:xfrm>
              <a:off x="1311019" y="5049656"/>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1" name="pl11"/>
            <p:cNvSpPr/>
            <p:nvPr/>
          </p:nvSpPr>
          <p:spPr>
            <a:xfrm>
              <a:off x="1311019" y="4749002"/>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2" name="pl12"/>
            <p:cNvSpPr/>
            <p:nvPr/>
          </p:nvSpPr>
          <p:spPr>
            <a:xfrm>
              <a:off x="1311019" y="4448348"/>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3" name="pl13"/>
            <p:cNvSpPr/>
            <p:nvPr/>
          </p:nvSpPr>
          <p:spPr>
            <a:xfrm>
              <a:off x="1311019" y="4147694"/>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4" name="pl14"/>
            <p:cNvSpPr/>
            <p:nvPr/>
          </p:nvSpPr>
          <p:spPr>
            <a:xfrm>
              <a:off x="1311019" y="3847041"/>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5" name="pl15"/>
            <p:cNvSpPr/>
            <p:nvPr/>
          </p:nvSpPr>
          <p:spPr>
            <a:xfrm>
              <a:off x="1311019" y="3546387"/>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6" name="pl16"/>
            <p:cNvSpPr/>
            <p:nvPr/>
          </p:nvSpPr>
          <p:spPr>
            <a:xfrm>
              <a:off x="1311019" y="3245733"/>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7" name="pl17"/>
            <p:cNvSpPr/>
            <p:nvPr/>
          </p:nvSpPr>
          <p:spPr>
            <a:xfrm>
              <a:off x="1311019" y="2945079"/>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8" name="pl18"/>
            <p:cNvSpPr/>
            <p:nvPr/>
          </p:nvSpPr>
          <p:spPr>
            <a:xfrm>
              <a:off x="1311019" y="2644426"/>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9" name="pl19"/>
            <p:cNvSpPr/>
            <p:nvPr/>
          </p:nvSpPr>
          <p:spPr>
            <a:xfrm>
              <a:off x="1311019" y="2343772"/>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20" name="pl20"/>
            <p:cNvSpPr/>
            <p:nvPr/>
          </p:nvSpPr>
          <p:spPr>
            <a:xfrm>
              <a:off x="1311019" y="2043118"/>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21" name="pl21"/>
            <p:cNvSpPr/>
            <p:nvPr/>
          </p:nvSpPr>
          <p:spPr>
            <a:xfrm>
              <a:off x="1311019" y="1742465"/>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22" name="pl22"/>
            <p:cNvSpPr/>
            <p:nvPr/>
          </p:nvSpPr>
          <p:spPr>
            <a:xfrm>
              <a:off x="1311019" y="1441811"/>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23" name="pl23"/>
            <p:cNvSpPr/>
            <p:nvPr/>
          </p:nvSpPr>
          <p:spPr>
            <a:xfrm>
              <a:off x="1311019" y="1141157"/>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24" name="pl24"/>
            <p:cNvSpPr/>
            <p:nvPr/>
          </p:nvSpPr>
          <p:spPr>
            <a:xfrm>
              <a:off x="1311019" y="840503"/>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25" name="pl25"/>
            <p:cNvSpPr/>
            <p:nvPr/>
          </p:nvSpPr>
          <p:spPr>
            <a:xfrm>
              <a:off x="162680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20573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8465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363582"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942507"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626722" y="840503"/>
              <a:ext cx="252628" cy="0"/>
            </a:xfrm>
            <a:custGeom>
              <a:avLst/>
              <a:pathLst>
                <a:path w="252628" h="0">
                  <a:moveTo>
                    <a:pt x="0" y="0"/>
                  </a:moveTo>
                  <a:lnTo>
                    <a:pt x="126314" y="0"/>
                  </a:lnTo>
                  <a:lnTo>
                    <a:pt x="189471" y="0"/>
                  </a:lnTo>
                  <a:lnTo>
                    <a:pt x="189471" y="0"/>
                  </a:lnTo>
                  <a:lnTo>
                    <a:pt x="189471" y="0"/>
                  </a:lnTo>
                  <a:lnTo>
                    <a:pt x="252628" y="0"/>
                  </a:lnTo>
                  <a:lnTo>
                    <a:pt x="252628" y="0"/>
                  </a:lnTo>
                </a:path>
              </a:pathLst>
            </a:custGeom>
            <a:ln w="108405" cap="flat">
              <a:solidFill>
                <a:srgbClr val="E8E8E8">
                  <a:alpha val="100000"/>
                </a:srgbClr>
              </a:solidFill>
              <a:prstDash val="solid"/>
              <a:round/>
            </a:ln>
          </p:spPr>
          <p:txBody>
            <a:bodyPr/>
            <a:lstStyle/>
            <a:p/>
          </p:txBody>
        </p:sp>
        <p:sp>
          <p:nvSpPr>
            <p:cNvPr id="31" name="pl31"/>
            <p:cNvSpPr/>
            <p:nvPr/>
          </p:nvSpPr>
          <p:spPr>
            <a:xfrm>
              <a:off x="7879350" y="1141157"/>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2" name="pl32"/>
            <p:cNvSpPr/>
            <p:nvPr/>
          </p:nvSpPr>
          <p:spPr>
            <a:xfrm>
              <a:off x="7816193" y="1441811"/>
              <a:ext cx="63157" cy="0"/>
            </a:xfrm>
            <a:custGeom>
              <a:avLst/>
              <a:pathLst>
                <a:path w="63157" h="0">
                  <a:moveTo>
                    <a:pt x="0" y="0"/>
                  </a:moveTo>
                  <a:lnTo>
                    <a:pt x="63157" y="0"/>
                  </a:lnTo>
                  <a:lnTo>
                    <a:pt x="63157" y="0"/>
                  </a:lnTo>
                  <a:lnTo>
                    <a:pt x="63157" y="0"/>
                  </a:lnTo>
                  <a:lnTo>
                    <a:pt x="63157" y="0"/>
                  </a:lnTo>
                  <a:lnTo>
                    <a:pt x="63157" y="0"/>
                  </a:lnTo>
                  <a:lnTo>
                    <a:pt x="63157" y="0"/>
                  </a:lnTo>
                </a:path>
              </a:pathLst>
            </a:custGeom>
            <a:ln w="108405" cap="flat">
              <a:solidFill>
                <a:srgbClr val="E8E8E8">
                  <a:alpha val="100000"/>
                </a:srgbClr>
              </a:solidFill>
              <a:prstDash val="solid"/>
              <a:round/>
            </a:ln>
          </p:spPr>
          <p:txBody>
            <a:bodyPr/>
            <a:lstStyle/>
            <a:p/>
          </p:txBody>
        </p:sp>
        <p:sp>
          <p:nvSpPr>
            <p:cNvPr id="33" name="pl33"/>
            <p:cNvSpPr/>
            <p:nvPr/>
          </p:nvSpPr>
          <p:spPr>
            <a:xfrm>
              <a:off x="7437251" y="1742465"/>
              <a:ext cx="315785" cy="0"/>
            </a:xfrm>
            <a:custGeom>
              <a:avLst/>
              <a:pathLst>
                <a:path w="315785" h="0">
                  <a:moveTo>
                    <a:pt x="0" y="0"/>
                  </a:moveTo>
                  <a:lnTo>
                    <a:pt x="0" y="0"/>
                  </a:lnTo>
                  <a:lnTo>
                    <a:pt x="63157" y="0"/>
                  </a:lnTo>
                  <a:lnTo>
                    <a:pt x="63157" y="0"/>
                  </a:lnTo>
                  <a:lnTo>
                    <a:pt x="126314" y="0"/>
                  </a:lnTo>
                  <a:lnTo>
                    <a:pt x="126314" y="0"/>
                  </a:lnTo>
                  <a:lnTo>
                    <a:pt x="315785" y="0"/>
                  </a:lnTo>
                </a:path>
              </a:pathLst>
            </a:custGeom>
            <a:ln w="108405" cap="flat">
              <a:solidFill>
                <a:srgbClr val="E8E8E8">
                  <a:alpha val="100000"/>
                </a:srgbClr>
              </a:solidFill>
              <a:prstDash val="solid"/>
              <a:round/>
            </a:ln>
          </p:spPr>
          <p:txBody>
            <a:bodyPr/>
            <a:lstStyle/>
            <a:p/>
          </p:txBody>
        </p:sp>
        <p:sp>
          <p:nvSpPr>
            <p:cNvPr id="34" name="pl34"/>
            <p:cNvSpPr/>
            <p:nvPr/>
          </p:nvSpPr>
          <p:spPr>
            <a:xfrm>
              <a:off x="5732011" y="2043118"/>
              <a:ext cx="2021024" cy="0"/>
            </a:xfrm>
            <a:custGeom>
              <a:avLst/>
              <a:pathLst>
                <a:path w="2021024" h="0">
                  <a:moveTo>
                    <a:pt x="0" y="0"/>
                  </a:moveTo>
                  <a:lnTo>
                    <a:pt x="1136826" y="0"/>
                  </a:lnTo>
                  <a:lnTo>
                    <a:pt x="1515768" y="0"/>
                  </a:lnTo>
                  <a:lnTo>
                    <a:pt x="1642082" y="0"/>
                  </a:lnTo>
                  <a:lnTo>
                    <a:pt x="1831553" y="0"/>
                  </a:lnTo>
                  <a:lnTo>
                    <a:pt x="2021024" y="0"/>
                  </a:lnTo>
                  <a:lnTo>
                    <a:pt x="2021024" y="0"/>
                  </a:lnTo>
                </a:path>
              </a:pathLst>
            </a:custGeom>
            <a:ln w="108405" cap="flat">
              <a:solidFill>
                <a:srgbClr val="E8E8E8">
                  <a:alpha val="100000"/>
                </a:srgbClr>
              </a:solidFill>
              <a:prstDash val="solid"/>
              <a:round/>
            </a:ln>
          </p:spPr>
          <p:txBody>
            <a:bodyPr/>
            <a:lstStyle/>
            <a:p/>
          </p:txBody>
        </p:sp>
        <p:sp>
          <p:nvSpPr>
            <p:cNvPr id="35" name="pl35"/>
            <p:cNvSpPr/>
            <p:nvPr/>
          </p:nvSpPr>
          <p:spPr>
            <a:xfrm>
              <a:off x="7626722" y="2343772"/>
              <a:ext cx="189471" cy="0"/>
            </a:xfrm>
            <a:custGeom>
              <a:avLst/>
              <a:pathLst>
                <a:path w="189471" h="0">
                  <a:moveTo>
                    <a:pt x="0" y="0"/>
                  </a:moveTo>
                  <a:lnTo>
                    <a:pt x="0" y="0"/>
                  </a:lnTo>
                  <a:lnTo>
                    <a:pt x="63157" y="0"/>
                  </a:lnTo>
                  <a:lnTo>
                    <a:pt x="63157" y="0"/>
                  </a:lnTo>
                  <a:lnTo>
                    <a:pt x="63157" y="0"/>
                  </a:lnTo>
                  <a:lnTo>
                    <a:pt x="63157" y="0"/>
                  </a:lnTo>
                  <a:lnTo>
                    <a:pt x="189471" y="0"/>
                  </a:lnTo>
                </a:path>
              </a:pathLst>
            </a:custGeom>
            <a:ln w="108405" cap="flat">
              <a:solidFill>
                <a:srgbClr val="E8E8E8">
                  <a:alpha val="100000"/>
                </a:srgbClr>
              </a:solidFill>
              <a:prstDash val="solid"/>
              <a:round/>
            </a:ln>
          </p:spPr>
          <p:txBody>
            <a:bodyPr/>
            <a:lstStyle/>
            <a:p/>
          </p:txBody>
        </p:sp>
        <p:sp>
          <p:nvSpPr>
            <p:cNvPr id="36" name="pl36"/>
            <p:cNvSpPr/>
            <p:nvPr/>
          </p:nvSpPr>
          <p:spPr>
            <a:xfrm>
              <a:off x="7689879" y="2644426"/>
              <a:ext cx="189471" cy="0"/>
            </a:xfrm>
            <a:custGeom>
              <a:avLst/>
              <a:pathLst>
                <a:path w="189471" h="0">
                  <a:moveTo>
                    <a:pt x="0" y="0"/>
                  </a:moveTo>
                  <a:lnTo>
                    <a:pt x="0" y="0"/>
                  </a:lnTo>
                  <a:lnTo>
                    <a:pt x="0" y="0"/>
                  </a:lnTo>
                  <a:lnTo>
                    <a:pt x="63157" y="0"/>
                  </a:lnTo>
                  <a:lnTo>
                    <a:pt x="126314" y="0"/>
                  </a:lnTo>
                  <a:lnTo>
                    <a:pt x="189471" y="0"/>
                  </a:lnTo>
                  <a:lnTo>
                    <a:pt x="189471" y="0"/>
                  </a:lnTo>
                </a:path>
              </a:pathLst>
            </a:custGeom>
            <a:ln w="108405" cap="flat">
              <a:solidFill>
                <a:srgbClr val="E8E8E8">
                  <a:alpha val="100000"/>
                </a:srgbClr>
              </a:solidFill>
              <a:prstDash val="solid"/>
              <a:round/>
            </a:ln>
          </p:spPr>
          <p:txBody>
            <a:bodyPr/>
            <a:lstStyle/>
            <a:p/>
          </p:txBody>
        </p:sp>
        <p:sp>
          <p:nvSpPr>
            <p:cNvPr id="37" name="pl37"/>
            <p:cNvSpPr/>
            <p:nvPr/>
          </p:nvSpPr>
          <p:spPr>
            <a:xfrm>
              <a:off x="6237267" y="2945079"/>
              <a:ext cx="1326297" cy="0"/>
            </a:xfrm>
            <a:custGeom>
              <a:avLst/>
              <a:pathLst>
                <a:path w="1326297" h="0">
                  <a:moveTo>
                    <a:pt x="0" y="0"/>
                  </a:moveTo>
                  <a:lnTo>
                    <a:pt x="315785" y="0"/>
                  </a:lnTo>
                  <a:lnTo>
                    <a:pt x="442099" y="0"/>
                  </a:lnTo>
                  <a:lnTo>
                    <a:pt x="505256" y="0"/>
                  </a:lnTo>
                  <a:lnTo>
                    <a:pt x="631570" y="0"/>
                  </a:lnTo>
                  <a:lnTo>
                    <a:pt x="947355" y="0"/>
                  </a:lnTo>
                  <a:lnTo>
                    <a:pt x="1326297" y="0"/>
                  </a:lnTo>
                </a:path>
              </a:pathLst>
            </a:custGeom>
            <a:ln w="108405" cap="flat">
              <a:solidFill>
                <a:srgbClr val="E8E8E8">
                  <a:alpha val="100000"/>
                </a:srgbClr>
              </a:solidFill>
              <a:prstDash val="solid"/>
              <a:round/>
            </a:ln>
          </p:spPr>
          <p:txBody>
            <a:bodyPr/>
            <a:lstStyle/>
            <a:p/>
          </p:txBody>
        </p:sp>
        <p:sp>
          <p:nvSpPr>
            <p:cNvPr id="38" name="pl38"/>
            <p:cNvSpPr/>
            <p:nvPr/>
          </p:nvSpPr>
          <p:spPr>
            <a:xfrm>
              <a:off x="7121466" y="3245733"/>
              <a:ext cx="631570" cy="0"/>
            </a:xfrm>
            <a:custGeom>
              <a:avLst/>
              <a:pathLst>
                <a:path w="631570" h="0">
                  <a:moveTo>
                    <a:pt x="0" y="0"/>
                  </a:moveTo>
                  <a:lnTo>
                    <a:pt x="189471" y="0"/>
                  </a:lnTo>
                  <a:lnTo>
                    <a:pt x="189471" y="0"/>
                  </a:lnTo>
                  <a:lnTo>
                    <a:pt x="252628" y="0"/>
                  </a:lnTo>
                  <a:lnTo>
                    <a:pt x="315785" y="0"/>
                  </a:lnTo>
                  <a:lnTo>
                    <a:pt x="442099" y="0"/>
                  </a:lnTo>
                  <a:lnTo>
                    <a:pt x="631570" y="0"/>
                  </a:lnTo>
                </a:path>
              </a:pathLst>
            </a:custGeom>
            <a:ln w="108405" cap="flat">
              <a:solidFill>
                <a:srgbClr val="E8E8E8">
                  <a:alpha val="100000"/>
                </a:srgbClr>
              </a:solidFill>
              <a:prstDash val="solid"/>
              <a:round/>
            </a:ln>
          </p:spPr>
          <p:txBody>
            <a:bodyPr/>
            <a:lstStyle/>
            <a:p/>
          </p:txBody>
        </p:sp>
        <p:sp>
          <p:nvSpPr>
            <p:cNvPr id="39" name="pl39"/>
            <p:cNvSpPr/>
            <p:nvPr/>
          </p:nvSpPr>
          <p:spPr>
            <a:xfrm>
              <a:off x="7058309" y="3546387"/>
              <a:ext cx="252628" cy="0"/>
            </a:xfrm>
            <a:custGeom>
              <a:avLst/>
              <a:pathLst>
                <a:path w="252628" h="0">
                  <a:moveTo>
                    <a:pt x="0" y="0"/>
                  </a:moveTo>
                  <a:lnTo>
                    <a:pt x="63157" y="0"/>
                  </a:lnTo>
                  <a:lnTo>
                    <a:pt x="63157" y="0"/>
                  </a:lnTo>
                  <a:lnTo>
                    <a:pt x="126314" y="0"/>
                  </a:lnTo>
                  <a:lnTo>
                    <a:pt x="189471" y="0"/>
                  </a:lnTo>
                  <a:lnTo>
                    <a:pt x="252628" y="0"/>
                  </a:lnTo>
                  <a:lnTo>
                    <a:pt x="252628" y="0"/>
                  </a:lnTo>
                </a:path>
              </a:pathLst>
            </a:custGeom>
            <a:ln w="108405" cap="flat">
              <a:solidFill>
                <a:srgbClr val="E8E8E8">
                  <a:alpha val="100000"/>
                </a:srgbClr>
              </a:solidFill>
              <a:prstDash val="solid"/>
              <a:round/>
            </a:ln>
          </p:spPr>
          <p:txBody>
            <a:bodyPr/>
            <a:lstStyle/>
            <a:p/>
          </p:txBody>
        </p:sp>
        <p:sp>
          <p:nvSpPr>
            <p:cNvPr id="40" name="pl40"/>
            <p:cNvSpPr/>
            <p:nvPr/>
          </p:nvSpPr>
          <p:spPr>
            <a:xfrm>
              <a:off x="6995152" y="3847041"/>
              <a:ext cx="568413" cy="0"/>
            </a:xfrm>
            <a:custGeom>
              <a:avLst/>
              <a:pathLst>
                <a:path w="568413" h="0">
                  <a:moveTo>
                    <a:pt x="0" y="0"/>
                  </a:moveTo>
                  <a:lnTo>
                    <a:pt x="0" y="0"/>
                  </a:lnTo>
                  <a:lnTo>
                    <a:pt x="0" y="0"/>
                  </a:lnTo>
                  <a:lnTo>
                    <a:pt x="63157" y="0"/>
                  </a:lnTo>
                  <a:lnTo>
                    <a:pt x="189471" y="0"/>
                  </a:lnTo>
                  <a:lnTo>
                    <a:pt x="189471" y="0"/>
                  </a:lnTo>
                  <a:lnTo>
                    <a:pt x="568413" y="0"/>
                  </a:lnTo>
                </a:path>
              </a:pathLst>
            </a:custGeom>
            <a:ln w="108405" cap="flat">
              <a:solidFill>
                <a:srgbClr val="E8E8E8">
                  <a:alpha val="100000"/>
                </a:srgbClr>
              </a:solidFill>
              <a:prstDash val="solid"/>
              <a:round/>
            </a:ln>
          </p:spPr>
          <p:txBody>
            <a:bodyPr/>
            <a:lstStyle/>
            <a:p/>
          </p:txBody>
        </p:sp>
        <p:sp>
          <p:nvSpPr>
            <p:cNvPr id="41" name="pl41"/>
            <p:cNvSpPr/>
            <p:nvPr/>
          </p:nvSpPr>
          <p:spPr>
            <a:xfrm>
              <a:off x="6868838" y="4147694"/>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2" name="pl42"/>
            <p:cNvSpPr/>
            <p:nvPr/>
          </p:nvSpPr>
          <p:spPr>
            <a:xfrm>
              <a:off x="5858325" y="4448348"/>
              <a:ext cx="1515768" cy="0"/>
            </a:xfrm>
            <a:custGeom>
              <a:avLst/>
              <a:pathLst>
                <a:path w="1515768" h="0">
                  <a:moveTo>
                    <a:pt x="0" y="0"/>
                  </a:moveTo>
                  <a:lnTo>
                    <a:pt x="631570" y="0"/>
                  </a:lnTo>
                  <a:lnTo>
                    <a:pt x="694727" y="0"/>
                  </a:lnTo>
                  <a:lnTo>
                    <a:pt x="947355" y="0"/>
                  </a:lnTo>
                  <a:lnTo>
                    <a:pt x="1010512" y="0"/>
                  </a:lnTo>
                  <a:lnTo>
                    <a:pt x="1136826" y="0"/>
                  </a:lnTo>
                  <a:lnTo>
                    <a:pt x="1515768" y="0"/>
                  </a:lnTo>
                </a:path>
              </a:pathLst>
            </a:custGeom>
            <a:ln w="108405" cap="flat">
              <a:solidFill>
                <a:srgbClr val="E8E8E8">
                  <a:alpha val="100000"/>
                </a:srgbClr>
              </a:solidFill>
              <a:prstDash val="solid"/>
              <a:round/>
            </a:ln>
          </p:spPr>
          <p:txBody>
            <a:bodyPr/>
            <a:lstStyle/>
            <a:p/>
          </p:txBody>
        </p:sp>
        <p:sp>
          <p:nvSpPr>
            <p:cNvPr id="43" name="pl43"/>
            <p:cNvSpPr/>
            <p:nvPr/>
          </p:nvSpPr>
          <p:spPr>
            <a:xfrm>
              <a:off x="6805681" y="4749002"/>
              <a:ext cx="568413" cy="0"/>
            </a:xfrm>
            <a:custGeom>
              <a:avLst/>
              <a:pathLst>
                <a:path w="568413" h="0">
                  <a:moveTo>
                    <a:pt x="0" y="0"/>
                  </a:moveTo>
                  <a:lnTo>
                    <a:pt x="252628" y="0"/>
                  </a:lnTo>
                  <a:lnTo>
                    <a:pt x="252628" y="0"/>
                  </a:lnTo>
                  <a:lnTo>
                    <a:pt x="315785" y="0"/>
                  </a:lnTo>
                  <a:lnTo>
                    <a:pt x="315785" y="0"/>
                  </a:lnTo>
                  <a:lnTo>
                    <a:pt x="378942" y="0"/>
                  </a:lnTo>
                  <a:lnTo>
                    <a:pt x="568413" y="0"/>
                  </a:lnTo>
                </a:path>
              </a:pathLst>
            </a:custGeom>
            <a:ln w="108405" cap="flat">
              <a:solidFill>
                <a:srgbClr val="E8E8E8">
                  <a:alpha val="100000"/>
                </a:srgbClr>
              </a:solidFill>
              <a:prstDash val="solid"/>
              <a:round/>
            </a:ln>
          </p:spPr>
          <p:txBody>
            <a:bodyPr/>
            <a:lstStyle/>
            <a:p/>
          </p:txBody>
        </p:sp>
        <p:sp>
          <p:nvSpPr>
            <p:cNvPr id="44" name="pl44"/>
            <p:cNvSpPr/>
            <p:nvPr/>
          </p:nvSpPr>
          <p:spPr>
            <a:xfrm>
              <a:off x="5353069" y="5049656"/>
              <a:ext cx="1010512" cy="0"/>
            </a:xfrm>
            <a:custGeom>
              <a:avLst/>
              <a:pathLst>
                <a:path w="1010512" h="0">
                  <a:moveTo>
                    <a:pt x="0" y="0"/>
                  </a:moveTo>
                  <a:lnTo>
                    <a:pt x="0" y="0"/>
                  </a:lnTo>
                  <a:lnTo>
                    <a:pt x="505256" y="0"/>
                  </a:lnTo>
                  <a:lnTo>
                    <a:pt x="568413" y="0"/>
                  </a:lnTo>
                  <a:lnTo>
                    <a:pt x="631570" y="0"/>
                  </a:lnTo>
                  <a:lnTo>
                    <a:pt x="694727" y="0"/>
                  </a:lnTo>
                  <a:lnTo>
                    <a:pt x="1010512" y="0"/>
                  </a:lnTo>
                </a:path>
              </a:pathLst>
            </a:custGeom>
            <a:ln w="108405" cap="flat">
              <a:solidFill>
                <a:srgbClr val="E8E8E8">
                  <a:alpha val="100000"/>
                </a:srgbClr>
              </a:solidFill>
              <a:prstDash val="solid"/>
              <a:round/>
            </a:ln>
          </p:spPr>
          <p:txBody>
            <a:bodyPr/>
            <a:lstStyle/>
            <a:p/>
          </p:txBody>
        </p:sp>
        <p:sp>
          <p:nvSpPr>
            <p:cNvPr id="45" name="pl45"/>
            <p:cNvSpPr/>
            <p:nvPr/>
          </p:nvSpPr>
          <p:spPr>
            <a:xfrm>
              <a:off x="4658342" y="5350309"/>
              <a:ext cx="821041" cy="0"/>
            </a:xfrm>
            <a:custGeom>
              <a:avLst/>
              <a:pathLst>
                <a:path w="821041" h="0">
                  <a:moveTo>
                    <a:pt x="0" y="0"/>
                  </a:moveTo>
                  <a:lnTo>
                    <a:pt x="126314" y="0"/>
                  </a:lnTo>
                  <a:lnTo>
                    <a:pt x="252628" y="0"/>
                  </a:lnTo>
                  <a:lnTo>
                    <a:pt x="442099" y="0"/>
                  </a:lnTo>
                  <a:lnTo>
                    <a:pt x="631570" y="0"/>
                  </a:lnTo>
                  <a:lnTo>
                    <a:pt x="757884" y="0"/>
                  </a:lnTo>
                  <a:lnTo>
                    <a:pt x="821041" y="0"/>
                  </a:lnTo>
                </a:path>
              </a:pathLst>
            </a:custGeom>
            <a:ln w="108405" cap="flat">
              <a:solidFill>
                <a:srgbClr val="E8E8E8">
                  <a:alpha val="100000"/>
                </a:srgbClr>
              </a:solidFill>
              <a:prstDash val="solid"/>
              <a:round/>
            </a:ln>
          </p:spPr>
          <p:txBody>
            <a:bodyPr/>
            <a:lstStyle/>
            <a:p/>
          </p:txBody>
        </p:sp>
        <p:sp>
          <p:nvSpPr>
            <p:cNvPr id="46" name="pl46"/>
            <p:cNvSpPr/>
            <p:nvPr/>
          </p:nvSpPr>
          <p:spPr>
            <a:xfrm>
              <a:off x="4721499" y="5650963"/>
              <a:ext cx="1515768" cy="0"/>
            </a:xfrm>
            <a:custGeom>
              <a:avLst/>
              <a:pathLst>
                <a:path w="1515768" h="0">
                  <a:moveTo>
                    <a:pt x="0" y="0"/>
                  </a:moveTo>
                  <a:lnTo>
                    <a:pt x="126314" y="0"/>
                  </a:lnTo>
                  <a:lnTo>
                    <a:pt x="126314" y="0"/>
                  </a:lnTo>
                  <a:lnTo>
                    <a:pt x="126314" y="0"/>
                  </a:lnTo>
                  <a:lnTo>
                    <a:pt x="126314" y="0"/>
                  </a:lnTo>
                  <a:lnTo>
                    <a:pt x="442099" y="0"/>
                  </a:lnTo>
                  <a:lnTo>
                    <a:pt x="1515768" y="0"/>
                  </a:lnTo>
                </a:path>
              </a:pathLst>
            </a:custGeom>
            <a:ln w="108405" cap="flat">
              <a:solidFill>
                <a:srgbClr val="E8E8E8">
                  <a:alpha val="100000"/>
                </a:srgbClr>
              </a:solidFill>
              <a:prstDash val="solid"/>
              <a:round/>
            </a:ln>
          </p:spPr>
          <p:txBody>
            <a:bodyPr/>
            <a:lstStyle/>
            <a:p/>
          </p:txBody>
        </p:sp>
        <p:sp>
          <p:nvSpPr>
            <p:cNvPr id="47" name="pt47"/>
            <p:cNvSpPr/>
            <p:nvPr/>
          </p:nvSpPr>
          <p:spPr>
            <a:xfrm>
              <a:off x="5474883"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095941"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80156"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4653842"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411726"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285412"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4906470"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432751"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432751"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495908"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495908"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559065"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559065"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748536"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232767"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159098"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16999"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843313"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843313"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843313"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843313"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748536"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622222"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811693"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811693"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874850"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811693"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874850"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359082"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916982"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043296"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980139"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853825"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348569"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348569"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74850"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874850"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874850"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874850"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874850"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874850"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874850"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559065"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80123"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990652"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990652"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180123"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053809"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990652"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874850"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874850"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811693"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874850"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874850"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874850"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874850"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306437"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306437"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243280"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80123"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116966"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6966"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053809"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990652"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485396"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853825"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369594"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864338"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548553"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801181"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74853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432751"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306437"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369594"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306437"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559065"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11696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811693"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685379"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622222"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622222"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685379"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685379"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685379"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369594"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053809"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6966"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80123"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6966"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053809"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6801181"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874850"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685379"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685379"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811693"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874850"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748536"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685379"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6864338"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6864338"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6864338"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6864338"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6864338"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6864338"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6864338"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6674867"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6738024"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6548553"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6232767"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6864338"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80123"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559065"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243280"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559065"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6864338"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369594"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727511"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7748536"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748536"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5420681" y="529160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7" name="pt167"/>
            <p:cNvSpPr/>
            <p:nvPr/>
          </p:nvSpPr>
          <p:spPr>
            <a:xfrm>
              <a:off x="5231209" y="529160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8" name="pt168"/>
            <p:cNvSpPr/>
            <p:nvPr/>
          </p:nvSpPr>
          <p:spPr>
            <a:xfrm>
              <a:off x="4852267" y="529160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9" name="pt169"/>
            <p:cNvSpPr/>
            <p:nvPr/>
          </p:nvSpPr>
          <p:spPr>
            <a:xfrm>
              <a:off x="7378549" y="16837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0" name="pt170"/>
            <p:cNvSpPr/>
            <p:nvPr/>
          </p:nvSpPr>
          <p:spPr>
            <a:xfrm>
              <a:off x="7504863" y="16837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1" name="pt171"/>
            <p:cNvSpPr/>
            <p:nvPr/>
          </p:nvSpPr>
          <p:spPr>
            <a:xfrm>
              <a:off x="7694334" y="16837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2" name="pt172"/>
            <p:cNvSpPr/>
            <p:nvPr/>
          </p:nvSpPr>
          <p:spPr>
            <a:xfrm>
              <a:off x="6178565" y="55922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3" name="pt173"/>
            <p:cNvSpPr/>
            <p:nvPr/>
          </p:nvSpPr>
          <p:spPr>
            <a:xfrm>
              <a:off x="4789110" y="55922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4" name="pt174"/>
            <p:cNvSpPr/>
            <p:nvPr/>
          </p:nvSpPr>
          <p:spPr>
            <a:xfrm>
              <a:off x="4789110" y="55922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5" name="pt175"/>
            <p:cNvSpPr/>
            <p:nvPr/>
          </p:nvSpPr>
          <p:spPr>
            <a:xfrm>
              <a:off x="7694334" y="7818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6" name="pt176"/>
            <p:cNvSpPr/>
            <p:nvPr/>
          </p:nvSpPr>
          <p:spPr>
            <a:xfrm>
              <a:off x="7757491" y="7818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7820648" y="7818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6304879" y="499095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9" name="pt179"/>
            <p:cNvSpPr/>
            <p:nvPr/>
          </p:nvSpPr>
          <p:spPr>
            <a:xfrm>
              <a:off x="5294367" y="499095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0" name="pt180"/>
            <p:cNvSpPr/>
            <p:nvPr/>
          </p:nvSpPr>
          <p:spPr>
            <a:xfrm>
              <a:off x="5294367" y="499095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1" name="pt181"/>
            <p:cNvSpPr/>
            <p:nvPr/>
          </p:nvSpPr>
          <p:spPr>
            <a:xfrm>
              <a:off x="7820648" y="108245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2" name="pt182"/>
            <p:cNvSpPr/>
            <p:nvPr/>
          </p:nvSpPr>
          <p:spPr>
            <a:xfrm>
              <a:off x="7820648" y="108245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3" name="pt183"/>
            <p:cNvSpPr/>
            <p:nvPr/>
          </p:nvSpPr>
          <p:spPr>
            <a:xfrm>
              <a:off x="7820648" y="108245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4" name="pt184"/>
            <p:cNvSpPr/>
            <p:nvPr/>
          </p:nvSpPr>
          <p:spPr>
            <a:xfrm>
              <a:off x="7504863" y="37883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5" name="pt185"/>
            <p:cNvSpPr/>
            <p:nvPr/>
          </p:nvSpPr>
          <p:spPr>
            <a:xfrm>
              <a:off x="6999606" y="37883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6" name="pt186"/>
            <p:cNvSpPr/>
            <p:nvPr/>
          </p:nvSpPr>
          <p:spPr>
            <a:xfrm>
              <a:off x="6936449" y="37883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7" name="pt187"/>
            <p:cNvSpPr/>
            <p:nvPr/>
          </p:nvSpPr>
          <p:spPr>
            <a:xfrm>
              <a:off x="7820648" y="13831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8" name="pt188"/>
            <p:cNvSpPr/>
            <p:nvPr/>
          </p:nvSpPr>
          <p:spPr>
            <a:xfrm>
              <a:off x="7820648" y="13831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9" name="pt189"/>
            <p:cNvSpPr/>
            <p:nvPr/>
          </p:nvSpPr>
          <p:spPr>
            <a:xfrm>
              <a:off x="7820648" y="13831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0" name="pt190"/>
            <p:cNvSpPr/>
            <p:nvPr/>
          </p:nvSpPr>
          <p:spPr>
            <a:xfrm>
              <a:off x="7252234" y="34876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1" name="pt191"/>
            <p:cNvSpPr/>
            <p:nvPr/>
          </p:nvSpPr>
          <p:spPr>
            <a:xfrm>
              <a:off x="7062763" y="34876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2" name="pt192"/>
            <p:cNvSpPr/>
            <p:nvPr/>
          </p:nvSpPr>
          <p:spPr>
            <a:xfrm>
              <a:off x="6999606" y="34876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3" name="pt193"/>
            <p:cNvSpPr/>
            <p:nvPr/>
          </p:nvSpPr>
          <p:spPr>
            <a:xfrm>
              <a:off x="6936449" y="438964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4" name="pt194"/>
            <p:cNvSpPr/>
            <p:nvPr/>
          </p:nvSpPr>
          <p:spPr>
            <a:xfrm>
              <a:off x="6494350" y="438964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5" name="pt195"/>
            <p:cNvSpPr/>
            <p:nvPr/>
          </p:nvSpPr>
          <p:spPr>
            <a:xfrm>
              <a:off x="6746978" y="438964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6" name="pt196"/>
            <p:cNvSpPr/>
            <p:nvPr/>
          </p:nvSpPr>
          <p:spPr>
            <a:xfrm>
              <a:off x="7694334" y="31870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7" name="pt197"/>
            <p:cNvSpPr/>
            <p:nvPr/>
          </p:nvSpPr>
          <p:spPr>
            <a:xfrm>
              <a:off x="7504863" y="31870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8" name="pt198"/>
            <p:cNvSpPr/>
            <p:nvPr/>
          </p:nvSpPr>
          <p:spPr>
            <a:xfrm>
              <a:off x="7062763" y="31870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9" name="pt199"/>
            <p:cNvSpPr/>
            <p:nvPr/>
          </p:nvSpPr>
          <p:spPr>
            <a:xfrm>
              <a:off x="7757491" y="22850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0" name="pt200"/>
            <p:cNvSpPr/>
            <p:nvPr/>
          </p:nvSpPr>
          <p:spPr>
            <a:xfrm>
              <a:off x="7631177" y="22850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1" name="pt201"/>
            <p:cNvSpPr/>
            <p:nvPr/>
          </p:nvSpPr>
          <p:spPr>
            <a:xfrm>
              <a:off x="7631177" y="22850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7315392" y="469029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6999606" y="469029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6746978" y="469029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7820648" y="25857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7694334" y="25857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7631177" y="25857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6810135" y="40889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6810135" y="40889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6810135" y="40889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6620664" y="28863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7125920" y="28863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7504863" y="28863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7189077" y="19844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7694334" y="19844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7694334" y="19844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tx217"/>
            <p:cNvSpPr/>
            <p:nvPr/>
          </p:nvSpPr>
          <p:spPr>
            <a:xfrm>
              <a:off x="588192" y="5586223"/>
              <a:ext cx="6601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Azerbaijan</a:t>
              </a:r>
            </a:p>
          </p:txBody>
        </p:sp>
        <p:sp>
          <p:nvSpPr>
            <p:cNvPr id="218" name="tx218"/>
            <p:cNvSpPr/>
            <p:nvPr/>
          </p:nvSpPr>
          <p:spPr>
            <a:xfrm>
              <a:off x="813317" y="5285570"/>
              <a:ext cx="435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Angola</a:t>
              </a:r>
            </a:p>
          </p:txBody>
        </p:sp>
        <p:sp>
          <p:nvSpPr>
            <p:cNvPr id="219" name="tx219"/>
            <p:cNvSpPr/>
            <p:nvPr/>
          </p:nvSpPr>
          <p:spPr>
            <a:xfrm>
              <a:off x="836909" y="4984916"/>
              <a:ext cx="411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Bolivia</a:t>
              </a:r>
            </a:p>
          </p:txBody>
        </p:sp>
        <p:sp>
          <p:nvSpPr>
            <p:cNvPr id="220" name="tx220"/>
            <p:cNvSpPr/>
            <p:nvPr/>
          </p:nvSpPr>
          <p:spPr>
            <a:xfrm>
              <a:off x="720231" y="4684262"/>
              <a:ext cx="5281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Moldova</a:t>
              </a:r>
            </a:p>
          </p:txBody>
        </p:sp>
        <p:sp>
          <p:nvSpPr>
            <p:cNvPr id="221" name="tx221"/>
            <p:cNvSpPr/>
            <p:nvPr/>
          </p:nvSpPr>
          <p:spPr>
            <a:xfrm>
              <a:off x="642325" y="4383609"/>
              <a:ext cx="6060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Indonesia</a:t>
              </a:r>
            </a:p>
          </p:txBody>
        </p:sp>
        <p:sp>
          <p:nvSpPr>
            <p:cNvPr id="222" name="tx222"/>
            <p:cNvSpPr/>
            <p:nvPr/>
          </p:nvSpPr>
          <p:spPr>
            <a:xfrm>
              <a:off x="508182" y="4082955"/>
              <a:ext cx="740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Timor-Leste</a:t>
              </a:r>
            </a:p>
          </p:txBody>
        </p:sp>
        <p:sp>
          <p:nvSpPr>
            <p:cNvPr id="223" name="tx223"/>
            <p:cNvSpPr/>
            <p:nvPr/>
          </p:nvSpPr>
          <p:spPr>
            <a:xfrm>
              <a:off x="751230" y="3782301"/>
              <a:ext cx="49715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Georgia</a:t>
              </a:r>
            </a:p>
          </p:txBody>
        </p:sp>
        <p:sp>
          <p:nvSpPr>
            <p:cNvPr id="224" name="tx224"/>
            <p:cNvSpPr/>
            <p:nvPr/>
          </p:nvSpPr>
          <p:spPr>
            <a:xfrm>
              <a:off x="642507" y="3481647"/>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Honduras</a:t>
              </a:r>
            </a:p>
          </p:txBody>
        </p:sp>
        <p:sp>
          <p:nvSpPr>
            <p:cNvPr id="225" name="tx225"/>
            <p:cNvSpPr/>
            <p:nvPr/>
          </p:nvSpPr>
          <p:spPr>
            <a:xfrm>
              <a:off x="821364" y="3180994"/>
              <a:ext cx="4270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Kiribati</a:t>
              </a:r>
            </a:p>
          </p:txBody>
        </p:sp>
        <p:sp>
          <p:nvSpPr>
            <p:cNvPr id="226" name="tx226"/>
            <p:cNvSpPr/>
            <p:nvPr/>
          </p:nvSpPr>
          <p:spPr>
            <a:xfrm>
              <a:off x="766957" y="2880340"/>
              <a:ext cx="4814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Ukraine</a:t>
              </a:r>
            </a:p>
          </p:txBody>
        </p:sp>
        <p:sp>
          <p:nvSpPr>
            <p:cNvPr id="227" name="tx227"/>
            <p:cNvSpPr/>
            <p:nvPr/>
          </p:nvSpPr>
          <p:spPr>
            <a:xfrm>
              <a:off x="658052" y="2579686"/>
              <a:ext cx="1707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Sri</a:t>
              </a:r>
            </a:p>
          </p:txBody>
        </p:sp>
        <p:sp>
          <p:nvSpPr>
            <p:cNvPr id="228" name="tx228"/>
            <p:cNvSpPr/>
            <p:nvPr/>
          </p:nvSpPr>
          <p:spPr>
            <a:xfrm>
              <a:off x="867633" y="2579686"/>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Lanka</a:t>
              </a:r>
            </a:p>
          </p:txBody>
        </p:sp>
        <p:sp>
          <p:nvSpPr>
            <p:cNvPr id="229" name="tx229"/>
            <p:cNvSpPr/>
            <p:nvPr/>
          </p:nvSpPr>
          <p:spPr>
            <a:xfrm>
              <a:off x="681369" y="2279033"/>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Mongolia</a:t>
              </a:r>
            </a:p>
          </p:txBody>
        </p:sp>
        <p:sp>
          <p:nvSpPr>
            <p:cNvPr id="230" name="tx230"/>
            <p:cNvSpPr/>
            <p:nvPr/>
          </p:nvSpPr>
          <p:spPr>
            <a:xfrm>
              <a:off x="676340" y="1978379"/>
              <a:ext cx="2382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Viet</a:t>
              </a:r>
            </a:p>
          </p:txBody>
        </p:sp>
        <p:sp>
          <p:nvSpPr>
            <p:cNvPr id="231" name="tx231"/>
            <p:cNvSpPr/>
            <p:nvPr/>
          </p:nvSpPr>
          <p:spPr>
            <a:xfrm>
              <a:off x="953403" y="1978379"/>
              <a:ext cx="2949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Nam</a:t>
              </a:r>
            </a:p>
          </p:txBody>
        </p:sp>
        <p:sp>
          <p:nvSpPr>
            <p:cNvPr id="232" name="tx232"/>
            <p:cNvSpPr/>
            <p:nvPr/>
          </p:nvSpPr>
          <p:spPr>
            <a:xfrm>
              <a:off x="728095" y="1677725"/>
              <a:ext cx="5202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Armenia</a:t>
              </a:r>
            </a:p>
          </p:txBody>
        </p:sp>
        <p:sp>
          <p:nvSpPr>
            <p:cNvPr id="233" name="tx233"/>
            <p:cNvSpPr/>
            <p:nvPr/>
          </p:nvSpPr>
          <p:spPr>
            <a:xfrm>
              <a:off x="758911" y="1377071"/>
              <a:ext cx="48947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Guyana</a:t>
              </a:r>
            </a:p>
          </p:txBody>
        </p:sp>
        <p:sp>
          <p:nvSpPr>
            <p:cNvPr id="234" name="tx234"/>
            <p:cNvSpPr/>
            <p:nvPr/>
          </p:nvSpPr>
          <p:spPr>
            <a:xfrm>
              <a:off x="914359" y="1076418"/>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Cuba</a:t>
              </a:r>
            </a:p>
          </p:txBody>
        </p:sp>
        <p:sp>
          <p:nvSpPr>
            <p:cNvPr id="235" name="tx235"/>
            <p:cNvSpPr/>
            <p:nvPr/>
          </p:nvSpPr>
          <p:spPr>
            <a:xfrm>
              <a:off x="805454" y="775764"/>
              <a:ext cx="4429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Bhutan</a:t>
              </a:r>
            </a:p>
          </p:txBody>
        </p:sp>
        <p:sp>
          <p:nvSpPr>
            <p:cNvPr id="236" name="tx236"/>
            <p:cNvSpPr/>
            <p:nvPr/>
          </p:nvSpPr>
          <p:spPr>
            <a:xfrm>
              <a:off x="1595715"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37" name="tx237"/>
            <p:cNvSpPr/>
            <p:nvPr/>
          </p:nvSpPr>
          <p:spPr>
            <a:xfrm>
              <a:off x="3143551"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38" name="tx238"/>
            <p:cNvSpPr/>
            <p:nvPr/>
          </p:nvSpPr>
          <p:spPr>
            <a:xfrm>
              <a:off x="4722477"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39" name="tx239"/>
            <p:cNvSpPr/>
            <p:nvPr/>
          </p:nvSpPr>
          <p:spPr>
            <a:xfrm>
              <a:off x="6301402"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40" name="tx240"/>
            <p:cNvSpPr/>
            <p:nvPr/>
          </p:nvSpPr>
          <p:spPr>
            <a:xfrm>
              <a:off x="7849238"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41" name="tx241"/>
            <p:cNvSpPr/>
            <p:nvPr/>
          </p:nvSpPr>
          <p:spPr>
            <a:xfrm>
              <a:off x="4353608"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42" name="pt242"/>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44" name="pt244"/>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5" name="tx245"/>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46" name="tx246"/>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47" name="tx247"/>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48" name="tx248"/>
            <p:cNvSpPr/>
            <p:nvPr/>
          </p:nvSpPr>
          <p:spPr>
            <a:xfrm>
              <a:off x="1311019" y="435349"/>
              <a:ext cx="407557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Gavi transition, 2019-2025</a:t>
              </a:r>
            </a:p>
          </p:txBody>
        </p:sp>
        <p:sp>
          <p:nvSpPr>
            <p:cNvPr id="249" name="tx249"/>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50" name="tx250"/>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251" name="tx251"/>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252" name="tx252"/>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DTP3 coverage across years 2019 to 2025 (grey bars), and coverage in specific years (dots), by country. The chart can be used for assessing recovery to pre-pandemic levels and progress beyond 2019.
In 2024, 10 (out of 17) countries had lower coverage than in 2019.
In 2025, 6 countries had lower DTP3 coverage than in 2024.
In 2025, 10 countries had lower coverage than in 2019.</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18084" y="5352476"/>
              <a:ext cx="2201279" cy="0"/>
            </a:xfrm>
            <a:custGeom>
              <a:avLst/>
              <a:pathLst>
                <a:path w="2201279" h="0">
                  <a:moveTo>
                    <a:pt x="0" y="0"/>
                  </a:moveTo>
                  <a:lnTo>
                    <a:pt x="2201279" y="0"/>
                  </a:lnTo>
                  <a:lnTo>
                    <a:pt x="2201279" y="0"/>
                  </a:lnTo>
                </a:path>
              </a:pathLst>
            </a:custGeom>
            <a:ln w="13550" cap="flat">
              <a:solidFill>
                <a:srgbClr val="EBEBEB">
                  <a:alpha val="100000"/>
                </a:srgbClr>
              </a:solidFill>
              <a:prstDash val="solid"/>
              <a:round/>
            </a:ln>
          </p:spPr>
          <p:txBody>
            <a:bodyPr/>
            <a:lstStyle/>
            <a:p/>
          </p:txBody>
        </p:sp>
        <p:sp>
          <p:nvSpPr>
            <p:cNvPr id="5" name="pl5"/>
            <p:cNvSpPr/>
            <p:nvPr/>
          </p:nvSpPr>
          <p:spPr>
            <a:xfrm>
              <a:off x="1118084" y="4983223"/>
              <a:ext cx="2201279" cy="0"/>
            </a:xfrm>
            <a:custGeom>
              <a:avLst/>
              <a:pathLst>
                <a:path w="2201279" h="0">
                  <a:moveTo>
                    <a:pt x="0" y="0"/>
                  </a:moveTo>
                  <a:lnTo>
                    <a:pt x="2201279" y="0"/>
                  </a:lnTo>
                  <a:lnTo>
                    <a:pt x="2201279" y="0"/>
                  </a:lnTo>
                </a:path>
              </a:pathLst>
            </a:custGeom>
            <a:ln w="13550" cap="flat">
              <a:solidFill>
                <a:srgbClr val="EBEBEB">
                  <a:alpha val="100000"/>
                </a:srgbClr>
              </a:solidFill>
              <a:prstDash val="solid"/>
              <a:round/>
            </a:ln>
          </p:spPr>
          <p:txBody>
            <a:bodyPr/>
            <a:lstStyle/>
            <a:p/>
          </p:txBody>
        </p:sp>
        <p:sp>
          <p:nvSpPr>
            <p:cNvPr id="6" name="pl6"/>
            <p:cNvSpPr/>
            <p:nvPr/>
          </p:nvSpPr>
          <p:spPr>
            <a:xfrm>
              <a:off x="1118084" y="4613971"/>
              <a:ext cx="2201279" cy="0"/>
            </a:xfrm>
            <a:custGeom>
              <a:avLst/>
              <a:pathLst>
                <a:path w="2201279" h="0">
                  <a:moveTo>
                    <a:pt x="0" y="0"/>
                  </a:moveTo>
                  <a:lnTo>
                    <a:pt x="2201279" y="0"/>
                  </a:lnTo>
                  <a:lnTo>
                    <a:pt x="2201279" y="0"/>
                  </a:lnTo>
                </a:path>
              </a:pathLst>
            </a:custGeom>
            <a:ln w="13550" cap="flat">
              <a:solidFill>
                <a:srgbClr val="EBEBEB">
                  <a:alpha val="100000"/>
                </a:srgbClr>
              </a:solidFill>
              <a:prstDash val="solid"/>
              <a:round/>
            </a:ln>
          </p:spPr>
          <p:txBody>
            <a:bodyPr/>
            <a:lstStyle/>
            <a:p/>
          </p:txBody>
        </p:sp>
        <p:sp>
          <p:nvSpPr>
            <p:cNvPr id="7" name="pl7"/>
            <p:cNvSpPr/>
            <p:nvPr/>
          </p:nvSpPr>
          <p:spPr>
            <a:xfrm>
              <a:off x="1118084" y="4244718"/>
              <a:ext cx="2201279" cy="0"/>
            </a:xfrm>
            <a:custGeom>
              <a:avLst/>
              <a:pathLst>
                <a:path w="2201279" h="0">
                  <a:moveTo>
                    <a:pt x="0" y="0"/>
                  </a:moveTo>
                  <a:lnTo>
                    <a:pt x="2201279" y="0"/>
                  </a:lnTo>
                  <a:lnTo>
                    <a:pt x="2201279" y="0"/>
                  </a:lnTo>
                </a:path>
              </a:pathLst>
            </a:custGeom>
            <a:ln w="13550" cap="flat">
              <a:solidFill>
                <a:srgbClr val="EBEBEB">
                  <a:alpha val="100000"/>
                </a:srgbClr>
              </a:solidFill>
              <a:prstDash val="solid"/>
              <a:round/>
            </a:ln>
          </p:spPr>
          <p:txBody>
            <a:bodyPr/>
            <a:lstStyle/>
            <a:p/>
          </p:txBody>
        </p:sp>
        <p:sp>
          <p:nvSpPr>
            <p:cNvPr id="8" name="pl8"/>
            <p:cNvSpPr/>
            <p:nvPr/>
          </p:nvSpPr>
          <p:spPr>
            <a:xfrm>
              <a:off x="1118084" y="3875466"/>
              <a:ext cx="2201279" cy="0"/>
            </a:xfrm>
            <a:custGeom>
              <a:avLst/>
              <a:pathLst>
                <a:path w="2201279" h="0">
                  <a:moveTo>
                    <a:pt x="0" y="0"/>
                  </a:moveTo>
                  <a:lnTo>
                    <a:pt x="2201279" y="0"/>
                  </a:lnTo>
                  <a:lnTo>
                    <a:pt x="2201279" y="0"/>
                  </a:lnTo>
                </a:path>
              </a:pathLst>
            </a:custGeom>
            <a:ln w="13550" cap="flat">
              <a:solidFill>
                <a:srgbClr val="EBEBEB">
                  <a:alpha val="100000"/>
                </a:srgbClr>
              </a:solidFill>
              <a:prstDash val="solid"/>
              <a:round/>
            </a:ln>
          </p:spPr>
          <p:txBody>
            <a:bodyPr/>
            <a:lstStyle/>
            <a:p/>
          </p:txBody>
        </p:sp>
        <p:sp>
          <p:nvSpPr>
            <p:cNvPr id="9" name="pl9"/>
            <p:cNvSpPr/>
            <p:nvPr/>
          </p:nvSpPr>
          <p:spPr>
            <a:xfrm>
              <a:off x="1118084" y="3506213"/>
              <a:ext cx="2201279" cy="0"/>
            </a:xfrm>
            <a:custGeom>
              <a:avLst/>
              <a:pathLst>
                <a:path w="2201279" h="0">
                  <a:moveTo>
                    <a:pt x="0" y="0"/>
                  </a:moveTo>
                  <a:lnTo>
                    <a:pt x="2201279" y="0"/>
                  </a:lnTo>
                  <a:lnTo>
                    <a:pt x="2201279" y="0"/>
                  </a:lnTo>
                </a:path>
              </a:pathLst>
            </a:custGeom>
            <a:ln w="13550" cap="flat">
              <a:solidFill>
                <a:srgbClr val="EBEBEB">
                  <a:alpha val="100000"/>
                </a:srgbClr>
              </a:solidFill>
              <a:prstDash val="solid"/>
              <a:round/>
            </a:ln>
          </p:spPr>
          <p:txBody>
            <a:bodyPr/>
            <a:lstStyle/>
            <a:p/>
          </p:txBody>
        </p:sp>
        <p:sp>
          <p:nvSpPr>
            <p:cNvPr id="10" name="pl10"/>
            <p:cNvSpPr/>
            <p:nvPr/>
          </p:nvSpPr>
          <p:spPr>
            <a:xfrm>
              <a:off x="1118084" y="3136961"/>
              <a:ext cx="2201279" cy="0"/>
            </a:xfrm>
            <a:custGeom>
              <a:avLst/>
              <a:pathLst>
                <a:path w="2201279" h="0">
                  <a:moveTo>
                    <a:pt x="0" y="0"/>
                  </a:moveTo>
                  <a:lnTo>
                    <a:pt x="2201279" y="0"/>
                  </a:lnTo>
                  <a:lnTo>
                    <a:pt x="2201279" y="0"/>
                  </a:lnTo>
                </a:path>
              </a:pathLst>
            </a:custGeom>
            <a:ln w="13550" cap="flat">
              <a:solidFill>
                <a:srgbClr val="EBEBEB">
                  <a:alpha val="100000"/>
                </a:srgbClr>
              </a:solidFill>
              <a:prstDash val="solid"/>
              <a:round/>
            </a:ln>
          </p:spPr>
          <p:txBody>
            <a:bodyPr/>
            <a:lstStyle/>
            <a:p/>
          </p:txBody>
        </p:sp>
        <p:sp>
          <p:nvSpPr>
            <p:cNvPr id="11" name="pl11"/>
            <p:cNvSpPr/>
            <p:nvPr/>
          </p:nvSpPr>
          <p:spPr>
            <a:xfrm>
              <a:off x="1118084" y="2767708"/>
              <a:ext cx="2201279" cy="0"/>
            </a:xfrm>
            <a:custGeom>
              <a:avLst/>
              <a:pathLst>
                <a:path w="2201279" h="0">
                  <a:moveTo>
                    <a:pt x="0" y="0"/>
                  </a:moveTo>
                  <a:lnTo>
                    <a:pt x="2201279" y="0"/>
                  </a:lnTo>
                  <a:lnTo>
                    <a:pt x="2201279" y="0"/>
                  </a:lnTo>
                </a:path>
              </a:pathLst>
            </a:custGeom>
            <a:ln w="13550" cap="flat">
              <a:solidFill>
                <a:srgbClr val="EBEBEB">
                  <a:alpha val="100000"/>
                </a:srgbClr>
              </a:solidFill>
              <a:prstDash val="solid"/>
              <a:round/>
            </a:ln>
          </p:spPr>
          <p:txBody>
            <a:bodyPr/>
            <a:lstStyle/>
            <a:p/>
          </p:txBody>
        </p:sp>
        <p:sp>
          <p:nvSpPr>
            <p:cNvPr id="12" name="pl12"/>
            <p:cNvSpPr/>
            <p:nvPr/>
          </p:nvSpPr>
          <p:spPr>
            <a:xfrm>
              <a:off x="1118084" y="2398456"/>
              <a:ext cx="2201279" cy="0"/>
            </a:xfrm>
            <a:custGeom>
              <a:avLst/>
              <a:pathLst>
                <a:path w="2201279" h="0">
                  <a:moveTo>
                    <a:pt x="0" y="0"/>
                  </a:moveTo>
                  <a:lnTo>
                    <a:pt x="2201279" y="0"/>
                  </a:lnTo>
                  <a:lnTo>
                    <a:pt x="2201279" y="0"/>
                  </a:lnTo>
                </a:path>
              </a:pathLst>
            </a:custGeom>
            <a:ln w="13550" cap="flat">
              <a:solidFill>
                <a:srgbClr val="EBEBEB">
                  <a:alpha val="100000"/>
                </a:srgbClr>
              </a:solidFill>
              <a:prstDash val="solid"/>
              <a:round/>
            </a:ln>
          </p:spPr>
          <p:txBody>
            <a:bodyPr/>
            <a:lstStyle/>
            <a:p/>
          </p:txBody>
        </p:sp>
        <p:sp>
          <p:nvSpPr>
            <p:cNvPr id="13" name="pl13"/>
            <p:cNvSpPr/>
            <p:nvPr/>
          </p:nvSpPr>
          <p:spPr>
            <a:xfrm>
              <a:off x="1118084" y="2029203"/>
              <a:ext cx="2201279" cy="0"/>
            </a:xfrm>
            <a:custGeom>
              <a:avLst/>
              <a:pathLst>
                <a:path w="2201279" h="0">
                  <a:moveTo>
                    <a:pt x="0" y="0"/>
                  </a:moveTo>
                  <a:lnTo>
                    <a:pt x="2201279" y="0"/>
                  </a:lnTo>
                  <a:lnTo>
                    <a:pt x="2201279" y="0"/>
                  </a:lnTo>
                </a:path>
              </a:pathLst>
            </a:custGeom>
            <a:ln w="13550" cap="flat">
              <a:solidFill>
                <a:srgbClr val="EBEBEB">
                  <a:alpha val="100000"/>
                </a:srgbClr>
              </a:solidFill>
              <a:prstDash val="solid"/>
              <a:round/>
            </a:ln>
          </p:spPr>
          <p:txBody>
            <a:bodyPr/>
            <a:lstStyle/>
            <a:p/>
          </p:txBody>
        </p:sp>
        <p:sp>
          <p:nvSpPr>
            <p:cNvPr id="14" name="pl14"/>
            <p:cNvSpPr/>
            <p:nvPr/>
          </p:nvSpPr>
          <p:spPr>
            <a:xfrm>
              <a:off x="121814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5166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88519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1872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5225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8577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068636" y="2029203"/>
              <a:ext cx="366879" cy="0"/>
            </a:xfrm>
            <a:custGeom>
              <a:avLst/>
              <a:pathLst>
                <a:path w="366879" h="0">
                  <a:moveTo>
                    <a:pt x="0" y="0"/>
                  </a:moveTo>
                  <a:lnTo>
                    <a:pt x="366879" y="0"/>
                  </a:lnTo>
                </a:path>
              </a:pathLst>
            </a:custGeom>
            <a:ln w="81303" cap="flat">
              <a:solidFill>
                <a:srgbClr val="E8E8E8">
                  <a:alpha val="100000"/>
                </a:srgbClr>
              </a:solidFill>
              <a:prstDash val="solid"/>
              <a:round/>
            </a:ln>
          </p:spPr>
          <p:txBody>
            <a:bodyPr/>
            <a:lstStyle/>
            <a:p/>
          </p:txBody>
        </p:sp>
        <p:sp>
          <p:nvSpPr>
            <p:cNvPr id="21" name="pl21"/>
            <p:cNvSpPr/>
            <p:nvPr/>
          </p:nvSpPr>
          <p:spPr>
            <a:xfrm>
              <a:off x="2202047" y="2398456"/>
              <a:ext cx="266821" cy="0"/>
            </a:xfrm>
            <a:custGeom>
              <a:avLst/>
              <a:pathLst>
                <a:path w="266821" h="0">
                  <a:moveTo>
                    <a:pt x="0" y="0"/>
                  </a:moveTo>
                  <a:lnTo>
                    <a:pt x="266821" y="0"/>
                  </a:lnTo>
                </a:path>
              </a:pathLst>
            </a:custGeom>
            <a:ln w="81303" cap="flat">
              <a:solidFill>
                <a:srgbClr val="E8E8E8">
                  <a:alpha val="100000"/>
                </a:srgbClr>
              </a:solidFill>
              <a:prstDash val="solid"/>
              <a:round/>
            </a:ln>
          </p:spPr>
          <p:txBody>
            <a:bodyPr/>
            <a:lstStyle/>
            <a:p/>
          </p:txBody>
        </p:sp>
        <p:sp>
          <p:nvSpPr>
            <p:cNvPr id="22" name="pl22"/>
            <p:cNvSpPr/>
            <p:nvPr/>
          </p:nvSpPr>
          <p:spPr>
            <a:xfrm>
              <a:off x="2668985" y="2767708"/>
              <a:ext cx="166763" cy="0"/>
            </a:xfrm>
            <a:custGeom>
              <a:avLst/>
              <a:pathLst>
                <a:path w="166763" h="0">
                  <a:moveTo>
                    <a:pt x="0" y="0"/>
                  </a:moveTo>
                  <a:lnTo>
                    <a:pt x="166763" y="0"/>
                  </a:lnTo>
                </a:path>
              </a:pathLst>
            </a:custGeom>
            <a:ln w="81303" cap="flat">
              <a:solidFill>
                <a:srgbClr val="E8E8E8">
                  <a:alpha val="100000"/>
                </a:srgbClr>
              </a:solidFill>
              <a:prstDash val="solid"/>
              <a:round/>
            </a:ln>
          </p:spPr>
          <p:txBody>
            <a:bodyPr/>
            <a:lstStyle/>
            <a:p/>
          </p:txBody>
        </p:sp>
        <p:sp>
          <p:nvSpPr>
            <p:cNvPr id="23" name="pl23"/>
            <p:cNvSpPr/>
            <p:nvPr/>
          </p:nvSpPr>
          <p:spPr>
            <a:xfrm>
              <a:off x="2085312" y="3136961"/>
              <a:ext cx="150087" cy="0"/>
            </a:xfrm>
            <a:custGeom>
              <a:avLst/>
              <a:pathLst>
                <a:path w="150087" h="0">
                  <a:moveTo>
                    <a:pt x="0" y="0"/>
                  </a:moveTo>
                  <a:lnTo>
                    <a:pt x="150087" y="0"/>
                  </a:lnTo>
                </a:path>
              </a:pathLst>
            </a:custGeom>
            <a:ln w="81303" cap="flat">
              <a:solidFill>
                <a:srgbClr val="E8E8E8">
                  <a:alpha val="100000"/>
                </a:srgbClr>
              </a:solidFill>
              <a:prstDash val="solid"/>
              <a:round/>
            </a:ln>
          </p:spPr>
          <p:txBody>
            <a:bodyPr/>
            <a:lstStyle/>
            <a:p/>
          </p:txBody>
        </p:sp>
        <p:sp>
          <p:nvSpPr>
            <p:cNvPr id="24" name="pl24"/>
            <p:cNvSpPr/>
            <p:nvPr/>
          </p:nvSpPr>
          <p:spPr>
            <a:xfrm>
              <a:off x="2635632" y="3506213"/>
              <a:ext cx="150087" cy="0"/>
            </a:xfrm>
            <a:custGeom>
              <a:avLst/>
              <a:pathLst>
                <a:path w="150087" h="0">
                  <a:moveTo>
                    <a:pt x="0" y="0"/>
                  </a:moveTo>
                  <a:lnTo>
                    <a:pt x="150087" y="0"/>
                  </a:lnTo>
                </a:path>
              </a:pathLst>
            </a:custGeom>
            <a:ln w="81303" cap="flat">
              <a:solidFill>
                <a:srgbClr val="E8E8E8">
                  <a:alpha val="100000"/>
                </a:srgbClr>
              </a:solidFill>
              <a:prstDash val="solid"/>
              <a:round/>
            </a:ln>
          </p:spPr>
          <p:txBody>
            <a:bodyPr/>
            <a:lstStyle/>
            <a:p/>
          </p:txBody>
        </p:sp>
        <p:sp>
          <p:nvSpPr>
            <p:cNvPr id="25" name="pl25"/>
            <p:cNvSpPr/>
            <p:nvPr/>
          </p:nvSpPr>
          <p:spPr>
            <a:xfrm>
              <a:off x="2585603" y="3875466"/>
              <a:ext cx="150087" cy="0"/>
            </a:xfrm>
            <a:custGeom>
              <a:avLst/>
              <a:pathLst>
                <a:path w="150087" h="0">
                  <a:moveTo>
                    <a:pt x="0" y="0"/>
                  </a:moveTo>
                  <a:lnTo>
                    <a:pt x="150087" y="0"/>
                  </a:lnTo>
                </a:path>
              </a:pathLst>
            </a:custGeom>
            <a:ln w="81303" cap="flat">
              <a:solidFill>
                <a:srgbClr val="E8E8E8">
                  <a:alpha val="100000"/>
                </a:srgbClr>
              </a:solidFill>
              <a:prstDash val="solid"/>
              <a:round/>
            </a:ln>
          </p:spPr>
          <p:txBody>
            <a:bodyPr/>
            <a:lstStyle/>
            <a:p/>
          </p:txBody>
        </p:sp>
        <p:sp>
          <p:nvSpPr>
            <p:cNvPr id="26" name="pl26"/>
            <p:cNvSpPr/>
            <p:nvPr/>
          </p:nvSpPr>
          <p:spPr>
            <a:xfrm>
              <a:off x="2652309" y="4244718"/>
              <a:ext cx="66705" cy="0"/>
            </a:xfrm>
            <a:custGeom>
              <a:avLst/>
              <a:pathLst>
                <a:path w="66705" h="0">
                  <a:moveTo>
                    <a:pt x="0" y="0"/>
                  </a:moveTo>
                  <a:lnTo>
                    <a:pt x="66705" y="0"/>
                  </a:lnTo>
                </a:path>
              </a:pathLst>
            </a:custGeom>
            <a:ln w="81303" cap="flat">
              <a:solidFill>
                <a:srgbClr val="E8E8E8">
                  <a:alpha val="100000"/>
                </a:srgbClr>
              </a:solidFill>
              <a:prstDash val="solid"/>
              <a:round/>
            </a:ln>
          </p:spPr>
          <p:txBody>
            <a:bodyPr/>
            <a:lstStyle/>
            <a:p/>
          </p:txBody>
        </p:sp>
        <p:sp>
          <p:nvSpPr>
            <p:cNvPr id="27" name="pl27"/>
            <p:cNvSpPr/>
            <p:nvPr/>
          </p:nvSpPr>
          <p:spPr>
            <a:xfrm>
              <a:off x="2585603" y="4613971"/>
              <a:ext cx="50029" cy="0"/>
            </a:xfrm>
            <a:custGeom>
              <a:avLst/>
              <a:pathLst>
                <a:path w="50029" h="0">
                  <a:moveTo>
                    <a:pt x="0" y="0"/>
                  </a:moveTo>
                  <a:lnTo>
                    <a:pt x="50029" y="0"/>
                  </a:lnTo>
                </a:path>
              </a:pathLst>
            </a:custGeom>
            <a:ln w="81303" cap="flat">
              <a:solidFill>
                <a:srgbClr val="E8E8E8">
                  <a:alpha val="100000"/>
                </a:srgbClr>
              </a:solidFill>
              <a:prstDash val="solid"/>
              <a:round/>
            </a:ln>
          </p:spPr>
          <p:txBody>
            <a:bodyPr/>
            <a:lstStyle/>
            <a:p/>
          </p:txBody>
        </p:sp>
        <p:sp>
          <p:nvSpPr>
            <p:cNvPr id="28" name="pl28"/>
            <p:cNvSpPr/>
            <p:nvPr/>
          </p:nvSpPr>
          <p:spPr>
            <a:xfrm>
              <a:off x="2819072" y="4983223"/>
              <a:ext cx="50029" cy="0"/>
            </a:xfrm>
            <a:custGeom>
              <a:avLst/>
              <a:pathLst>
                <a:path w="50029" h="0">
                  <a:moveTo>
                    <a:pt x="0" y="0"/>
                  </a:moveTo>
                  <a:lnTo>
                    <a:pt x="50029" y="0"/>
                  </a:lnTo>
                </a:path>
              </a:pathLst>
            </a:custGeom>
            <a:ln w="81303" cap="flat">
              <a:solidFill>
                <a:srgbClr val="E8E8E8">
                  <a:alpha val="100000"/>
                </a:srgbClr>
              </a:solidFill>
              <a:prstDash val="solid"/>
              <a:round/>
            </a:ln>
          </p:spPr>
          <p:txBody>
            <a:bodyPr/>
            <a:lstStyle/>
            <a:p/>
          </p:txBody>
        </p:sp>
        <p:sp>
          <p:nvSpPr>
            <p:cNvPr id="29" name="pl29"/>
            <p:cNvSpPr/>
            <p:nvPr/>
          </p:nvSpPr>
          <p:spPr>
            <a:xfrm>
              <a:off x="2819072" y="5352476"/>
              <a:ext cx="33352" cy="0"/>
            </a:xfrm>
            <a:custGeom>
              <a:avLst/>
              <a:pathLst>
                <a:path w="33352" h="0">
                  <a:moveTo>
                    <a:pt x="0" y="0"/>
                  </a:moveTo>
                  <a:lnTo>
                    <a:pt x="33352" y="0"/>
                  </a:lnTo>
                </a:path>
              </a:pathLst>
            </a:custGeom>
            <a:ln w="81303" cap="flat">
              <a:solidFill>
                <a:srgbClr val="E8E8E8">
                  <a:alpha val="100000"/>
                </a:srgbClr>
              </a:solidFill>
              <a:prstDash val="solid"/>
              <a:round/>
            </a:ln>
          </p:spPr>
          <p:txBody>
            <a:bodyPr/>
            <a:lstStyle/>
            <a:p/>
          </p:txBody>
        </p:sp>
        <p:sp>
          <p:nvSpPr>
            <p:cNvPr id="30" name="pt30"/>
            <p:cNvSpPr/>
            <p:nvPr/>
          </p:nvSpPr>
          <p:spPr>
            <a:xfrm>
              <a:off x="2230900" y="31324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2080812" y="31324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2431016" y="2024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2064136" y="2024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2464369" y="23939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2197547" y="23939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2781219" y="35017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2631132" y="35017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2714514" y="42402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2647809" y="42402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631132" y="4609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581103" y="4609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831249" y="27632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664485" y="27632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847925" y="5347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814572" y="5347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731190" y="387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581103" y="387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864601" y="49787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814572" y="49787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190248" y="309180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1" name="pt51"/>
            <p:cNvSpPr/>
            <p:nvPr/>
          </p:nvSpPr>
          <p:spPr>
            <a:xfrm>
              <a:off x="2040161" y="309180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2" name="pt52"/>
            <p:cNvSpPr/>
            <p:nvPr/>
          </p:nvSpPr>
          <p:spPr>
            <a:xfrm>
              <a:off x="2390364" y="198405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3" name="pt53"/>
            <p:cNvSpPr/>
            <p:nvPr/>
          </p:nvSpPr>
          <p:spPr>
            <a:xfrm>
              <a:off x="2023484" y="19840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4" name="pt54"/>
            <p:cNvSpPr/>
            <p:nvPr/>
          </p:nvSpPr>
          <p:spPr>
            <a:xfrm>
              <a:off x="2423717" y="235330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5" name="pt55"/>
            <p:cNvSpPr/>
            <p:nvPr/>
          </p:nvSpPr>
          <p:spPr>
            <a:xfrm>
              <a:off x="2156895" y="235330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6" name="pt56"/>
            <p:cNvSpPr/>
            <p:nvPr/>
          </p:nvSpPr>
          <p:spPr>
            <a:xfrm>
              <a:off x="2740568" y="346106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7" name="pt57"/>
            <p:cNvSpPr/>
            <p:nvPr/>
          </p:nvSpPr>
          <p:spPr>
            <a:xfrm>
              <a:off x="2590480" y="346106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8" name="pt58"/>
            <p:cNvSpPr/>
            <p:nvPr/>
          </p:nvSpPr>
          <p:spPr>
            <a:xfrm>
              <a:off x="2673862" y="419956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9" name="pt59"/>
            <p:cNvSpPr/>
            <p:nvPr/>
          </p:nvSpPr>
          <p:spPr>
            <a:xfrm>
              <a:off x="2607157" y="419956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0" name="pt60"/>
            <p:cNvSpPr/>
            <p:nvPr/>
          </p:nvSpPr>
          <p:spPr>
            <a:xfrm>
              <a:off x="2590480" y="456881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1" name="pt61"/>
            <p:cNvSpPr/>
            <p:nvPr/>
          </p:nvSpPr>
          <p:spPr>
            <a:xfrm>
              <a:off x="2540451" y="456881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2" name="pt62"/>
            <p:cNvSpPr/>
            <p:nvPr/>
          </p:nvSpPr>
          <p:spPr>
            <a:xfrm>
              <a:off x="2790597" y="272255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3" name="pt63"/>
            <p:cNvSpPr/>
            <p:nvPr/>
          </p:nvSpPr>
          <p:spPr>
            <a:xfrm>
              <a:off x="2623833" y="272255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4" name="pt64"/>
            <p:cNvSpPr/>
            <p:nvPr/>
          </p:nvSpPr>
          <p:spPr>
            <a:xfrm>
              <a:off x="2807273" y="530732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5" name="pt65"/>
            <p:cNvSpPr/>
            <p:nvPr/>
          </p:nvSpPr>
          <p:spPr>
            <a:xfrm>
              <a:off x="2773920" y="53073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6" name="pt66"/>
            <p:cNvSpPr/>
            <p:nvPr/>
          </p:nvSpPr>
          <p:spPr>
            <a:xfrm>
              <a:off x="2690539" y="383031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7" name="pt67"/>
            <p:cNvSpPr/>
            <p:nvPr/>
          </p:nvSpPr>
          <p:spPr>
            <a:xfrm>
              <a:off x="2540451" y="383031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8" name="pt68"/>
            <p:cNvSpPr/>
            <p:nvPr/>
          </p:nvSpPr>
          <p:spPr>
            <a:xfrm>
              <a:off x="2823949" y="493807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9" name="pt69"/>
            <p:cNvSpPr/>
            <p:nvPr/>
          </p:nvSpPr>
          <p:spPr>
            <a:xfrm>
              <a:off x="2773920" y="493807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0" name="tx70"/>
            <p:cNvSpPr/>
            <p:nvPr/>
          </p:nvSpPr>
          <p:spPr>
            <a:xfrm>
              <a:off x="3033236" y="309563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71" name="tx71"/>
            <p:cNvSpPr/>
            <p:nvPr/>
          </p:nvSpPr>
          <p:spPr>
            <a:xfrm>
              <a:off x="3001140" y="1987872"/>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-22%</a:t>
              </a:r>
            </a:p>
          </p:txBody>
        </p:sp>
        <p:sp>
          <p:nvSpPr>
            <p:cNvPr id="72" name="tx72"/>
            <p:cNvSpPr/>
            <p:nvPr/>
          </p:nvSpPr>
          <p:spPr>
            <a:xfrm>
              <a:off x="3001140" y="2357125"/>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-16%</a:t>
              </a:r>
            </a:p>
          </p:txBody>
        </p:sp>
        <p:sp>
          <p:nvSpPr>
            <p:cNvPr id="73" name="tx73"/>
            <p:cNvSpPr/>
            <p:nvPr/>
          </p:nvSpPr>
          <p:spPr>
            <a:xfrm>
              <a:off x="3033236" y="346488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74" name="tx74"/>
            <p:cNvSpPr/>
            <p:nvPr/>
          </p:nvSpPr>
          <p:spPr>
            <a:xfrm>
              <a:off x="3033236" y="420338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75" name="tx75"/>
            <p:cNvSpPr/>
            <p:nvPr/>
          </p:nvSpPr>
          <p:spPr>
            <a:xfrm>
              <a:off x="3033236" y="457264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76" name="tx76"/>
            <p:cNvSpPr/>
            <p:nvPr/>
          </p:nvSpPr>
          <p:spPr>
            <a:xfrm>
              <a:off x="3001140" y="2726377"/>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-10%</a:t>
              </a:r>
            </a:p>
          </p:txBody>
        </p:sp>
        <p:sp>
          <p:nvSpPr>
            <p:cNvPr id="77" name="tx77"/>
            <p:cNvSpPr/>
            <p:nvPr/>
          </p:nvSpPr>
          <p:spPr>
            <a:xfrm>
              <a:off x="3033236" y="531114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78" name="tx78"/>
            <p:cNvSpPr/>
            <p:nvPr/>
          </p:nvSpPr>
          <p:spPr>
            <a:xfrm>
              <a:off x="3033236" y="383413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79" name="tx79"/>
            <p:cNvSpPr/>
            <p:nvPr/>
          </p:nvSpPr>
          <p:spPr>
            <a:xfrm>
              <a:off x="3033236" y="494189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80" name="rc80"/>
            <p:cNvSpPr/>
            <p:nvPr/>
          </p:nvSpPr>
          <p:spPr>
            <a:xfrm>
              <a:off x="1118084" y="1807652"/>
              <a:ext cx="2201279" cy="3766375"/>
            </a:xfrm>
            <a:prstGeom prst="rect">
              <a:avLst/>
            </a:prstGeom>
            <a:noFill/>
            <a:ln w="13550" cap="rnd">
              <a:solidFill>
                <a:srgbClr val="999999">
                  <a:alpha val="100000"/>
                </a:srgbClr>
              </a:solidFill>
              <a:prstDash val="solid"/>
              <a:round/>
            </a:ln>
          </p:spPr>
          <p:txBody>
            <a:bodyPr/>
            <a:lstStyle/>
            <a:p/>
          </p:txBody>
        </p:sp>
        <p:sp>
          <p:nvSpPr>
            <p:cNvPr id="81" name="pl81"/>
            <p:cNvSpPr/>
            <p:nvPr/>
          </p:nvSpPr>
          <p:spPr>
            <a:xfrm>
              <a:off x="3928353" y="5035974"/>
              <a:ext cx="2201279" cy="0"/>
            </a:xfrm>
            <a:custGeom>
              <a:avLst/>
              <a:pathLst>
                <a:path w="2201279" h="0">
                  <a:moveTo>
                    <a:pt x="0" y="0"/>
                  </a:moveTo>
                  <a:lnTo>
                    <a:pt x="2201279" y="0"/>
                  </a:lnTo>
                  <a:lnTo>
                    <a:pt x="2201279" y="0"/>
                  </a:lnTo>
                </a:path>
              </a:pathLst>
            </a:custGeom>
            <a:ln w="13550" cap="flat">
              <a:solidFill>
                <a:srgbClr val="EBEBEB">
                  <a:alpha val="100000"/>
                </a:srgbClr>
              </a:solidFill>
              <a:prstDash val="solid"/>
              <a:round/>
            </a:ln>
          </p:spPr>
          <p:txBody>
            <a:bodyPr/>
            <a:lstStyle/>
            <a:p/>
          </p:txBody>
        </p:sp>
        <p:sp>
          <p:nvSpPr>
            <p:cNvPr id="82" name="pl82"/>
            <p:cNvSpPr/>
            <p:nvPr/>
          </p:nvSpPr>
          <p:spPr>
            <a:xfrm>
              <a:off x="3928353" y="4139217"/>
              <a:ext cx="2201279" cy="0"/>
            </a:xfrm>
            <a:custGeom>
              <a:avLst/>
              <a:pathLst>
                <a:path w="2201279" h="0">
                  <a:moveTo>
                    <a:pt x="0" y="0"/>
                  </a:moveTo>
                  <a:lnTo>
                    <a:pt x="2201279" y="0"/>
                  </a:lnTo>
                  <a:lnTo>
                    <a:pt x="2201279" y="0"/>
                  </a:lnTo>
                </a:path>
              </a:pathLst>
            </a:custGeom>
            <a:ln w="13550" cap="flat">
              <a:solidFill>
                <a:srgbClr val="EBEBEB">
                  <a:alpha val="100000"/>
                </a:srgbClr>
              </a:solidFill>
              <a:prstDash val="solid"/>
              <a:round/>
            </a:ln>
          </p:spPr>
          <p:txBody>
            <a:bodyPr/>
            <a:lstStyle/>
            <a:p/>
          </p:txBody>
        </p:sp>
        <p:sp>
          <p:nvSpPr>
            <p:cNvPr id="83" name="pl83"/>
            <p:cNvSpPr/>
            <p:nvPr/>
          </p:nvSpPr>
          <p:spPr>
            <a:xfrm>
              <a:off x="3928353" y="3242461"/>
              <a:ext cx="2201279" cy="0"/>
            </a:xfrm>
            <a:custGeom>
              <a:avLst/>
              <a:pathLst>
                <a:path w="2201279" h="0">
                  <a:moveTo>
                    <a:pt x="0" y="0"/>
                  </a:moveTo>
                  <a:lnTo>
                    <a:pt x="2201279" y="0"/>
                  </a:lnTo>
                  <a:lnTo>
                    <a:pt x="2201279" y="0"/>
                  </a:lnTo>
                </a:path>
              </a:pathLst>
            </a:custGeom>
            <a:ln w="13550" cap="flat">
              <a:solidFill>
                <a:srgbClr val="EBEBEB">
                  <a:alpha val="100000"/>
                </a:srgbClr>
              </a:solidFill>
              <a:prstDash val="solid"/>
              <a:round/>
            </a:ln>
          </p:spPr>
          <p:txBody>
            <a:bodyPr/>
            <a:lstStyle/>
            <a:p/>
          </p:txBody>
        </p:sp>
        <p:sp>
          <p:nvSpPr>
            <p:cNvPr id="84" name="pl84"/>
            <p:cNvSpPr/>
            <p:nvPr/>
          </p:nvSpPr>
          <p:spPr>
            <a:xfrm>
              <a:off x="3928353" y="2345705"/>
              <a:ext cx="2201279" cy="0"/>
            </a:xfrm>
            <a:custGeom>
              <a:avLst/>
              <a:pathLst>
                <a:path w="2201279" h="0">
                  <a:moveTo>
                    <a:pt x="0" y="0"/>
                  </a:moveTo>
                  <a:lnTo>
                    <a:pt x="2201279" y="0"/>
                  </a:lnTo>
                  <a:lnTo>
                    <a:pt x="2201279" y="0"/>
                  </a:lnTo>
                </a:path>
              </a:pathLst>
            </a:custGeom>
            <a:ln w="13550" cap="flat">
              <a:solidFill>
                <a:srgbClr val="EBEBEB">
                  <a:alpha val="100000"/>
                </a:srgbClr>
              </a:solidFill>
              <a:prstDash val="solid"/>
              <a:round/>
            </a:ln>
          </p:spPr>
          <p:txBody>
            <a:bodyPr/>
            <a:lstStyle/>
            <a:p/>
          </p:txBody>
        </p:sp>
        <p:sp>
          <p:nvSpPr>
            <p:cNvPr id="85" name="pl85"/>
            <p:cNvSpPr/>
            <p:nvPr/>
          </p:nvSpPr>
          <p:spPr>
            <a:xfrm>
              <a:off x="402841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436193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469546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02899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6252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69604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362520" y="2345705"/>
              <a:ext cx="233469" cy="0"/>
            </a:xfrm>
            <a:custGeom>
              <a:avLst/>
              <a:pathLst>
                <a:path w="233469" h="0">
                  <a:moveTo>
                    <a:pt x="0" y="0"/>
                  </a:moveTo>
                  <a:lnTo>
                    <a:pt x="233469" y="0"/>
                  </a:lnTo>
                </a:path>
              </a:pathLst>
            </a:custGeom>
            <a:ln w="81303" cap="flat">
              <a:solidFill>
                <a:srgbClr val="E8E8E8">
                  <a:alpha val="100000"/>
                </a:srgbClr>
              </a:solidFill>
              <a:prstDash val="solid"/>
              <a:round/>
            </a:ln>
          </p:spPr>
          <p:txBody>
            <a:bodyPr/>
            <a:lstStyle/>
            <a:p/>
          </p:txBody>
        </p:sp>
        <p:sp>
          <p:nvSpPr>
            <p:cNvPr id="92" name="pl92"/>
            <p:cNvSpPr/>
            <p:nvPr/>
          </p:nvSpPr>
          <p:spPr>
            <a:xfrm>
              <a:off x="5512607" y="3242461"/>
              <a:ext cx="133410" cy="0"/>
            </a:xfrm>
            <a:custGeom>
              <a:avLst/>
              <a:pathLst>
                <a:path w="133410" h="0">
                  <a:moveTo>
                    <a:pt x="0" y="0"/>
                  </a:moveTo>
                  <a:lnTo>
                    <a:pt x="133410" y="0"/>
                  </a:lnTo>
                </a:path>
              </a:pathLst>
            </a:custGeom>
            <a:ln w="81303" cap="flat">
              <a:solidFill>
                <a:srgbClr val="E8E8E8">
                  <a:alpha val="100000"/>
                </a:srgbClr>
              </a:solidFill>
              <a:prstDash val="solid"/>
              <a:round/>
            </a:ln>
          </p:spPr>
          <p:txBody>
            <a:bodyPr/>
            <a:lstStyle/>
            <a:p/>
          </p:txBody>
        </p:sp>
        <p:sp>
          <p:nvSpPr>
            <p:cNvPr id="93" name="pl93"/>
            <p:cNvSpPr/>
            <p:nvPr/>
          </p:nvSpPr>
          <p:spPr>
            <a:xfrm>
              <a:off x="5562636" y="4139217"/>
              <a:ext cx="83381" cy="0"/>
            </a:xfrm>
            <a:custGeom>
              <a:avLst/>
              <a:pathLst>
                <a:path w="83381" h="0">
                  <a:moveTo>
                    <a:pt x="0" y="0"/>
                  </a:moveTo>
                  <a:lnTo>
                    <a:pt x="83381" y="0"/>
                  </a:lnTo>
                </a:path>
              </a:pathLst>
            </a:custGeom>
            <a:ln w="81303" cap="flat">
              <a:solidFill>
                <a:srgbClr val="E8E8E8">
                  <a:alpha val="100000"/>
                </a:srgbClr>
              </a:solidFill>
              <a:prstDash val="solid"/>
              <a:round/>
            </a:ln>
          </p:spPr>
          <p:txBody>
            <a:bodyPr/>
            <a:lstStyle/>
            <a:p/>
          </p:txBody>
        </p:sp>
        <p:sp>
          <p:nvSpPr>
            <p:cNvPr id="94" name="pl94"/>
            <p:cNvSpPr/>
            <p:nvPr/>
          </p:nvSpPr>
          <p:spPr>
            <a:xfrm>
              <a:off x="5646018" y="5035974"/>
              <a:ext cx="33352" cy="0"/>
            </a:xfrm>
            <a:custGeom>
              <a:avLst/>
              <a:pathLst>
                <a:path w="33352" h="0">
                  <a:moveTo>
                    <a:pt x="0" y="0"/>
                  </a:moveTo>
                  <a:lnTo>
                    <a:pt x="33352" y="0"/>
                  </a:lnTo>
                </a:path>
              </a:pathLst>
            </a:custGeom>
            <a:ln w="81303" cap="flat">
              <a:solidFill>
                <a:srgbClr val="E8E8E8">
                  <a:alpha val="100000"/>
                </a:srgbClr>
              </a:solidFill>
              <a:prstDash val="solid"/>
              <a:round/>
            </a:ln>
          </p:spPr>
          <p:txBody>
            <a:bodyPr/>
            <a:lstStyle/>
            <a:p/>
          </p:txBody>
        </p:sp>
        <p:sp>
          <p:nvSpPr>
            <p:cNvPr id="95" name="pt95"/>
            <p:cNvSpPr/>
            <p:nvPr/>
          </p:nvSpPr>
          <p:spPr>
            <a:xfrm>
              <a:off x="5558136"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641518"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641518"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674871"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358020"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591489"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508107"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641518"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517485" y="409406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5600866" y="409406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5600866" y="499082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5634219"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5317368" y="230055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8" name="pt108"/>
            <p:cNvSpPr/>
            <p:nvPr/>
          </p:nvSpPr>
          <p:spPr>
            <a:xfrm>
              <a:off x="5550837"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5467455" y="319731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5600866" y="31973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tx111"/>
            <p:cNvSpPr/>
            <p:nvPr/>
          </p:nvSpPr>
          <p:spPr>
            <a:xfrm>
              <a:off x="5829012" y="409788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112" name="tx112"/>
            <p:cNvSpPr/>
            <p:nvPr/>
          </p:nvSpPr>
          <p:spPr>
            <a:xfrm>
              <a:off x="5829012" y="499464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13" name="tx113"/>
            <p:cNvSpPr/>
            <p:nvPr/>
          </p:nvSpPr>
          <p:spPr>
            <a:xfrm>
              <a:off x="5796917" y="2304375"/>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+14%</a:t>
              </a:r>
            </a:p>
          </p:txBody>
        </p:sp>
        <p:sp>
          <p:nvSpPr>
            <p:cNvPr id="114" name="tx114"/>
            <p:cNvSpPr/>
            <p:nvPr/>
          </p:nvSpPr>
          <p:spPr>
            <a:xfrm>
              <a:off x="5829012" y="320113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15" name="rc115"/>
            <p:cNvSpPr/>
            <p:nvPr/>
          </p:nvSpPr>
          <p:spPr>
            <a:xfrm>
              <a:off x="3928353" y="1807652"/>
              <a:ext cx="2201279" cy="3766375"/>
            </a:xfrm>
            <a:prstGeom prst="rect">
              <a:avLst/>
            </a:prstGeom>
            <a:noFill/>
            <a:ln w="13550" cap="rnd">
              <a:solidFill>
                <a:srgbClr val="999999">
                  <a:alpha val="100000"/>
                </a:srgbClr>
              </a:solidFill>
              <a:prstDash val="solid"/>
              <a:round/>
            </a:ln>
          </p:spPr>
          <p:txBody>
            <a:bodyPr/>
            <a:lstStyle/>
            <a:p/>
          </p:txBody>
        </p:sp>
        <p:sp>
          <p:nvSpPr>
            <p:cNvPr id="116" name="pl116"/>
            <p:cNvSpPr/>
            <p:nvPr/>
          </p:nvSpPr>
          <p:spPr>
            <a:xfrm>
              <a:off x="6873131" y="4867832"/>
              <a:ext cx="2201279" cy="0"/>
            </a:xfrm>
            <a:custGeom>
              <a:avLst/>
              <a:pathLst>
                <a:path w="2201279" h="0">
                  <a:moveTo>
                    <a:pt x="0" y="0"/>
                  </a:moveTo>
                  <a:lnTo>
                    <a:pt x="2201279" y="0"/>
                  </a:lnTo>
                  <a:lnTo>
                    <a:pt x="2201279" y="0"/>
                  </a:lnTo>
                </a:path>
              </a:pathLst>
            </a:custGeom>
            <a:ln w="13550" cap="flat">
              <a:solidFill>
                <a:srgbClr val="EBEBEB">
                  <a:alpha val="100000"/>
                </a:srgbClr>
              </a:solidFill>
              <a:prstDash val="solid"/>
              <a:round/>
            </a:ln>
          </p:spPr>
          <p:txBody>
            <a:bodyPr/>
            <a:lstStyle/>
            <a:p/>
          </p:txBody>
        </p:sp>
        <p:sp>
          <p:nvSpPr>
            <p:cNvPr id="117" name="pl117"/>
            <p:cNvSpPr/>
            <p:nvPr/>
          </p:nvSpPr>
          <p:spPr>
            <a:xfrm>
              <a:off x="6873131" y="3690839"/>
              <a:ext cx="2201279" cy="0"/>
            </a:xfrm>
            <a:custGeom>
              <a:avLst/>
              <a:pathLst>
                <a:path w="2201279" h="0">
                  <a:moveTo>
                    <a:pt x="0" y="0"/>
                  </a:moveTo>
                  <a:lnTo>
                    <a:pt x="2201279" y="0"/>
                  </a:lnTo>
                  <a:lnTo>
                    <a:pt x="2201279" y="0"/>
                  </a:lnTo>
                </a:path>
              </a:pathLst>
            </a:custGeom>
            <a:ln w="13550" cap="flat">
              <a:solidFill>
                <a:srgbClr val="EBEBEB">
                  <a:alpha val="100000"/>
                </a:srgbClr>
              </a:solidFill>
              <a:prstDash val="solid"/>
              <a:round/>
            </a:ln>
          </p:spPr>
          <p:txBody>
            <a:bodyPr/>
            <a:lstStyle/>
            <a:p/>
          </p:txBody>
        </p:sp>
        <p:sp>
          <p:nvSpPr>
            <p:cNvPr id="118" name="pl118"/>
            <p:cNvSpPr/>
            <p:nvPr/>
          </p:nvSpPr>
          <p:spPr>
            <a:xfrm>
              <a:off x="6873131" y="2513847"/>
              <a:ext cx="2201279" cy="0"/>
            </a:xfrm>
            <a:custGeom>
              <a:avLst/>
              <a:pathLst>
                <a:path w="2201279" h="0">
                  <a:moveTo>
                    <a:pt x="0" y="0"/>
                  </a:moveTo>
                  <a:lnTo>
                    <a:pt x="2201279" y="0"/>
                  </a:lnTo>
                  <a:lnTo>
                    <a:pt x="2201279" y="0"/>
                  </a:lnTo>
                </a:path>
              </a:pathLst>
            </a:custGeom>
            <a:ln w="13550" cap="flat">
              <a:solidFill>
                <a:srgbClr val="EBEBEB">
                  <a:alpha val="100000"/>
                </a:srgbClr>
              </a:solidFill>
              <a:prstDash val="solid"/>
              <a:round/>
            </a:ln>
          </p:spPr>
          <p:txBody>
            <a:bodyPr/>
            <a:lstStyle/>
            <a:p/>
          </p:txBody>
        </p:sp>
        <p:sp>
          <p:nvSpPr>
            <p:cNvPr id="119" name="pl119"/>
            <p:cNvSpPr/>
            <p:nvPr/>
          </p:nvSpPr>
          <p:spPr>
            <a:xfrm>
              <a:off x="69731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30671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764024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97377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30729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864082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8624149" y="251384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6" name="pl126"/>
            <p:cNvSpPr/>
            <p:nvPr/>
          </p:nvSpPr>
          <p:spPr>
            <a:xfrm>
              <a:off x="8624149"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7" name="pl127"/>
            <p:cNvSpPr/>
            <p:nvPr/>
          </p:nvSpPr>
          <p:spPr>
            <a:xfrm>
              <a:off x="8357327" y="486783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8" name="pt128"/>
            <p:cNvSpPr/>
            <p:nvPr/>
          </p:nvSpPr>
          <p:spPr>
            <a:xfrm>
              <a:off x="8619649"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8619649"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8619649"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8619649"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8352827"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8352827"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8578997" y="246869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8578997"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6" name="pt136"/>
            <p:cNvSpPr/>
            <p:nvPr/>
          </p:nvSpPr>
          <p:spPr>
            <a:xfrm>
              <a:off x="8578997"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7" name="pt137"/>
            <p:cNvSpPr/>
            <p:nvPr/>
          </p:nvSpPr>
          <p:spPr>
            <a:xfrm>
              <a:off x="8578997"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312175" y="48226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312175"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tx140"/>
            <p:cNvSpPr/>
            <p:nvPr/>
          </p:nvSpPr>
          <p:spPr>
            <a:xfrm>
              <a:off x="8807532" y="247251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41" name="tx141"/>
            <p:cNvSpPr/>
            <p:nvPr/>
          </p:nvSpPr>
          <p:spPr>
            <a:xfrm>
              <a:off x="8807532"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42" name="tx142"/>
            <p:cNvSpPr/>
            <p:nvPr/>
          </p:nvSpPr>
          <p:spPr>
            <a:xfrm>
              <a:off x="8807532" y="482650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43" name="rc143"/>
            <p:cNvSpPr/>
            <p:nvPr/>
          </p:nvSpPr>
          <p:spPr>
            <a:xfrm>
              <a:off x="6873131" y="1807652"/>
              <a:ext cx="2201279" cy="3766375"/>
            </a:xfrm>
            <a:prstGeom prst="rect">
              <a:avLst/>
            </a:prstGeom>
            <a:noFill/>
            <a:ln w="13550" cap="rnd">
              <a:solidFill>
                <a:srgbClr val="999999">
                  <a:alpha val="100000"/>
                </a:srgbClr>
              </a:solidFill>
              <a:prstDash val="solid"/>
              <a:round/>
            </a:ln>
          </p:spPr>
          <p:txBody>
            <a:bodyPr/>
            <a:lstStyle/>
            <a:p/>
          </p:txBody>
        </p:sp>
        <p:sp>
          <p:nvSpPr>
            <p:cNvPr id="144" name="rc144"/>
            <p:cNvSpPr/>
            <p:nvPr/>
          </p:nvSpPr>
          <p:spPr>
            <a:xfrm>
              <a:off x="1118084" y="1592799"/>
              <a:ext cx="220127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45" name="tx145"/>
            <p:cNvSpPr/>
            <p:nvPr/>
          </p:nvSpPr>
          <p:spPr>
            <a:xfrm>
              <a:off x="1979562"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46" name="rc146"/>
            <p:cNvSpPr/>
            <p:nvPr/>
          </p:nvSpPr>
          <p:spPr>
            <a:xfrm>
              <a:off x="3928353" y="1592799"/>
              <a:ext cx="220127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47" name="tx147"/>
            <p:cNvSpPr/>
            <p:nvPr/>
          </p:nvSpPr>
          <p:spPr>
            <a:xfrm>
              <a:off x="4814612"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48" name="rc148"/>
            <p:cNvSpPr/>
            <p:nvPr/>
          </p:nvSpPr>
          <p:spPr>
            <a:xfrm>
              <a:off x="6873131" y="1592799"/>
              <a:ext cx="220127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49" name="tx149"/>
            <p:cNvSpPr/>
            <p:nvPr/>
          </p:nvSpPr>
          <p:spPr>
            <a:xfrm>
              <a:off x="7827787"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50" name="pl150"/>
            <p:cNvSpPr/>
            <p:nvPr/>
          </p:nvSpPr>
          <p:spPr>
            <a:xfrm>
              <a:off x="1118084" y="5574027"/>
              <a:ext cx="2201279" cy="0"/>
            </a:xfrm>
            <a:custGeom>
              <a:avLst/>
              <a:pathLst>
                <a:path w="2201279" h="0">
                  <a:moveTo>
                    <a:pt x="0" y="0"/>
                  </a:moveTo>
                  <a:lnTo>
                    <a:pt x="2201279" y="0"/>
                  </a:lnTo>
                </a:path>
              </a:pathLst>
            </a:custGeom>
            <a:ln w="8130" cap="flat">
              <a:solidFill>
                <a:srgbClr val="000000">
                  <a:alpha val="100000"/>
                </a:srgbClr>
              </a:solidFill>
              <a:prstDash val="solid"/>
              <a:round/>
            </a:ln>
          </p:spPr>
          <p:txBody>
            <a:bodyPr/>
            <a:lstStyle/>
            <a:p/>
          </p:txBody>
        </p:sp>
        <p:sp>
          <p:nvSpPr>
            <p:cNvPr id="151" name="pl151"/>
            <p:cNvSpPr/>
            <p:nvPr/>
          </p:nvSpPr>
          <p:spPr>
            <a:xfrm>
              <a:off x="121814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2" name="pl152"/>
            <p:cNvSpPr/>
            <p:nvPr/>
          </p:nvSpPr>
          <p:spPr>
            <a:xfrm>
              <a:off x="155166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3" name="pl153"/>
            <p:cNvSpPr/>
            <p:nvPr/>
          </p:nvSpPr>
          <p:spPr>
            <a:xfrm>
              <a:off x="188519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4" name="pl154"/>
            <p:cNvSpPr/>
            <p:nvPr/>
          </p:nvSpPr>
          <p:spPr>
            <a:xfrm>
              <a:off x="221872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5" name="pl155"/>
            <p:cNvSpPr/>
            <p:nvPr/>
          </p:nvSpPr>
          <p:spPr>
            <a:xfrm>
              <a:off x="255225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6" name="pl156"/>
            <p:cNvSpPr/>
            <p:nvPr/>
          </p:nvSpPr>
          <p:spPr>
            <a:xfrm>
              <a:off x="288577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7" name="tx157"/>
            <p:cNvSpPr/>
            <p:nvPr/>
          </p:nvSpPr>
          <p:spPr>
            <a:xfrm>
              <a:off x="1187052"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58" name="tx158"/>
            <p:cNvSpPr/>
            <p:nvPr/>
          </p:nvSpPr>
          <p:spPr>
            <a:xfrm>
              <a:off x="148949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59" name="tx159"/>
            <p:cNvSpPr/>
            <p:nvPr/>
          </p:nvSpPr>
          <p:spPr>
            <a:xfrm>
              <a:off x="182301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60" name="tx160"/>
            <p:cNvSpPr/>
            <p:nvPr/>
          </p:nvSpPr>
          <p:spPr>
            <a:xfrm>
              <a:off x="215654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61" name="tx161"/>
            <p:cNvSpPr/>
            <p:nvPr/>
          </p:nvSpPr>
          <p:spPr>
            <a:xfrm>
              <a:off x="249007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62" name="tx162"/>
            <p:cNvSpPr/>
            <p:nvPr/>
          </p:nvSpPr>
          <p:spPr>
            <a:xfrm>
              <a:off x="2792509"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63" name="pl163"/>
            <p:cNvSpPr/>
            <p:nvPr/>
          </p:nvSpPr>
          <p:spPr>
            <a:xfrm>
              <a:off x="3928353" y="5574027"/>
              <a:ext cx="2201279" cy="0"/>
            </a:xfrm>
            <a:custGeom>
              <a:avLst/>
              <a:pathLst>
                <a:path w="2201279" h="0">
                  <a:moveTo>
                    <a:pt x="0" y="0"/>
                  </a:moveTo>
                  <a:lnTo>
                    <a:pt x="2201279" y="0"/>
                  </a:lnTo>
                </a:path>
              </a:pathLst>
            </a:custGeom>
            <a:ln w="8130" cap="flat">
              <a:solidFill>
                <a:srgbClr val="000000">
                  <a:alpha val="100000"/>
                </a:srgbClr>
              </a:solidFill>
              <a:prstDash val="solid"/>
              <a:round/>
            </a:ln>
          </p:spPr>
          <p:txBody>
            <a:bodyPr/>
            <a:lstStyle/>
            <a:p/>
          </p:txBody>
        </p:sp>
        <p:sp>
          <p:nvSpPr>
            <p:cNvPr id="164" name="pl164"/>
            <p:cNvSpPr/>
            <p:nvPr/>
          </p:nvSpPr>
          <p:spPr>
            <a:xfrm>
              <a:off x="402841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5" name="pl165"/>
            <p:cNvSpPr/>
            <p:nvPr/>
          </p:nvSpPr>
          <p:spPr>
            <a:xfrm>
              <a:off x="436193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6" name="pl166"/>
            <p:cNvSpPr/>
            <p:nvPr/>
          </p:nvSpPr>
          <p:spPr>
            <a:xfrm>
              <a:off x="469546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7" name="pl167"/>
            <p:cNvSpPr/>
            <p:nvPr/>
          </p:nvSpPr>
          <p:spPr>
            <a:xfrm>
              <a:off x="502899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8" name="pl168"/>
            <p:cNvSpPr/>
            <p:nvPr/>
          </p:nvSpPr>
          <p:spPr>
            <a:xfrm>
              <a:off x="536252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9" name="pl169"/>
            <p:cNvSpPr/>
            <p:nvPr/>
          </p:nvSpPr>
          <p:spPr>
            <a:xfrm>
              <a:off x="569604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0" name="tx170"/>
            <p:cNvSpPr/>
            <p:nvPr/>
          </p:nvSpPr>
          <p:spPr>
            <a:xfrm>
              <a:off x="3997322"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71" name="tx171"/>
            <p:cNvSpPr/>
            <p:nvPr/>
          </p:nvSpPr>
          <p:spPr>
            <a:xfrm>
              <a:off x="429975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72" name="tx172"/>
            <p:cNvSpPr/>
            <p:nvPr/>
          </p:nvSpPr>
          <p:spPr>
            <a:xfrm>
              <a:off x="463328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73" name="tx173"/>
            <p:cNvSpPr/>
            <p:nvPr/>
          </p:nvSpPr>
          <p:spPr>
            <a:xfrm>
              <a:off x="496681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74" name="tx174"/>
            <p:cNvSpPr/>
            <p:nvPr/>
          </p:nvSpPr>
          <p:spPr>
            <a:xfrm>
              <a:off x="530034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75" name="tx175"/>
            <p:cNvSpPr/>
            <p:nvPr/>
          </p:nvSpPr>
          <p:spPr>
            <a:xfrm>
              <a:off x="560277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76" name="pl176"/>
            <p:cNvSpPr/>
            <p:nvPr/>
          </p:nvSpPr>
          <p:spPr>
            <a:xfrm>
              <a:off x="6873131" y="5574027"/>
              <a:ext cx="2201279" cy="0"/>
            </a:xfrm>
            <a:custGeom>
              <a:avLst/>
              <a:pathLst>
                <a:path w="2201279" h="0">
                  <a:moveTo>
                    <a:pt x="0" y="0"/>
                  </a:moveTo>
                  <a:lnTo>
                    <a:pt x="2201279" y="0"/>
                  </a:lnTo>
                </a:path>
              </a:pathLst>
            </a:custGeom>
            <a:ln w="8130" cap="flat">
              <a:solidFill>
                <a:srgbClr val="000000">
                  <a:alpha val="100000"/>
                </a:srgbClr>
              </a:solidFill>
              <a:prstDash val="solid"/>
              <a:round/>
            </a:ln>
          </p:spPr>
          <p:txBody>
            <a:bodyPr/>
            <a:lstStyle/>
            <a:p/>
          </p:txBody>
        </p:sp>
        <p:sp>
          <p:nvSpPr>
            <p:cNvPr id="177" name="pl177"/>
            <p:cNvSpPr/>
            <p:nvPr/>
          </p:nvSpPr>
          <p:spPr>
            <a:xfrm>
              <a:off x="69731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8" name="pl178"/>
            <p:cNvSpPr/>
            <p:nvPr/>
          </p:nvSpPr>
          <p:spPr>
            <a:xfrm>
              <a:off x="730671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9" name="pl179"/>
            <p:cNvSpPr/>
            <p:nvPr/>
          </p:nvSpPr>
          <p:spPr>
            <a:xfrm>
              <a:off x="764024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0" name="pl180"/>
            <p:cNvSpPr/>
            <p:nvPr/>
          </p:nvSpPr>
          <p:spPr>
            <a:xfrm>
              <a:off x="797377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1" name="pl181"/>
            <p:cNvSpPr/>
            <p:nvPr/>
          </p:nvSpPr>
          <p:spPr>
            <a:xfrm>
              <a:off x="830729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2" name="pl182"/>
            <p:cNvSpPr/>
            <p:nvPr/>
          </p:nvSpPr>
          <p:spPr>
            <a:xfrm>
              <a:off x="864082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3" name="tx183"/>
            <p:cNvSpPr/>
            <p:nvPr/>
          </p:nvSpPr>
          <p:spPr>
            <a:xfrm>
              <a:off x="694210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84" name="tx184"/>
            <p:cNvSpPr/>
            <p:nvPr/>
          </p:nvSpPr>
          <p:spPr>
            <a:xfrm>
              <a:off x="724453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5" name="tx185"/>
            <p:cNvSpPr/>
            <p:nvPr/>
          </p:nvSpPr>
          <p:spPr>
            <a:xfrm>
              <a:off x="757806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6" name="tx186"/>
            <p:cNvSpPr/>
            <p:nvPr/>
          </p:nvSpPr>
          <p:spPr>
            <a:xfrm>
              <a:off x="791159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7" name="tx187"/>
            <p:cNvSpPr/>
            <p:nvPr/>
          </p:nvSpPr>
          <p:spPr>
            <a:xfrm>
              <a:off x="824511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88" name="tx188"/>
            <p:cNvSpPr/>
            <p:nvPr/>
          </p:nvSpPr>
          <p:spPr>
            <a:xfrm>
              <a:off x="854755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89" name="tx189"/>
            <p:cNvSpPr/>
            <p:nvPr/>
          </p:nvSpPr>
          <p:spPr>
            <a:xfrm>
              <a:off x="6199222" y="4827827"/>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Timor-Leste</a:t>
              </a:r>
            </a:p>
          </p:txBody>
        </p:sp>
        <p:sp>
          <p:nvSpPr>
            <p:cNvPr id="190" name="tx190"/>
            <p:cNvSpPr/>
            <p:nvPr/>
          </p:nvSpPr>
          <p:spPr>
            <a:xfrm>
              <a:off x="6399750" y="3650834"/>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Guyana</a:t>
              </a:r>
            </a:p>
          </p:txBody>
        </p:sp>
        <p:sp>
          <p:nvSpPr>
            <p:cNvPr id="191" name="tx191"/>
            <p:cNvSpPr/>
            <p:nvPr/>
          </p:nvSpPr>
          <p:spPr>
            <a:xfrm>
              <a:off x="6524108" y="2473842"/>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Cuba</a:t>
              </a:r>
            </a:p>
          </p:txBody>
        </p:sp>
        <p:sp>
          <p:nvSpPr>
            <p:cNvPr id="192" name="tx192"/>
            <p:cNvSpPr/>
            <p:nvPr/>
          </p:nvSpPr>
          <p:spPr>
            <a:xfrm>
              <a:off x="3492188" y="4995969"/>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Bhutan</a:t>
              </a:r>
            </a:p>
          </p:txBody>
        </p:sp>
        <p:sp>
          <p:nvSpPr>
            <p:cNvPr id="193" name="tx193"/>
            <p:cNvSpPr/>
            <p:nvPr/>
          </p:nvSpPr>
          <p:spPr>
            <a:xfrm>
              <a:off x="3430374" y="4099212"/>
              <a:ext cx="4161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Armenia</a:t>
              </a:r>
            </a:p>
          </p:txBody>
        </p:sp>
        <p:sp>
          <p:nvSpPr>
            <p:cNvPr id="194" name="tx194"/>
            <p:cNvSpPr/>
            <p:nvPr/>
          </p:nvSpPr>
          <p:spPr>
            <a:xfrm>
              <a:off x="3388952" y="3202456"/>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Viet Nam</a:t>
              </a:r>
            </a:p>
          </p:txBody>
        </p:sp>
        <p:sp>
          <p:nvSpPr>
            <p:cNvPr id="195" name="tx195"/>
            <p:cNvSpPr/>
            <p:nvPr/>
          </p:nvSpPr>
          <p:spPr>
            <a:xfrm>
              <a:off x="3461464" y="2305700"/>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Ukraine</a:t>
              </a:r>
            </a:p>
          </p:txBody>
        </p:sp>
        <p:sp>
          <p:nvSpPr>
            <p:cNvPr id="196" name="tx196"/>
            <p:cNvSpPr/>
            <p:nvPr/>
          </p:nvSpPr>
          <p:spPr>
            <a:xfrm>
              <a:off x="582706" y="5312471"/>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Mongolia</a:t>
              </a:r>
            </a:p>
          </p:txBody>
        </p:sp>
        <p:sp>
          <p:nvSpPr>
            <p:cNvPr id="197" name="tx197"/>
            <p:cNvSpPr/>
            <p:nvPr/>
          </p:nvSpPr>
          <p:spPr>
            <a:xfrm>
              <a:off x="564052" y="4943218"/>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Sri Lanka</a:t>
              </a:r>
            </a:p>
          </p:txBody>
        </p:sp>
        <p:sp>
          <p:nvSpPr>
            <p:cNvPr id="198" name="tx198"/>
            <p:cNvSpPr/>
            <p:nvPr/>
          </p:nvSpPr>
          <p:spPr>
            <a:xfrm>
              <a:off x="551433" y="4573966"/>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199" name="tx199"/>
            <p:cNvSpPr/>
            <p:nvPr/>
          </p:nvSpPr>
          <p:spPr>
            <a:xfrm>
              <a:off x="551616" y="4204713"/>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Honduras</a:t>
              </a:r>
            </a:p>
          </p:txBody>
        </p:sp>
        <p:sp>
          <p:nvSpPr>
            <p:cNvPr id="200" name="tx200"/>
            <p:cNvSpPr/>
            <p:nvPr/>
          </p:nvSpPr>
          <p:spPr>
            <a:xfrm>
              <a:off x="613795" y="3835461"/>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Moldova</a:t>
              </a:r>
            </a:p>
          </p:txBody>
        </p:sp>
        <p:sp>
          <p:nvSpPr>
            <p:cNvPr id="201" name="tx201"/>
            <p:cNvSpPr/>
            <p:nvPr/>
          </p:nvSpPr>
          <p:spPr>
            <a:xfrm>
              <a:off x="638576" y="3466208"/>
              <a:ext cx="3976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Georgia</a:t>
              </a:r>
            </a:p>
          </p:txBody>
        </p:sp>
        <p:sp>
          <p:nvSpPr>
            <p:cNvPr id="202" name="tx202"/>
            <p:cNvSpPr/>
            <p:nvPr/>
          </p:nvSpPr>
          <p:spPr>
            <a:xfrm>
              <a:off x="688227" y="3096956"/>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203" name="tx203"/>
            <p:cNvSpPr/>
            <p:nvPr/>
          </p:nvSpPr>
          <p:spPr>
            <a:xfrm>
              <a:off x="694720" y="2727703"/>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Kiribati</a:t>
              </a:r>
            </a:p>
          </p:txBody>
        </p:sp>
        <p:sp>
          <p:nvSpPr>
            <p:cNvPr id="204" name="tx204"/>
            <p:cNvSpPr/>
            <p:nvPr/>
          </p:nvSpPr>
          <p:spPr>
            <a:xfrm>
              <a:off x="707156" y="2358451"/>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Bolivia</a:t>
              </a:r>
            </a:p>
          </p:txBody>
        </p:sp>
        <p:sp>
          <p:nvSpPr>
            <p:cNvPr id="205" name="tx205"/>
            <p:cNvSpPr/>
            <p:nvPr/>
          </p:nvSpPr>
          <p:spPr>
            <a:xfrm>
              <a:off x="508182" y="1989198"/>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Azerbaijan</a:t>
              </a:r>
            </a:p>
          </p:txBody>
        </p:sp>
        <p:sp>
          <p:nvSpPr>
            <p:cNvPr id="206" name="tx206"/>
            <p:cNvSpPr/>
            <p:nvPr/>
          </p:nvSpPr>
          <p:spPr>
            <a:xfrm>
              <a:off x="3964625"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07" name="pt207"/>
            <p:cNvSpPr/>
            <p:nvPr/>
          </p:nvSpPr>
          <p:spPr>
            <a:xfrm>
              <a:off x="5120231"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727582"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9" name="tx209"/>
            <p:cNvSpPr/>
            <p:nvPr/>
          </p:nvSpPr>
          <p:spPr>
            <a:xfrm>
              <a:off x="5371802"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10" name="tx210"/>
            <p:cNvSpPr/>
            <p:nvPr/>
          </p:nvSpPr>
          <p:spPr>
            <a:xfrm>
              <a:off x="5979152"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11" name="tx211"/>
            <p:cNvSpPr/>
            <p:nvPr/>
          </p:nvSpPr>
          <p:spPr>
            <a:xfrm>
              <a:off x="1118084"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2019 and 2025</a:t>
              </a:r>
            </a:p>
          </p:txBody>
        </p:sp>
        <p:sp>
          <p:nvSpPr>
            <p:cNvPr id="212" name="tx212"/>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3" name="tx213"/>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2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2019 and 2025, and change in coverage between the two years.
Overall, 10 out of 17 (59%) countries in Gavi transition had a decline in coverage. The largest decline was in Azerbaijan (-22 percentage points), followed by Bolivia (-16 percentage points).
There were 4 (24%) countries with an increase in DTP3 coverage. Coverage remained the same in 3 countries between 2019 and 2025.
</a:t>
            </a:r>
          </a:p>
        </p:txBody>
      </p:sp>
      <p:sp>
        <p:nvSpPr>
          <p:cNvPr id="21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DTP3 coverage increased in four countries and decreased in 10 countries.</a:t>
            </a:r>
          </a:p>
        </p:txBody>
      </p:sp>
      <p:grpSp xmlns:pic="http://schemas.openxmlformats.org/drawingml/2006/picture">
        <p:nvGrpSpPr>
          <p:cNvPr id="216" name=""/>
          <p:cNvGrpSpPr/>
          <p:nvPr/>
        </p:nvGrpSpPr>
        <p:grpSpPr>
          <a:xfrm>
            <a:off x="292608" y="1005840"/>
            <a:ext cx="8595360" cy="28575"/>
            <a:chOff x="292608" y="1005840"/>
            <a:chExt cx="8595360" cy="28575"/>
          </a:xfrm>
        </p:grpSpPr>
        <p:sp>
          <p:nvSpPr>
            <p:cNvPr id="21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4650" y="5209539"/>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5" name="pl5"/>
            <p:cNvSpPr/>
            <p:nvPr/>
          </p:nvSpPr>
          <p:spPr>
            <a:xfrm>
              <a:off x="1074650" y="4602059"/>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6" name="pl6"/>
            <p:cNvSpPr/>
            <p:nvPr/>
          </p:nvSpPr>
          <p:spPr>
            <a:xfrm>
              <a:off x="1074650" y="3994579"/>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7" name="pl7"/>
            <p:cNvSpPr/>
            <p:nvPr/>
          </p:nvSpPr>
          <p:spPr>
            <a:xfrm>
              <a:off x="1074650" y="3387100"/>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8" name="pl8"/>
            <p:cNvSpPr/>
            <p:nvPr/>
          </p:nvSpPr>
          <p:spPr>
            <a:xfrm>
              <a:off x="1074650" y="2779620"/>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9" name="pl9"/>
            <p:cNvSpPr/>
            <p:nvPr/>
          </p:nvSpPr>
          <p:spPr>
            <a:xfrm>
              <a:off x="1074650" y="2172140"/>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10" name="pl10"/>
            <p:cNvSpPr/>
            <p:nvPr/>
          </p:nvSpPr>
          <p:spPr>
            <a:xfrm>
              <a:off x="117495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50929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4364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7798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1233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466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29352" y="2172140"/>
              <a:ext cx="117020" cy="0"/>
            </a:xfrm>
            <a:custGeom>
              <a:avLst/>
              <a:pathLst>
                <a:path w="117020" h="0">
                  <a:moveTo>
                    <a:pt x="0" y="0"/>
                  </a:moveTo>
                  <a:lnTo>
                    <a:pt x="117020" y="0"/>
                  </a:lnTo>
                </a:path>
              </a:pathLst>
            </a:custGeom>
            <a:ln w="81303" cap="flat">
              <a:solidFill>
                <a:srgbClr val="E8E8E8">
                  <a:alpha val="100000"/>
                </a:srgbClr>
              </a:solidFill>
              <a:prstDash val="solid"/>
              <a:round/>
            </a:ln>
          </p:spPr>
          <p:txBody>
            <a:bodyPr/>
            <a:lstStyle/>
            <a:p/>
          </p:txBody>
        </p:sp>
        <p:sp>
          <p:nvSpPr>
            <p:cNvPr id="17" name="pl17"/>
            <p:cNvSpPr/>
            <p:nvPr/>
          </p:nvSpPr>
          <p:spPr>
            <a:xfrm>
              <a:off x="2044249" y="2779620"/>
              <a:ext cx="100303" cy="0"/>
            </a:xfrm>
            <a:custGeom>
              <a:avLst/>
              <a:pathLst>
                <a:path w="100303" h="0">
                  <a:moveTo>
                    <a:pt x="0" y="0"/>
                  </a:moveTo>
                  <a:lnTo>
                    <a:pt x="100303" y="0"/>
                  </a:lnTo>
                </a:path>
              </a:pathLst>
            </a:custGeom>
            <a:ln w="81303" cap="flat">
              <a:solidFill>
                <a:srgbClr val="E8E8E8">
                  <a:alpha val="100000"/>
                </a:srgbClr>
              </a:solidFill>
              <a:prstDash val="solid"/>
              <a:round/>
            </a:ln>
          </p:spPr>
          <p:txBody>
            <a:bodyPr/>
            <a:lstStyle/>
            <a:p/>
          </p:txBody>
        </p:sp>
        <p:sp>
          <p:nvSpPr>
            <p:cNvPr id="18" name="pl18"/>
            <p:cNvSpPr/>
            <p:nvPr/>
          </p:nvSpPr>
          <p:spPr>
            <a:xfrm>
              <a:off x="2545766" y="3387100"/>
              <a:ext cx="66868" cy="0"/>
            </a:xfrm>
            <a:custGeom>
              <a:avLst/>
              <a:pathLst>
                <a:path w="66868" h="0">
                  <a:moveTo>
                    <a:pt x="0" y="0"/>
                  </a:moveTo>
                  <a:lnTo>
                    <a:pt x="66868" y="0"/>
                  </a:lnTo>
                </a:path>
              </a:pathLst>
            </a:custGeom>
            <a:ln w="81303" cap="flat">
              <a:solidFill>
                <a:srgbClr val="E8E8E8">
                  <a:alpha val="100000"/>
                </a:srgbClr>
              </a:solidFill>
              <a:prstDash val="solid"/>
              <a:round/>
            </a:ln>
          </p:spPr>
          <p:txBody>
            <a:bodyPr/>
            <a:lstStyle/>
            <a:p/>
          </p:txBody>
        </p:sp>
        <p:sp>
          <p:nvSpPr>
            <p:cNvPr id="19" name="pl19"/>
            <p:cNvSpPr/>
            <p:nvPr/>
          </p:nvSpPr>
          <p:spPr>
            <a:xfrm>
              <a:off x="2595918" y="3994579"/>
              <a:ext cx="16717" cy="0"/>
            </a:xfrm>
            <a:custGeom>
              <a:avLst/>
              <a:pathLst>
                <a:path w="16717" h="0">
                  <a:moveTo>
                    <a:pt x="0" y="0"/>
                  </a:moveTo>
                  <a:lnTo>
                    <a:pt x="16717" y="0"/>
                  </a:lnTo>
                </a:path>
              </a:pathLst>
            </a:custGeom>
            <a:ln w="81303" cap="flat">
              <a:solidFill>
                <a:srgbClr val="E8E8E8">
                  <a:alpha val="100000"/>
                </a:srgbClr>
              </a:solidFill>
              <a:prstDash val="solid"/>
              <a:round/>
            </a:ln>
          </p:spPr>
          <p:txBody>
            <a:bodyPr/>
            <a:lstStyle/>
            <a:p/>
          </p:txBody>
        </p:sp>
        <p:sp>
          <p:nvSpPr>
            <p:cNvPr id="20" name="pl20"/>
            <p:cNvSpPr/>
            <p:nvPr/>
          </p:nvSpPr>
          <p:spPr>
            <a:xfrm>
              <a:off x="2612635" y="4602059"/>
              <a:ext cx="16717" cy="0"/>
            </a:xfrm>
            <a:custGeom>
              <a:avLst/>
              <a:pathLst>
                <a:path w="16717" h="0">
                  <a:moveTo>
                    <a:pt x="0" y="0"/>
                  </a:moveTo>
                  <a:lnTo>
                    <a:pt x="16717" y="0"/>
                  </a:lnTo>
                </a:path>
              </a:pathLst>
            </a:custGeom>
            <a:ln w="81303" cap="flat">
              <a:solidFill>
                <a:srgbClr val="E8E8E8">
                  <a:alpha val="100000"/>
                </a:srgbClr>
              </a:solidFill>
              <a:prstDash val="solid"/>
              <a:round/>
            </a:ln>
          </p:spPr>
          <p:txBody>
            <a:bodyPr/>
            <a:lstStyle/>
            <a:p/>
          </p:txBody>
        </p:sp>
        <p:sp>
          <p:nvSpPr>
            <p:cNvPr id="21" name="pl21"/>
            <p:cNvSpPr/>
            <p:nvPr/>
          </p:nvSpPr>
          <p:spPr>
            <a:xfrm>
              <a:off x="2779807" y="5209539"/>
              <a:ext cx="16717" cy="0"/>
            </a:xfrm>
            <a:custGeom>
              <a:avLst/>
              <a:pathLst>
                <a:path w="16717" h="0">
                  <a:moveTo>
                    <a:pt x="0" y="0"/>
                  </a:moveTo>
                  <a:lnTo>
                    <a:pt x="16717" y="0"/>
                  </a:lnTo>
                </a:path>
              </a:pathLst>
            </a:custGeom>
            <a:ln w="81303" cap="flat">
              <a:solidFill>
                <a:srgbClr val="E8E8E8">
                  <a:alpha val="100000"/>
                </a:srgbClr>
              </a:solidFill>
              <a:prstDash val="solid"/>
              <a:round/>
            </a:ln>
          </p:spPr>
          <p:txBody>
            <a:bodyPr/>
            <a:lstStyle/>
            <a:p/>
          </p:txBody>
        </p:sp>
        <p:sp>
          <p:nvSpPr>
            <p:cNvPr id="22" name="pt22"/>
            <p:cNvSpPr/>
            <p:nvPr/>
          </p:nvSpPr>
          <p:spPr>
            <a:xfrm>
              <a:off x="2140052"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 name="pt23"/>
            <p:cNvSpPr/>
            <p:nvPr/>
          </p:nvSpPr>
          <p:spPr>
            <a:xfrm>
              <a:off x="2039749"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2608135"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591418"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624852"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2608135"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2741873"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2624852"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2608135"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2541266"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2792024"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2775307"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2099400" y="273446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5" name="pt35"/>
            <p:cNvSpPr/>
            <p:nvPr/>
          </p:nvSpPr>
          <p:spPr>
            <a:xfrm>
              <a:off x="1999097" y="27344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 name="pt36"/>
            <p:cNvSpPr/>
            <p:nvPr/>
          </p:nvSpPr>
          <p:spPr>
            <a:xfrm>
              <a:off x="2567483" y="39494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7" name="pt37"/>
            <p:cNvSpPr/>
            <p:nvPr/>
          </p:nvSpPr>
          <p:spPr>
            <a:xfrm>
              <a:off x="2550766" y="39494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8" name="pt38"/>
            <p:cNvSpPr/>
            <p:nvPr/>
          </p:nvSpPr>
          <p:spPr>
            <a:xfrm>
              <a:off x="2584200" y="455690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9" name="pt39"/>
            <p:cNvSpPr/>
            <p:nvPr/>
          </p:nvSpPr>
          <p:spPr>
            <a:xfrm>
              <a:off x="2567483" y="45569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0" name="pt40"/>
            <p:cNvSpPr/>
            <p:nvPr/>
          </p:nvSpPr>
          <p:spPr>
            <a:xfrm>
              <a:off x="2701221" y="21269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1" name="pt41"/>
            <p:cNvSpPr/>
            <p:nvPr/>
          </p:nvSpPr>
          <p:spPr>
            <a:xfrm>
              <a:off x="2584200" y="21269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2" name="pt42"/>
            <p:cNvSpPr/>
            <p:nvPr/>
          </p:nvSpPr>
          <p:spPr>
            <a:xfrm>
              <a:off x="2567483" y="334194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3" name="pt43"/>
            <p:cNvSpPr/>
            <p:nvPr/>
          </p:nvSpPr>
          <p:spPr>
            <a:xfrm>
              <a:off x="2500614" y="33419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4" name="pt44"/>
            <p:cNvSpPr/>
            <p:nvPr/>
          </p:nvSpPr>
          <p:spPr>
            <a:xfrm>
              <a:off x="2751372" y="51643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5" name="pt45"/>
            <p:cNvSpPr/>
            <p:nvPr/>
          </p:nvSpPr>
          <p:spPr>
            <a:xfrm>
              <a:off x="2734655" y="5164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6" name="tx46"/>
            <p:cNvSpPr/>
            <p:nvPr/>
          </p:nvSpPr>
          <p:spPr>
            <a:xfrm>
              <a:off x="2994747" y="273828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47" name="tx47"/>
            <p:cNvSpPr/>
            <p:nvPr/>
          </p:nvSpPr>
          <p:spPr>
            <a:xfrm>
              <a:off x="2994747" y="395324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48" name="tx48"/>
            <p:cNvSpPr/>
            <p:nvPr/>
          </p:nvSpPr>
          <p:spPr>
            <a:xfrm>
              <a:off x="2994747" y="456072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49" name="tx49"/>
            <p:cNvSpPr/>
            <p:nvPr/>
          </p:nvSpPr>
          <p:spPr>
            <a:xfrm>
              <a:off x="2994747" y="21308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50" name="tx50"/>
            <p:cNvSpPr/>
            <p:nvPr/>
          </p:nvSpPr>
          <p:spPr>
            <a:xfrm>
              <a:off x="2994747" y="334576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51" name="tx51"/>
            <p:cNvSpPr/>
            <p:nvPr/>
          </p:nvSpPr>
          <p:spPr>
            <a:xfrm>
              <a:off x="2994747" y="516820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52" name="rc52"/>
            <p:cNvSpPr/>
            <p:nvPr/>
          </p:nvSpPr>
          <p:spPr>
            <a:xfrm>
              <a:off x="1074650" y="1807652"/>
              <a:ext cx="2206674" cy="3766375"/>
            </a:xfrm>
            <a:prstGeom prst="rect">
              <a:avLst/>
            </a:prstGeom>
            <a:noFill/>
            <a:ln w="13550" cap="rnd">
              <a:solidFill>
                <a:srgbClr val="999999">
                  <a:alpha val="100000"/>
                </a:srgbClr>
              </a:solidFill>
              <a:prstDash val="solid"/>
              <a:round/>
            </a:ln>
          </p:spPr>
          <p:txBody>
            <a:bodyPr/>
            <a:lstStyle/>
            <a:p/>
          </p:txBody>
        </p:sp>
        <p:sp>
          <p:nvSpPr>
            <p:cNvPr id="53" name="pl53"/>
            <p:cNvSpPr/>
            <p:nvPr/>
          </p:nvSpPr>
          <p:spPr>
            <a:xfrm>
              <a:off x="3917563" y="5035974"/>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54" name="pl54"/>
            <p:cNvSpPr/>
            <p:nvPr/>
          </p:nvSpPr>
          <p:spPr>
            <a:xfrm>
              <a:off x="3917563" y="4139217"/>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55" name="pl55"/>
            <p:cNvSpPr/>
            <p:nvPr/>
          </p:nvSpPr>
          <p:spPr>
            <a:xfrm>
              <a:off x="3917563" y="3242461"/>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56" name="pl56"/>
            <p:cNvSpPr/>
            <p:nvPr/>
          </p:nvSpPr>
          <p:spPr>
            <a:xfrm>
              <a:off x="3917563" y="2345705"/>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57" name="pl57"/>
            <p:cNvSpPr/>
            <p:nvPr/>
          </p:nvSpPr>
          <p:spPr>
            <a:xfrm>
              <a:off x="401786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435221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468655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502090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535524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568959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5488983" y="2345705"/>
              <a:ext cx="100303" cy="0"/>
            </a:xfrm>
            <a:custGeom>
              <a:avLst/>
              <a:pathLst>
                <a:path w="100303" h="0">
                  <a:moveTo>
                    <a:pt x="0" y="0"/>
                  </a:moveTo>
                  <a:lnTo>
                    <a:pt x="100303" y="0"/>
                  </a:lnTo>
                </a:path>
              </a:pathLst>
            </a:custGeom>
            <a:ln w="81303" cap="flat">
              <a:solidFill>
                <a:srgbClr val="E8E8E8">
                  <a:alpha val="100000"/>
                </a:srgbClr>
              </a:solidFill>
              <a:prstDash val="solid"/>
              <a:round/>
            </a:ln>
          </p:spPr>
          <p:txBody>
            <a:bodyPr/>
            <a:lstStyle/>
            <a:p/>
          </p:txBody>
        </p:sp>
        <p:sp>
          <p:nvSpPr>
            <p:cNvPr id="64" name="pl64"/>
            <p:cNvSpPr/>
            <p:nvPr/>
          </p:nvSpPr>
          <p:spPr>
            <a:xfrm>
              <a:off x="5321811" y="3242461"/>
              <a:ext cx="66868" cy="0"/>
            </a:xfrm>
            <a:custGeom>
              <a:avLst/>
              <a:pathLst>
                <a:path w="66868" h="0">
                  <a:moveTo>
                    <a:pt x="0" y="0"/>
                  </a:moveTo>
                  <a:lnTo>
                    <a:pt x="66868" y="0"/>
                  </a:lnTo>
                </a:path>
              </a:pathLst>
            </a:custGeom>
            <a:ln w="81303" cap="flat">
              <a:solidFill>
                <a:srgbClr val="E8E8E8">
                  <a:alpha val="100000"/>
                </a:srgbClr>
              </a:solidFill>
              <a:prstDash val="solid"/>
              <a:round/>
            </a:ln>
          </p:spPr>
          <p:txBody>
            <a:bodyPr/>
            <a:lstStyle/>
            <a:p/>
          </p:txBody>
        </p:sp>
        <p:sp>
          <p:nvSpPr>
            <p:cNvPr id="65" name="pl65"/>
            <p:cNvSpPr/>
            <p:nvPr/>
          </p:nvSpPr>
          <p:spPr>
            <a:xfrm>
              <a:off x="5589286" y="4139217"/>
              <a:ext cx="50151" cy="0"/>
            </a:xfrm>
            <a:custGeom>
              <a:avLst/>
              <a:pathLst>
                <a:path w="50151" h="0">
                  <a:moveTo>
                    <a:pt x="0" y="0"/>
                  </a:moveTo>
                  <a:lnTo>
                    <a:pt x="50151" y="0"/>
                  </a:lnTo>
                </a:path>
              </a:pathLst>
            </a:custGeom>
            <a:ln w="81303" cap="flat">
              <a:solidFill>
                <a:srgbClr val="E8E8E8">
                  <a:alpha val="100000"/>
                </a:srgbClr>
              </a:solidFill>
              <a:prstDash val="solid"/>
              <a:round/>
            </a:ln>
          </p:spPr>
          <p:txBody>
            <a:bodyPr/>
            <a:lstStyle/>
            <a:p/>
          </p:txBody>
        </p:sp>
        <p:sp>
          <p:nvSpPr>
            <p:cNvPr id="66" name="pl66"/>
            <p:cNvSpPr/>
            <p:nvPr/>
          </p:nvSpPr>
          <p:spPr>
            <a:xfrm>
              <a:off x="5656155" y="5035974"/>
              <a:ext cx="16717" cy="0"/>
            </a:xfrm>
            <a:custGeom>
              <a:avLst/>
              <a:pathLst>
                <a:path w="16717" h="0">
                  <a:moveTo>
                    <a:pt x="0" y="0"/>
                  </a:moveTo>
                  <a:lnTo>
                    <a:pt x="16717" y="0"/>
                  </a:lnTo>
                </a:path>
              </a:pathLst>
            </a:custGeom>
            <a:ln w="81303" cap="flat">
              <a:solidFill>
                <a:srgbClr val="E8E8E8">
                  <a:alpha val="100000"/>
                </a:srgbClr>
              </a:solidFill>
              <a:prstDash val="solid"/>
              <a:round/>
            </a:ln>
          </p:spPr>
          <p:txBody>
            <a:bodyPr/>
            <a:lstStyle/>
            <a:p/>
          </p:txBody>
        </p:sp>
        <p:sp>
          <p:nvSpPr>
            <p:cNvPr id="67" name="pt67"/>
            <p:cNvSpPr/>
            <p:nvPr/>
          </p:nvSpPr>
          <p:spPr>
            <a:xfrm>
              <a:off x="5584786"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634938"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651655"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668372"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317311"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384180"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484483"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584786"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544134" y="409406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6" name="pt76"/>
            <p:cNvSpPr/>
            <p:nvPr/>
          </p:nvSpPr>
          <p:spPr>
            <a:xfrm>
              <a:off x="5594286" y="409406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7" name="pt77"/>
            <p:cNvSpPr/>
            <p:nvPr/>
          </p:nvSpPr>
          <p:spPr>
            <a:xfrm>
              <a:off x="5611003" y="499082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8" name="pt78"/>
            <p:cNvSpPr/>
            <p:nvPr/>
          </p:nvSpPr>
          <p:spPr>
            <a:xfrm>
              <a:off x="5627721"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9" name="pt79"/>
            <p:cNvSpPr/>
            <p:nvPr/>
          </p:nvSpPr>
          <p:spPr>
            <a:xfrm>
              <a:off x="5276659" y="319731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0" name="pt80"/>
            <p:cNvSpPr/>
            <p:nvPr/>
          </p:nvSpPr>
          <p:spPr>
            <a:xfrm>
              <a:off x="5343528" y="31973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1" name="pt81"/>
            <p:cNvSpPr/>
            <p:nvPr/>
          </p:nvSpPr>
          <p:spPr>
            <a:xfrm>
              <a:off x="5443831" y="230055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2" name="pt82"/>
            <p:cNvSpPr/>
            <p:nvPr/>
          </p:nvSpPr>
          <p:spPr>
            <a:xfrm>
              <a:off x="5544134"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3" name="tx83"/>
            <p:cNvSpPr/>
            <p:nvPr/>
          </p:nvSpPr>
          <p:spPr>
            <a:xfrm>
              <a:off x="5823168" y="409788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84" name="tx84"/>
            <p:cNvSpPr/>
            <p:nvPr/>
          </p:nvSpPr>
          <p:spPr>
            <a:xfrm>
              <a:off x="5823168" y="499464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85" name="tx85"/>
            <p:cNvSpPr/>
            <p:nvPr/>
          </p:nvSpPr>
          <p:spPr>
            <a:xfrm>
              <a:off x="5823168" y="320113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86" name="tx86"/>
            <p:cNvSpPr/>
            <p:nvPr/>
          </p:nvSpPr>
          <p:spPr>
            <a:xfrm>
              <a:off x="5823168" y="2304375"/>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87" name="rc87"/>
            <p:cNvSpPr/>
            <p:nvPr/>
          </p:nvSpPr>
          <p:spPr>
            <a:xfrm>
              <a:off x="3917563" y="1807652"/>
              <a:ext cx="2206674" cy="3766375"/>
            </a:xfrm>
            <a:prstGeom prst="rect">
              <a:avLst/>
            </a:prstGeom>
            <a:noFill/>
            <a:ln w="13550" cap="rnd">
              <a:solidFill>
                <a:srgbClr val="999999">
                  <a:alpha val="100000"/>
                </a:srgbClr>
              </a:solidFill>
              <a:prstDash val="solid"/>
              <a:round/>
            </a:ln>
          </p:spPr>
          <p:txBody>
            <a:bodyPr/>
            <a:lstStyle/>
            <a:p/>
          </p:txBody>
        </p:sp>
        <p:sp>
          <p:nvSpPr>
            <p:cNvPr id="88" name="pl88"/>
            <p:cNvSpPr/>
            <p:nvPr/>
          </p:nvSpPr>
          <p:spPr>
            <a:xfrm>
              <a:off x="6867736" y="5260163"/>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89" name="pl89"/>
            <p:cNvSpPr/>
            <p:nvPr/>
          </p:nvSpPr>
          <p:spPr>
            <a:xfrm>
              <a:off x="6867736" y="4737055"/>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90" name="pl90"/>
            <p:cNvSpPr/>
            <p:nvPr/>
          </p:nvSpPr>
          <p:spPr>
            <a:xfrm>
              <a:off x="6867736" y="4213947"/>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91" name="pl91"/>
            <p:cNvSpPr/>
            <p:nvPr/>
          </p:nvSpPr>
          <p:spPr>
            <a:xfrm>
              <a:off x="6867736" y="3690839"/>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92" name="pl92"/>
            <p:cNvSpPr/>
            <p:nvPr/>
          </p:nvSpPr>
          <p:spPr>
            <a:xfrm>
              <a:off x="6867736" y="3167732"/>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93" name="pl93"/>
            <p:cNvSpPr/>
            <p:nvPr/>
          </p:nvSpPr>
          <p:spPr>
            <a:xfrm>
              <a:off x="6867736" y="2644624"/>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94" name="pl94"/>
            <p:cNvSpPr/>
            <p:nvPr/>
          </p:nvSpPr>
          <p:spPr>
            <a:xfrm>
              <a:off x="6867736" y="2121516"/>
              <a:ext cx="2206674" cy="0"/>
            </a:xfrm>
            <a:custGeom>
              <a:avLst/>
              <a:pathLst>
                <a:path w="2206674" h="0">
                  <a:moveTo>
                    <a:pt x="0" y="0"/>
                  </a:moveTo>
                  <a:lnTo>
                    <a:pt x="2206674" y="0"/>
                  </a:lnTo>
                  <a:lnTo>
                    <a:pt x="2206674" y="0"/>
                  </a:lnTo>
                </a:path>
              </a:pathLst>
            </a:custGeom>
            <a:ln w="13550" cap="flat">
              <a:solidFill>
                <a:srgbClr val="EBEBEB">
                  <a:alpha val="100000"/>
                </a:srgbClr>
              </a:solidFill>
              <a:prstDash val="solid"/>
              <a:round/>
            </a:ln>
          </p:spPr>
          <p:txBody>
            <a:bodyPr/>
            <a:lstStyle/>
            <a:p/>
          </p:txBody>
        </p:sp>
        <p:sp>
          <p:nvSpPr>
            <p:cNvPr id="95" name="pl95"/>
            <p:cNvSpPr/>
            <p:nvPr/>
          </p:nvSpPr>
          <p:spPr>
            <a:xfrm>
              <a:off x="696804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730238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763672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797107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830541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863976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7820618" y="212151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2" name="pl102"/>
            <p:cNvSpPr/>
            <p:nvPr/>
          </p:nvSpPr>
          <p:spPr>
            <a:xfrm>
              <a:off x="7954356" y="264462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3" name="pl103"/>
            <p:cNvSpPr/>
            <p:nvPr/>
          </p:nvSpPr>
          <p:spPr>
            <a:xfrm>
              <a:off x="8623045" y="316773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4" name="pl104"/>
            <p:cNvSpPr/>
            <p:nvPr/>
          </p:nvSpPr>
          <p:spPr>
            <a:xfrm>
              <a:off x="8623045"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5" name="pl105"/>
            <p:cNvSpPr/>
            <p:nvPr/>
          </p:nvSpPr>
          <p:spPr>
            <a:xfrm>
              <a:off x="8572894" y="421394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6" name="pl106"/>
            <p:cNvSpPr/>
            <p:nvPr/>
          </p:nvSpPr>
          <p:spPr>
            <a:xfrm>
              <a:off x="8355570" y="473705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7" name="pl107"/>
            <p:cNvSpPr/>
            <p:nvPr/>
          </p:nvSpPr>
          <p:spPr>
            <a:xfrm>
              <a:off x="8589611" y="5260163"/>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8" name="pt108"/>
            <p:cNvSpPr/>
            <p:nvPr/>
          </p:nvSpPr>
          <p:spPr>
            <a:xfrm>
              <a:off x="7816118"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816118"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949856"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949856"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618545"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618545"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861854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861854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8568394"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568394"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8351070"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8351070"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8585111"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8585111"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775466" y="207636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7775466" y="20763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7909204" y="259947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909204" y="259947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7893" y="31225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8577893" y="31225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8577893"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577893"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8527742" y="41687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527742" y="41687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310418" y="469190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8310418" y="46919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8544459" y="52150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5" name="pt135"/>
            <p:cNvSpPr/>
            <p:nvPr/>
          </p:nvSpPr>
          <p:spPr>
            <a:xfrm>
              <a:off x="8544459" y="52150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6" name="tx136"/>
            <p:cNvSpPr/>
            <p:nvPr/>
          </p:nvSpPr>
          <p:spPr>
            <a:xfrm>
              <a:off x="8807082" y="208018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37" name="tx137"/>
            <p:cNvSpPr/>
            <p:nvPr/>
          </p:nvSpPr>
          <p:spPr>
            <a:xfrm>
              <a:off x="8807082" y="260329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38" name="tx138"/>
            <p:cNvSpPr/>
            <p:nvPr/>
          </p:nvSpPr>
          <p:spPr>
            <a:xfrm>
              <a:off x="8807082" y="312640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39" name="tx139"/>
            <p:cNvSpPr/>
            <p:nvPr/>
          </p:nvSpPr>
          <p:spPr>
            <a:xfrm>
              <a:off x="8807082"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40" name="tx140"/>
            <p:cNvSpPr/>
            <p:nvPr/>
          </p:nvSpPr>
          <p:spPr>
            <a:xfrm>
              <a:off x="8807082" y="417261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41" name="tx141"/>
            <p:cNvSpPr/>
            <p:nvPr/>
          </p:nvSpPr>
          <p:spPr>
            <a:xfrm>
              <a:off x="8807082" y="469572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42" name="tx142"/>
            <p:cNvSpPr/>
            <p:nvPr/>
          </p:nvSpPr>
          <p:spPr>
            <a:xfrm>
              <a:off x="8807082" y="521883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43" name="rc143"/>
            <p:cNvSpPr/>
            <p:nvPr/>
          </p:nvSpPr>
          <p:spPr>
            <a:xfrm>
              <a:off x="6867736" y="1807652"/>
              <a:ext cx="2206674" cy="3766375"/>
            </a:xfrm>
            <a:prstGeom prst="rect">
              <a:avLst/>
            </a:prstGeom>
            <a:noFill/>
            <a:ln w="13550" cap="rnd">
              <a:solidFill>
                <a:srgbClr val="999999">
                  <a:alpha val="100000"/>
                </a:srgbClr>
              </a:solidFill>
              <a:prstDash val="solid"/>
              <a:round/>
            </a:ln>
          </p:spPr>
          <p:txBody>
            <a:bodyPr/>
            <a:lstStyle/>
            <a:p/>
          </p:txBody>
        </p:sp>
        <p:sp>
          <p:nvSpPr>
            <p:cNvPr id="144" name="rc144"/>
            <p:cNvSpPr/>
            <p:nvPr/>
          </p:nvSpPr>
          <p:spPr>
            <a:xfrm>
              <a:off x="1074650" y="1592799"/>
              <a:ext cx="220667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45" name="tx145"/>
            <p:cNvSpPr/>
            <p:nvPr/>
          </p:nvSpPr>
          <p:spPr>
            <a:xfrm>
              <a:off x="1938825"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46" name="rc146"/>
            <p:cNvSpPr/>
            <p:nvPr/>
          </p:nvSpPr>
          <p:spPr>
            <a:xfrm>
              <a:off x="3917563" y="1592799"/>
              <a:ext cx="220667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47" name="tx147"/>
            <p:cNvSpPr/>
            <p:nvPr/>
          </p:nvSpPr>
          <p:spPr>
            <a:xfrm>
              <a:off x="4806519"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48" name="rc148"/>
            <p:cNvSpPr/>
            <p:nvPr/>
          </p:nvSpPr>
          <p:spPr>
            <a:xfrm>
              <a:off x="6867736" y="1592799"/>
              <a:ext cx="220667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49" name="tx149"/>
            <p:cNvSpPr/>
            <p:nvPr/>
          </p:nvSpPr>
          <p:spPr>
            <a:xfrm>
              <a:off x="7825089"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50" name="pl150"/>
            <p:cNvSpPr/>
            <p:nvPr/>
          </p:nvSpPr>
          <p:spPr>
            <a:xfrm>
              <a:off x="1074650" y="5574027"/>
              <a:ext cx="2206674" cy="0"/>
            </a:xfrm>
            <a:custGeom>
              <a:avLst/>
              <a:pathLst>
                <a:path w="2206674" h="0">
                  <a:moveTo>
                    <a:pt x="0" y="0"/>
                  </a:moveTo>
                  <a:lnTo>
                    <a:pt x="2206674" y="0"/>
                  </a:lnTo>
                </a:path>
              </a:pathLst>
            </a:custGeom>
            <a:ln w="8130" cap="flat">
              <a:solidFill>
                <a:srgbClr val="000000">
                  <a:alpha val="100000"/>
                </a:srgbClr>
              </a:solidFill>
              <a:prstDash val="solid"/>
              <a:round/>
            </a:ln>
          </p:spPr>
          <p:txBody>
            <a:bodyPr/>
            <a:lstStyle/>
            <a:p/>
          </p:txBody>
        </p:sp>
        <p:sp>
          <p:nvSpPr>
            <p:cNvPr id="151" name="pl151"/>
            <p:cNvSpPr/>
            <p:nvPr/>
          </p:nvSpPr>
          <p:spPr>
            <a:xfrm>
              <a:off x="117495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2" name="pl152"/>
            <p:cNvSpPr/>
            <p:nvPr/>
          </p:nvSpPr>
          <p:spPr>
            <a:xfrm>
              <a:off x="150929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3" name="pl153"/>
            <p:cNvSpPr/>
            <p:nvPr/>
          </p:nvSpPr>
          <p:spPr>
            <a:xfrm>
              <a:off x="184364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4" name="pl154"/>
            <p:cNvSpPr/>
            <p:nvPr/>
          </p:nvSpPr>
          <p:spPr>
            <a:xfrm>
              <a:off x="217798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5" name="pl155"/>
            <p:cNvSpPr/>
            <p:nvPr/>
          </p:nvSpPr>
          <p:spPr>
            <a:xfrm>
              <a:off x="251233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6" name="pl156"/>
            <p:cNvSpPr/>
            <p:nvPr/>
          </p:nvSpPr>
          <p:spPr>
            <a:xfrm>
              <a:off x="28466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7" name="tx157"/>
            <p:cNvSpPr/>
            <p:nvPr/>
          </p:nvSpPr>
          <p:spPr>
            <a:xfrm>
              <a:off x="1143863"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58" name="tx158"/>
            <p:cNvSpPr/>
            <p:nvPr/>
          </p:nvSpPr>
          <p:spPr>
            <a:xfrm>
              <a:off x="144711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59" name="tx159"/>
            <p:cNvSpPr/>
            <p:nvPr/>
          </p:nvSpPr>
          <p:spPr>
            <a:xfrm>
              <a:off x="178146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60" name="tx160"/>
            <p:cNvSpPr/>
            <p:nvPr/>
          </p:nvSpPr>
          <p:spPr>
            <a:xfrm>
              <a:off x="211580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61" name="tx161"/>
            <p:cNvSpPr/>
            <p:nvPr/>
          </p:nvSpPr>
          <p:spPr>
            <a:xfrm>
              <a:off x="245015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62" name="tx162"/>
            <p:cNvSpPr/>
            <p:nvPr/>
          </p:nvSpPr>
          <p:spPr>
            <a:xfrm>
              <a:off x="2753407"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63" name="pl163"/>
            <p:cNvSpPr/>
            <p:nvPr/>
          </p:nvSpPr>
          <p:spPr>
            <a:xfrm>
              <a:off x="3917563" y="5574027"/>
              <a:ext cx="2206674" cy="0"/>
            </a:xfrm>
            <a:custGeom>
              <a:avLst/>
              <a:pathLst>
                <a:path w="2206674" h="0">
                  <a:moveTo>
                    <a:pt x="0" y="0"/>
                  </a:moveTo>
                  <a:lnTo>
                    <a:pt x="2206674" y="0"/>
                  </a:lnTo>
                </a:path>
              </a:pathLst>
            </a:custGeom>
            <a:ln w="8130" cap="flat">
              <a:solidFill>
                <a:srgbClr val="000000">
                  <a:alpha val="100000"/>
                </a:srgbClr>
              </a:solidFill>
              <a:prstDash val="solid"/>
              <a:round/>
            </a:ln>
          </p:spPr>
          <p:txBody>
            <a:bodyPr/>
            <a:lstStyle/>
            <a:p/>
          </p:txBody>
        </p:sp>
        <p:sp>
          <p:nvSpPr>
            <p:cNvPr id="164" name="pl164"/>
            <p:cNvSpPr/>
            <p:nvPr/>
          </p:nvSpPr>
          <p:spPr>
            <a:xfrm>
              <a:off x="401786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5" name="pl165"/>
            <p:cNvSpPr/>
            <p:nvPr/>
          </p:nvSpPr>
          <p:spPr>
            <a:xfrm>
              <a:off x="435221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6" name="pl166"/>
            <p:cNvSpPr/>
            <p:nvPr/>
          </p:nvSpPr>
          <p:spPr>
            <a:xfrm>
              <a:off x="468655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7" name="pl167"/>
            <p:cNvSpPr/>
            <p:nvPr/>
          </p:nvSpPr>
          <p:spPr>
            <a:xfrm>
              <a:off x="502090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8" name="pl168"/>
            <p:cNvSpPr/>
            <p:nvPr/>
          </p:nvSpPr>
          <p:spPr>
            <a:xfrm>
              <a:off x="535524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9" name="pl169"/>
            <p:cNvSpPr/>
            <p:nvPr/>
          </p:nvSpPr>
          <p:spPr>
            <a:xfrm>
              <a:off x="568959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0" name="tx170"/>
            <p:cNvSpPr/>
            <p:nvPr/>
          </p:nvSpPr>
          <p:spPr>
            <a:xfrm>
              <a:off x="3986777"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71" name="tx171"/>
            <p:cNvSpPr/>
            <p:nvPr/>
          </p:nvSpPr>
          <p:spPr>
            <a:xfrm>
              <a:off x="429003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72" name="tx172"/>
            <p:cNvSpPr/>
            <p:nvPr/>
          </p:nvSpPr>
          <p:spPr>
            <a:xfrm>
              <a:off x="462437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73" name="tx173"/>
            <p:cNvSpPr/>
            <p:nvPr/>
          </p:nvSpPr>
          <p:spPr>
            <a:xfrm>
              <a:off x="495872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74" name="tx174"/>
            <p:cNvSpPr/>
            <p:nvPr/>
          </p:nvSpPr>
          <p:spPr>
            <a:xfrm>
              <a:off x="529306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75" name="tx175"/>
            <p:cNvSpPr/>
            <p:nvPr/>
          </p:nvSpPr>
          <p:spPr>
            <a:xfrm>
              <a:off x="5596321"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76" name="pl176"/>
            <p:cNvSpPr/>
            <p:nvPr/>
          </p:nvSpPr>
          <p:spPr>
            <a:xfrm>
              <a:off x="6867736" y="5574027"/>
              <a:ext cx="2206674" cy="0"/>
            </a:xfrm>
            <a:custGeom>
              <a:avLst/>
              <a:pathLst>
                <a:path w="2206674" h="0">
                  <a:moveTo>
                    <a:pt x="0" y="0"/>
                  </a:moveTo>
                  <a:lnTo>
                    <a:pt x="2206674" y="0"/>
                  </a:lnTo>
                </a:path>
              </a:pathLst>
            </a:custGeom>
            <a:ln w="8130" cap="flat">
              <a:solidFill>
                <a:srgbClr val="000000">
                  <a:alpha val="100000"/>
                </a:srgbClr>
              </a:solidFill>
              <a:prstDash val="solid"/>
              <a:round/>
            </a:ln>
          </p:spPr>
          <p:txBody>
            <a:bodyPr/>
            <a:lstStyle/>
            <a:p/>
          </p:txBody>
        </p:sp>
        <p:sp>
          <p:nvSpPr>
            <p:cNvPr id="177" name="pl177"/>
            <p:cNvSpPr/>
            <p:nvPr/>
          </p:nvSpPr>
          <p:spPr>
            <a:xfrm>
              <a:off x="696804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8" name="pl178"/>
            <p:cNvSpPr/>
            <p:nvPr/>
          </p:nvSpPr>
          <p:spPr>
            <a:xfrm>
              <a:off x="730238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9" name="pl179"/>
            <p:cNvSpPr/>
            <p:nvPr/>
          </p:nvSpPr>
          <p:spPr>
            <a:xfrm>
              <a:off x="763672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0" name="pl180"/>
            <p:cNvSpPr/>
            <p:nvPr/>
          </p:nvSpPr>
          <p:spPr>
            <a:xfrm>
              <a:off x="797107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1" name="pl181"/>
            <p:cNvSpPr/>
            <p:nvPr/>
          </p:nvSpPr>
          <p:spPr>
            <a:xfrm>
              <a:off x="830541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2" name="pl182"/>
            <p:cNvSpPr/>
            <p:nvPr/>
          </p:nvSpPr>
          <p:spPr>
            <a:xfrm>
              <a:off x="863976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3" name="tx183"/>
            <p:cNvSpPr/>
            <p:nvPr/>
          </p:nvSpPr>
          <p:spPr>
            <a:xfrm>
              <a:off x="693695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84" name="tx184"/>
            <p:cNvSpPr/>
            <p:nvPr/>
          </p:nvSpPr>
          <p:spPr>
            <a:xfrm>
              <a:off x="724020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5" name="tx185"/>
            <p:cNvSpPr/>
            <p:nvPr/>
          </p:nvSpPr>
          <p:spPr>
            <a:xfrm>
              <a:off x="757455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6" name="tx186"/>
            <p:cNvSpPr/>
            <p:nvPr/>
          </p:nvSpPr>
          <p:spPr>
            <a:xfrm>
              <a:off x="790889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7" name="tx187"/>
            <p:cNvSpPr/>
            <p:nvPr/>
          </p:nvSpPr>
          <p:spPr>
            <a:xfrm>
              <a:off x="824323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88" name="tx188"/>
            <p:cNvSpPr/>
            <p:nvPr/>
          </p:nvSpPr>
          <p:spPr>
            <a:xfrm>
              <a:off x="8546494"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89" name="tx189"/>
            <p:cNvSpPr/>
            <p:nvPr/>
          </p:nvSpPr>
          <p:spPr>
            <a:xfrm>
              <a:off x="6328335" y="5220158"/>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Viet Nam</a:t>
              </a:r>
            </a:p>
          </p:txBody>
        </p:sp>
        <p:sp>
          <p:nvSpPr>
            <p:cNvPr id="190" name="tx190"/>
            <p:cNvSpPr/>
            <p:nvPr/>
          </p:nvSpPr>
          <p:spPr>
            <a:xfrm>
              <a:off x="6193827" y="4697050"/>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Timor-Leste</a:t>
              </a:r>
            </a:p>
          </p:txBody>
        </p:sp>
        <p:sp>
          <p:nvSpPr>
            <p:cNvPr id="191" name="tx191"/>
            <p:cNvSpPr/>
            <p:nvPr/>
          </p:nvSpPr>
          <p:spPr>
            <a:xfrm>
              <a:off x="6332358" y="4173942"/>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Mongolia</a:t>
              </a:r>
            </a:p>
          </p:txBody>
        </p:sp>
        <p:sp>
          <p:nvSpPr>
            <p:cNvPr id="192" name="tx192"/>
            <p:cNvSpPr/>
            <p:nvPr/>
          </p:nvSpPr>
          <p:spPr>
            <a:xfrm>
              <a:off x="6394355" y="3650834"/>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Guyana</a:t>
              </a:r>
            </a:p>
          </p:txBody>
        </p:sp>
        <p:sp>
          <p:nvSpPr>
            <p:cNvPr id="193" name="tx193"/>
            <p:cNvSpPr/>
            <p:nvPr/>
          </p:nvSpPr>
          <p:spPr>
            <a:xfrm>
              <a:off x="6518713" y="3127727"/>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Cuba</a:t>
              </a:r>
            </a:p>
          </p:txBody>
        </p:sp>
        <p:sp>
          <p:nvSpPr>
            <p:cNvPr id="194" name="tx194"/>
            <p:cNvSpPr/>
            <p:nvPr/>
          </p:nvSpPr>
          <p:spPr>
            <a:xfrm>
              <a:off x="6456808" y="2604619"/>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Bolivia</a:t>
              </a:r>
            </a:p>
          </p:txBody>
        </p:sp>
        <p:sp>
          <p:nvSpPr>
            <p:cNvPr id="195" name="tx195"/>
            <p:cNvSpPr/>
            <p:nvPr/>
          </p:nvSpPr>
          <p:spPr>
            <a:xfrm>
              <a:off x="6257835" y="2081511"/>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Azerbaijan</a:t>
              </a:r>
            </a:p>
          </p:txBody>
        </p:sp>
        <p:sp>
          <p:nvSpPr>
            <p:cNvPr id="196" name="tx196"/>
            <p:cNvSpPr/>
            <p:nvPr/>
          </p:nvSpPr>
          <p:spPr>
            <a:xfrm>
              <a:off x="3481398" y="4995969"/>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Bhutan</a:t>
              </a:r>
            </a:p>
          </p:txBody>
        </p:sp>
        <p:sp>
          <p:nvSpPr>
            <p:cNvPr id="197" name="tx197"/>
            <p:cNvSpPr/>
            <p:nvPr/>
          </p:nvSpPr>
          <p:spPr>
            <a:xfrm>
              <a:off x="3419584" y="4099212"/>
              <a:ext cx="4161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Armenia</a:t>
              </a:r>
            </a:p>
          </p:txBody>
        </p:sp>
        <p:sp>
          <p:nvSpPr>
            <p:cNvPr id="198" name="tx198"/>
            <p:cNvSpPr/>
            <p:nvPr/>
          </p:nvSpPr>
          <p:spPr>
            <a:xfrm>
              <a:off x="3350913" y="3202456"/>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199" name="tx199"/>
            <p:cNvSpPr/>
            <p:nvPr/>
          </p:nvSpPr>
          <p:spPr>
            <a:xfrm>
              <a:off x="3450674" y="2305700"/>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Ukraine</a:t>
              </a:r>
            </a:p>
          </p:txBody>
        </p:sp>
        <p:sp>
          <p:nvSpPr>
            <p:cNvPr id="200" name="tx200"/>
            <p:cNvSpPr/>
            <p:nvPr/>
          </p:nvSpPr>
          <p:spPr>
            <a:xfrm>
              <a:off x="520618" y="5169534"/>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Sri Lanka</a:t>
              </a:r>
            </a:p>
          </p:txBody>
        </p:sp>
        <p:sp>
          <p:nvSpPr>
            <p:cNvPr id="201" name="tx201"/>
            <p:cNvSpPr/>
            <p:nvPr/>
          </p:nvSpPr>
          <p:spPr>
            <a:xfrm>
              <a:off x="508182" y="4562054"/>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Honduras</a:t>
              </a:r>
            </a:p>
          </p:txBody>
        </p:sp>
        <p:sp>
          <p:nvSpPr>
            <p:cNvPr id="202" name="tx202"/>
            <p:cNvSpPr/>
            <p:nvPr/>
          </p:nvSpPr>
          <p:spPr>
            <a:xfrm>
              <a:off x="595142" y="3954574"/>
              <a:ext cx="3976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Georgia</a:t>
              </a:r>
            </a:p>
          </p:txBody>
        </p:sp>
        <p:sp>
          <p:nvSpPr>
            <p:cNvPr id="203" name="tx203"/>
            <p:cNvSpPr/>
            <p:nvPr/>
          </p:nvSpPr>
          <p:spPr>
            <a:xfrm>
              <a:off x="570361" y="3347095"/>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Moldova</a:t>
              </a:r>
            </a:p>
          </p:txBody>
        </p:sp>
        <p:sp>
          <p:nvSpPr>
            <p:cNvPr id="204" name="tx204"/>
            <p:cNvSpPr/>
            <p:nvPr/>
          </p:nvSpPr>
          <p:spPr>
            <a:xfrm>
              <a:off x="644793" y="2739615"/>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205" name="tx205"/>
            <p:cNvSpPr/>
            <p:nvPr/>
          </p:nvSpPr>
          <p:spPr>
            <a:xfrm>
              <a:off x="651286" y="2132135"/>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Kiribati</a:t>
              </a:r>
            </a:p>
          </p:txBody>
        </p:sp>
        <p:sp>
          <p:nvSpPr>
            <p:cNvPr id="206" name="tx206"/>
            <p:cNvSpPr/>
            <p:nvPr/>
          </p:nvSpPr>
          <p:spPr>
            <a:xfrm>
              <a:off x="3942908"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07" name="pt207"/>
            <p:cNvSpPr/>
            <p:nvPr/>
          </p:nvSpPr>
          <p:spPr>
            <a:xfrm>
              <a:off x="5098514"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08" name="pt208"/>
            <p:cNvSpPr/>
            <p:nvPr/>
          </p:nvSpPr>
          <p:spPr>
            <a:xfrm>
              <a:off x="5705865"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9" name="tx209"/>
            <p:cNvSpPr/>
            <p:nvPr/>
          </p:nvSpPr>
          <p:spPr>
            <a:xfrm>
              <a:off x="5350085"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10" name="tx210"/>
            <p:cNvSpPr/>
            <p:nvPr/>
          </p:nvSpPr>
          <p:spPr>
            <a:xfrm>
              <a:off x="5957435"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11" name="tx211"/>
            <p:cNvSpPr/>
            <p:nvPr/>
          </p:nvSpPr>
          <p:spPr>
            <a:xfrm>
              <a:off x="1074650"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2024 and 2025</a:t>
              </a:r>
            </a:p>
          </p:txBody>
        </p:sp>
        <p:sp>
          <p:nvSpPr>
            <p:cNvPr id="212" name="tx212"/>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3" name="tx213"/>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2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2024 and 2025, and change in coverage between the two years.
Overall, 6 out of 17 (35%) countries in Gavi transition had a decline in coverage. The largest decline was in Kiribati (-7 percentage points), followed by Angola (-6 percentage points).
There were 4 (24%) countries with an increase in DTP3 coverage. Coverage remained the same in 7 countries between 2024 and 2025.
</a:t>
            </a:r>
          </a:p>
        </p:txBody>
      </p:sp>
      <p:sp>
        <p:nvSpPr>
          <p:cNvPr id="21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DTP3 coverage increased in four countries and decreased in six countries.</a:t>
            </a:r>
          </a:p>
        </p:txBody>
      </p:sp>
      <p:grpSp xmlns:pic="http://schemas.openxmlformats.org/drawingml/2006/picture">
        <p:nvGrpSpPr>
          <p:cNvPr id="216" name=""/>
          <p:cNvGrpSpPr/>
          <p:nvPr/>
        </p:nvGrpSpPr>
        <p:grpSpPr>
          <a:xfrm>
            <a:off x="292608" y="1005840"/>
            <a:ext cx="8595360" cy="28575"/>
            <a:chOff x="292608" y="1005840"/>
            <a:chExt cx="8595360" cy="28575"/>
          </a:xfrm>
        </p:grpSpPr>
        <p:sp>
          <p:nvSpPr>
            <p:cNvPr id="21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countries in Gavi transition from lowest to highest coverage, and the rank of the top 10 countries with the most un- and undervaccinated children, based on absolute numbers.
In 2025, DTP3 coverage ranged from 51% in Azerbaijan to 99% in Cuba, Guyana, and Bhutan.
8 out of 17 (47%) countries had coverage of at least 90%.
Indonesia had DTP3 coverage of 82% and the highest absolute number of un- and undervaccinated children in the region, followed by Angola.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Azerbaijan and Angola had the lowest DTP3 coverage and were also among the countries with the highest number of un- and undervaccinated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16612" y="2007924"/>
              <a:ext cx="1938839" cy="3802053"/>
            </a:xfrm>
            <a:custGeom>
              <a:avLst/>
              <a:pathLst>
                <a:path w="1938839" h="3802053">
                  <a:moveTo>
                    <a:pt x="139047" y="2421906"/>
                  </a:moveTo>
                  <a:lnTo>
                    <a:pt x="157965" y="2487627"/>
                  </a:lnTo>
                  <a:lnTo>
                    <a:pt x="176883" y="2553348"/>
                  </a:lnTo>
                  <a:lnTo>
                    <a:pt x="195801" y="2619070"/>
                  </a:lnTo>
                  <a:lnTo>
                    <a:pt x="214719" y="2684791"/>
                  </a:lnTo>
                  <a:lnTo>
                    <a:pt x="233637" y="2750512"/>
                  </a:lnTo>
                  <a:lnTo>
                    <a:pt x="252555" y="2816234"/>
                  </a:lnTo>
                  <a:lnTo>
                    <a:pt x="271473" y="2881955"/>
                  </a:lnTo>
                  <a:lnTo>
                    <a:pt x="290391" y="2947676"/>
                  </a:lnTo>
                  <a:lnTo>
                    <a:pt x="309309" y="3013398"/>
                  </a:lnTo>
                  <a:lnTo>
                    <a:pt x="328227" y="3079119"/>
                  </a:lnTo>
                  <a:lnTo>
                    <a:pt x="347146" y="3144840"/>
                  </a:lnTo>
                  <a:lnTo>
                    <a:pt x="366064" y="3210562"/>
                  </a:lnTo>
                  <a:lnTo>
                    <a:pt x="384982" y="3276283"/>
                  </a:lnTo>
                  <a:lnTo>
                    <a:pt x="403900" y="3342004"/>
                  </a:lnTo>
                  <a:lnTo>
                    <a:pt x="422818" y="3407725"/>
                  </a:lnTo>
                  <a:lnTo>
                    <a:pt x="441736" y="3473447"/>
                  </a:lnTo>
                  <a:lnTo>
                    <a:pt x="460654" y="3539168"/>
                  </a:lnTo>
                  <a:lnTo>
                    <a:pt x="479572" y="3604889"/>
                  </a:lnTo>
                  <a:lnTo>
                    <a:pt x="498490" y="3670611"/>
                  </a:lnTo>
                  <a:lnTo>
                    <a:pt x="517408" y="3736332"/>
                  </a:lnTo>
                  <a:lnTo>
                    <a:pt x="536326" y="3802053"/>
                  </a:lnTo>
                  <a:lnTo>
                    <a:pt x="599469" y="3782707"/>
                  </a:lnTo>
                  <a:lnTo>
                    <a:pt x="661917" y="3761221"/>
                  </a:lnTo>
                  <a:lnTo>
                    <a:pt x="723597" y="3737621"/>
                  </a:lnTo>
                  <a:lnTo>
                    <a:pt x="784437" y="3711935"/>
                  </a:lnTo>
                  <a:lnTo>
                    <a:pt x="844368" y="3684191"/>
                  </a:lnTo>
                  <a:lnTo>
                    <a:pt x="903318" y="3654422"/>
                  </a:lnTo>
                  <a:lnTo>
                    <a:pt x="961221" y="3622663"/>
                  </a:lnTo>
                  <a:lnTo>
                    <a:pt x="1018008" y="3588950"/>
                  </a:lnTo>
                  <a:lnTo>
                    <a:pt x="1073614" y="3553323"/>
                  </a:lnTo>
                  <a:lnTo>
                    <a:pt x="1127975" y="3515822"/>
                  </a:lnTo>
                  <a:lnTo>
                    <a:pt x="1181027" y="3476492"/>
                  </a:lnTo>
                  <a:lnTo>
                    <a:pt x="1232709" y="3435378"/>
                  </a:lnTo>
                  <a:lnTo>
                    <a:pt x="1282960" y="3392528"/>
                  </a:lnTo>
                  <a:lnTo>
                    <a:pt x="1331724" y="3347991"/>
                  </a:lnTo>
                  <a:lnTo>
                    <a:pt x="1378942" y="3301820"/>
                  </a:lnTo>
                  <a:lnTo>
                    <a:pt x="1424560" y="3254067"/>
                  </a:lnTo>
                  <a:lnTo>
                    <a:pt x="1468525" y="3204788"/>
                  </a:lnTo>
                  <a:lnTo>
                    <a:pt x="1510787" y="3154041"/>
                  </a:lnTo>
                  <a:lnTo>
                    <a:pt x="1551296" y="3101883"/>
                  </a:lnTo>
                  <a:lnTo>
                    <a:pt x="1590005" y="3048377"/>
                  </a:lnTo>
                  <a:lnTo>
                    <a:pt x="1626869" y="2993583"/>
                  </a:lnTo>
                  <a:lnTo>
                    <a:pt x="1661846" y="2937565"/>
                  </a:lnTo>
                  <a:lnTo>
                    <a:pt x="1694895" y="2880389"/>
                  </a:lnTo>
                  <a:lnTo>
                    <a:pt x="1725977" y="2822120"/>
                  </a:lnTo>
                  <a:lnTo>
                    <a:pt x="1755057" y="2762826"/>
                  </a:lnTo>
                  <a:lnTo>
                    <a:pt x="1782101" y="2702577"/>
                  </a:lnTo>
                  <a:lnTo>
                    <a:pt x="1807077" y="2641441"/>
                  </a:lnTo>
                  <a:lnTo>
                    <a:pt x="1829956" y="2579491"/>
                  </a:lnTo>
                  <a:lnTo>
                    <a:pt x="1850713" y="2516797"/>
                  </a:lnTo>
                  <a:lnTo>
                    <a:pt x="1869322" y="2453432"/>
                  </a:lnTo>
                  <a:lnTo>
                    <a:pt x="1885762" y="2389471"/>
                  </a:lnTo>
                  <a:lnTo>
                    <a:pt x="1900015" y="2324986"/>
                  </a:lnTo>
                  <a:lnTo>
                    <a:pt x="1912063" y="2260054"/>
                  </a:lnTo>
                  <a:lnTo>
                    <a:pt x="1921893" y="2194749"/>
                  </a:lnTo>
                  <a:lnTo>
                    <a:pt x="1929493" y="2129147"/>
                  </a:lnTo>
                  <a:lnTo>
                    <a:pt x="1934855" y="2063325"/>
                  </a:lnTo>
                  <a:lnTo>
                    <a:pt x="1937971" y="1997358"/>
                  </a:lnTo>
                  <a:lnTo>
                    <a:pt x="1938839" y="1931323"/>
                  </a:lnTo>
                  <a:lnTo>
                    <a:pt x="1937458" y="1865297"/>
                  </a:lnTo>
                  <a:lnTo>
                    <a:pt x="1933829" y="1799356"/>
                  </a:lnTo>
                  <a:lnTo>
                    <a:pt x="1927957" y="1733577"/>
                  </a:lnTo>
                  <a:lnTo>
                    <a:pt x="1919847" y="1668036"/>
                  </a:lnTo>
                  <a:lnTo>
                    <a:pt x="1909510" y="1602809"/>
                  </a:lnTo>
                  <a:lnTo>
                    <a:pt x="1896958" y="1537973"/>
                  </a:lnTo>
                  <a:lnTo>
                    <a:pt x="1882205" y="1473601"/>
                  </a:lnTo>
                  <a:lnTo>
                    <a:pt x="1865268" y="1409769"/>
                  </a:lnTo>
                  <a:lnTo>
                    <a:pt x="1846167" y="1346551"/>
                  </a:lnTo>
                  <a:lnTo>
                    <a:pt x="1824924" y="1284020"/>
                  </a:lnTo>
                  <a:lnTo>
                    <a:pt x="1801564" y="1222249"/>
                  </a:lnTo>
                  <a:lnTo>
                    <a:pt x="1776114" y="1161310"/>
                  </a:lnTo>
                  <a:lnTo>
                    <a:pt x="1748603" y="1101272"/>
                  </a:lnTo>
                  <a:lnTo>
                    <a:pt x="1719063" y="1042206"/>
                  </a:lnTo>
                  <a:lnTo>
                    <a:pt x="1687529" y="984181"/>
                  </a:lnTo>
                  <a:lnTo>
                    <a:pt x="1654037" y="927263"/>
                  </a:lnTo>
                  <a:lnTo>
                    <a:pt x="1618626" y="871519"/>
                  </a:lnTo>
                  <a:lnTo>
                    <a:pt x="1581337" y="817013"/>
                  </a:lnTo>
                  <a:lnTo>
                    <a:pt x="1542214" y="763808"/>
                  </a:lnTo>
                  <a:lnTo>
                    <a:pt x="1501301" y="711967"/>
                  </a:lnTo>
                  <a:lnTo>
                    <a:pt x="1458646" y="661550"/>
                  </a:lnTo>
                  <a:lnTo>
                    <a:pt x="1414299" y="612614"/>
                  </a:lnTo>
                  <a:lnTo>
                    <a:pt x="1368311" y="565217"/>
                  </a:lnTo>
                  <a:lnTo>
                    <a:pt x="1320736" y="519413"/>
                  </a:lnTo>
                  <a:lnTo>
                    <a:pt x="1271628" y="475257"/>
                  </a:lnTo>
                  <a:lnTo>
                    <a:pt x="1221045" y="432798"/>
                  </a:lnTo>
                  <a:lnTo>
                    <a:pt x="1169046" y="392087"/>
                  </a:lnTo>
                  <a:lnTo>
                    <a:pt x="1115690" y="353171"/>
                  </a:lnTo>
                  <a:lnTo>
                    <a:pt x="1061039" y="316094"/>
                  </a:lnTo>
                  <a:lnTo>
                    <a:pt x="1005158" y="280900"/>
                  </a:lnTo>
                  <a:lnTo>
                    <a:pt x="948111" y="247629"/>
                  </a:lnTo>
                  <a:lnTo>
                    <a:pt x="889963" y="216320"/>
                  </a:lnTo>
                  <a:lnTo>
                    <a:pt x="830783" y="187010"/>
                  </a:lnTo>
                  <a:lnTo>
                    <a:pt x="770639" y="159733"/>
                  </a:lnTo>
                  <a:lnTo>
                    <a:pt x="709601" y="134520"/>
                  </a:lnTo>
                  <a:lnTo>
                    <a:pt x="647739" y="111400"/>
                  </a:lnTo>
                  <a:lnTo>
                    <a:pt x="585127" y="90400"/>
                  </a:lnTo>
                  <a:lnTo>
                    <a:pt x="521835" y="71545"/>
                  </a:lnTo>
                  <a:lnTo>
                    <a:pt x="457938" y="54856"/>
                  </a:lnTo>
                  <a:lnTo>
                    <a:pt x="393509" y="40353"/>
                  </a:lnTo>
                  <a:lnTo>
                    <a:pt x="328624" y="28052"/>
                  </a:lnTo>
                  <a:lnTo>
                    <a:pt x="263358" y="17969"/>
                  </a:lnTo>
                  <a:lnTo>
                    <a:pt x="197786" y="10114"/>
                  </a:lnTo>
                  <a:lnTo>
                    <a:pt x="131985" y="4497"/>
                  </a:lnTo>
                  <a:lnTo>
                    <a:pt x="66031" y="1124"/>
                  </a:lnTo>
                  <a:lnTo>
                    <a:pt x="0" y="0"/>
                  </a:lnTo>
                  <a:lnTo>
                    <a:pt x="0" y="68389"/>
                  </a:lnTo>
                  <a:lnTo>
                    <a:pt x="0" y="136779"/>
                  </a:lnTo>
                  <a:lnTo>
                    <a:pt x="0" y="205169"/>
                  </a:lnTo>
                  <a:lnTo>
                    <a:pt x="0" y="273559"/>
                  </a:lnTo>
                  <a:lnTo>
                    <a:pt x="0" y="341949"/>
                  </a:lnTo>
                  <a:lnTo>
                    <a:pt x="0" y="410339"/>
                  </a:lnTo>
                  <a:lnTo>
                    <a:pt x="0" y="478729"/>
                  </a:lnTo>
                  <a:lnTo>
                    <a:pt x="0" y="547119"/>
                  </a:lnTo>
                  <a:lnTo>
                    <a:pt x="0" y="615509"/>
                  </a:lnTo>
                  <a:lnTo>
                    <a:pt x="0" y="683899"/>
                  </a:lnTo>
                  <a:lnTo>
                    <a:pt x="0" y="752289"/>
                  </a:lnTo>
                  <a:lnTo>
                    <a:pt x="0" y="820679"/>
                  </a:lnTo>
                  <a:lnTo>
                    <a:pt x="0" y="889069"/>
                  </a:lnTo>
                  <a:lnTo>
                    <a:pt x="0" y="957459"/>
                  </a:lnTo>
                  <a:lnTo>
                    <a:pt x="0" y="1025849"/>
                  </a:lnTo>
                  <a:lnTo>
                    <a:pt x="0" y="1094238"/>
                  </a:lnTo>
                  <a:lnTo>
                    <a:pt x="0" y="1162628"/>
                  </a:lnTo>
                  <a:lnTo>
                    <a:pt x="0" y="1231018"/>
                  </a:lnTo>
                  <a:lnTo>
                    <a:pt x="0" y="1299408"/>
                  </a:lnTo>
                  <a:lnTo>
                    <a:pt x="0" y="1367798"/>
                  </a:lnTo>
                  <a:lnTo>
                    <a:pt x="0" y="1436188"/>
                  </a:lnTo>
                  <a:lnTo>
                    <a:pt x="68278" y="1440847"/>
                  </a:lnTo>
                  <a:lnTo>
                    <a:pt x="135290" y="1454737"/>
                  </a:lnTo>
                  <a:lnTo>
                    <a:pt x="199795" y="1477600"/>
                  </a:lnTo>
                  <a:lnTo>
                    <a:pt x="260596" y="1509014"/>
                  </a:lnTo>
                  <a:lnTo>
                    <a:pt x="316567" y="1548395"/>
                  </a:lnTo>
                  <a:lnTo>
                    <a:pt x="366670" y="1595014"/>
                  </a:lnTo>
                  <a:lnTo>
                    <a:pt x="409976" y="1648006"/>
                  </a:lnTo>
                  <a:lnTo>
                    <a:pt x="445683" y="1706390"/>
                  </a:lnTo>
                  <a:lnTo>
                    <a:pt x="473128" y="1769082"/>
                  </a:lnTo>
                  <a:lnTo>
                    <a:pt x="491804" y="1834922"/>
                  </a:lnTo>
                  <a:lnTo>
                    <a:pt x="501363" y="1902688"/>
                  </a:lnTo>
                  <a:lnTo>
                    <a:pt x="501629" y="1971124"/>
                  </a:lnTo>
                  <a:lnTo>
                    <a:pt x="492596" y="2038962"/>
                  </a:lnTo>
                  <a:lnTo>
                    <a:pt x="474433" y="2104945"/>
                  </a:lnTo>
                  <a:lnTo>
                    <a:pt x="447475" y="2167849"/>
                  </a:lnTo>
                  <a:lnTo>
                    <a:pt x="412223" y="2226508"/>
                  </a:lnTo>
                  <a:lnTo>
                    <a:pt x="369330" y="2279835"/>
                  </a:lnTo>
                  <a:lnTo>
                    <a:pt x="319591" y="2326842"/>
                  </a:lnTo>
                  <a:lnTo>
                    <a:pt x="263928" y="2366657"/>
                  </a:lnTo>
                  <a:lnTo>
                    <a:pt x="203372" y="2398542"/>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5" name="pg5"/>
            <p:cNvSpPr/>
            <p:nvPr/>
          </p:nvSpPr>
          <p:spPr>
            <a:xfrm>
              <a:off x="1277760" y="2939523"/>
              <a:ext cx="2475178" cy="2946071"/>
            </a:xfrm>
            <a:custGeom>
              <a:avLst/>
              <a:pathLst>
                <a:path w="2475178" h="2946071">
                  <a:moveTo>
                    <a:pt x="1509341" y="746115"/>
                  </a:moveTo>
                  <a:lnTo>
                    <a:pt x="1450905" y="710585"/>
                  </a:lnTo>
                  <a:lnTo>
                    <a:pt x="1392468" y="675056"/>
                  </a:lnTo>
                  <a:lnTo>
                    <a:pt x="1334031" y="639527"/>
                  </a:lnTo>
                  <a:lnTo>
                    <a:pt x="1275594" y="603998"/>
                  </a:lnTo>
                  <a:lnTo>
                    <a:pt x="1217158" y="568468"/>
                  </a:lnTo>
                  <a:lnTo>
                    <a:pt x="1158721" y="532939"/>
                  </a:lnTo>
                  <a:lnTo>
                    <a:pt x="1100284" y="497410"/>
                  </a:lnTo>
                  <a:lnTo>
                    <a:pt x="1041847" y="461880"/>
                  </a:lnTo>
                  <a:lnTo>
                    <a:pt x="983411" y="426351"/>
                  </a:lnTo>
                  <a:lnTo>
                    <a:pt x="924974" y="390822"/>
                  </a:lnTo>
                  <a:lnTo>
                    <a:pt x="866537" y="355292"/>
                  </a:lnTo>
                  <a:lnTo>
                    <a:pt x="808101" y="319763"/>
                  </a:lnTo>
                  <a:lnTo>
                    <a:pt x="749664" y="284234"/>
                  </a:lnTo>
                  <a:lnTo>
                    <a:pt x="691227" y="248705"/>
                  </a:lnTo>
                  <a:lnTo>
                    <a:pt x="632790" y="213175"/>
                  </a:lnTo>
                  <a:lnTo>
                    <a:pt x="574354" y="177646"/>
                  </a:lnTo>
                  <a:lnTo>
                    <a:pt x="515917" y="142117"/>
                  </a:lnTo>
                  <a:lnTo>
                    <a:pt x="457480" y="106587"/>
                  </a:lnTo>
                  <a:lnTo>
                    <a:pt x="399043" y="71058"/>
                  </a:lnTo>
                  <a:lnTo>
                    <a:pt x="340607" y="35529"/>
                  </a:lnTo>
                  <a:lnTo>
                    <a:pt x="282170" y="0"/>
                  </a:lnTo>
                  <a:lnTo>
                    <a:pt x="248652" y="57317"/>
                  </a:lnTo>
                  <a:lnTo>
                    <a:pt x="217116" y="115748"/>
                  </a:lnTo>
                  <a:lnTo>
                    <a:pt x="187599" y="175225"/>
                  </a:lnTo>
                  <a:lnTo>
                    <a:pt x="160137" y="235678"/>
                  </a:lnTo>
                  <a:lnTo>
                    <a:pt x="134760" y="297036"/>
                  </a:lnTo>
                  <a:lnTo>
                    <a:pt x="111499" y="359226"/>
                  </a:lnTo>
                  <a:lnTo>
                    <a:pt x="90381" y="422177"/>
                  </a:lnTo>
                  <a:lnTo>
                    <a:pt x="71432" y="485814"/>
                  </a:lnTo>
                  <a:lnTo>
                    <a:pt x="54672" y="550062"/>
                  </a:lnTo>
                  <a:lnTo>
                    <a:pt x="40122" y="614847"/>
                  </a:lnTo>
                  <a:lnTo>
                    <a:pt x="27799" y="680092"/>
                  </a:lnTo>
                  <a:lnTo>
                    <a:pt x="17717" y="745720"/>
                  </a:lnTo>
                  <a:lnTo>
                    <a:pt x="9888" y="811655"/>
                  </a:lnTo>
                  <a:lnTo>
                    <a:pt x="4322" y="877820"/>
                  </a:lnTo>
                  <a:lnTo>
                    <a:pt x="1024" y="944137"/>
                  </a:lnTo>
                  <a:lnTo>
                    <a:pt x="0" y="1010527"/>
                  </a:lnTo>
                  <a:lnTo>
                    <a:pt x="1248" y="1076914"/>
                  </a:lnTo>
                  <a:lnTo>
                    <a:pt x="4770" y="1143219"/>
                  </a:lnTo>
                  <a:lnTo>
                    <a:pt x="10560" y="1209364"/>
                  </a:lnTo>
                  <a:lnTo>
                    <a:pt x="18611" y="1275272"/>
                  </a:lnTo>
                  <a:lnTo>
                    <a:pt x="28914" y="1340866"/>
                  </a:lnTo>
                  <a:lnTo>
                    <a:pt x="41457" y="1406069"/>
                  </a:lnTo>
                  <a:lnTo>
                    <a:pt x="56226" y="1470804"/>
                  </a:lnTo>
                  <a:lnTo>
                    <a:pt x="73202" y="1534996"/>
                  </a:lnTo>
                  <a:lnTo>
                    <a:pt x="92367" y="1598568"/>
                  </a:lnTo>
                  <a:lnTo>
                    <a:pt x="113697" y="1661447"/>
                  </a:lnTo>
                  <a:lnTo>
                    <a:pt x="137167" y="1723559"/>
                  </a:lnTo>
                  <a:lnTo>
                    <a:pt x="162751" y="1784831"/>
                  </a:lnTo>
                  <a:lnTo>
                    <a:pt x="190417" y="1845191"/>
                  </a:lnTo>
                  <a:lnTo>
                    <a:pt x="220135" y="1904568"/>
                  </a:lnTo>
                  <a:lnTo>
                    <a:pt x="251868" y="1962892"/>
                  </a:lnTo>
                  <a:lnTo>
                    <a:pt x="285579" y="2020096"/>
                  </a:lnTo>
                  <a:lnTo>
                    <a:pt x="321229" y="2076112"/>
                  </a:lnTo>
                  <a:lnTo>
                    <a:pt x="358777" y="2130875"/>
                  </a:lnTo>
                  <a:lnTo>
                    <a:pt x="398177" y="2184320"/>
                  </a:lnTo>
                  <a:lnTo>
                    <a:pt x="439385" y="2236384"/>
                  </a:lnTo>
                  <a:lnTo>
                    <a:pt x="482351" y="2287006"/>
                  </a:lnTo>
                  <a:lnTo>
                    <a:pt x="527025" y="2336128"/>
                  </a:lnTo>
                  <a:lnTo>
                    <a:pt x="573355" y="2383692"/>
                  </a:lnTo>
                  <a:lnTo>
                    <a:pt x="621287" y="2429641"/>
                  </a:lnTo>
                  <a:lnTo>
                    <a:pt x="670763" y="2473922"/>
                  </a:lnTo>
                  <a:lnTo>
                    <a:pt x="721727" y="2516482"/>
                  </a:lnTo>
                  <a:lnTo>
                    <a:pt x="774119" y="2557273"/>
                  </a:lnTo>
                  <a:lnTo>
                    <a:pt x="827876" y="2596246"/>
                  </a:lnTo>
                  <a:lnTo>
                    <a:pt x="882937" y="2633355"/>
                  </a:lnTo>
                  <a:lnTo>
                    <a:pt x="939235" y="2668557"/>
                  </a:lnTo>
                  <a:lnTo>
                    <a:pt x="996706" y="2701811"/>
                  </a:lnTo>
                  <a:lnTo>
                    <a:pt x="1055282" y="2733078"/>
                  </a:lnTo>
                  <a:lnTo>
                    <a:pt x="1114895" y="2762320"/>
                  </a:lnTo>
                  <a:lnTo>
                    <a:pt x="1175473" y="2789504"/>
                  </a:lnTo>
                  <a:lnTo>
                    <a:pt x="1236947" y="2814598"/>
                  </a:lnTo>
                  <a:lnTo>
                    <a:pt x="1299244" y="2837572"/>
                  </a:lnTo>
                  <a:lnTo>
                    <a:pt x="1362292" y="2858400"/>
                  </a:lnTo>
                  <a:lnTo>
                    <a:pt x="1426015" y="2877056"/>
                  </a:lnTo>
                  <a:lnTo>
                    <a:pt x="1490340" y="2893520"/>
                  </a:lnTo>
                  <a:lnTo>
                    <a:pt x="1555191" y="2907771"/>
                  </a:lnTo>
                  <a:lnTo>
                    <a:pt x="1620492" y="2919794"/>
                  </a:lnTo>
                  <a:lnTo>
                    <a:pt x="1686166" y="2929573"/>
                  </a:lnTo>
                  <a:lnTo>
                    <a:pt x="1752137" y="2937098"/>
                  </a:lnTo>
                  <a:lnTo>
                    <a:pt x="1818326" y="2942360"/>
                  </a:lnTo>
                  <a:lnTo>
                    <a:pt x="1884657" y="2945352"/>
                  </a:lnTo>
                  <a:lnTo>
                    <a:pt x="1951051" y="2946071"/>
                  </a:lnTo>
                  <a:lnTo>
                    <a:pt x="2017432" y="2944517"/>
                  </a:lnTo>
                  <a:lnTo>
                    <a:pt x="2083720" y="2940690"/>
                  </a:lnTo>
                  <a:lnTo>
                    <a:pt x="2149838" y="2934596"/>
                  </a:lnTo>
                  <a:lnTo>
                    <a:pt x="2215708" y="2926241"/>
                  </a:lnTo>
                  <a:lnTo>
                    <a:pt x="2281254" y="2915636"/>
                  </a:lnTo>
                  <a:lnTo>
                    <a:pt x="2346399" y="2902793"/>
                  </a:lnTo>
                  <a:lnTo>
                    <a:pt x="2411065" y="2887726"/>
                  </a:lnTo>
                  <a:lnTo>
                    <a:pt x="2475178" y="2870454"/>
                  </a:lnTo>
                  <a:lnTo>
                    <a:pt x="2456260" y="2804733"/>
                  </a:lnTo>
                  <a:lnTo>
                    <a:pt x="2437342" y="2739012"/>
                  </a:lnTo>
                  <a:lnTo>
                    <a:pt x="2418424" y="2673290"/>
                  </a:lnTo>
                  <a:lnTo>
                    <a:pt x="2399506" y="2607569"/>
                  </a:lnTo>
                  <a:lnTo>
                    <a:pt x="2380588" y="2541848"/>
                  </a:lnTo>
                  <a:lnTo>
                    <a:pt x="2361670" y="2476126"/>
                  </a:lnTo>
                  <a:lnTo>
                    <a:pt x="2342751" y="2410405"/>
                  </a:lnTo>
                  <a:lnTo>
                    <a:pt x="2323833" y="2344684"/>
                  </a:lnTo>
                  <a:lnTo>
                    <a:pt x="2304915" y="2278962"/>
                  </a:lnTo>
                  <a:lnTo>
                    <a:pt x="2285997" y="2213241"/>
                  </a:lnTo>
                  <a:lnTo>
                    <a:pt x="2267079" y="2147520"/>
                  </a:lnTo>
                  <a:lnTo>
                    <a:pt x="2248161" y="2081799"/>
                  </a:lnTo>
                  <a:lnTo>
                    <a:pt x="2229243" y="2016077"/>
                  </a:lnTo>
                  <a:lnTo>
                    <a:pt x="2210325" y="1950356"/>
                  </a:lnTo>
                  <a:lnTo>
                    <a:pt x="2191407" y="1884635"/>
                  </a:lnTo>
                  <a:lnTo>
                    <a:pt x="2172489" y="1818913"/>
                  </a:lnTo>
                  <a:lnTo>
                    <a:pt x="2153571" y="1753192"/>
                  </a:lnTo>
                  <a:lnTo>
                    <a:pt x="2134653" y="1687471"/>
                  </a:lnTo>
                  <a:lnTo>
                    <a:pt x="2115735" y="1621749"/>
                  </a:lnTo>
                  <a:lnTo>
                    <a:pt x="2096817" y="1556028"/>
                  </a:lnTo>
                  <a:lnTo>
                    <a:pt x="2077899" y="1490307"/>
                  </a:lnTo>
                  <a:lnTo>
                    <a:pt x="2012522" y="1504493"/>
                  </a:lnTo>
                  <a:lnTo>
                    <a:pt x="1945840" y="1509873"/>
                  </a:lnTo>
                  <a:lnTo>
                    <a:pt x="1879034" y="1506349"/>
                  </a:lnTo>
                  <a:lnTo>
                    <a:pt x="1813288" y="1493986"/>
                  </a:lnTo>
                  <a:lnTo>
                    <a:pt x="1749765" y="1473001"/>
                  </a:lnTo>
                  <a:lnTo>
                    <a:pt x="1689592" y="1443767"/>
                  </a:lnTo>
                  <a:lnTo>
                    <a:pt x="1633834" y="1406802"/>
                  </a:lnTo>
                  <a:lnTo>
                    <a:pt x="1583478" y="1362759"/>
                  </a:lnTo>
                  <a:lnTo>
                    <a:pt x="1539417" y="1312420"/>
                  </a:lnTo>
                  <a:lnTo>
                    <a:pt x="1502431" y="1256675"/>
                  </a:lnTo>
                  <a:lnTo>
                    <a:pt x="1473175" y="1196513"/>
                  </a:lnTo>
                  <a:lnTo>
                    <a:pt x="1452167" y="1132999"/>
                  </a:lnTo>
                  <a:lnTo>
                    <a:pt x="1439779" y="1067257"/>
                  </a:lnTo>
                  <a:lnTo>
                    <a:pt x="1436231" y="1000452"/>
                  </a:lnTo>
                  <a:lnTo>
                    <a:pt x="1441586" y="933768"/>
                  </a:lnTo>
                  <a:lnTo>
                    <a:pt x="1455748" y="868386"/>
                  </a:lnTo>
                  <a:lnTo>
                    <a:pt x="1478468" y="805463"/>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6" name="pg6"/>
            <p:cNvSpPr/>
            <p:nvPr/>
          </p:nvSpPr>
          <p:spPr>
            <a:xfrm>
              <a:off x="1559930" y="2398010"/>
              <a:ext cx="1354283" cy="1287628"/>
            </a:xfrm>
            <a:custGeom>
              <a:avLst/>
              <a:pathLst>
                <a:path w="1354283" h="1287628">
                  <a:moveTo>
                    <a:pt x="1354283" y="1147236"/>
                  </a:moveTo>
                  <a:lnTo>
                    <a:pt x="1313140" y="1092605"/>
                  </a:lnTo>
                  <a:lnTo>
                    <a:pt x="1271998" y="1037975"/>
                  </a:lnTo>
                  <a:lnTo>
                    <a:pt x="1230855" y="983345"/>
                  </a:lnTo>
                  <a:lnTo>
                    <a:pt x="1189712" y="928714"/>
                  </a:lnTo>
                  <a:lnTo>
                    <a:pt x="1148570" y="874084"/>
                  </a:lnTo>
                  <a:lnTo>
                    <a:pt x="1107427" y="819454"/>
                  </a:lnTo>
                  <a:lnTo>
                    <a:pt x="1066285" y="764824"/>
                  </a:lnTo>
                  <a:lnTo>
                    <a:pt x="1025142" y="710193"/>
                  </a:lnTo>
                  <a:lnTo>
                    <a:pt x="983999" y="655563"/>
                  </a:lnTo>
                  <a:lnTo>
                    <a:pt x="942857" y="600933"/>
                  </a:lnTo>
                  <a:lnTo>
                    <a:pt x="901714" y="546302"/>
                  </a:lnTo>
                  <a:lnTo>
                    <a:pt x="860572" y="491672"/>
                  </a:lnTo>
                  <a:lnTo>
                    <a:pt x="819429" y="437042"/>
                  </a:lnTo>
                  <a:lnTo>
                    <a:pt x="778286" y="382412"/>
                  </a:lnTo>
                  <a:lnTo>
                    <a:pt x="737144" y="327781"/>
                  </a:lnTo>
                  <a:lnTo>
                    <a:pt x="696001" y="273151"/>
                  </a:lnTo>
                  <a:lnTo>
                    <a:pt x="654858" y="218521"/>
                  </a:lnTo>
                  <a:lnTo>
                    <a:pt x="613716" y="163890"/>
                  </a:lnTo>
                  <a:lnTo>
                    <a:pt x="572573" y="109260"/>
                  </a:lnTo>
                  <a:lnTo>
                    <a:pt x="531431" y="54630"/>
                  </a:lnTo>
                  <a:lnTo>
                    <a:pt x="490288" y="0"/>
                  </a:lnTo>
                  <a:lnTo>
                    <a:pt x="437625" y="41102"/>
                  </a:lnTo>
                  <a:lnTo>
                    <a:pt x="386409" y="83994"/>
                  </a:lnTo>
                  <a:lnTo>
                    <a:pt x="336700" y="128624"/>
                  </a:lnTo>
                  <a:lnTo>
                    <a:pt x="288559" y="174941"/>
                  </a:lnTo>
                  <a:lnTo>
                    <a:pt x="242043" y="222889"/>
                  </a:lnTo>
                  <a:lnTo>
                    <a:pt x="197205" y="272411"/>
                  </a:lnTo>
                  <a:lnTo>
                    <a:pt x="154100" y="323448"/>
                  </a:lnTo>
                  <a:lnTo>
                    <a:pt x="112779" y="375940"/>
                  </a:lnTo>
                  <a:lnTo>
                    <a:pt x="73292" y="429825"/>
                  </a:lnTo>
                  <a:lnTo>
                    <a:pt x="35683" y="485037"/>
                  </a:lnTo>
                  <a:lnTo>
                    <a:pt x="0" y="541513"/>
                  </a:lnTo>
                  <a:lnTo>
                    <a:pt x="58436" y="577042"/>
                  </a:lnTo>
                  <a:lnTo>
                    <a:pt x="116873" y="612571"/>
                  </a:lnTo>
                  <a:lnTo>
                    <a:pt x="175310" y="648101"/>
                  </a:lnTo>
                  <a:lnTo>
                    <a:pt x="233746" y="683630"/>
                  </a:lnTo>
                  <a:lnTo>
                    <a:pt x="292183" y="719159"/>
                  </a:lnTo>
                  <a:lnTo>
                    <a:pt x="350620" y="754689"/>
                  </a:lnTo>
                  <a:lnTo>
                    <a:pt x="409057" y="790218"/>
                  </a:lnTo>
                  <a:lnTo>
                    <a:pt x="467493" y="825747"/>
                  </a:lnTo>
                  <a:lnTo>
                    <a:pt x="525930" y="861276"/>
                  </a:lnTo>
                  <a:lnTo>
                    <a:pt x="584367" y="896806"/>
                  </a:lnTo>
                  <a:lnTo>
                    <a:pt x="642804" y="932335"/>
                  </a:lnTo>
                  <a:lnTo>
                    <a:pt x="701240" y="967864"/>
                  </a:lnTo>
                  <a:lnTo>
                    <a:pt x="759677" y="1003394"/>
                  </a:lnTo>
                  <a:lnTo>
                    <a:pt x="818114" y="1038923"/>
                  </a:lnTo>
                  <a:lnTo>
                    <a:pt x="876551" y="1074452"/>
                  </a:lnTo>
                  <a:lnTo>
                    <a:pt x="934987" y="1109982"/>
                  </a:lnTo>
                  <a:lnTo>
                    <a:pt x="993424" y="1145511"/>
                  </a:lnTo>
                  <a:lnTo>
                    <a:pt x="1051861" y="1181040"/>
                  </a:lnTo>
                  <a:lnTo>
                    <a:pt x="1110297" y="1216569"/>
                  </a:lnTo>
                  <a:lnTo>
                    <a:pt x="1168734" y="1252099"/>
                  </a:lnTo>
                  <a:lnTo>
                    <a:pt x="1227171" y="1287628"/>
                  </a:lnTo>
                  <a:lnTo>
                    <a:pt x="1284055" y="1211391"/>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7" name="pg7"/>
            <p:cNvSpPr/>
            <p:nvPr/>
          </p:nvSpPr>
          <p:spPr>
            <a:xfrm>
              <a:off x="2050219" y="2187980"/>
              <a:ext cx="954848" cy="1357265"/>
            </a:xfrm>
            <a:custGeom>
              <a:avLst/>
              <a:pathLst>
                <a:path w="954848" h="1357265">
                  <a:moveTo>
                    <a:pt x="954848" y="1302813"/>
                  </a:moveTo>
                  <a:lnTo>
                    <a:pt x="926066" y="1240774"/>
                  </a:lnTo>
                  <a:lnTo>
                    <a:pt x="897285" y="1178735"/>
                  </a:lnTo>
                  <a:lnTo>
                    <a:pt x="868503" y="1116697"/>
                  </a:lnTo>
                  <a:lnTo>
                    <a:pt x="839722" y="1054658"/>
                  </a:lnTo>
                  <a:lnTo>
                    <a:pt x="810940" y="992619"/>
                  </a:lnTo>
                  <a:lnTo>
                    <a:pt x="782158" y="930580"/>
                  </a:lnTo>
                  <a:lnTo>
                    <a:pt x="753377" y="868542"/>
                  </a:lnTo>
                  <a:lnTo>
                    <a:pt x="724595" y="806503"/>
                  </a:lnTo>
                  <a:lnTo>
                    <a:pt x="695814" y="744464"/>
                  </a:lnTo>
                  <a:lnTo>
                    <a:pt x="667032" y="682426"/>
                  </a:lnTo>
                  <a:lnTo>
                    <a:pt x="638251" y="620387"/>
                  </a:lnTo>
                  <a:lnTo>
                    <a:pt x="609469" y="558348"/>
                  </a:lnTo>
                  <a:lnTo>
                    <a:pt x="580687" y="496309"/>
                  </a:lnTo>
                  <a:lnTo>
                    <a:pt x="551906" y="434271"/>
                  </a:lnTo>
                  <a:lnTo>
                    <a:pt x="523124" y="372232"/>
                  </a:lnTo>
                  <a:lnTo>
                    <a:pt x="494343" y="310193"/>
                  </a:lnTo>
                  <a:lnTo>
                    <a:pt x="465561" y="248154"/>
                  </a:lnTo>
                  <a:lnTo>
                    <a:pt x="436780" y="186116"/>
                  </a:lnTo>
                  <a:lnTo>
                    <a:pt x="407998" y="124077"/>
                  </a:lnTo>
                  <a:lnTo>
                    <a:pt x="379216" y="62038"/>
                  </a:lnTo>
                  <a:lnTo>
                    <a:pt x="350435" y="0"/>
                  </a:lnTo>
                  <a:lnTo>
                    <a:pt x="289069" y="29792"/>
                  </a:lnTo>
                  <a:lnTo>
                    <a:pt x="228789" y="61724"/>
                  </a:lnTo>
                  <a:lnTo>
                    <a:pt x="169670" y="95758"/>
                  </a:lnTo>
                  <a:lnTo>
                    <a:pt x="111784" y="131850"/>
                  </a:lnTo>
                  <a:lnTo>
                    <a:pt x="55204" y="169956"/>
                  </a:lnTo>
                  <a:lnTo>
                    <a:pt x="0" y="210029"/>
                  </a:lnTo>
                  <a:lnTo>
                    <a:pt x="41142" y="264659"/>
                  </a:lnTo>
                  <a:lnTo>
                    <a:pt x="82285" y="319289"/>
                  </a:lnTo>
                  <a:lnTo>
                    <a:pt x="123427" y="373920"/>
                  </a:lnTo>
                  <a:lnTo>
                    <a:pt x="164570" y="428550"/>
                  </a:lnTo>
                  <a:lnTo>
                    <a:pt x="205713" y="483180"/>
                  </a:lnTo>
                  <a:lnTo>
                    <a:pt x="246855" y="537810"/>
                  </a:lnTo>
                  <a:lnTo>
                    <a:pt x="287998" y="592441"/>
                  </a:lnTo>
                  <a:lnTo>
                    <a:pt x="329140" y="647071"/>
                  </a:lnTo>
                  <a:lnTo>
                    <a:pt x="370283" y="701701"/>
                  </a:lnTo>
                  <a:lnTo>
                    <a:pt x="411426" y="756332"/>
                  </a:lnTo>
                  <a:lnTo>
                    <a:pt x="452568" y="810962"/>
                  </a:lnTo>
                  <a:lnTo>
                    <a:pt x="493711" y="865592"/>
                  </a:lnTo>
                  <a:lnTo>
                    <a:pt x="534853" y="920223"/>
                  </a:lnTo>
                  <a:lnTo>
                    <a:pt x="575996" y="974853"/>
                  </a:lnTo>
                  <a:lnTo>
                    <a:pt x="617139" y="1029483"/>
                  </a:lnTo>
                  <a:lnTo>
                    <a:pt x="658281" y="1084113"/>
                  </a:lnTo>
                  <a:lnTo>
                    <a:pt x="699424" y="1138744"/>
                  </a:lnTo>
                  <a:lnTo>
                    <a:pt x="740566" y="1193374"/>
                  </a:lnTo>
                  <a:lnTo>
                    <a:pt x="781709" y="1248004"/>
                  </a:lnTo>
                  <a:lnTo>
                    <a:pt x="822852" y="1302635"/>
                  </a:lnTo>
                  <a:lnTo>
                    <a:pt x="863994" y="1357265"/>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8" name="pg8"/>
            <p:cNvSpPr/>
            <p:nvPr/>
          </p:nvSpPr>
          <p:spPr>
            <a:xfrm>
              <a:off x="2400654" y="2089753"/>
              <a:ext cx="671465" cy="1401041"/>
            </a:xfrm>
            <a:custGeom>
              <a:avLst/>
              <a:pathLst>
                <a:path w="671465" h="1401041">
                  <a:moveTo>
                    <a:pt x="671465" y="1375574"/>
                  </a:moveTo>
                  <a:lnTo>
                    <a:pt x="651806" y="1310071"/>
                  </a:lnTo>
                  <a:lnTo>
                    <a:pt x="632148" y="1244567"/>
                  </a:lnTo>
                  <a:lnTo>
                    <a:pt x="612489" y="1179063"/>
                  </a:lnTo>
                  <a:lnTo>
                    <a:pt x="592830" y="1113560"/>
                  </a:lnTo>
                  <a:lnTo>
                    <a:pt x="573171" y="1048056"/>
                  </a:lnTo>
                  <a:lnTo>
                    <a:pt x="553512" y="982553"/>
                  </a:lnTo>
                  <a:lnTo>
                    <a:pt x="533854" y="917049"/>
                  </a:lnTo>
                  <a:lnTo>
                    <a:pt x="514195" y="851546"/>
                  </a:lnTo>
                  <a:lnTo>
                    <a:pt x="494536" y="786042"/>
                  </a:lnTo>
                  <a:lnTo>
                    <a:pt x="474877" y="720539"/>
                  </a:lnTo>
                  <a:lnTo>
                    <a:pt x="455219" y="655035"/>
                  </a:lnTo>
                  <a:lnTo>
                    <a:pt x="435560" y="589531"/>
                  </a:lnTo>
                  <a:lnTo>
                    <a:pt x="415901" y="524028"/>
                  </a:lnTo>
                  <a:lnTo>
                    <a:pt x="396242" y="458524"/>
                  </a:lnTo>
                  <a:lnTo>
                    <a:pt x="376583" y="393021"/>
                  </a:lnTo>
                  <a:lnTo>
                    <a:pt x="356925" y="327517"/>
                  </a:lnTo>
                  <a:lnTo>
                    <a:pt x="337266" y="262014"/>
                  </a:lnTo>
                  <a:lnTo>
                    <a:pt x="317607" y="196510"/>
                  </a:lnTo>
                  <a:lnTo>
                    <a:pt x="297948" y="131007"/>
                  </a:lnTo>
                  <a:lnTo>
                    <a:pt x="278290" y="65503"/>
                  </a:lnTo>
                  <a:lnTo>
                    <a:pt x="258631" y="0"/>
                  </a:lnTo>
                  <a:lnTo>
                    <a:pt x="192699" y="21077"/>
                  </a:lnTo>
                  <a:lnTo>
                    <a:pt x="127561" y="44494"/>
                  </a:lnTo>
                  <a:lnTo>
                    <a:pt x="63301" y="70222"/>
                  </a:lnTo>
                  <a:lnTo>
                    <a:pt x="0" y="98227"/>
                  </a:lnTo>
                  <a:lnTo>
                    <a:pt x="28781" y="160266"/>
                  </a:lnTo>
                  <a:lnTo>
                    <a:pt x="57563" y="222305"/>
                  </a:lnTo>
                  <a:lnTo>
                    <a:pt x="86344" y="284343"/>
                  </a:lnTo>
                  <a:lnTo>
                    <a:pt x="115126" y="346382"/>
                  </a:lnTo>
                  <a:lnTo>
                    <a:pt x="143907" y="408421"/>
                  </a:lnTo>
                  <a:lnTo>
                    <a:pt x="172689" y="470460"/>
                  </a:lnTo>
                  <a:lnTo>
                    <a:pt x="201471" y="532498"/>
                  </a:lnTo>
                  <a:lnTo>
                    <a:pt x="230252" y="594537"/>
                  </a:lnTo>
                  <a:lnTo>
                    <a:pt x="259034" y="656576"/>
                  </a:lnTo>
                  <a:lnTo>
                    <a:pt x="287815" y="718615"/>
                  </a:lnTo>
                  <a:lnTo>
                    <a:pt x="316597" y="780653"/>
                  </a:lnTo>
                  <a:lnTo>
                    <a:pt x="345378" y="842692"/>
                  </a:lnTo>
                  <a:lnTo>
                    <a:pt x="374160" y="904731"/>
                  </a:lnTo>
                  <a:lnTo>
                    <a:pt x="402942" y="966769"/>
                  </a:lnTo>
                  <a:lnTo>
                    <a:pt x="431723" y="1028808"/>
                  </a:lnTo>
                  <a:lnTo>
                    <a:pt x="460505" y="1090847"/>
                  </a:lnTo>
                  <a:lnTo>
                    <a:pt x="489286" y="1152886"/>
                  </a:lnTo>
                  <a:lnTo>
                    <a:pt x="518068" y="1214924"/>
                  </a:lnTo>
                  <a:lnTo>
                    <a:pt x="546849" y="1276963"/>
                  </a:lnTo>
                  <a:lnTo>
                    <a:pt x="575631" y="1339002"/>
                  </a:lnTo>
                  <a:lnTo>
                    <a:pt x="604413" y="1401041"/>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9" name="pg9"/>
            <p:cNvSpPr/>
            <p:nvPr/>
          </p:nvSpPr>
          <p:spPr>
            <a:xfrm>
              <a:off x="2659285" y="2037059"/>
              <a:ext cx="470511" cy="1428268"/>
            </a:xfrm>
            <a:custGeom>
              <a:avLst/>
              <a:pathLst>
                <a:path w="470511" h="1428268">
                  <a:moveTo>
                    <a:pt x="470511" y="1414606"/>
                  </a:moveTo>
                  <a:lnTo>
                    <a:pt x="458699" y="1347244"/>
                  </a:lnTo>
                  <a:lnTo>
                    <a:pt x="446888" y="1279882"/>
                  </a:lnTo>
                  <a:lnTo>
                    <a:pt x="435076" y="1212520"/>
                  </a:lnTo>
                  <a:lnTo>
                    <a:pt x="423265" y="1145157"/>
                  </a:lnTo>
                  <a:lnTo>
                    <a:pt x="411453" y="1077795"/>
                  </a:lnTo>
                  <a:lnTo>
                    <a:pt x="399641" y="1010433"/>
                  </a:lnTo>
                  <a:lnTo>
                    <a:pt x="387830" y="943071"/>
                  </a:lnTo>
                  <a:lnTo>
                    <a:pt x="376018" y="875709"/>
                  </a:lnTo>
                  <a:lnTo>
                    <a:pt x="364207" y="808346"/>
                  </a:lnTo>
                  <a:lnTo>
                    <a:pt x="352395" y="740984"/>
                  </a:lnTo>
                  <a:lnTo>
                    <a:pt x="340584" y="673622"/>
                  </a:lnTo>
                  <a:lnTo>
                    <a:pt x="328772" y="606260"/>
                  </a:lnTo>
                  <a:lnTo>
                    <a:pt x="316961" y="538897"/>
                  </a:lnTo>
                  <a:lnTo>
                    <a:pt x="305149" y="471535"/>
                  </a:lnTo>
                  <a:lnTo>
                    <a:pt x="293337" y="404173"/>
                  </a:lnTo>
                  <a:lnTo>
                    <a:pt x="281526" y="336811"/>
                  </a:lnTo>
                  <a:lnTo>
                    <a:pt x="269714" y="269448"/>
                  </a:lnTo>
                  <a:lnTo>
                    <a:pt x="257903" y="202086"/>
                  </a:lnTo>
                  <a:lnTo>
                    <a:pt x="246091" y="134724"/>
                  </a:lnTo>
                  <a:lnTo>
                    <a:pt x="234280" y="67362"/>
                  </a:lnTo>
                  <a:lnTo>
                    <a:pt x="222468" y="0"/>
                  </a:lnTo>
                  <a:lnTo>
                    <a:pt x="147640" y="14642"/>
                  </a:lnTo>
                  <a:lnTo>
                    <a:pt x="73446" y="32216"/>
                  </a:lnTo>
                  <a:lnTo>
                    <a:pt x="0" y="52693"/>
                  </a:lnTo>
                  <a:lnTo>
                    <a:pt x="19658" y="118197"/>
                  </a:lnTo>
                  <a:lnTo>
                    <a:pt x="39317" y="183700"/>
                  </a:lnTo>
                  <a:lnTo>
                    <a:pt x="58976" y="249204"/>
                  </a:lnTo>
                  <a:lnTo>
                    <a:pt x="78635" y="314707"/>
                  </a:lnTo>
                  <a:lnTo>
                    <a:pt x="98293" y="380211"/>
                  </a:lnTo>
                  <a:lnTo>
                    <a:pt x="117952" y="445714"/>
                  </a:lnTo>
                  <a:lnTo>
                    <a:pt x="137611" y="511218"/>
                  </a:lnTo>
                  <a:lnTo>
                    <a:pt x="157270" y="576721"/>
                  </a:lnTo>
                  <a:lnTo>
                    <a:pt x="176928" y="642225"/>
                  </a:lnTo>
                  <a:lnTo>
                    <a:pt x="196587" y="707729"/>
                  </a:lnTo>
                  <a:lnTo>
                    <a:pt x="216246" y="773232"/>
                  </a:lnTo>
                  <a:lnTo>
                    <a:pt x="235905" y="838736"/>
                  </a:lnTo>
                  <a:lnTo>
                    <a:pt x="255564" y="904239"/>
                  </a:lnTo>
                  <a:lnTo>
                    <a:pt x="275222" y="969743"/>
                  </a:lnTo>
                  <a:lnTo>
                    <a:pt x="294881" y="1035246"/>
                  </a:lnTo>
                  <a:lnTo>
                    <a:pt x="314540" y="1100750"/>
                  </a:lnTo>
                  <a:lnTo>
                    <a:pt x="334199" y="1166253"/>
                  </a:lnTo>
                  <a:lnTo>
                    <a:pt x="353857" y="1231757"/>
                  </a:lnTo>
                  <a:lnTo>
                    <a:pt x="373516" y="1297261"/>
                  </a:lnTo>
                  <a:lnTo>
                    <a:pt x="393175" y="1362764"/>
                  </a:lnTo>
                  <a:lnTo>
                    <a:pt x="412834" y="1428268"/>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0" name="pg10"/>
            <p:cNvSpPr/>
            <p:nvPr/>
          </p:nvSpPr>
          <p:spPr>
            <a:xfrm>
              <a:off x="2881754" y="2023246"/>
              <a:ext cx="271787" cy="1428419"/>
            </a:xfrm>
            <a:custGeom>
              <a:avLst/>
              <a:pathLst>
                <a:path w="271787" h="1428419">
                  <a:moveTo>
                    <a:pt x="271787" y="1424838"/>
                  </a:moveTo>
                  <a:lnTo>
                    <a:pt x="263206" y="1356989"/>
                  </a:lnTo>
                  <a:lnTo>
                    <a:pt x="254625" y="1289139"/>
                  </a:lnTo>
                  <a:lnTo>
                    <a:pt x="246044" y="1221290"/>
                  </a:lnTo>
                  <a:lnTo>
                    <a:pt x="237463" y="1153440"/>
                  </a:lnTo>
                  <a:lnTo>
                    <a:pt x="228882" y="1085591"/>
                  </a:lnTo>
                  <a:lnTo>
                    <a:pt x="220301" y="1017741"/>
                  </a:lnTo>
                  <a:lnTo>
                    <a:pt x="211720" y="949892"/>
                  </a:lnTo>
                  <a:lnTo>
                    <a:pt x="203139" y="882042"/>
                  </a:lnTo>
                  <a:lnTo>
                    <a:pt x="194558" y="814193"/>
                  </a:lnTo>
                  <a:lnTo>
                    <a:pt x="185977" y="746344"/>
                  </a:lnTo>
                  <a:lnTo>
                    <a:pt x="177396" y="678494"/>
                  </a:lnTo>
                  <a:lnTo>
                    <a:pt x="168815" y="610645"/>
                  </a:lnTo>
                  <a:lnTo>
                    <a:pt x="160234" y="542795"/>
                  </a:lnTo>
                  <a:lnTo>
                    <a:pt x="151653" y="474946"/>
                  </a:lnTo>
                  <a:lnTo>
                    <a:pt x="143071" y="407096"/>
                  </a:lnTo>
                  <a:lnTo>
                    <a:pt x="134490" y="339247"/>
                  </a:lnTo>
                  <a:lnTo>
                    <a:pt x="125909" y="271397"/>
                  </a:lnTo>
                  <a:lnTo>
                    <a:pt x="117328" y="203548"/>
                  </a:lnTo>
                  <a:lnTo>
                    <a:pt x="108747" y="135698"/>
                  </a:lnTo>
                  <a:lnTo>
                    <a:pt x="100166" y="67849"/>
                  </a:lnTo>
                  <a:lnTo>
                    <a:pt x="91585" y="0"/>
                  </a:lnTo>
                  <a:lnTo>
                    <a:pt x="0" y="13812"/>
                  </a:lnTo>
                  <a:lnTo>
                    <a:pt x="11811" y="81175"/>
                  </a:lnTo>
                  <a:lnTo>
                    <a:pt x="23623" y="148537"/>
                  </a:lnTo>
                  <a:lnTo>
                    <a:pt x="35434" y="215899"/>
                  </a:lnTo>
                  <a:lnTo>
                    <a:pt x="47246" y="283261"/>
                  </a:lnTo>
                  <a:lnTo>
                    <a:pt x="59057" y="350624"/>
                  </a:lnTo>
                  <a:lnTo>
                    <a:pt x="70869" y="417986"/>
                  </a:lnTo>
                  <a:lnTo>
                    <a:pt x="82680" y="485348"/>
                  </a:lnTo>
                  <a:lnTo>
                    <a:pt x="94492" y="552710"/>
                  </a:lnTo>
                  <a:lnTo>
                    <a:pt x="106304" y="620073"/>
                  </a:lnTo>
                  <a:lnTo>
                    <a:pt x="118115" y="687435"/>
                  </a:lnTo>
                  <a:lnTo>
                    <a:pt x="129927" y="754797"/>
                  </a:lnTo>
                  <a:lnTo>
                    <a:pt x="141738" y="822159"/>
                  </a:lnTo>
                  <a:lnTo>
                    <a:pt x="153550" y="889521"/>
                  </a:lnTo>
                  <a:lnTo>
                    <a:pt x="165361" y="956884"/>
                  </a:lnTo>
                  <a:lnTo>
                    <a:pt x="177173" y="1024246"/>
                  </a:lnTo>
                  <a:lnTo>
                    <a:pt x="188984" y="1091608"/>
                  </a:lnTo>
                  <a:lnTo>
                    <a:pt x="200796" y="1158970"/>
                  </a:lnTo>
                  <a:lnTo>
                    <a:pt x="212608" y="1226333"/>
                  </a:lnTo>
                  <a:lnTo>
                    <a:pt x="224419" y="1293695"/>
                  </a:lnTo>
                  <a:lnTo>
                    <a:pt x="236231" y="1361057"/>
                  </a:lnTo>
                  <a:lnTo>
                    <a:pt x="248042" y="1428419"/>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1" name="pg11"/>
            <p:cNvSpPr/>
            <p:nvPr/>
          </p:nvSpPr>
          <p:spPr>
            <a:xfrm>
              <a:off x="2973340" y="2014084"/>
              <a:ext cx="203234" cy="1434001"/>
            </a:xfrm>
            <a:custGeom>
              <a:avLst/>
              <a:pathLst>
                <a:path w="203234" h="1434001">
                  <a:moveTo>
                    <a:pt x="203234" y="1431625"/>
                  </a:moveTo>
                  <a:lnTo>
                    <a:pt x="197787" y="1363453"/>
                  </a:lnTo>
                  <a:lnTo>
                    <a:pt x="192339" y="1295280"/>
                  </a:lnTo>
                  <a:lnTo>
                    <a:pt x="186892" y="1227107"/>
                  </a:lnTo>
                  <a:lnTo>
                    <a:pt x="181445" y="1158935"/>
                  </a:lnTo>
                  <a:lnTo>
                    <a:pt x="175998" y="1090762"/>
                  </a:lnTo>
                  <a:lnTo>
                    <a:pt x="170551" y="1022589"/>
                  </a:lnTo>
                  <a:lnTo>
                    <a:pt x="165103" y="954417"/>
                  </a:lnTo>
                  <a:lnTo>
                    <a:pt x="159656" y="886244"/>
                  </a:lnTo>
                  <a:lnTo>
                    <a:pt x="154209" y="818071"/>
                  </a:lnTo>
                  <a:lnTo>
                    <a:pt x="148762" y="749899"/>
                  </a:lnTo>
                  <a:lnTo>
                    <a:pt x="143314" y="681726"/>
                  </a:lnTo>
                  <a:lnTo>
                    <a:pt x="137867" y="613553"/>
                  </a:lnTo>
                  <a:lnTo>
                    <a:pt x="132420" y="545381"/>
                  </a:lnTo>
                  <a:lnTo>
                    <a:pt x="126973" y="477208"/>
                  </a:lnTo>
                  <a:lnTo>
                    <a:pt x="121525" y="409035"/>
                  </a:lnTo>
                  <a:lnTo>
                    <a:pt x="116078" y="340863"/>
                  </a:lnTo>
                  <a:lnTo>
                    <a:pt x="110631" y="272690"/>
                  </a:lnTo>
                  <a:lnTo>
                    <a:pt x="105184" y="204517"/>
                  </a:lnTo>
                  <a:lnTo>
                    <a:pt x="99736" y="136345"/>
                  </a:lnTo>
                  <a:lnTo>
                    <a:pt x="94289" y="68172"/>
                  </a:lnTo>
                  <a:lnTo>
                    <a:pt x="88842" y="0"/>
                  </a:lnTo>
                  <a:lnTo>
                    <a:pt x="0" y="9162"/>
                  </a:lnTo>
                  <a:lnTo>
                    <a:pt x="8581" y="77011"/>
                  </a:lnTo>
                  <a:lnTo>
                    <a:pt x="17162" y="144861"/>
                  </a:lnTo>
                  <a:lnTo>
                    <a:pt x="25743" y="212710"/>
                  </a:lnTo>
                  <a:lnTo>
                    <a:pt x="34324" y="280560"/>
                  </a:lnTo>
                  <a:lnTo>
                    <a:pt x="42905" y="348409"/>
                  </a:lnTo>
                  <a:lnTo>
                    <a:pt x="51486" y="416259"/>
                  </a:lnTo>
                  <a:lnTo>
                    <a:pt x="60067" y="484108"/>
                  </a:lnTo>
                  <a:lnTo>
                    <a:pt x="68648" y="551958"/>
                  </a:lnTo>
                  <a:lnTo>
                    <a:pt x="77229" y="619807"/>
                  </a:lnTo>
                  <a:lnTo>
                    <a:pt x="85810" y="687657"/>
                  </a:lnTo>
                  <a:lnTo>
                    <a:pt x="94391" y="755506"/>
                  </a:lnTo>
                  <a:lnTo>
                    <a:pt x="102972" y="823356"/>
                  </a:lnTo>
                  <a:lnTo>
                    <a:pt x="111553" y="891205"/>
                  </a:lnTo>
                  <a:lnTo>
                    <a:pt x="120134" y="959054"/>
                  </a:lnTo>
                  <a:lnTo>
                    <a:pt x="128715" y="1026904"/>
                  </a:lnTo>
                  <a:lnTo>
                    <a:pt x="137296" y="1094753"/>
                  </a:lnTo>
                  <a:lnTo>
                    <a:pt x="145877" y="1162603"/>
                  </a:lnTo>
                  <a:lnTo>
                    <a:pt x="154458" y="1230452"/>
                  </a:lnTo>
                  <a:lnTo>
                    <a:pt x="163039" y="1298302"/>
                  </a:lnTo>
                  <a:lnTo>
                    <a:pt x="171620" y="1366151"/>
                  </a:lnTo>
                  <a:lnTo>
                    <a:pt x="180201" y="1434001"/>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2" name="pg12"/>
            <p:cNvSpPr/>
            <p:nvPr/>
          </p:nvSpPr>
          <p:spPr>
            <a:xfrm>
              <a:off x="3062182" y="2011066"/>
              <a:ext cx="125824" cy="1434643"/>
            </a:xfrm>
            <a:custGeom>
              <a:avLst/>
              <a:pathLst>
                <a:path w="125824" h="1434643">
                  <a:moveTo>
                    <a:pt x="125824" y="1433861"/>
                  </a:moveTo>
                  <a:lnTo>
                    <a:pt x="121932" y="1365582"/>
                  </a:lnTo>
                  <a:lnTo>
                    <a:pt x="118040" y="1297303"/>
                  </a:lnTo>
                  <a:lnTo>
                    <a:pt x="114148" y="1229023"/>
                  </a:lnTo>
                  <a:lnTo>
                    <a:pt x="110256" y="1160744"/>
                  </a:lnTo>
                  <a:lnTo>
                    <a:pt x="106365" y="1092465"/>
                  </a:lnTo>
                  <a:lnTo>
                    <a:pt x="102473" y="1024186"/>
                  </a:lnTo>
                  <a:lnTo>
                    <a:pt x="98581" y="955907"/>
                  </a:lnTo>
                  <a:lnTo>
                    <a:pt x="94689" y="887628"/>
                  </a:lnTo>
                  <a:lnTo>
                    <a:pt x="90797" y="819349"/>
                  </a:lnTo>
                  <a:lnTo>
                    <a:pt x="86905" y="751070"/>
                  </a:lnTo>
                  <a:lnTo>
                    <a:pt x="83013" y="682791"/>
                  </a:lnTo>
                  <a:lnTo>
                    <a:pt x="79122" y="614511"/>
                  </a:lnTo>
                  <a:lnTo>
                    <a:pt x="75230" y="546232"/>
                  </a:lnTo>
                  <a:lnTo>
                    <a:pt x="71338" y="477953"/>
                  </a:lnTo>
                  <a:lnTo>
                    <a:pt x="67446" y="409674"/>
                  </a:lnTo>
                  <a:lnTo>
                    <a:pt x="63554" y="341395"/>
                  </a:lnTo>
                  <a:lnTo>
                    <a:pt x="59662" y="273116"/>
                  </a:lnTo>
                  <a:lnTo>
                    <a:pt x="55771" y="204837"/>
                  </a:lnTo>
                  <a:lnTo>
                    <a:pt x="51879" y="136558"/>
                  </a:lnTo>
                  <a:lnTo>
                    <a:pt x="47987" y="68279"/>
                  </a:lnTo>
                  <a:lnTo>
                    <a:pt x="44095" y="0"/>
                  </a:lnTo>
                  <a:lnTo>
                    <a:pt x="0" y="3018"/>
                  </a:lnTo>
                  <a:lnTo>
                    <a:pt x="5447" y="71190"/>
                  </a:lnTo>
                  <a:lnTo>
                    <a:pt x="10894" y="139363"/>
                  </a:lnTo>
                  <a:lnTo>
                    <a:pt x="16341" y="207535"/>
                  </a:lnTo>
                  <a:lnTo>
                    <a:pt x="21788" y="275708"/>
                  </a:lnTo>
                  <a:lnTo>
                    <a:pt x="27236" y="343881"/>
                  </a:lnTo>
                  <a:lnTo>
                    <a:pt x="32683" y="412053"/>
                  </a:lnTo>
                  <a:lnTo>
                    <a:pt x="38130" y="480226"/>
                  </a:lnTo>
                  <a:lnTo>
                    <a:pt x="43577" y="548399"/>
                  </a:lnTo>
                  <a:lnTo>
                    <a:pt x="49025" y="616571"/>
                  </a:lnTo>
                  <a:lnTo>
                    <a:pt x="54472" y="684744"/>
                  </a:lnTo>
                  <a:lnTo>
                    <a:pt x="59919" y="752917"/>
                  </a:lnTo>
                  <a:lnTo>
                    <a:pt x="65366" y="821089"/>
                  </a:lnTo>
                  <a:lnTo>
                    <a:pt x="70814" y="889262"/>
                  </a:lnTo>
                  <a:lnTo>
                    <a:pt x="76261" y="957435"/>
                  </a:lnTo>
                  <a:lnTo>
                    <a:pt x="81708" y="1025607"/>
                  </a:lnTo>
                  <a:lnTo>
                    <a:pt x="87155" y="1093780"/>
                  </a:lnTo>
                  <a:lnTo>
                    <a:pt x="92603" y="1161953"/>
                  </a:lnTo>
                  <a:lnTo>
                    <a:pt x="98050" y="1230125"/>
                  </a:lnTo>
                  <a:lnTo>
                    <a:pt x="103497" y="1298298"/>
                  </a:lnTo>
                  <a:lnTo>
                    <a:pt x="108944" y="1366471"/>
                  </a:lnTo>
                  <a:lnTo>
                    <a:pt x="114392" y="1434643"/>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3" name="pg13"/>
            <p:cNvSpPr/>
            <p:nvPr/>
          </p:nvSpPr>
          <p:spPr>
            <a:xfrm>
              <a:off x="3106278" y="2009239"/>
              <a:ext cx="91820" cy="1435687"/>
            </a:xfrm>
            <a:custGeom>
              <a:avLst/>
              <a:pathLst>
                <a:path w="91820" h="1435687">
                  <a:moveTo>
                    <a:pt x="91820" y="1435214"/>
                  </a:moveTo>
                  <a:lnTo>
                    <a:pt x="89301" y="1366870"/>
                  </a:lnTo>
                  <a:lnTo>
                    <a:pt x="86782" y="1298527"/>
                  </a:lnTo>
                  <a:lnTo>
                    <a:pt x="84263" y="1230183"/>
                  </a:lnTo>
                  <a:lnTo>
                    <a:pt x="81745" y="1161840"/>
                  </a:lnTo>
                  <a:lnTo>
                    <a:pt x="79226" y="1093496"/>
                  </a:lnTo>
                  <a:lnTo>
                    <a:pt x="76707" y="1025153"/>
                  </a:lnTo>
                  <a:lnTo>
                    <a:pt x="74188" y="956809"/>
                  </a:lnTo>
                  <a:lnTo>
                    <a:pt x="71669" y="888465"/>
                  </a:lnTo>
                  <a:lnTo>
                    <a:pt x="69151" y="820122"/>
                  </a:lnTo>
                  <a:lnTo>
                    <a:pt x="66632" y="751778"/>
                  </a:lnTo>
                  <a:lnTo>
                    <a:pt x="64113" y="683435"/>
                  </a:lnTo>
                  <a:lnTo>
                    <a:pt x="61594" y="615091"/>
                  </a:lnTo>
                  <a:lnTo>
                    <a:pt x="59075" y="546748"/>
                  </a:lnTo>
                  <a:lnTo>
                    <a:pt x="56556" y="478404"/>
                  </a:lnTo>
                  <a:lnTo>
                    <a:pt x="54038" y="410061"/>
                  </a:lnTo>
                  <a:lnTo>
                    <a:pt x="51519" y="341717"/>
                  </a:lnTo>
                  <a:lnTo>
                    <a:pt x="49000" y="273374"/>
                  </a:lnTo>
                  <a:lnTo>
                    <a:pt x="46481" y="205030"/>
                  </a:lnTo>
                  <a:lnTo>
                    <a:pt x="43962" y="136687"/>
                  </a:lnTo>
                  <a:lnTo>
                    <a:pt x="41443" y="68343"/>
                  </a:lnTo>
                  <a:lnTo>
                    <a:pt x="38925" y="0"/>
                  </a:lnTo>
                  <a:lnTo>
                    <a:pt x="0" y="1826"/>
                  </a:lnTo>
                  <a:lnTo>
                    <a:pt x="3891" y="70105"/>
                  </a:lnTo>
                  <a:lnTo>
                    <a:pt x="7783" y="138384"/>
                  </a:lnTo>
                  <a:lnTo>
                    <a:pt x="11675" y="206663"/>
                  </a:lnTo>
                  <a:lnTo>
                    <a:pt x="15567" y="274942"/>
                  </a:lnTo>
                  <a:lnTo>
                    <a:pt x="19459" y="343222"/>
                  </a:lnTo>
                  <a:lnTo>
                    <a:pt x="23351" y="411501"/>
                  </a:lnTo>
                  <a:lnTo>
                    <a:pt x="27242" y="479780"/>
                  </a:lnTo>
                  <a:lnTo>
                    <a:pt x="31134" y="548059"/>
                  </a:lnTo>
                  <a:lnTo>
                    <a:pt x="35026" y="616338"/>
                  </a:lnTo>
                  <a:lnTo>
                    <a:pt x="38918" y="684617"/>
                  </a:lnTo>
                  <a:lnTo>
                    <a:pt x="42810" y="752896"/>
                  </a:lnTo>
                  <a:lnTo>
                    <a:pt x="46702" y="821175"/>
                  </a:lnTo>
                  <a:lnTo>
                    <a:pt x="50593" y="889454"/>
                  </a:lnTo>
                  <a:lnTo>
                    <a:pt x="54485" y="957733"/>
                  </a:lnTo>
                  <a:lnTo>
                    <a:pt x="58377" y="1026013"/>
                  </a:lnTo>
                  <a:lnTo>
                    <a:pt x="62269" y="1094292"/>
                  </a:lnTo>
                  <a:lnTo>
                    <a:pt x="66161" y="1162571"/>
                  </a:lnTo>
                  <a:lnTo>
                    <a:pt x="70053" y="1230850"/>
                  </a:lnTo>
                  <a:lnTo>
                    <a:pt x="73945" y="1299129"/>
                  </a:lnTo>
                  <a:lnTo>
                    <a:pt x="77836" y="1367408"/>
                  </a:lnTo>
                  <a:lnTo>
                    <a:pt x="81728" y="1435687"/>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4" name="pg14"/>
            <p:cNvSpPr/>
            <p:nvPr/>
          </p:nvSpPr>
          <p:spPr>
            <a:xfrm>
              <a:off x="3145203" y="2008255"/>
              <a:ext cx="62114" cy="1436198"/>
            </a:xfrm>
            <a:custGeom>
              <a:avLst/>
              <a:pathLst>
                <a:path w="62114" h="1436198">
                  <a:moveTo>
                    <a:pt x="62114" y="1435943"/>
                  </a:moveTo>
                  <a:lnTo>
                    <a:pt x="60850" y="1367564"/>
                  </a:lnTo>
                  <a:lnTo>
                    <a:pt x="59585" y="1299186"/>
                  </a:lnTo>
                  <a:lnTo>
                    <a:pt x="58321" y="1230808"/>
                  </a:lnTo>
                  <a:lnTo>
                    <a:pt x="57056" y="1162430"/>
                  </a:lnTo>
                  <a:lnTo>
                    <a:pt x="55792" y="1094051"/>
                  </a:lnTo>
                  <a:lnTo>
                    <a:pt x="54528" y="1025673"/>
                  </a:lnTo>
                  <a:lnTo>
                    <a:pt x="53263" y="957295"/>
                  </a:lnTo>
                  <a:lnTo>
                    <a:pt x="51999" y="888917"/>
                  </a:lnTo>
                  <a:lnTo>
                    <a:pt x="50734" y="820538"/>
                  </a:lnTo>
                  <a:lnTo>
                    <a:pt x="49470" y="752160"/>
                  </a:lnTo>
                  <a:lnTo>
                    <a:pt x="48205" y="683782"/>
                  </a:lnTo>
                  <a:lnTo>
                    <a:pt x="46941" y="615404"/>
                  </a:lnTo>
                  <a:lnTo>
                    <a:pt x="45676" y="547025"/>
                  </a:lnTo>
                  <a:lnTo>
                    <a:pt x="44412" y="478647"/>
                  </a:lnTo>
                  <a:lnTo>
                    <a:pt x="43147" y="410269"/>
                  </a:lnTo>
                  <a:lnTo>
                    <a:pt x="41883" y="341891"/>
                  </a:lnTo>
                  <a:lnTo>
                    <a:pt x="40618" y="273512"/>
                  </a:lnTo>
                  <a:lnTo>
                    <a:pt x="39354" y="205134"/>
                  </a:lnTo>
                  <a:lnTo>
                    <a:pt x="38089" y="136756"/>
                  </a:lnTo>
                  <a:lnTo>
                    <a:pt x="36825" y="68378"/>
                  </a:lnTo>
                  <a:lnTo>
                    <a:pt x="35561" y="0"/>
                  </a:lnTo>
                  <a:lnTo>
                    <a:pt x="0" y="984"/>
                  </a:lnTo>
                  <a:lnTo>
                    <a:pt x="2518" y="69327"/>
                  </a:lnTo>
                  <a:lnTo>
                    <a:pt x="5037" y="137671"/>
                  </a:lnTo>
                  <a:lnTo>
                    <a:pt x="7556" y="206014"/>
                  </a:lnTo>
                  <a:lnTo>
                    <a:pt x="10075" y="274358"/>
                  </a:lnTo>
                  <a:lnTo>
                    <a:pt x="12594" y="342701"/>
                  </a:lnTo>
                  <a:lnTo>
                    <a:pt x="15112" y="411045"/>
                  </a:lnTo>
                  <a:lnTo>
                    <a:pt x="17631" y="479388"/>
                  </a:lnTo>
                  <a:lnTo>
                    <a:pt x="20150" y="547732"/>
                  </a:lnTo>
                  <a:lnTo>
                    <a:pt x="22669" y="616075"/>
                  </a:lnTo>
                  <a:lnTo>
                    <a:pt x="25188" y="684419"/>
                  </a:lnTo>
                  <a:lnTo>
                    <a:pt x="27707" y="752762"/>
                  </a:lnTo>
                  <a:lnTo>
                    <a:pt x="30225" y="821106"/>
                  </a:lnTo>
                  <a:lnTo>
                    <a:pt x="32744" y="889449"/>
                  </a:lnTo>
                  <a:lnTo>
                    <a:pt x="35263" y="957793"/>
                  </a:lnTo>
                  <a:lnTo>
                    <a:pt x="37782" y="1026137"/>
                  </a:lnTo>
                  <a:lnTo>
                    <a:pt x="40301" y="1094480"/>
                  </a:lnTo>
                  <a:lnTo>
                    <a:pt x="42820" y="1162824"/>
                  </a:lnTo>
                  <a:lnTo>
                    <a:pt x="45338" y="1231167"/>
                  </a:lnTo>
                  <a:lnTo>
                    <a:pt x="47857" y="1299511"/>
                  </a:lnTo>
                  <a:lnTo>
                    <a:pt x="50376" y="1367854"/>
                  </a:lnTo>
                  <a:lnTo>
                    <a:pt x="52895" y="1436198"/>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5" name="pg15"/>
            <p:cNvSpPr/>
            <p:nvPr/>
          </p:nvSpPr>
          <p:spPr>
            <a:xfrm>
              <a:off x="3180764" y="2008014"/>
              <a:ext cx="31005" cy="1436184"/>
            </a:xfrm>
            <a:custGeom>
              <a:avLst/>
              <a:pathLst>
                <a:path w="31005" h="1436184">
                  <a:moveTo>
                    <a:pt x="31005" y="1436121"/>
                  </a:moveTo>
                  <a:lnTo>
                    <a:pt x="30346" y="1367735"/>
                  </a:lnTo>
                  <a:lnTo>
                    <a:pt x="29687" y="1299348"/>
                  </a:lnTo>
                  <a:lnTo>
                    <a:pt x="29028" y="1230961"/>
                  </a:lnTo>
                  <a:lnTo>
                    <a:pt x="28369" y="1162574"/>
                  </a:lnTo>
                  <a:lnTo>
                    <a:pt x="27711" y="1094188"/>
                  </a:lnTo>
                  <a:lnTo>
                    <a:pt x="27052" y="1025801"/>
                  </a:lnTo>
                  <a:lnTo>
                    <a:pt x="26393" y="957414"/>
                  </a:lnTo>
                  <a:lnTo>
                    <a:pt x="25734" y="889027"/>
                  </a:lnTo>
                  <a:lnTo>
                    <a:pt x="25075" y="820641"/>
                  </a:lnTo>
                  <a:lnTo>
                    <a:pt x="24416" y="752254"/>
                  </a:lnTo>
                  <a:lnTo>
                    <a:pt x="23758" y="683867"/>
                  </a:lnTo>
                  <a:lnTo>
                    <a:pt x="23099" y="615480"/>
                  </a:lnTo>
                  <a:lnTo>
                    <a:pt x="22440" y="547094"/>
                  </a:lnTo>
                  <a:lnTo>
                    <a:pt x="21781" y="478707"/>
                  </a:lnTo>
                  <a:lnTo>
                    <a:pt x="21122" y="410320"/>
                  </a:lnTo>
                  <a:lnTo>
                    <a:pt x="20463" y="341933"/>
                  </a:lnTo>
                  <a:lnTo>
                    <a:pt x="19805" y="273547"/>
                  </a:lnTo>
                  <a:lnTo>
                    <a:pt x="19146" y="205160"/>
                  </a:lnTo>
                  <a:lnTo>
                    <a:pt x="18487" y="136773"/>
                  </a:lnTo>
                  <a:lnTo>
                    <a:pt x="17828" y="68386"/>
                  </a:lnTo>
                  <a:lnTo>
                    <a:pt x="17169" y="0"/>
                  </a:lnTo>
                  <a:lnTo>
                    <a:pt x="0" y="241"/>
                  </a:lnTo>
                  <a:lnTo>
                    <a:pt x="1264" y="68619"/>
                  </a:lnTo>
                  <a:lnTo>
                    <a:pt x="2528" y="136997"/>
                  </a:lnTo>
                  <a:lnTo>
                    <a:pt x="3793" y="205376"/>
                  </a:lnTo>
                  <a:lnTo>
                    <a:pt x="5057" y="273754"/>
                  </a:lnTo>
                  <a:lnTo>
                    <a:pt x="6322" y="342132"/>
                  </a:lnTo>
                  <a:lnTo>
                    <a:pt x="7586" y="410510"/>
                  </a:lnTo>
                  <a:lnTo>
                    <a:pt x="8851" y="478889"/>
                  </a:lnTo>
                  <a:lnTo>
                    <a:pt x="10115" y="547267"/>
                  </a:lnTo>
                  <a:lnTo>
                    <a:pt x="11380" y="615645"/>
                  </a:lnTo>
                  <a:lnTo>
                    <a:pt x="12644" y="684023"/>
                  </a:lnTo>
                  <a:lnTo>
                    <a:pt x="13909" y="752402"/>
                  </a:lnTo>
                  <a:lnTo>
                    <a:pt x="15173" y="820780"/>
                  </a:lnTo>
                  <a:lnTo>
                    <a:pt x="16438" y="889158"/>
                  </a:lnTo>
                  <a:lnTo>
                    <a:pt x="17702" y="957536"/>
                  </a:lnTo>
                  <a:lnTo>
                    <a:pt x="18967" y="1025915"/>
                  </a:lnTo>
                  <a:lnTo>
                    <a:pt x="20231" y="1094293"/>
                  </a:lnTo>
                  <a:lnTo>
                    <a:pt x="21495" y="1162671"/>
                  </a:lnTo>
                  <a:lnTo>
                    <a:pt x="22760" y="1231049"/>
                  </a:lnTo>
                  <a:lnTo>
                    <a:pt x="24024" y="1299428"/>
                  </a:lnTo>
                  <a:lnTo>
                    <a:pt x="25289" y="1367806"/>
                  </a:lnTo>
                  <a:lnTo>
                    <a:pt x="26553" y="1436184"/>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16" name="pg16"/>
            <p:cNvSpPr/>
            <p:nvPr/>
          </p:nvSpPr>
          <p:spPr>
            <a:xfrm>
              <a:off x="3197934" y="2007957"/>
              <a:ext cx="15733" cy="1436178"/>
            </a:xfrm>
            <a:custGeom>
              <a:avLst/>
              <a:pathLst>
                <a:path w="15733" h="1436178">
                  <a:moveTo>
                    <a:pt x="15733" y="1436163"/>
                  </a:moveTo>
                  <a:lnTo>
                    <a:pt x="15333" y="1367775"/>
                  </a:lnTo>
                  <a:lnTo>
                    <a:pt x="14932" y="1299386"/>
                  </a:lnTo>
                  <a:lnTo>
                    <a:pt x="14532" y="1230997"/>
                  </a:lnTo>
                  <a:lnTo>
                    <a:pt x="14131" y="1162608"/>
                  </a:lnTo>
                  <a:lnTo>
                    <a:pt x="13730" y="1094220"/>
                  </a:lnTo>
                  <a:lnTo>
                    <a:pt x="13330" y="1025831"/>
                  </a:lnTo>
                  <a:lnTo>
                    <a:pt x="12929" y="957442"/>
                  </a:lnTo>
                  <a:lnTo>
                    <a:pt x="12529" y="889053"/>
                  </a:lnTo>
                  <a:lnTo>
                    <a:pt x="12128" y="820665"/>
                  </a:lnTo>
                  <a:lnTo>
                    <a:pt x="11728" y="752276"/>
                  </a:lnTo>
                  <a:lnTo>
                    <a:pt x="11327" y="683887"/>
                  </a:lnTo>
                  <a:lnTo>
                    <a:pt x="10926" y="615498"/>
                  </a:lnTo>
                  <a:lnTo>
                    <a:pt x="10526" y="547110"/>
                  </a:lnTo>
                  <a:lnTo>
                    <a:pt x="10125" y="478721"/>
                  </a:lnTo>
                  <a:lnTo>
                    <a:pt x="9725" y="410332"/>
                  </a:lnTo>
                  <a:lnTo>
                    <a:pt x="9324" y="341943"/>
                  </a:lnTo>
                  <a:lnTo>
                    <a:pt x="8924" y="273555"/>
                  </a:lnTo>
                  <a:lnTo>
                    <a:pt x="8523" y="205166"/>
                  </a:lnTo>
                  <a:lnTo>
                    <a:pt x="8122" y="136777"/>
                  </a:lnTo>
                  <a:lnTo>
                    <a:pt x="7722" y="68388"/>
                  </a:lnTo>
                  <a:lnTo>
                    <a:pt x="7321" y="0"/>
                  </a:lnTo>
                  <a:lnTo>
                    <a:pt x="0" y="56"/>
                  </a:lnTo>
                  <a:lnTo>
                    <a:pt x="658" y="68443"/>
                  </a:lnTo>
                  <a:lnTo>
                    <a:pt x="1317" y="136830"/>
                  </a:lnTo>
                  <a:lnTo>
                    <a:pt x="1976" y="205216"/>
                  </a:lnTo>
                  <a:lnTo>
                    <a:pt x="2635" y="273603"/>
                  </a:lnTo>
                  <a:lnTo>
                    <a:pt x="3294" y="341990"/>
                  </a:lnTo>
                  <a:lnTo>
                    <a:pt x="3952" y="410377"/>
                  </a:lnTo>
                  <a:lnTo>
                    <a:pt x="4611" y="478764"/>
                  </a:lnTo>
                  <a:lnTo>
                    <a:pt x="5270" y="547150"/>
                  </a:lnTo>
                  <a:lnTo>
                    <a:pt x="5929" y="615537"/>
                  </a:lnTo>
                  <a:lnTo>
                    <a:pt x="6588" y="683924"/>
                  </a:lnTo>
                  <a:lnTo>
                    <a:pt x="7247" y="752311"/>
                  </a:lnTo>
                  <a:lnTo>
                    <a:pt x="7905" y="820697"/>
                  </a:lnTo>
                  <a:lnTo>
                    <a:pt x="8564" y="889084"/>
                  </a:lnTo>
                  <a:lnTo>
                    <a:pt x="9223" y="957471"/>
                  </a:lnTo>
                  <a:lnTo>
                    <a:pt x="9882" y="1025858"/>
                  </a:lnTo>
                  <a:lnTo>
                    <a:pt x="10541" y="1094244"/>
                  </a:lnTo>
                  <a:lnTo>
                    <a:pt x="11200" y="1162631"/>
                  </a:lnTo>
                  <a:lnTo>
                    <a:pt x="11858" y="1231018"/>
                  </a:lnTo>
                  <a:lnTo>
                    <a:pt x="12517" y="1299405"/>
                  </a:lnTo>
                  <a:lnTo>
                    <a:pt x="13176" y="1367791"/>
                  </a:lnTo>
                  <a:lnTo>
                    <a:pt x="13835" y="1436178"/>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17" name="pg17"/>
            <p:cNvSpPr/>
            <p:nvPr/>
          </p:nvSpPr>
          <p:spPr>
            <a:xfrm>
              <a:off x="3205256" y="2007930"/>
              <a:ext cx="10111" cy="1436191"/>
            </a:xfrm>
            <a:custGeom>
              <a:avLst/>
              <a:pathLst>
                <a:path w="10111" h="1436191">
                  <a:moveTo>
                    <a:pt x="10111" y="1436184"/>
                  </a:moveTo>
                  <a:lnTo>
                    <a:pt x="9941" y="1367794"/>
                  </a:lnTo>
                  <a:lnTo>
                    <a:pt x="9772" y="1299404"/>
                  </a:lnTo>
                  <a:lnTo>
                    <a:pt x="9603" y="1231015"/>
                  </a:lnTo>
                  <a:lnTo>
                    <a:pt x="9433" y="1162625"/>
                  </a:lnTo>
                  <a:lnTo>
                    <a:pt x="9264" y="1094235"/>
                  </a:lnTo>
                  <a:lnTo>
                    <a:pt x="9095" y="1025845"/>
                  </a:lnTo>
                  <a:lnTo>
                    <a:pt x="8925" y="957456"/>
                  </a:lnTo>
                  <a:lnTo>
                    <a:pt x="8756" y="889066"/>
                  </a:lnTo>
                  <a:lnTo>
                    <a:pt x="8586" y="820676"/>
                  </a:lnTo>
                  <a:lnTo>
                    <a:pt x="8417" y="752286"/>
                  </a:lnTo>
                  <a:lnTo>
                    <a:pt x="8248" y="683897"/>
                  </a:lnTo>
                  <a:lnTo>
                    <a:pt x="8078" y="615507"/>
                  </a:lnTo>
                  <a:lnTo>
                    <a:pt x="7909" y="547117"/>
                  </a:lnTo>
                  <a:lnTo>
                    <a:pt x="7740" y="478728"/>
                  </a:lnTo>
                  <a:lnTo>
                    <a:pt x="7570" y="410338"/>
                  </a:lnTo>
                  <a:lnTo>
                    <a:pt x="7401" y="341948"/>
                  </a:lnTo>
                  <a:lnTo>
                    <a:pt x="7232" y="273558"/>
                  </a:lnTo>
                  <a:lnTo>
                    <a:pt x="7062" y="205169"/>
                  </a:lnTo>
                  <a:lnTo>
                    <a:pt x="6893" y="136779"/>
                  </a:lnTo>
                  <a:lnTo>
                    <a:pt x="6723" y="68389"/>
                  </a:lnTo>
                  <a:lnTo>
                    <a:pt x="6554" y="0"/>
                  </a:lnTo>
                  <a:lnTo>
                    <a:pt x="0" y="27"/>
                  </a:lnTo>
                  <a:lnTo>
                    <a:pt x="400" y="68416"/>
                  </a:lnTo>
                  <a:lnTo>
                    <a:pt x="801" y="136804"/>
                  </a:lnTo>
                  <a:lnTo>
                    <a:pt x="1201" y="205193"/>
                  </a:lnTo>
                  <a:lnTo>
                    <a:pt x="1602" y="273582"/>
                  </a:lnTo>
                  <a:lnTo>
                    <a:pt x="2002" y="341971"/>
                  </a:lnTo>
                  <a:lnTo>
                    <a:pt x="2403" y="410359"/>
                  </a:lnTo>
                  <a:lnTo>
                    <a:pt x="2803" y="478748"/>
                  </a:lnTo>
                  <a:lnTo>
                    <a:pt x="3204" y="547137"/>
                  </a:lnTo>
                  <a:lnTo>
                    <a:pt x="3605" y="615526"/>
                  </a:lnTo>
                  <a:lnTo>
                    <a:pt x="4005" y="683914"/>
                  </a:lnTo>
                  <a:lnTo>
                    <a:pt x="4406" y="752303"/>
                  </a:lnTo>
                  <a:lnTo>
                    <a:pt x="4806" y="820692"/>
                  </a:lnTo>
                  <a:lnTo>
                    <a:pt x="5207" y="889081"/>
                  </a:lnTo>
                  <a:lnTo>
                    <a:pt x="5607" y="957469"/>
                  </a:lnTo>
                  <a:lnTo>
                    <a:pt x="6008" y="1025858"/>
                  </a:lnTo>
                  <a:lnTo>
                    <a:pt x="6409" y="1094247"/>
                  </a:lnTo>
                  <a:lnTo>
                    <a:pt x="6809" y="1162636"/>
                  </a:lnTo>
                  <a:lnTo>
                    <a:pt x="7210" y="1231025"/>
                  </a:lnTo>
                  <a:lnTo>
                    <a:pt x="7610" y="1299413"/>
                  </a:lnTo>
                  <a:lnTo>
                    <a:pt x="8011" y="1367802"/>
                  </a:lnTo>
                  <a:lnTo>
                    <a:pt x="8411" y="1436191"/>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18" name="pg18"/>
            <p:cNvSpPr/>
            <p:nvPr/>
          </p:nvSpPr>
          <p:spPr>
            <a:xfrm>
              <a:off x="3211810" y="2007925"/>
              <a:ext cx="4332" cy="1436189"/>
            </a:xfrm>
            <a:custGeom>
              <a:avLst/>
              <a:pathLst>
                <a:path w="4332" h="1436189">
                  <a:moveTo>
                    <a:pt x="4332" y="1436187"/>
                  </a:moveTo>
                  <a:lnTo>
                    <a:pt x="4268" y="1367798"/>
                  </a:lnTo>
                  <a:lnTo>
                    <a:pt x="4204" y="1299408"/>
                  </a:lnTo>
                  <a:lnTo>
                    <a:pt x="4140" y="1231018"/>
                  </a:lnTo>
                  <a:lnTo>
                    <a:pt x="4077" y="1162628"/>
                  </a:lnTo>
                  <a:lnTo>
                    <a:pt x="4013" y="1094238"/>
                  </a:lnTo>
                  <a:lnTo>
                    <a:pt x="3949" y="1025848"/>
                  </a:lnTo>
                  <a:lnTo>
                    <a:pt x="3885" y="957458"/>
                  </a:lnTo>
                  <a:lnTo>
                    <a:pt x="3821" y="889068"/>
                  </a:lnTo>
                  <a:lnTo>
                    <a:pt x="3758" y="820678"/>
                  </a:lnTo>
                  <a:lnTo>
                    <a:pt x="3694" y="752288"/>
                  </a:lnTo>
                  <a:lnTo>
                    <a:pt x="3630" y="683899"/>
                  </a:lnTo>
                  <a:lnTo>
                    <a:pt x="3566" y="615509"/>
                  </a:lnTo>
                  <a:lnTo>
                    <a:pt x="3502" y="547119"/>
                  </a:lnTo>
                  <a:lnTo>
                    <a:pt x="3438" y="478729"/>
                  </a:lnTo>
                  <a:lnTo>
                    <a:pt x="3375" y="410339"/>
                  </a:lnTo>
                  <a:lnTo>
                    <a:pt x="3311" y="341949"/>
                  </a:lnTo>
                  <a:lnTo>
                    <a:pt x="3247" y="273559"/>
                  </a:lnTo>
                  <a:lnTo>
                    <a:pt x="3183" y="205169"/>
                  </a:lnTo>
                  <a:lnTo>
                    <a:pt x="3119" y="136779"/>
                  </a:lnTo>
                  <a:lnTo>
                    <a:pt x="3055" y="68389"/>
                  </a:lnTo>
                  <a:lnTo>
                    <a:pt x="2992" y="0"/>
                  </a:lnTo>
                  <a:lnTo>
                    <a:pt x="0" y="5"/>
                  </a:lnTo>
                  <a:lnTo>
                    <a:pt x="169" y="68394"/>
                  </a:lnTo>
                  <a:lnTo>
                    <a:pt x="338" y="136784"/>
                  </a:lnTo>
                  <a:lnTo>
                    <a:pt x="508" y="205174"/>
                  </a:lnTo>
                  <a:lnTo>
                    <a:pt x="677" y="273563"/>
                  </a:lnTo>
                  <a:lnTo>
                    <a:pt x="846" y="341953"/>
                  </a:lnTo>
                  <a:lnTo>
                    <a:pt x="1016" y="410343"/>
                  </a:lnTo>
                  <a:lnTo>
                    <a:pt x="1185" y="478733"/>
                  </a:lnTo>
                  <a:lnTo>
                    <a:pt x="1354" y="547122"/>
                  </a:lnTo>
                  <a:lnTo>
                    <a:pt x="1524" y="615512"/>
                  </a:lnTo>
                  <a:lnTo>
                    <a:pt x="1693" y="683902"/>
                  </a:lnTo>
                  <a:lnTo>
                    <a:pt x="1863" y="752292"/>
                  </a:lnTo>
                  <a:lnTo>
                    <a:pt x="2032" y="820681"/>
                  </a:lnTo>
                  <a:lnTo>
                    <a:pt x="2201" y="889071"/>
                  </a:lnTo>
                  <a:lnTo>
                    <a:pt x="2371" y="957461"/>
                  </a:lnTo>
                  <a:lnTo>
                    <a:pt x="2540" y="1025850"/>
                  </a:lnTo>
                  <a:lnTo>
                    <a:pt x="2709" y="1094240"/>
                  </a:lnTo>
                  <a:lnTo>
                    <a:pt x="2879" y="1162630"/>
                  </a:lnTo>
                  <a:lnTo>
                    <a:pt x="3048" y="1231020"/>
                  </a:lnTo>
                  <a:lnTo>
                    <a:pt x="3217" y="1299409"/>
                  </a:lnTo>
                  <a:lnTo>
                    <a:pt x="3387" y="1367799"/>
                  </a:lnTo>
                  <a:lnTo>
                    <a:pt x="3556" y="1436189"/>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9" name="pg19"/>
            <p:cNvSpPr/>
            <p:nvPr/>
          </p:nvSpPr>
          <p:spPr>
            <a:xfrm>
              <a:off x="3214802" y="2007924"/>
              <a:ext cx="1632" cy="1436188"/>
            </a:xfrm>
            <a:custGeom>
              <a:avLst/>
              <a:pathLst>
                <a:path w="1632" h="1436188">
                  <a:moveTo>
                    <a:pt x="1632" y="1436188"/>
                  </a:moveTo>
                  <a:lnTo>
                    <a:pt x="1608" y="1367798"/>
                  </a:lnTo>
                  <a:lnTo>
                    <a:pt x="1584" y="1299408"/>
                  </a:lnTo>
                  <a:lnTo>
                    <a:pt x="1560" y="1231018"/>
                  </a:lnTo>
                  <a:lnTo>
                    <a:pt x="1535" y="1162628"/>
                  </a:lnTo>
                  <a:lnTo>
                    <a:pt x="1511" y="1094238"/>
                  </a:lnTo>
                  <a:lnTo>
                    <a:pt x="1487" y="1025848"/>
                  </a:lnTo>
                  <a:lnTo>
                    <a:pt x="1463" y="957459"/>
                  </a:lnTo>
                  <a:lnTo>
                    <a:pt x="1439" y="889069"/>
                  </a:lnTo>
                  <a:lnTo>
                    <a:pt x="1415" y="820679"/>
                  </a:lnTo>
                  <a:lnTo>
                    <a:pt x="1391" y="752289"/>
                  </a:lnTo>
                  <a:lnTo>
                    <a:pt x="1367" y="683899"/>
                  </a:lnTo>
                  <a:lnTo>
                    <a:pt x="1343" y="615509"/>
                  </a:lnTo>
                  <a:lnTo>
                    <a:pt x="1319" y="547119"/>
                  </a:lnTo>
                  <a:lnTo>
                    <a:pt x="1295" y="478729"/>
                  </a:lnTo>
                  <a:lnTo>
                    <a:pt x="1270" y="410339"/>
                  </a:lnTo>
                  <a:lnTo>
                    <a:pt x="1246" y="341949"/>
                  </a:lnTo>
                  <a:lnTo>
                    <a:pt x="1222" y="273559"/>
                  </a:lnTo>
                  <a:lnTo>
                    <a:pt x="1198" y="205169"/>
                  </a:lnTo>
                  <a:lnTo>
                    <a:pt x="1174" y="136779"/>
                  </a:lnTo>
                  <a:lnTo>
                    <a:pt x="1150" y="68389"/>
                  </a:lnTo>
                  <a:lnTo>
                    <a:pt x="1126" y="0"/>
                  </a:lnTo>
                  <a:lnTo>
                    <a:pt x="0" y="0"/>
                  </a:lnTo>
                  <a:lnTo>
                    <a:pt x="63" y="68390"/>
                  </a:lnTo>
                  <a:lnTo>
                    <a:pt x="127" y="136780"/>
                  </a:lnTo>
                  <a:lnTo>
                    <a:pt x="191" y="205170"/>
                  </a:lnTo>
                  <a:lnTo>
                    <a:pt x="255" y="273560"/>
                  </a:lnTo>
                  <a:lnTo>
                    <a:pt x="319" y="341950"/>
                  </a:lnTo>
                  <a:lnTo>
                    <a:pt x="382" y="410340"/>
                  </a:lnTo>
                  <a:lnTo>
                    <a:pt x="446" y="478730"/>
                  </a:lnTo>
                  <a:lnTo>
                    <a:pt x="510" y="547119"/>
                  </a:lnTo>
                  <a:lnTo>
                    <a:pt x="574" y="615509"/>
                  </a:lnTo>
                  <a:lnTo>
                    <a:pt x="638" y="683899"/>
                  </a:lnTo>
                  <a:lnTo>
                    <a:pt x="702" y="752289"/>
                  </a:lnTo>
                  <a:lnTo>
                    <a:pt x="765" y="820679"/>
                  </a:lnTo>
                  <a:lnTo>
                    <a:pt x="829" y="889069"/>
                  </a:lnTo>
                  <a:lnTo>
                    <a:pt x="893" y="957459"/>
                  </a:lnTo>
                  <a:lnTo>
                    <a:pt x="957" y="1025849"/>
                  </a:lnTo>
                  <a:lnTo>
                    <a:pt x="1021" y="1094239"/>
                  </a:lnTo>
                  <a:lnTo>
                    <a:pt x="1084" y="1162629"/>
                  </a:lnTo>
                  <a:lnTo>
                    <a:pt x="1148" y="1231018"/>
                  </a:lnTo>
                  <a:lnTo>
                    <a:pt x="1212" y="1299408"/>
                  </a:lnTo>
                  <a:lnTo>
                    <a:pt x="1276" y="1367798"/>
                  </a:lnTo>
                  <a:lnTo>
                    <a:pt x="1340" y="143618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0" name="pg20"/>
            <p:cNvSpPr/>
            <p:nvPr/>
          </p:nvSpPr>
          <p:spPr>
            <a:xfrm>
              <a:off x="3215929" y="2007924"/>
              <a:ext cx="682" cy="1436188"/>
            </a:xfrm>
            <a:custGeom>
              <a:avLst/>
              <a:pathLst>
                <a:path w="682" h="1436188">
                  <a:moveTo>
                    <a:pt x="682" y="1436188"/>
                  </a:moveTo>
                  <a:lnTo>
                    <a:pt x="682" y="1367798"/>
                  </a:lnTo>
                  <a:lnTo>
                    <a:pt x="682" y="1299408"/>
                  </a:lnTo>
                  <a:lnTo>
                    <a:pt x="682" y="1231018"/>
                  </a:lnTo>
                  <a:lnTo>
                    <a:pt x="682" y="1162628"/>
                  </a:lnTo>
                  <a:lnTo>
                    <a:pt x="682" y="1094238"/>
                  </a:lnTo>
                  <a:lnTo>
                    <a:pt x="682" y="1025849"/>
                  </a:lnTo>
                  <a:lnTo>
                    <a:pt x="682" y="957459"/>
                  </a:lnTo>
                  <a:lnTo>
                    <a:pt x="682" y="889069"/>
                  </a:lnTo>
                  <a:lnTo>
                    <a:pt x="682" y="820679"/>
                  </a:lnTo>
                  <a:lnTo>
                    <a:pt x="682" y="752289"/>
                  </a:lnTo>
                  <a:lnTo>
                    <a:pt x="682" y="683899"/>
                  </a:lnTo>
                  <a:lnTo>
                    <a:pt x="682" y="615509"/>
                  </a:lnTo>
                  <a:lnTo>
                    <a:pt x="682" y="547119"/>
                  </a:lnTo>
                  <a:lnTo>
                    <a:pt x="682" y="478729"/>
                  </a:lnTo>
                  <a:lnTo>
                    <a:pt x="682" y="410339"/>
                  </a:lnTo>
                  <a:lnTo>
                    <a:pt x="682" y="341949"/>
                  </a:lnTo>
                  <a:lnTo>
                    <a:pt x="682" y="273559"/>
                  </a:lnTo>
                  <a:lnTo>
                    <a:pt x="682" y="205169"/>
                  </a:lnTo>
                  <a:lnTo>
                    <a:pt x="682" y="136779"/>
                  </a:lnTo>
                  <a:lnTo>
                    <a:pt x="682" y="68389"/>
                  </a:lnTo>
                  <a:lnTo>
                    <a:pt x="682" y="0"/>
                  </a:lnTo>
                  <a:lnTo>
                    <a:pt x="0" y="0"/>
                  </a:lnTo>
                  <a:lnTo>
                    <a:pt x="24" y="68390"/>
                  </a:lnTo>
                  <a:lnTo>
                    <a:pt x="48" y="136779"/>
                  </a:lnTo>
                  <a:lnTo>
                    <a:pt x="72" y="205169"/>
                  </a:lnTo>
                  <a:lnTo>
                    <a:pt x="96" y="273559"/>
                  </a:lnTo>
                  <a:lnTo>
                    <a:pt x="120" y="341949"/>
                  </a:lnTo>
                  <a:lnTo>
                    <a:pt x="144" y="410339"/>
                  </a:lnTo>
                  <a:lnTo>
                    <a:pt x="168" y="478729"/>
                  </a:lnTo>
                  <a:lnTo>
                    <a:pt x="192" y="547119"/>
                  </a:lnTo>
                  <a:lnTo>
                    <a:pt x="216" y="615509"/>
                  </a:lnTo>
                  <a:lnTo>
                    <a:pt x="240" y="683899"/>
                  </a:lnTo>
                  <a:lnTo>
                    <a:pt x="264" y="752289"/>
                  </a:lnTo>
                  <a:lnTo>
                    <a:pt x="289" y="820679"/>
                  </a:lnTo>
                  <a:lnTo>
                    <a:pt x="313" y="889069"/>
                  </a:lnTo>
                  <a:lnTo>
                    <a:pt x="337" y="957459"/>
                  </a:lnTo>
                  <a:lnTo>
                    <a:pt x="361" y="1025849"/>
                  </a:lnTo>
                  <a:lnTo>
                    <a:pt x="385" y="1094238"/>
                  </a:lnTo>
                  <a:lnTo>
                    <a:pt x="409" y="1162628"/>
                  </a:lnTo>
                  <a:lnTo>
                    <a:pt x="433" y="1231018"/>
                  </a:lnTo>
                  <a:lnTo>
                    <a:pt x="457" y="1299408"/>
                  </a:lnTo>
                  <a:lnTo>
                    <a:pt x="481" y="1367798"/>
                  </a:lnTo>
                  <a:lnTo>
                    <a:pt x="505" y="143618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21" name="tx21"/>
            <p:cNvSpPr/>
            <p:nvPr/>
          </p:nvSpPr>
          <p:spPr>
            <a:xfrm>
              <a:off x="2969678"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1.7m</a:t>
              </a:r>
            </a:p>
          </p:txBody>
        </p:sp>
        <p:sp>
          <p:nvSpPr>
            <p:cNvPr id="22" name="tx22"/>
            <p:cNvSpPr/>
            <p:nvPr/>
          </p:nvSpPr>
          <p:spPr>
            <a:xfrm>
              <a:off x="5712180" y="1996590"/>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23" name="rc23"/>
            <p:cNvSpPr/>
            <p:nvPr/>
          </p:nvSpPr>
          <p:spPr>
            <a:xfrm>
              <a:off x="5721180" y="218993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24" name="rc24"/>
            <p:cNvSpPr/>
            <p:nvPr/>
          </p:nvSpPr>
          <p:spPr>
            <a:xfrm>
              <a:off x="5721180" y="240939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25" name="rc25"/>
            <p:cNvSpPr/>
            <p:nvPr/>
          </p:nvSpPr>
          <p:spPr>
            <a:xfrm>
              <a:off x="5721180" y="2628849"/>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26" name="rc26"/>
            <p:cNvSpPr/>
            <p:nvPr/>
          </p:nvSpPr>
          <p:spPr>
            <a:xfrm>
              <a:off x="5721180" y="2848305"/>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27" name="rc27"/>
            <p:cNvSpPr/>
            <p:nvPr/>
          </p:nvSpPr>
          <p:spPr>
            <a:xfrm>
              <a:off x="5721180" y="3067761"/>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28" name="rc28"/>
            <p:cNvSpPr/>
            <p:nvPr/>
          </p:nvSpPr>
          <p:spPr>
            <a:xfrm>
              <a:off x="5721180" y="3287217"/>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29" name="rc29"/>
            <p:cNvSpPr/>
            <p:nvPr/>
          </p:nvSpPr>
          <p:spPr>
            <a:xfrm>
              <a:off x="5721180" y="3506673"/>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0" name="rc30"/>
            <p:cNvSpPr/>
            <p:nvPr/>
          </p:nvSpPr>
          <p:spPr>
            <a:xfrm>
              <a:off x="5721180" y="3726129"/>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1" name="rc31"/>
            <p:cNvSpPr/>
            <p:nvPr/>
          </p:nvSpPr>
          <p:spPr>
            <a:xfrm>
              <a:off x="5721180" y="3945585"/>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32" name="rc32"/>
            <p:cNvSpPr/>
            <p:nvPr/>
          </p:nvSpPr>
          <p:spPr>
            <a:xfrm>
              <a:off x="5721180" y="4165041"/>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33" name="rc33"/>
            <p:cNvSpPr/>
            <p:nvPr/>
          </p:nvSpPr>
          <p:spPr>
            <a:xfrm>
              <a:off x="5721180" y="4384497"/>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34" name="rc34"/>
            <p:cNvSpPr/>
            <p:nvPr/>
          </p:nvSpPr>
          <p:spPr>
            <a:xfrm>
              <a:off x="5721180" y="4603953"/>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35" name="rc35"/>
            <p:cNvSpPr/>
            <p:nvPr/>
          </p:nvSpPr>
          <p:spPr>
            <a:xfrm>
              <a:off x="5721180" y="4823409"/>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36" name="rc36"/>
            <p:cNvSpPr/>
            <p:nvPr/>
          </p:nvSpPr>
          <p:spPr>
            <a:xfrm>
              <a:off x="5721180" y="5042865"/>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37" name="rc37"/>
            <p:cNvSpPr/>
            <p:nvPr/>
          </p:nvSpPr>
          <p:spPr>
            <a:xfrm>
              <a:off x="5721180" y="5262321"/>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38" name="rc38"/>
            <p:cNvSpPr/>
            <p:nvPr/>
          </p:nvSpPr>
          <p:spPr>
            <a:xfrm>
              <a:off x="5721180" y="5481777"/>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9" name="rc39"/>
            <p:cNvSpPr/>
            <p:nvPr/>
          </p:nvSpPr>
          <p:spPr>
            <a:xfrm>
              <a:off x="5721180" y="5701233"/>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40" name="tx40"/>
            <p:cNvSpPr/>
            <p:nvPr/>
          </p:nvSpPr>
          <p:spPr>
            <a:xfrm>
              <a:off x="6001225" y="2250660"/>
              <a:ext cx="1535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Indonesia: 788,000 (45.5%) </a:t>
              </a:r>
            </a:p>
          </p:txBody>
        </p:sp>
        <p:sp>
          <p:nvSpPr>
            <p:cNvPr id="41" name="tx41"/>
            <p:cNvSpPr/>
            <p:nvPr/>
          </p:nvSpPr>
          <p:spPr>
            <a:xfrm>
              <a:off x="6001225" y="2470116"/>
              <a:ext cx="13923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Angola: 660,000 (38.2%) </a:t>
              </a:r>
            </a:p>
          </p:txBody>
        </p:sp>
        <p:sp>
          <p:nvSpPr>
            <p:cNvPr id="42" name="tx42"/>
            <p:cNvSpPr/>
            <p:nvPr/>
          </p:nvSpPr>
          <p:spPr>
            <a:xfrm>
              <a:off x="6001225" y="2689572"/>
              <a:ext cx="12241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Bolivia: 104,000 (6%) </a:t>
              </a:r>
            </a:p>
          </p:txBody>
        </p:sp>
        <p:sp>
          <p:nvSpPr>
            <p:cNvPr id="43" name="tx43"/>
            <p:cNvSpPr/>
            <p:nvPr/>
          </p:nvSpPr>
          <p:spPr>
            <a:xfrm>
              <a:off x="6001225" y="2909028"/>
              <a:ext cx="14480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Azerbaijan: 58,000 (3.4%) </a:t>
              </a:r>
            </a:p>
          </p:txBody>
        </p:sp>
        <p:sp>
          <p:nvSpPr>
            <p:cNvPr id="44" name="tx44"/>
            <p:cNvSpPr/>
            <p:nvPr/>
          </p:nvSpPr>
          <p:spPr>
            <a:xfrm>
              <a:off x="6001225" y="3128484"/>
              <a:ext cx="1383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Viet Nam: 39,000 (2.3%) </a:t>
              </a:r>
            </a:p>
          </p:txBody>
        </p:sp>
        <p:sp>
          <p:nvSpPr>
            <p:cNvPr id="45" name="tx45"/>
            <p:cNvSpPr/>
            <p:nvPr/>
          </p:nvSpPr>
          <p:spPr>
            <a:xfrm>
              <a:off x="6001225" y="3347940"/>
              <a:ext cx="14107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Honduras: 32,000 (1.9%) </a:t>
              </a:r>
            </a:p>
          </p:txBody>
        </p:sp>
        <p:sp>
          <p:nvSpPr>
            <p:cNvPr id="46" name="tx46"/>
            <p:cNvSpPr/>
            <p:nvPr/>
          </p:nvSpPr>
          <p:spPr>
            <a:xfrm>
              <a:off x="6001225" y="3567396"/>
              <a:ext cx="1283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Ukraine: 13,000 (&lt;1%) </a:t>
              </a:r>
            </a:p>
          </p:txBody>
        </p:sp>
        <p:sp>
          <p:nvSpPr>
            <p:cNvPr id="47" name="tx47"/>
            <p:cNvSpPr/>
            <p:nvPr/>
          </p:nvSpPr>
          <p:spPr>
            <a:xfrm>
              <a:off x="6001225" y="3786852"/>
              <a:ext cx="137031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Sri Lanka: 13,000 (&lt;1%) </a:t>
              </a:r>
            </a:p>
          </p:txBody>
        </p:sp>
        <p:sp>
          <p:nvSpPr>
            <p:cNvPr id="48" name="tx48"/>
            <p:cNvSpPr/>
            <p:nvPr/>
          </p:nvSpPr>
          <p:spPr>
            <a:xfrm>
              <a:off x="6001225" y="4006308"/>
              <a:ext cx="123361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Georgia: 6,000 (&lt;1%) </a:t>
              </a:r>
            </a:p>
          </p:txBody>
        </p:sp>
        <p:sp>
          <p:nvSpPr>
            <p:cNvPr id="49" name="tx49"/>
            <p:cNvSpPr/>
            <p:nvPr/>
          </p:nvSpPr>
          <p:spPr>
            <a:xfrm>
              <a:off x="6001225" y="4225764"/>
              <a:ext cx="13205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Moldova: 6,000 (&lt;1%) </a:t>
              </a:r>
            </a:p>
          </p:txBody>
        </p:sp>
        <p:sp>
          <p:nvSpPr>
            <p:cNvPr id="50" name="tx50"/>
            <p:cNvSpPr/>
            <p:nvPr/>
          </p:nvSpPr>
          <p:spPr>
            <a:xfrm>
              <a:off x="6001225" y="4445220"/>
              <a:ext cx="14798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Timor-Leste: 5,000 (&lt;1%) </a:t>
              </a:r>
            </a:p>
          </p:txBody>
        </p:sp>
        <p:sp>
          <p:nvSpPr>
            <p:cNvPr id="51" name="tx51"/>
            <p:cNvSpPr/>
            <p:nvPr/>
          </p:nvSpPr>
          <p:spPr>
            <a:xfrm>
              <a:off x="6001225" y="4664676"/>
              <a:ext cx="13516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Mongolia: 2,000 (&lt;1%) </a:t>
              </a:r>
            </a:p>
          </p:txBody>
        </p:sp>
        <p:sp>
          <p:nvSpPr>
            <p:cNvPr id="52" name="tx52"/>
            <p:cNvSpPr/>
            <p:nvPr/>
          </p:nvSpPr>
          <p:spPr>
            <a:xfrm>
              <a:off x="6001225" y="4884132"/>
              <a:ext cx="13081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Armenia: 1,000 (&lt;1%) </a:t>
              </a:r>
            </a:p>
          </p:txBody>
        </p:sp>
        <p:sp>
          <p:nvSpPr>
            <p:cNvPr id="53" name="tx53"/>
            <p:cNvSpPr/>
            <p:nvPr/>
          </p:nvSpPr>
          <p:spPr>
            <a:xfrm>
              <a:off x="6001225" y="5103588"/>
              <a:ext cx="12305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Cuba: &lt;1,000 (&lt;1%) </a:t>
              </a:r>
            </a:p>
          </p:txBody>
        </p:sp>
        <p:sp>
          <p:nvSpPr>
            <p:cNvPr id="54" name="tx54"/>
            <p:cNvSpPr/>
            <p:nvPr/>
          </p:nvSpPr>
          <p:spPr>
            <a:xfrm>
              <a:off x="6001225" y="5323044"/>
              <a:ext cx="12116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Kiribati: &lt;500 (&lt;1%) </a:t>
              </a:r>
            </a:p>
          </p:txBody>
        </p:sp>
        <p:sp>
          <p:nvSpPr>
            <p:cNvPr id="55" name="tx55"/>
            <p:cNvSpPr/>
            <p:nvPr/>
          </p:nvSpPr>
          <p:spPr>
            <a:xfrm>
              <a:off x="6001225" y="5542500"/>
              <a:ext cx="12616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Guyana: &lt;200 (&lt;1%) </a:t>
              </a:r>
            </a:p>
          </p:txBody>
        </p:sp>
        <p:sp>
          <p:nvSpPr>
            <p:cNvPr id="56" name="tx56"/>
            <p:cNvSpPr/>
            <p:nvPr/>
          </p:nvSpPr>
          <p:spPr>
            <a:xfrm>
              <a:off x="6001225" y="5761956"/>
              <a:ext cx="12244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Bhutan: &lt;100 (&lt;1%) </a:t>
              </a:r>
            </a:p>
          </p:txBody>
        </p:sp>
        <p:sp>
          <p:nvSpPr>
            <p:cNvPr id="57" name="tx57"/>
            <p:cNvSpPr/>
            <p:nvPr/>
          </p:nvSpPr>
          <p:spPr>
            <a:xfrm>
              <a:off x="793043" y="1368037"/>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DTP3 unvaccinated (% of total unvaccinated)</a:t>
              </a:r>
            </a:p>
          </p:txBody>
        </p:sp>
        <p:sp>
          <p:nvSpPr>
            <p:cNvPr id="58" name="tx58"/>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9" name="tx59"/>
            <p:cNvSpPr/>
            <p:nvPr/>
          </p:nvSpPr>
          <p:spPr>
            <a:xfrm>
              <a:off x="1594692"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60" name="tx60"/>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countries accounted for over half (83.7%) of all un- and under-vaccinated children in Gavi transition.
Indonesia had the highest number of children who did not receive DTP3 (n=788,000), which is approximately 45.5% of all un- and under-vaccinated children in Gavi transition (n=1.7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6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countries accounted for over half of all un- and under-vaccinated children in Gavi transition, with Indonesia contributing the highest share.</a:t>
            </a:r>
          </a:p>
        </p:txBody>
      </p:sp>
      <p:grpSp xmlns:pic="http://schemas.openxmlformats.org/drawingml/2006/picture">
        <p:nvGrpSpPr>
          <p:cNvPr id="63" name=""/>
          <p:cNvGrpSpPr/>
          <p:nvPr/>
        </p:nvGrpSpPr>
        <p:grpSpPr>
          <a:xfrm>
            <a:off x="292608" y="914400"/>
            <a:ext cx="8595360" cy="28575"/>
            <a:chOff x="292608" y="914400"/>
            <a:chExt cx="8595360" cy="28575"/>
          </a:xfrm>
        </p:grpSpPr>
        <p:sp>
          <p:nvSpPr>
            <p:cNvPr id="64"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5"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75747" y="3858387"/>
              <a:ext cx="7436171" cy="0"/>
            </a:xfrm>
            <a:custGeom>
              <a:avLst/>
              <a:pathLst>
                <a:path w="7436171" h="0">
                  <a:moveTo>
                    <a:pt x="0" y="0"/>
                  </a:moveTo>
                  <a:lnTo>
                    <a:pt x="7436171" y="0"/>
                  </a:lnTo>
                  <a:lnTo>
                    <a:pt x="7436171" y="0"/>
                  </a:lnTo>
                </a:path>
              </a:pathLst>
            </a:custGeom>
            <a:ln w="6775" cap="flat">
              <a:solidFill>
                <a:srgbClr val="EBEBEB">
                  <a:alpha val="100000"/>
                </a:srgbClr>
              </a:solidFill>
              <a:prstDash val="solid"/>
              <a:round/>
            </a:ln>
          </p:spPr>
          <p:txBody>
            <a:bodyPr/>
            <a:lstStyle/>
            <a:p/>
          </p:txBody>
        </p:sp>
        <p:sp>
          <p:nvSpPr>
            <p:cNvPr id="6" name="pl6"/>
            <p:cNvSpPr/>
            <p:nvPr/>
          </p:nvSpPr>
          <p:spPr>
            <a:xfrm>
              <a:off x="1075747" y="3289228"/>
              <a:ext cx="7436171" cy="0"/>
            </a:xfrm>
            <a:custGeom>
              <a:avLst/>
              <a:pathLst>
                <a:path w="7436171" h="0">
                  <a:moveTo>
                    <a:pt x="0" y="0"/>
                  </a:moveTo>
                  <a:lnTo>
                    <a:pt x="7436171" y="0"/>
                  </a:lnTo>
                  <a:lnTo>
                    <a:pt x="7436171" y="0"/>
                  </a:lnTo>
                </a:path>
              </a:pathLst>
            </a:custGeom>
            <a:ln w="6775" cap="flat">
              <a:solidFill>
                <a:srgbClr val="EBEBEB">
                  <a:alpha val="100000"/>
                </a:srgbClr>
              </a:solidFill>
              <a:prstDash val="solid"/>
              <a:round/>
            </a:ln>
          </p:spPr>
          <p:txBody>
            <a:bodyPr/>
            <a:lstStyle/>
            <a:p/>
          </p:txBody>
        </p:sp>
        <p:sp>
          <p:nvSpPr>
            <p:cNvPr id="7" name="pl7"/>
            <p:cNvSpPr/>
            <p:nvPr/>
          </p:nvSpPr>
          <p:spPr>
            <a:xfrm>
              <a:off x="1075747" y="2720070"/>
              <a:ext cx="7436171" cy="0"/>
            </a:xfrm>
            <a:custGeom>
              <a:avLst/>
              <a:pathLst>
                <a:path w="7436171" h="0">
                  <a:moveTo>
                    <a:pt x="0" y="0"/>
                  </a:moveTo>
                  <a:lnTo>
                    <a:pt x="7436171" y="0"/>
                  </a:lnTo>
                  <a:lnTo>
                    <a:pt x="7436171" y="0"/>
                  </a:lnTo>
                </a:path>
              </a:pathLst>
            </a:custGeom>
            <a:ln w="6775" cap="flat">
              <a:solidFill>
                <a:srgbClr val="EBEBEB">
                  <a:alpha val="100000"/>
                </a:srgbClr>
              </a:solidFill>
              <a:prstDash val="solid"/>
              <a:round/>
            </a:ln>
          </p:spPr>
          <p:txBody>
            <a:bodyPr/>
            <a:lstStyle/>
            <a:p/>
          </p:txBody>
        </p:sp>
        <p:sp>
          <p:nvSpPr>
            <p:cNvPr id="8" name="pl8"/>
            <p:cNvSpPr/>
            <p:nvPr/>
          </p:nvSpPr>
          <p:spPr>
            <a:xfrm>
              <a:off x="1075747" y="2150911"/>
              <a:ext cx="7436171" cy="0"/>
            </a:xfrm>
            <a:custGeom>
              <a:avLst/>
              <a:pathLst>
                <a:path w="7436171" h="0">
                  <a:moveTo>
                    <a:pt x="0" y="0"/>
                  </a:moveTo>
                  <a:lnTo>
                    <a:pt x="7436171" y="0"/>
                  </a:lnTo>
                  <a:lnTo>
                    <a:pt x="7436171" y="0"/>
                  </a:lnTo>
                </a:path>
              </a:pathLst>
            </a:custGeom>
            <a:ln w="6775" cap="flat">
              <a:solidFill>
                <a:srgbClr val="EBEBEB">
                  <a:alpha val="100000"/>
                </a:srgbClr>
              </a:solidFill>
              <a:prstDash val="solid"/>
              <a:round/>
            </a:ln>
          </p:spPr>
          <p:txBody>
            <a:bodyPr/>
            <a:lstStyle/>
            <a:p/>
          </p:txBody>
        </p:sp>
        <p:sp>
          <p:nvSpPr>
            <p:cNvPr id="9" name="pl9"/>
            <p:cNvSpPr/>
            <p:nvPr/>
          </p:nvSpPr>
          <p:spPr>
            <a:xfrm>
              <a:off x="1075747" y="4142966"/>
              <a:ext cx="7436171" cy="0"/>
            </a:xfrm>
            <a:custGeom>
              <a:avLst/>
              <a:pathLst>
                <a:path w="7436171" h="0">
                  <a:moveTo>
                    <a:pt x="0" y="0"/>
                  </a:moveTo>
                  <a:lnTo>
                    <a:pt x="7436171" y="0"/>
                  </a:lnTo>
                  <a:lnTo>
                    <a:pt x="7436171" y="0"/>
                  </a:lnTo>
                </a:path>
              </a:pathLst>
            </a:custGeom>
            <a:ln w="13550" cap="flat">
              <a:solidFill>
                <a:srgbClr val="EBEBEB">
                  <a:alpha val="100000"/>
                </a:srgbClr>
              </a:solidFill>
              <a:prstDash val="solid"/>
              <a:round/>
            </a:ln>
          </p:spPr>
          <p:txBody>
            <a:bodyPr/>
            <a:lstStyle/>
            <a:p/>
          </p:txBody>
        </p:sp>
        <p:sp>
          <p:nvSpPr>
            <p:cNvPr id="10" name="pl10"/>
            <p:cNvSpPr/>
            <p:nvPr/>
          </p:nvSpPr>
          <p:spPr>
            <a:xfrm>
              <a:off x="1075747" y="3573808"/>
              <a:ext cx="7436171" cy="0"/>
            </a:xfrm>
            <a:custGeom>
              <a:avLst/>
              <a:pathLst>
                <a:path w="7436171" h="0">
                  <a:moveTo>
                    <a:pt x="0" y="0"/>
                  </a:moveTo>
                  <a:lnTo>
                    <a:pt x="7436171" y="0"/>
                  </a:lnTo>
                  <a:lnTo>
                    <a:pt x="7436171" y="0"/>
                  </a:lnTo>
                </a:path>
              </a:pathLst>
            </a:custGeom>
            <a:ln w="13550" cap="flat">
              <a:solidFill>
                <a:srgbClr val="EBEBEB">
                  <a:alpha val="100000"/>
                </a:srgbClr>
              </a:solidFill>
              <a:prstDash val="solid"/>
              <a:round/>
            </a:ln>
          </p:spPr>
          <p:txBody>
            <a:bodyPr/>
            <a:lstStyle/>
            <a:p/>
          </p:txBody>
        </p:sp>
        <p:sp>
          <p:nvSpPr>
            <p:cNvPr id="11" name="pl11"/>
            <p:cNvSpPr/>
            <p:nvPr/>
          </p:nvSpPr>
          <p:spPr>
            <a:xfrm>
              <a:off x="1075747" y="3004649"/>
              <a:ext cx="7436171" cy="0"/>
            </a:xfrm>
            <a:custGeom>
              <a:avLst/>
              <a:pathLst>
                <a:path w="7436171" h="0">
                  <a:moveTo>
                    <a:pt x="0" y="0"/>
                  </a:moveTo>
                  <a:lnTo>
                    <a:pt x="7436171" y="0"/>
                  </a:lnTo>
                  <a:lnTo>
                    <a:pt x="7436171" y="0"/>
                  </a:lnTo>
                </a:path>
              </a:pathLst>
            </a:custGeom>
            <a:ln w="13550" cap="flat">
              <a:solidFill>
                <a:srgbClr val="EBEBEB">
                  <a:alpha val="100000"/>
                </a:srgbClr>
              </a:solidFill>
              <a:prstDash val="solid"/>
              <a:round/>
            </a:ln>
          </p:spPr>
          <p:txBody>
            <a:bodyPr/>
            <a:lstStyle/>
            <a:p/>
          </p:txBody>
        </p:sp>
        <p:sp>
          <p:nvSpPr>
            <p:cNvPr id="12" name="pl12"/>
            <p:cNvSpPr/>
            <p:nvPr/>
          </p:nvSpPr>
          <p:spPr>
            <a:xfrm>
              <a:off x="1075747" y="2435491"/>
              <a:ext cx="7436171" cy="0"/>
            </a:xfrm>
            <a:custGeom>
              <a:avLst/>
              <a:pathLst>
                <a:path w="7436171" h="0">
                  <a:moveTo>
                    <a:pt x="0" y="0"/>
                  </a:moveTo>
                  <a:lnTo>
                    <a:pt x="7436171" y="0"/>
                  </a:lnTo>
                  <a:lnTo>
                    <a:pt x="7436171" y="0"/>
                  </a:lnTo>
                </a:path>
              </a:pathLst>
            </a:custGeom>
            <a:ln w="13550" cap="flat">
              <a:solidFill>
                <a:srgbClr val="EBEBEB">
                  <a:alpha val="100000"/>
                </a:srgbClr>
              </a:solidFill>
              <a:prstDash val="solid"/>
              <a:round/>
            </a:ln>
          </p:spPr>
          <p:txBody>
            <a:bodyPr/>
            <a:lstStyle/>
            <a:p/>
          </p:txBody>
        </p:sp>
        <p:sp>
          <p:nvSpPr>
            <p:cNvPr id="13" name="pl13"/>
            <p:cNvSpPr/>
            <p:nvPr/>
          </p:nvSpPr>
          <p:spPr>
            <a:xfrm>
              <a:off x="1075747" y="1866332"/>
              <a:ext cx="7436171" cy="0"/>
            </a:xfrm>
            <a:custGeom>
              <a:avLst/>
              <a:pathLst>
                <a:path w="7436171" h="0">
                  <a:moveTo>
                    <a:pt x="0" y="0"/>
                  </a:moveTo>
                  <a:lnTo>
                    <a:pt x="7436171" y="0"/>
                  </a:lnTo>
                  <a:lnTo>
                    <a:pt x="7436171" y="0"/>
                  </a:lnTo>
                </a:path>
              </a:pathLst>
            </a:custGeom>
            <a:ln w="13550" cap="flat">
              <a:solidFill>
                <a:srgbClr val="EBEBEB">
                  <a:alpha val="100000"/>
                </a:srgbClr>
              </a:solidFill>
              <a:prstDash val="solid"/>
              <a:round/>
            </a:ln>
          </p:spPr>
          <p:txBody>
            <a:bodyPr/>
            <a:lstStyle/>
            <a:p/>
          </p:txBody>
        </p:sp>
        <p:sp>
          <p:nvSpPr>
            <p:cNvPr id="14" name="pl14"/>
            <p:cNvSpPr/>
            <p:nvPr/>
          </p:nvSpPr>
          <p:spPr>
            <a:xfrm>
              <a:off x="153120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25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41308"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46358"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039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140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241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7342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3443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544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5645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13755" y="3762337"/>
              <a:ext cx="234908" cy="380629"/>
            </a:xfrm>
            <a:prstGeom prst="rect">
              <a:avLst/>
            </a:prstGeom>
            <a:solidFill>
              <a:srgbClr val="E2231A">
                <a:alpha val="100000"/>
              </a:srgbClr>
            </a:solidFill>
          </p:spPr>
          <p:txBody>
            <a:bodyPr/>
            <a:lstStyle/>
            <a:p/>
          </p:txBody>
        </p:sp>
        <p:sp>
          <p:nvSpPr>
            <p:cNvPr id="26" name="rc26"/>
            <p:cNvSpPr/>
            <p:nvPr/>
          </p:nvSpPr>
          <p:spPr>
            <a:xfrm>
              <a:off x="1674765" y="3817776"/>
              <a:ext cx="234908" cy="325189"/>
            </a:xfrm>
            <a:prstGeom prst="rect">
              <a:avLst/>
            </a:prstGeom>
            <a:solidFill>
              <a:srgbClr val="E2231A">
                <a:alpha val="100000"/>
              </a:srgbClr>
            </a:solidFill>
          </p:spPr>
          <p:txBody>
            <a:bodyPr/>
            <a:lstStyle/>
            <a:p/>
          </p:txBody>
        </p:sp>
        <p:sp>
          <p:nvSpPr>
            <p:cNvPr id="27" name="rc27"/>
            <p:cNvSpPr/>
            <p:nvPr/>
          </p:nvSpPr>
          <p:spPr>
            <a:xfrm>
              <a:off x="1935775" y="3771021"/>
              <a:ext cx="234908" cy="371944"/>
            </a:xfrm>
            <a:prstGeom prst="rect">
              <a:avLst/>
            </a:prstGeom>
            <a:solidFill>
              <a:srgbClr val="E2231A">
                <a:alpha val="100000"/>
              </a:srgbClr>
            </a:solidFill>
          </p:spPr>
          <p:txBody>
            <a:bodyPr/>
            <a:lstStyle/>
            <a:p/>
          </p:txBody>
        </p:sp>
        <p:sp>
          <p:nvSpPr>
            <p:cNvPr id="28" name="rc28"/>
            <p:cNvSpPr/>
            <p:nvPr/>
          </p:nvSpPr>
          <p:spPr>
            <a:xfrm>
              <a:off x="2196785" y="3761301"/>
              <a:ext cx="234908" cy="381664"/>
            </a:xfrm>
            <a:prstGeom prst="rect">
              <a:avLst/>
            </a:prstGeom>
            <a:solidFill>
              <a:srgbClr val="E2231A">
                <a:alpha val="100000"/>
              </a:srgbClr>
            </a:solidFill>
          </p:spPr>
          <p:txBody>
            <a:bodyPr/>
            <a:lstStyle/>
            <a:p/>
          </p:txBody>
        </p:sp>
        <p:sp>
          <p:nvSpPr>
            <p:cNvPr id="29" name="rc29"/>
            <p:cNvSpPr/>
            <p:nvPr/>
          </p:nvSpPr>
          <p:spPr>
            <a:xfrm>
              <a:off x="2457794" y="3784579"/>
              <a:ext cx="234908" cy="358387"/>
            </a:xfrm>
            <a:prstGeom prst="rect">
              <a:avLst/>
            </a:prstGeom>
            <a:solidFill>
              <a:srgbClr val="E2231A">
                <a:alpha val="100000"/>
              </a:srgbClr>
            </a:solidFill>
          </p:spPr>
          <p:txBody>
            <a:bodyPr/>
            <a:lstStyle/>
            <a:p/>
          </p:txBody>
        </p:sp>
        <p:sp>
          <p:nvSpPr>
            <p:cNvPr id="30" name="rc30"/>
            <p:cNvSpPr/>
            <p:nvPr/>
          </p:nvSpPr>
          <p:spPr>
            <a:xfrm>
              <a:off x="2718804" y="3745331"/>
              <a:ext cx="234908" cy="397634"/>
            </a:xfrm>
            <a:prstGeom prst="rect">
              <a:avLst/>
            </a:prstGeom>
            <a:solidFill>
              <a:srgbClr val="E2231A">
                <a:alpha val="100000"/>
              </a:srgbClr>
            </a:solidFill>
          </p:spPr>
          <p:txBody>
            <a:bodyPr/>
            <a:lstStyle/>
            <a:p/>
          </p:txBody>
        </p:sp>
        <p:sp>
          <p:nvSpPr>
            <p:cNvPr id="31" name="rc31"/>
            <p:cNvSpPr/>
            <p:nvPr/>
          </p:nvSpPr>
          <p:spPr>
            <a:xfrm>
              <a:off x="2979814" y="3761650"/>
              <a:ext cx="234908" cy="381316"/>
            </a:xfrm>
            <a:prstGeom prst="rect">
              <a:avLst/>
            </a:prstGeom>
            <a:solidFill>
              <a:srgbClr val="E2231A">
                <a:alpha val="100000"/>
              </a:srgbClr>
            </a:solidFill>
          </p:spPr>
          <p:txBody>
            <a:bodyPr/>
            <a:lstStyle/>
            <a:p/>
          </p:txBody>
        </p:sp>
        <p:sp>
          <p:nvSpPr>
            <p:cNvPr id="32" name="rc32"/>
            <p:cNvSpPr/>
            <p:nvPr/>
          </p:nvSpPr>
          <p:spPr>
            <a:xfrm>
              <a:off x="3240824" y="3707436"/>
              <a:ext cx="234908" cy="435530"/>
            </a:xfrm>
            <a:prstGeom prst="rect">
              <a:avLst/>
            </a:prstGeom>
            <a:solidFill>
              <a:srgbClr val="E2231A">
                <a:alpha val="100000"/>
              </a:srgbClr>
            </a:solidFill>
          </p:spPr>
          <p:txBody>
            <a:bodyPr/>
            <a:lstStyle/>
            <a:p/>
          </p:txBody>
        </p:sp>
        <p:sp>
          <p:nvSpPr>
            <p:cNvPr id="33" name="rc33"/>
            <p:cNvSpPr/>
            <p:nvPr/>
          </p:nvSpPr>
          <p:spPr>
            <a:xfrm>
              <a:off x="3501834" y="3736946"/>
              <a:ext cx="234908" cy="406020"/>
            </a:xfrm>
            <a:prstGeom prst="rect">
              <a:avLst/>
            </a:prstGeom>
            <a:solidFill>
              <a:srgbClr val="E2231A">
                <a:alpha val="100000"/>
              </a:srgbClr>
            </a:solidFill>
          </p:spPr>
          <p:txBody>
            <a:bodyPr/>
            <a:lstStyle/>
            <a:p/>
          </p:txBody>
        </p:sp>
        <p:sp>
          <p:nvSpPr>
            <p:cNvPr id="34" name="rc34"/>
            <p:cNvSpPr/>
            <p:nvPr/>
          </p:nvSpPr>
          <p:spPr>
            <a:xfrm>
              <a:off x="3762844" y="3705977"/>
              <a:ext cx="234908" cy="436988"/>
            </a:xfrm>
            <a:prstGeom prst="rect">
              <a:avLst/>
            </a:prstGeom>
            <a:solidFill>
              <a:srgbClr val="E2231A">
                <a:alpha val="100000"/>
              </a:srgbClr>
            </a:solidFill>
          </p:spPr>
          <p:txBody>
            <a:bodyPr/>
            <a:lstStyle/>
            <a:p/>
          </p:txBody>
        </p:sp>
        <p:sp>
          <p:nvSpPr>
            <p:cNvPr id="35" name="rc35"/>
            <p:cNvSpPr/>
            <p:nvPr/>
          </p:nvSpPr>
          <p:spPr>
            <a:xfrm>
              <a:off x="4023854" y="3731314"/>
              <a:ext cx="234908" cy="411652"/>
            </a:xfrm>
            <a:prstGeom prst="rect">
              <a:avLst/>
            </a:prstGeom>
            <a:solidFill>
              <a:srgbClr val="E2231A">
                <a:alpha val="100000"/>
              </a:srgbClr>
            </a:solidFill>
          </p:spPr>
          <p:txBody>
            <a:bodyPr/>
            <a:lstStyle/>
            <a:p/>
          </p:txBody>
        </p:sp>
        <p:sp>
          <p:nvSpPr>
            <p:cNvPr id="36" name="rc36"/>
            <p:cNvSpPr/>
            <p:nvPr/>
          </p:nvSpPr>
          <p:spPr>
            <a:xfrm>
              <a:off x="4284864" y="3752496"/>
              <a:ext cx="234908" cy="390470"/>
            </a:xfrm>
            <a:prstGeom prst="rect">
              <a:avLst/>
            </a:prstGeom>
            <a:solidFill>
              <a:srgbClr val="E2231A">
                <a:alpha val="100000"/>
              </a:srgbClr>
            </a:solidFill>
          </p:spPr>
          <p:txBody>
            <a:bodyPr/>
            <a:lstStyle/>
            <a:p/>
          </p:txBody>
        </p:sp>
        <p:sp>
          <p:nvSpPr>
            <p:cNvPr id="37" name="rc37"/>
            <p:cNvSpPr/>
            <p:nvPr/>
          </p:nvSpPr>
          <p:spPr>
            <a:xfrm>
              <a:off x="4545874" y="3782238"/>
              <a:ext cx="234908" cy="360727"/>
            </a:xfrm>
            <a:prstGeom prst="rect">
              <a:avLst/>
            </a:prstGeom>
            <a:solidFill>
              <a:srgbClr val="E2231A">
                <a:alpha val="100000"/>
              </a:srgbClr>
            </a:solidFill>
          </p:spPr>
          <p:txBody>
            <a:bodyPr/>
            <a:lstStyle/>
            <a:p/>
          </p:txBody>
        </p:sp>
        <p:sp>
          <p:nvSpPr>
            <p:cNvPr id="38" name="rc38"/>
            <p:cNvSpPr/>
            <p:nvPr/>
          </p:nvSpPr>
          <p:spPr>
            <a:xfrm>
              <a:off x="4806883" y="3845337"/>
              <a:ext cx="234908" cy="297628"/>
            </a:xfrm>
            <a:prstGeom prst="rect">
              <a:avLst/>
            </a:prstGeom>
            <a:solidFill>
              <a:srgbClr val="E2231A">
                <a:alpha val="100000"/>
              </a:srgbClr>
            </a:solidFill>
          </p:spPr>
          <p:txBody>
            <a:bodyPr/>
            <a:lstStyle/>
            <a:p/>
          </p:txBody>
        </p:sp>
        <p:sp>
          <p:nvSpPr>
            <p:cNvPr id="39" name="rc39"/>
            <p:cNvSpPr/>
            <p:nvPr/>
          </p:nvSpPr>
          <p:spPr>
            <a:xfrm>
              <a:off x="5067893" y="3798566"/>
              <a:ext cx="234908" cy="344400"/>
            </a:xfrm>
            <a:prstGeom prst="rect">
              <a:avLst/>
            </a:prstGeom>
            <a:solidFill>
              <a:srgbClr val="E2231A">
                <a:alpha val="100000"/>
              </a:srgbClr>
            </a:solidFill>
          </p:spPr>
          <p:txBody>
            <a:bodyPr/>
            <a:lstStyle/>
            <a:p/>
          </p:txBody>
        </p:sp>
        <p:sp>
          <p:nvSpPr>
            <p:cNvPr id="40" name="rc40"/>
            <p:cNvSpPr/>
            <p:nvPr/>
          </p:nvSpPr>
          <p:spPr>
            <a:xfrm>
              <a:off x="5328903" y="3807021"/>
              <a:ext cx="234908" cy="335944"/>
            </a:xfrm>
            <a:prstGeom prst="rect">
              <a:avLst/>
            </a:prstGeom>
            <a:solidFill>
              <a:srgbClr val="E2231A">
                <a:alpha val="100000"/>
              </a:srgbClr>
            </a:solidFill>
          </p:spPr>
          <p:txBody>
            <a:bodyPr/>
            <a:lstStyle/>
            <a:p/>
          </p:txBody>
        </p:sp>
        <p:sp>
          <p:nvSpPr>
            <p:cNvPr id="41" name="rc41"/>
            <p:cNvSpPr/>
            <p:nvPr/>
          </p:nvSpPr>
          <p:spPr>
            <a:xfrm>
              <a:off x="5589913" y="3802526"/>
              <a:ext cx="234908" cy="340440"/>
            </a:xfrm>
            <a:prstGeom prst="rect">
              <a:avLst/>
            </a:prstGeom>
            <a:solidFill>
              <a:srgbClr val="E2231A">
                <a:alpha val="100000"/>
              </a:srgbClr>
            </a:solidFill>
          </p:spPr>
          <p:txBody>
            <a:bodyPr/>
            <a:lstStyle/>
            <a:p/>
          </p:txBody>
        </p:sp>
        <p:sp>
          <p:nvSpPr>
            <p:cNvPr id="42" name="rc42"/>
            <p:cNvSpPr/>
            <p:nvPr/>
          </p:nvSpPr>
          <p:spPr>
            <a:xfrm>
              <a:off x="5850923" y="3850631"/>
              <a:ext cx="234908" cy="292335"/>
            </a:xfrm>
            <a:prstGeom prst="rect">
              <a:avLst/>
            </a:prstGeom>
            <a:solidFill>
              <a:srgbClr val="E2231A">
                <a:alpha val="100000"/>
              </a:srgbClr>
            </a:solidFill>
          </p:spPr>
          <p:txBody>
            <a:bodyPr/>
            <a:lstStyle/>
            <a:p/>
          </p:txBody>
        </p:sp>
        <p:sp>
          <p:nvSpPr>
            <p:cNvPr id="43" name="rc43"/>
            <p:cNvSpPr/>
            <p:nvPr/>
          </p:nvSpPr>
          <p:spPr>
            <a:xfrm>
              <a:off x="6111933" y="3868188"/>
              <a:ext cx="234908" cy="274777"/>
            </a:xfrm>
            <a:prstGeom prst="rect">
              <a:avLst/>
            </a:prstGeom>
            <a:solidFill>
              <a:srgbClr val="E2231A">
                <a:alpha val="100000"/>
              </a:srgbClr>
            </a:solidFill>
          </p:spPr>
          <p:txBody>
            <a:bodyPr/>
            <a:lstStyle/>
            <a:p/>
          </p:txBody>
        </p:sp>
        <p:sp>
          <p:nvSpPr>
            <p:cNvPr id="44" name="rc44"/>
            <p:cNvSpPr/>
            <p:nvPr/>
          </p:nvSpPr>
          <p:spPr>
            <a:xfrm>
              <a:off x="6372943" y="3853710"/>
              <a:ext cx="234908" cy="289256"/>
            </a:xfrm>
            <a:prstGeom prst="rect">
              <a:avLst/>
            </a:prstGeom>
            <a:solidFill>
              <a:srgbClr val="E2231A">
                <a:alpha val="100000"/>
              </a:srgbClr>
            </a:solidFill>
          </p:spPr>
          <p:txBody>
            <a:bodyPr/>
            <a:lstStyle/>
            <a:p/>
          </p:txBody>
        </p:sp>
        <p:sp>
          <p:nvSpPr>
            <p:cNvPr id="45" name="rc45"/>
            <p:cNvSpPr/>
            <p:nvPr/>
          </p:nvSpPr>
          <p:spPr>
            <a:xfrm>
              <a:off x="6633953" y="3702467"/>
              <a:ext cx="234908" cy="440498"/>
            </a:xfrm>
            <a:prstGeom prst="rect">
              <a:avLst/>
            </a:prstGeom>
            <a:solidFill>
              <a:srgbClr val="E2231A">
                <a:alpha val="100000"/>
              </a:srgbClr>
            </a:solidFill>
          </p:spPr>
          <p:txBody>
            <a:bodyPr/>
            <a:lstStyle/>
            <a:p/>
          </p:txBody>
        </p:sp>
        <p:sp>
          <p:nvSpPr>
            <p:cNvPr id="46" name="rc46"/>
            <p:cNvSpPr/>
            <p:nvPr/>
          </p:nvSpPr>
          <p:spPr>
            <a:xfrm>
              <a:off x="6894963" y="3623855"/>
              <a:ext cx="234908" cy="519111"/>
            </a:xfrm>
            <a:prstGeom prst="rect">
              <a:avLst/>
            </a:prstGeom>
            <a:solidFill>
              <a:srgbClr val="E2231A">
                <a:alpha val="100000"/>
              </a:srgbClr>
            </a:solidFill>
          </p:spPr>
          <p:txBody>
            <a:bodyPr/>
            <a:lstStyle/>
            <a:p/>
          </p:txBody>
        </p:sp>
        <p:sp>
          <p:nvSpPr>
            <p:cNvPr id="47" name="rc47"/>
            <p:cNvSpPr/>
            <p:nvPr/>
          </p:nvSpPr>
          <p:spPr>
            <a:xfrm>
              <a:off x="7155972" y="3822931"/>
              <a:ext cx="234908" cy="320034"/>
            </a:xfrm>
            <a:prstGeom prst="rect">
              <a:avLst/>
            </a:prstGeom>
            <a:solidFill>
              <a:srgbClr val="E2231A">
                <a:alpha val="100000"/>
              </a:srgbClr>
            </a:solidFill>
          </p:spPr>
          <p:txBody>
            <a:bodyPr/>
            <a:lstStyle/>
            <a:p/>
          </p:txBody>
        </p:sp>
        <p:sp>
          <p:nvSpPr>
            <p:cNvPr id="48" name="rc48"/>
            <p:cNvSpPr/>
            <p:nvPr/>
          </p:nvSpPr>
          <p:spPr>
            <a:xfrm>
              <a:off x="7416982" y="3751829"/>
              <a:ext cx="234908" cy="391136"/>
            </a:xfrm>
            <a:prstGeom prst="rect">
              <a:avLst/>
            </a:prstGeom>
            <a:solidFill>
              <a:srgbClr val="E2231A">
                <a:alpha val="100000"/>
              </a:srgbClr>
            </a:solidFill>
          </p:spPr>
          <p:txBody>
            <a:bodyPr/>
            <a:lstStyle/>
            <a:p/>
          </p:txBody>
        </p:sp>
        <p:sp>
          <p:nvSpPr>
            <p:cNvPr id="49" name="rc49"/>
            <p:cNvSpPr/>
            <p:nvPr/>
          </p:nvSpPr>
          <p:spPr>
            <a:xfrm>
              <a:off x="7677992" y="3798071"/>
              <a:ext cx="234908" cy="344895"/>
            </a:xfrm>
            <a:prstGeom prst="rect">
              <a:avLst/>
            </a:prstGeom>
            <a:solidFill>
              <a:srgbClr val="E2231A">
                <a:alpha val="100000"/>
              </a:srgbClr>
            </a:solidFill>
          </p:spPr>
          <p:txBody>
            <a:bodyPr/>
            <a:lstStyle/>
            <a:p/>
          </p:txBody>
        </p:sp>
        <p:sp>
          <p:nvSpPr>
            <p:cNvPr id="50" name="rc50"/>
            <p:cNvSpPr/>
            <p:nvPr/>
          </p:nvSpPr>
          <p:spPr>
            <a:xfrm>
              <a:off x="7939002" y="3852114"/>
              <a:ext cx="234908" cy="290852"/>
            </a:xfrm>
            <a:prstGeom prst="rect">
              <a:avLst/>
            </a:prstGeom>
            <a:solidFill>
              <a:srgbClr val="E2231A">
                <a:alpha val="100000"/>
              </a:srgbClr>
            </a:solidFill>
          </p:spPr>
          <p:txBody>
            <a:bodyPr/>
            <a:lstStyle/>
            <a:p/>
          </p:txBody>
        </p:sp>
        <p:sp>
          <p:nvSpPr>
            <p:cNvPr id="51" name="rc51"/>
            <p:cNvSpPr/>
            <p:nvPr/>
          </p:nvSpPr>
          <p:spPr>
            <a:xfrm>
              <a:off x="1413755" y="2368696"/>
              <a:ext cx="234908" cy="1393641"/>
            </a:xfrm>
            <a:prstGeom prst="rect">
              <a:avLst/>
            </a:prstGeom>
            <a:solidFill>
              <a:srgbClr val="B3B3B3">
                <a:alpha val="100000"/>
              </a:srgbClr>
            </a:solidFill>
          </p:spPr>
          <p:txBody>
            <a:bodyPr/>
            <a:lstStyle/>
            <a:p/>
          </p:txBody>
        </p:sp>
        <p:sp>
          <p:nvSpPr>
            <p:cNvPr id="52" name="rc52"/>
            <p:cNvSpPr/>
            <p:nvPr/>
          </p:nvSpPr>
          <p:spPr>
            <a:xfrm>
              <a:off x="1674765" y="2450593"/>
              <a:ext cx="234908" cy="1367183"/>
            </a:xfrm>
            <a:prstGeom prst="rect">
              <a:avLst/>
            </a:prstGeom>
            <a:solidFill>
              <a:srgbClr val="B3B3B3">
                <a:alpha val="100000"/>
              </a:srgbClr>
            </a:solidFill>
          </p:spPr>
          <p:txBody>
            <a:bodyPr/>
            <a:lstStyle/>
            <a:p/>
          </p:txBody>
        </p:sp>
        <p:sp>
          <p:nvSpPr>
            <p:cNvPr id="53" name="rc53"/>
            <p:cNvSpPr/>
            <p:nvPr/>
          </p:nvSpPr>
          <p:spPr>
            <a:xfrm>
              <a:off x="1935775" y="2498910"/>
              <a:ext cx="234908" cy="1272111"/>
            </a:xfrm>
            <a:prstGeom prst="rect">
              <a:avLst/>
            </a:prstGeom>
            <a:solidFill>
              <a:srgbClr val="B3B3B3">
                <a:alpha val="100000"/>
              </a:srgbClr>
            </a:solidFill>
          </p:spPr>
          <p:txBody>
            <a:bodyPr/>
            <a:lstStyle/>
            <a:p/>
          </p:txBody>
        </p:sp>
        <p:sp>
          <p:nvSpPr>
            <p:cNvPr id="54" name="rc54"/>
            <p:cNvSpPr/>
            <p:nvPr/>
          </p:nvSpPr>
          <p:spPr>
            <a:xfrm>
              <a:off x="2196785" y="2690974"/>
              <a:ext cx="234908" cy="1070327"/>
            </a:xfrm>
            <a:prstGeom prst="rect">
              <a:avLst/>
            </a:prstGeom>
            <a:solidFill>
              <a:srgbClr val="B3B3B3">
                <a:alpha val="100000"/>
              </a:srgbClr>
            </a:solidFill>
          </p:spPr>
          <p:txBody>
            <a:bodyPr/>
            <a:lstStyle/>
            <a:p/>
          </p:txBody>
        </p:sp>
        <p:sp>
          <p:nvSpPr>
            <p:cNvPr id="55" name="rc55"/>
            <p:cNvSpPr/>
            <p:nvPr/>
          </p:nvSpPr>
          <p:spPr>
            <a:xfrm>
              <a:off x="2457794" y="2771741"/>
              <a:ext cx="234908" cy="1012837"/>
            </a:xfrm>
            <a:prstGeom prst="rect">
              <a:avLst/>
            </a:prstGeom>
            <a:solidFill>
              <a:srgbClr val="B3B3B3">
                <a:alpha val="100000"/>
              </a:srgbClr>
            </a:solidFill>
          </p:spPr>
          <p:txBody>
            <a:bodyPr/>
            <a:lstStyle/>
            <a:p/>
          </p:txBody>
        </p:sp>
        <p:sp>
          <p:nvSpPr>
            <p:cNvPr id="56" name="rc56"/>
            <p:cNvSpPr/>
            <p:nvPr/>
          </p:nvSpPr>
          <p:spPr>
            <a:xfrm>
              <a:off x="2718804" y="2730369"/>
              <a:ext cx="234908" cy="1014961"/>
            </a:xfrm>
            <a:prstGeom prst="rect">
              <a:avLst/>
            </a:prstGeom>
            <a:solidFill>
              <a:srgbClr val="B3B3B3">
                <a:alpha val="100000"/>
              </a:srgbClr>
            </a:solidFill>
          </p:spPr>
          <p:txBody>
            <a:bodyPr/>
            <a:lstStyle/>
            <a:p/>
          </p:txBody>
        </p:sp>
        <p:sp>
          <p:nvSpPr>
            <p:cNvPr id="57" name="rc57"/>
            <p:cNvSpPr/>
            <p:nvPr/>
          </p:nvSpPr>
          <p:spPr>
            <a:xfrm>
              <a:off x="2979814" y="3017994"/>
              <a:ext cx="234908" cy="743655"/>
            </a:xfrm>
            <a:prstGeom prst="rect">
              <a:avLst/>
            </a:prstGeom>
            <a:solidFill>
              <a:srgbClr val="B3B3B3">
                <a:alpha val="100000"/>
              </a:srgbClr>
            </a:solidFill>
          </p:spPr>
          <p:txBody>
            <a:bodyPr/>
            <a:lstStyle/>
            <a:p/>
          </p:txBody>
        </p:sp>
        <p:sp>
          <p:nvSpPr>
            <p:cNvPr id="58" name="rc58"/>
            <p:cNvSpPr/>
            <p:nvPr/>
          </p:nvSpPr>
          <p:spPr>
            <a:xfrm>
              <a:off x="3240824" y="3313436"/>
              <a:ext cx="234908" cy="393999"/>
            </a:xfrm>
            <a:prstGeom prst="rect">
              <a:avLst/>
            </a:prstGeom>
            <a:solidFill>
              <a:srgbClr val="B3B3B3">
                <a:alpha val="100000"/>
              </a:srgbClr>
            </a:solidFill>
          </p:spPr>
          <p:txBody>
            <a:bodyPr/>
            <a:lstStyle/>
            <a:p/>
          </p:txBody>
        </p:sp>
        <p:sp>
          <p:nvSpPr>
            <p:cNvPr id="59" name="rc59"/>
            <p:cNvSpPr/>
            <p:nvPr/>
          </p:nvSpPr>
          <p:spPr>
            <a:xfrm>
              <a:off x="3501834" y="3480211"/>
              <a:ext cx="234908" cy="256734"/>
            </a:xfrm>
            <a:prstGeom prst="rect">
              <a:avLst/>
            </a:prstGeom>
            <a:solidFill>
              <a:srgbClr val="B3B3B3">
                <a:alpha val="100000"/>
              </a:srgbClr>
            </a:solidFill>
          </p:spPr>
          <p:txBody>
            <a:bodyPr/>
            <a:lstStyle/>
            <a:p/>
          </p:txBody>
        </p:sp>
        <p:sp>
          <p:nvSpPr>
            <p:cNvPr id="60" name="rc60"/>
            <p:cNvSpPr/>
            <p:nvPr/>
          </p:nvSpPr>
          <p:spPr>
            <a:xfrm>
              <a:off x="3762844" y="3452852"/>
              <a:ext cx="234908" cy="253125"/>
            </a:xfrm>
            <a:prstGeom prst="rect">
              <a:avLst/>
            </a:prstGeom>
            <a:solidFill>
              <a:srgbClr val="B3B3B3">
                <a:alpha val="100000"/>
              </a:srgbClr>
            </a:solidFill>
          </p:spPr>
          <p:txBody>
            <a:bodyPr/>
            <a:lstStyle/>
            <a:p/>
          </p:txBody>
        </p:sp>
        <p:sp>
          <p:nvSpPr>
            <p:cNvPr id="61" name="rc61"/>
            <p:cNvSpPr/>
            <p:nvPr/>
          </p:nvSpPr>
          <p:spPr>
            <a:xfrm>
              <a:off x="4023854" y="3500708"/>
              <a:ext cx="234908" cy="230605"/>
            </a:xfrm>
            <a:prstGeom prst="rect">
              <a:avLst/>
            </a:prstGeom>
            <a:solidFill>
              <a:srgbClr val="B3B3B3">
                <a:alpha val="100000"/>
              </a:srgbClr>
            </a:solidFill>
          </p:spPr>
          <p:txBody>
            <a:bodyPr/>
            <a:lstStyle/>
            <a:p/>
          </p:txBody>
        </p:sp>
        <p:sp>
          <p:nvSpPr>
            <p:cNvPr id="62" name="rc62"/>
            <p:cNvSpPr/>
            <p:nvPr/>
          </p:nvSpPr>
          <p:spPr>
            <a:xfrm>
              <a:off x="4284864" y="3506955"/>
              <a:ext cx="234908" cy="245541"/>
            </a:xfrm>
            <a:prstGeom prst="rect">
              <a:avLst/>
            </a:prstGeom>
            <a:solidFill>
              <a:srgbClr val="B3B3B3">
                <a:alpha val="100000"/>
              </a:srgbClr>
            </a:solidFill>
          </p:spPr>
          <p:txBody>
            <a:bodyPr/>
            <a:lstStyle/>
            <a:p/>
          </p:txBody>
        </p:sp>
        <p:sp>
          <p:nvSpPr>
            <p:cNvPr id="63" name="rc63"/>
            <p:cNvSpPr/>
            <p:nvPr/>
          </p:nvSpPr>
          <p:spPr>
            <a:xfrm>
              <a:off x="4545874" y="3474188"/>
              <a:ext cx="234908" cy="308050"/>
            </a:xfrm>
            <a:prstGeom prst="rect">
              <a:avLst/>
            </a:prstGeom>
            <a:solidFill>
              <a:srgbClr val="B3B3B3">
                <a:alpha val="100000"/>
              </a:srgbClr>
            </a:solidFill>
          </p:spPr>
          <p:txBody>
            <a:bodyPr/>
            <a:lstStyle/>
            <a:p/>
          </p:txBody>
        </p:sp>
        <p:sp>
          <p:nvSpPr>
            <p:cNvPr id="64" name="rc64"/>
            <p:cNvSpPr/>
            <p:nvPr/>
          </p:nvSpPr>
          <p:spPr>
            <a:xfrm>
              <a:off x="4806883" y="3450420"/>
              <a:ext cx="234908" cy="394917"/>
            </a:xfrm>
            <a:prstGeom prst="rect">
              <a:avLst/>
            </a:prstGeom>
            <a:solidFill>
              <a:srgbClr val="B3B3B3">
                <a:alpha val="100000"/>
              </a:srgbClr>
            </a:solidFill>
          </p:spPr>
          <p:txBody>
            <a:bodyPr/>
            <a:lstStyle/>
            <a:p/>
          </p:txBody>
        </p:sp>
        <p:sp>
          <p:nvSpPr>
            <p:cNvPr id="65" name="rc65"/>
            <p:cNvSpPr/>
            <p:nvPr/>
          </p:nvSpPr>
          <p:spPr>
            <a:xfrm>
              <a:off x="5067893" y="2949215"/>
              <a:ext cx="234908" cy="849351"/>
            </a:xfrm>
            <a:prstGeom prst="rect">
              <a:avLst/>
            </a:prstGeom>
            <a:solidFill>
              <a:srgbClr val="B3B3B3">
                <a:alpha val="100000"/>
              </a:srgbClr>
            </a:solidFill>
          </p:spPr>
          <p:txBody>
            <a:bodyPr/>
            <a:lstStyle/>
            <a:p/>
          </p:txBody>
        </p:sp>
        <p:sp>
          <p:nvSpPr>
            <p:cNvPr id="66" name="rc66"/>
            <p:cNvSpPr/>
            <p:nvPr/>
          </p:nvSpPr>
          <p:spPr>
            <a:xfrm>
              <a:off x="5328903" y="3004743"/>
              <a:ext cx="234908" cy="802278"/>
            </a:xfrm>
            <a:prstGeom prst="rect">
              <a:avLst/>
            </a:prstGeom>
            <a:solidFill>
              <a:srgbClr val="B3B3B3">
                <a:alpha val="100000"/>
              </a:srgbClr>
            </a:solidFill>
          </p:spPr>
          <p:txBody>
            <a:bodyPr/>
            <a:lstStyle/>
            <a:p/>
          </p:txBody>
        </p:sp>
        <p:sp>
          <p:nvSpPr>
            <p:cNvPr id="67" name="rc67"/>
            <p:cNvSpPr/>
            <p:nvPr/>
          </p:nvSpPr>
          <p:spPr>
            <a:xfrm>
              <a:off x="5589913" y="3233714"/>
              <a:ext cx="234908" cy="568811"/>
            </a:xfrm>
            <a:prstGeom prst="rect">
              <a:avLst/>
            </a:prstGeom>
            <a:solidFill>
              <a:srgbClr val="B3B3B3">
                <a:alpha val="100000"/>
              </a:srgbClr>
            </a:solidFill>
          </p:spPr>
          <p:txBody>
            <a:bodyPr/>
            <a:lstStyle/>
            <a:p/>
          </p:txBody>
        </p:sp>
        <p:sp>
          <p:nvSpPr>
            <p:cNvPr id="68" name="rc68"/>
            <p:cNvSpPr/>
            <p:nvPr/>
          </p:nvSpPr>
          <p:spPr>
            <a:xfrm>
              <a:off x="5850923" y="3374107"/>
              <a:ext cx="234908" cy="476524"/>
            </a:xfrm>
            <a:prstGeom prst="rect">
              <a:avLst/>
            </a:prstGeom>
            <a:solidFill>
              <a:srgbClr val="B3B3B3">
                <a:alpha val="100000"/>
              </a:srgbClr>
            </a:solidFill>
          </p:spPr>
          <p:txBody>
            <a:bodyPr/>
            <a:lstStyle/>
            <a:p/>
          </p:txBody>
        </p:sp>
        <p:sp>
          <p:nvSpPr>
            <p:cNvPr id="69" name="rc69"/>
            <p:cNvSpPr/>
            <p:nvPr/>
          </p:nvSpPr>
          <p:spPr>
            <a:xfrm>
              <a:off x="6111933" y="3503366"/>
              <a:ext cx="234908" cy="364821"/>
            </a:xfrm>
            <a:prstGeom prst="rect">
              <a:avLst/>
            </a:prstGeom>
            <a:solidFill>
              <a:srgbClr val="B3B3B3">
                <a:alpha val="100000"/>
              </a:srgbClr>
            </a:solidFill>
          </p:spPr>
          <p:txBody>
            <a:bodyPr/>
            <a:lstStyle/>
            <a:p/>
          </p:txBody>
        </p:sp>
        <p:sp>
          <p:nvSpPr>
            <p:cNvPr id="70" name="rc70"/>
            <p:cNvSpPr/>
            <p:nvPr/>
          </p:nvSpPr>
          <p:spPr>
            <a:xfrm>
              <a:off x="6372943" y="3603547"/>
              <a:ext cx="234908" cy="250162"/>
            </a:xfrm>
            <a:prstGeom prst="rect">
              <a:avLst/>
            </a:prstGeom>
            <a:solidFill>
              <a:srgbClr val="B3B3B3">
                <a:alpha val="100000"/>
              </a:srgbClr>
            </a:solidFill>
          </p:spPr>
          <p:txBody>
            <a:bodyPr/>
            <a:lstStyle/>
            <a:p/>
          </p:txBody>
        </p:sp>
        <p:sp>
          <p:nvSpPr>
            <p:cNvPr id="71" name="rc71"/>
            <p:cNvSpPr/>
            <p:nvPr/>
          </p:nvSpPr>
          <p:spPr>
            <a:xfrm>
              <a:off x="6633953" y="3459298"/>
              <a:ext cx="234908" cy="243168"/>
            </a:xfrm>
            <a:prstGeom prst="rect">
              <a:avLst/>
            </a:prstGeom>
            <a:solidFill>
              <a:srgbClr val="B3B3B3">
                <a:alpha val="100000"/>
              </a:srgbClr>
            </a:solidFill>
          </p:spPr>
          <p:txBody>
            <a:bodyPr/>
            <a:lstStyle/>
            <a:p/>
          </p:txBody>
        </p:sp>
        <p:sp>
          <p:nvSpPr>
            <p:cNvPr id="72" name="rc72"/>
            <p:cNvSpPr/>
            <p:nvPr/>
          </p:nvSpPr>
          <p:spPr>
            <a:xfrm>
              <a:off x="6894963" y="3355481"/>
              <a:ext cx="234908" cy="268373"/>
            </a:xfrm>
            <a:prstGeom prst="rect">
              <a:avLst/>
            </a:prstGeom>
            <a:solidFill>
              <a:srgbClr val="B3B3B3">
                <a:alpha val="100000"/>
              </a:srgbClr>
            </a:solidFill>
          </p:spPr>
          <p:txBody>
            <a:bodyPr/>
            <a:lstStyle/>
            <a:p/>
          </p:txBody>
        </p:sp>
        <p:sp>
          <p:nvSpPr>
            <p:cNvPr id="73" name="rc73"/>
            <p:cNvSpPr/>
            <p:nvPr/>
          </p:nvSpPr>
          <p:spPr>
            <a:xfrm>
              <a:off x="7155972" y="3519210"/>
              <a:ext cx="234908" cy="303721"/>
            </a:xfrm>
            <a:prstGeom prst="rect">
              <a:avLst/>
            </a:prstGeom>
            <a:solidFill>
              <a:srgbClr val="B3B3B3">
                <a:alpha val="100000"/>
              </a:srgbClr>
            </a:solidFill>
          </p:spPr>
          <p:txBody>
            <a:bodyPr/>
            <a:lstStyle/>
            <a:p/>
          </p:txBody>
        </p:sp>
        <p:sp>
          <p:nvSpPr>
            <p:cNvPr id="74" name="rc74"/>
            <p:cNvSpPr/>
            <p:nvPr/>
          </p:nvSpPr>
          <p:spPr>
            <a:xfrm>
              <a:off x="7416982" y="3563472"/>
              <a:ext cx="234908" cy="188357"/>
            </a:xfrm>
            <a:prstGeom prst="rect">
              <a:avLst/>
            </a:prstGeom>
            <a:solidFill>
              <a:srgbClr val="B3B3B3">
                <a:alpha val="100000"/>
              </a:srgbClr>
            </a:solidFill>
          </p:spPr>
          <p:txBody>
            <a:bodyPr/>
            <a:lstStyle/>
            <a:p/>
          </p:txBody>
        </p:sp>
        <p:sp>
          <p:nvSpPr>
            <p:cNvPr id="75" name="rc75"/>
            <p:cNvSpPr/>
            <p:nvPr/>
          </p:nvSpPr>
          <p:spPr>
            <a:xfrm>
              <a:off x="7677992" y="3690938"/>
              <a:ext cx="234908" cy="107132"/>
            </a:xfrm>
            <a:prstGeom prst="rect">
              <a:avLst/>
            </a:prstGeom>
            <a:solidFill>
              <a:srgbClr val="B3B3B3">
                <a:alpha val="100000"/>
              </a:srgbClr>
            </a:solidFill>
          </p:spPr>
          <p:txBody>
            <a:bodyPr/>
            <a:lstStyle/>
            <a:p/>
          </p:txBody>
        </p:sp>
        <p:sp>
          <p:nvSpPr>
            <p:cNvPr id="76" name="rc76"/>
            <p:cNvSpPr/>
            <p:nvPr/>
          </p:nvSpPr>
          <p:spPr>
            <a:xfrm>
              <a:off x="7939002" y="3697013"/>
              <a:ext cx="234908" cy="155100"/>
            </a:xfrm>
            <a:prstGeom prst="rect">
              <a:avLst/>
            </a:prstGeom>
            <a:solidFill>
              <a:srgbClr val="B3B3B3">
                <a:alpha val="100000"/>
              </a:srgbClr>
            </a:solidFill>
          </p:spPr>
          <p:txBody>
            <a:bodyPr/>
            <a:lstStyle/>
            <a:p/>
          </p:txBody>
        </p:sp>
        <p:sp>
          <p:nvSpPr>
            <p:cNvPr id="77" name="pl77"/>
            <p:cNvSpPr/>
            <p:nvPr/>
          </p:nvSpPr>
          <p:spPr>
            <a:xfrm>
              <a:off x="1531209" y="2090732"/>
              <a:ext cx="6525247" cy="286358"/>
            </a:xfrm>
            <a:custGeom>
              <a:avLst/>
              <a:pathLst>
                <a:path w="6525247" h="286358">
                  <a:moveTo>
                    <a:pt x="0" y="143179"/>
                  </a:moveTo>
                  <a:lnTo>
                    <a:pt x="261009" y="71589"/>
                  </a:lnTo>
                  <a:lnTo>
                    <a:pt x="522019" y="119315"/>
                  </a:lnTo>
                  <a:lnTo>
                    <a:pt x="783029" y="143179"/>
                  </a:lnTo>
                  <a:lnTo>
                    <a:pt x="1044039" y="95452"/>
                  </a:lnTo>
                  <a:lnTo>
                    <a:pt x="1305049" y="143179"/>
                  </a:lnTo>
                  <a:lnTo>
                    <a:pt x="1566059" y="119315"/>
                  </a:lnTo>
                  <a:lnTo>
                    <a:pt x="1827069" y="167042"/>
                  </a:lnTo>
                  <a:lnTo>
                    <a:pt x="2088079" y="143179"/>
                  </a:lnTo>
                  <a:lnTo>
                    <a:pt x="2349088" y="167042"/>
                  </a:lnTo>
                  <a:lnTo>
                    <a:pt x="2610098" y="119315"/>
                  </a:lnTo>
                  <a:lnTo>
                    <a:pt x="2871108" y="95452"/>
                  </a:lnTo>
                  <a:lnTo>
                    <a:pt x="3132118" y="47726"/>
                  </a:lnTo>
                  <a:lnTo>
                    <a:pt x="3393128" y="0"/>
                  </a:lnTo>
                  <a:lnTo>
                    <a:pt x="3654138" y="47726"/>
                  </a:lnTo>
                  <a:lnTo>
                    <a:pt x="3915148" y="47726"/>
                  </a:lnTo>
                  <a:lnTo>
                    <a:pt x="4176158" y="47726"/>
                  </a:lnTo>
                  <a:lnTo>
                    <a:pt x="4437168" y="0"/>
                  </a:lnTo>
                  <a:lnTo>
                    <a:pt x="4698177" y="0"/>
                  </a:lnTo>
                  <a:lnTo>
                    <a:pt x="4959187" y="0"/>
                  </a:lnTo>
                  <a:lnTo>
                    <a:pt x="5220197" y="190905"/>
                  </a:lnTo>
                  <a:lnTo>
                    <a:pt x="5481207" y="286358"/>
                  </a:lnTo>
                  <a:lnTo>
                    <a:pt x="5742217" y="47726"/>
                  </a:lnTo>
                  <a:lnTo>
                    <a:pt x="6003227" y="143179"/>
                  </a:lnTo>
                  <a:lnTo>
                    <a:pt x="6264237" y="95452"/>
                  </a:lnTo>
                  <a:lnTo>
                    <a:pt x="6525247" y="23863"/>
                  </a:lnTo>
                </a:path>
              </a:pathLst>
            </a:custGeom>
            <a:ln w="27101" cap="flat">
              <a:solidFill>
                <a:srgbClr val="0058AB">
                  <a:alpha val="80000"/>
                </a:srgbClr>
              </a:solidFill>
              <a:prstDash val="solid"/>
              <a:round/>
            </a:ln>
          </p:spPr>
          <p:txBody>
            <a:bodyPr/>
            <a:lstStyle/>
            <a:p/>
          </p:txBody>
        </p:sp>
        <p:sp>
          <p:nvSpPr>
            <p:cNvPr id="78" name="pl78"/>
            <p:cNvSpPr/>
            <p:nvPr/>
          </p:nvSpPr>
          <p:spPr>
            <a:xfrm>
              <a:off x="1531209" y="2281638"/>
              <a:ext cx="6525247" cy="1670422"/>
            </a:xfrm>
            <a:custGeom>
              <a:avLst/>
              <a:pathLst>
                <a:path w="6525247" h="1670422">
                  <a:moveTo>
                    <a:pt x="0" y="1670422"/>
                  </a:moveTo>
                  <a:lnTo>
                    <a:pt x="261009" y="1598833"/>
                  </a:lnTo>
                  <a:lnTo>
                    <a:pt x="522019" y="1551106"/>
                  </a:lnTo>
                  <a:lnTo>
                    <a:pt x="783029" y="1288611"/>
                  </a:lnTo>
                  <a:lnTo>
                    <a:pt x="1044039" y="1193159"/>
                  </a:lnTo>
                  <a:lnTo>
                    <a:pt x="1305049" y="1264748"/>
                  </a:lnTo>
                  <a:lnTo>
                    <a:pt x="1566059" y="906800"/>
                  </a:lnTo>
                  <a:lnTo>
                    <a:pt x="1827069" y="524990"/>
                  </a:lnTo>
                  <a:lnTo>
                    <a:pt x="2088079" y="310221"/>
                  </a:lnTo>
                  <a:lnTo>
                    <a:pt x="2349088" y="334084"/>
                  </a:lnTo>
                  <a:lnTo>
                    <a:pt x="2610098" y="262495"/>
                  </a:lnTo>
                  <a:lnTo>
                    <a:pt x="2871108" y="238631"/>
                  </a:lnTo>
                  <a:lnTo>
                    <a:pt x="3132118" y="262495"/>
                  </a:lnTo>
                  <a:lnTo>
                    <a:pt x="3393128" y="286358"/>
                  </a:lnTo>
                  <a:lnTo>
                    <a:pt x="3654138" y="835211"/>
                  </a:lnTo>
                  <a:lnTo>
                    <a:pt x="3915148" y="763621"/>
                  </a:lnTo>
                  <a:lnTo>
                    <a:pt x="4176158" y="501126"/>
                  </a:lnTo>
                  <a:lnTo>
                    <a:pt x="4437168" y="310221"/>
                  </a:lnTo>
                  <a:lnTo>
                    <a:pt x="4698177" y="190905"/>
                  </a:lnTo>
                  <a:lnTo>
                    <a:pt x="4959187" y="95452"/>
                  </a:lnTo>
                  <a:lnTo>
                    <a:pt x="5220197" y="262495"/>
                  </a:lnTo>
                  <a:lnTo>
                    <a:pt x="5481207" y="381810"/>
                  </a:lnTo>
                  <a:lnTo>
                    <a:pt x="5742217" y="214768"/>
                  </a:lnTo>
                  <a:lnTo>
                    <a:pt x="6003227" y="167042"/>
                  </a:lnTo>
                  <a:lnTo>
                    <a:pt x="6264237" y="23863"/>
                  </a:lnTo>
                  <a:lnTo>
                    <a:pt x="6525247" y="0"/>
                  </a:lnTo>
                </a:path>
              </a:pathLst>
            </a:custGeom>
            <a:ln w="27101" cap="flat">
              <a:solidFill>
                <a:srgbClr val="333333">
                  <a:alpha val="80000"/>
                </a:srgbClr>
              </a:solidFill>
              <a:prstDash val="solid"/>
              <a:round/>
            </a:ln>
          </p:spPr>
          <p:txBody>
            <a:bodyPr/>
            <a:lstStyle/>
            <a:p/>
          </p:txBody>
        </p:sp>
        <p:sp>
          <p:nvSpPr>
            <p:cNvPr id="79" name="tx79"/>
            <p:cNvSpPr/>
            <p:nvPr/>
          </p:nvSpPr>
          <p:spPr>
            <a:xfrm>
              <a:off x="1460892" y="205286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0" name="tx80"/>
            <p:cNvSpPr/>
            <p:nvPr/>
          </p:nvSpPr>
          <p:spPr>
            <a:xfrm>
              <a:off x="2765941" y="205286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1" name="tx81"/>
            <p:cNvSpPr/>
            <p:nvPr/>
          </p:nvSpPr>
          <p:spPr>
            <a:xfrm>
              <a:off x="4070991" y="202899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2" name="tx82"/>
            <p:cNvSpPr/>
            <p:nvPr/>
          </p:nvSpPr>
          <p:spPr>
            <a:xfrm>
              <a:off x="5376040" y="19574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3" name="tx83"/>
            <p:cNvSpPr/>
            <p:nvPr/>
          </p:nvSpPr>
          <p:spPr>
            <a:xfrm>
              <a:off x="6420080" y="190968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4" name="tx84"/>
            <p:cNvSpPr/>
            <p:nvPr/>
          </p:nvSpPr>
          <p:spPr>
            <a:xfrm>
              <a:off x="6681090" y="21005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85" name="tx85"/>
            <p:cNvSpPr/>
            <p:nvPr/>
          </p:nvSpPr>
          <p:spPr>
            <a:xfrm>
              <a:off x="6942100" y="21960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74</a:t>
              </a:r>
            </a:p>
          </p:txBody>
        </p:sp>
        <p:sp>
          <p:nvSpPr>
            <p:cNvPr id="86" name="tx86"/>
            <p:cNvSpPr/>
            <p:nvPr/>
          </p:nvSpPr>
          <p:spPr>
            <a:xfrm>
              <a:off x="7203109" y="19574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7" name="tx87"/>
            <p:cNvSpPr/>
            <p:nvPr/>
          </p:nvSpPr>
          <p:spPr>
            <a:xfrm>
              <a:off x="7464119" y="205286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8" name="tx88"/>
            <p:cNvSpPr/>
            <p:nvPr/>
          </p:nvSpPr>
          <p:spPr>
            <a:xfrm>
              <a:off x="7725129" y="20051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9" name="tx89"/>
            <p:cNvSpPr/>
            <p:nvPr/>
          </p:nvSpPr>
          <p:spPr>
            <a:xfrm>
              <a:off x="7986139" y="19335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90" name="tx90"/>
            <p:cNvSpPr/>
            <p:nvPr/>
          </p:nvSpPr>
          <p:spPr>
            <a:xfrm>
              <a:off x="1496051" y="4015429"/>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a:t>
              </a:r>
            </a:p>
          </p:txBody>
        </p:sp>
        <p:sp>
          <p:nvSpPr>
            <p:cNvPr id="91" name="tx91"/>
            <p:cNvSpPr/>
            <p:nvPr/>
          </p:nvSpPr>
          <p:spPr>
            <a:xfrm>
              <a:off x="2765941" y="360975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25</a:t>
              </a:r>
            </a:p>
          </p:txBody>
        </p:sp>
        <p:sp>
          <p:nvSpPr>
            <p:cNvPr id="92" name="tx92"/>
            <p:cNvSpPr/>
            <p:nvPr/>
          </p:nvSpPr>
          <p:spPr>
            <a:xfrm>
              <a:off x="4070991" y="26075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67</a:t>
              </a:r>
            </a:p>
          </p:txBody>
        </p:sp>
        <p:sp>
          <p:nvSpPr>
            <p:cNvPr id="93" name="tx93"/>
            <p:cNvSpPr/>
            <p:nvPr/>
          </p:nvSpPr>
          <p:spPr>
            <a:xfrm>
              <a:off x="5376040" y="310862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46</a:t>
              </a:r>
            </a:p>
          </p:txBody>
        </p:sp>
        <p:sp>
          <p:nvSpPr>
            <p:cNvPr id="94" name="tx94"/>
            <p:cNvSpPr/>
            <p:nvPr/>
          </p:nvSpPr>
          <p:spPr>
            <a:xfrm>
              <a:off x="6420080" y="244045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74</a:t>
              </a:r>
            </a:p>
          </p:txBody>
        </p:sp>
        <p:sp>
          <p:nvSpPr>
            <p:cNvPr id="95" name="tx95"/>
            <p:cNvSpPr/>
            <p:nvPr/>
          </p:nvSpPr>
          <p:spPr>
            <a:xfrm>
              <a:off x="6681090" y="26075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67</a:t>
              </a:r>
            </a:p>
          </p:txBody>
        </p:sp>
        <p:sp>
          <p:nvSpPr>
            <p:cNvPr id="96" name="tx96"/>
            <p:cNvSpPr/>
            <p:nvPr/>
          </p:nvSpPr>
          <p:spPr>
            <a:xfrm>
              <a:off x="6942100" y="272681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62</a:t>
              </a:r>
            </a:p>
          </p:txBody>
        </p:sp>
        <p:sp>
          <p:nvSpPr>
            <p:cNvPr id="97" name="tx97"/>
            <p:cNvSpPr/>
            <p:nvPr/>
          </p:nvSpPr>
          <p:spPr>
            <a:xfrm>
              <a:off x="7203109" y="255977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69</a:t>
              </a:r>
            </a:p>
          </p:txBody>
        </p:sp>
        <p:sp>
          <p:nvSpPr>
            <p:cNvPr id="98" name="tx98"/>
            <p:cNvSpPr/>
            <p:nvPr/>
          </p:nvSpPr>
          <p:spPr>
            <a:xfrm>
              <a:off x="7464119" y="25120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71</a:t>
              </a:r>
            </a:p>
          </p:txBody>
        </p:sp>
        <p:sp>
          <p:nvSpPr>
            <p:cNvPr id="99" name="tx99"/>
            <p:cNvSpPr/>
            <p:nvPr/>
          </p:nvSpPr>
          <p:spPr>
            <a:xfrm>
              <a:off x="7725129" y="236886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77</a:t>
              </a:r>
            </a:p>
          </p:txBody>
        </p:sp>
        <p:sp>
          <p:nvSpPr>
            <p:cNvPr id="100" name="tx100"/>
            <p:cNvSpPr/>
            <p:nvPr/>
          </p:nvSpPr>
          <p:spPr>
            <a:xfrm>
              <a:off x="7986139" y="23450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78</a:t>
              </a:r>
            </a:p>
          </p:txBody>
        </p:sp>
        <p:sp>
          <p:nvSpPr>
            <p:cNvPr id="101" name="tx101"/>
            <p:cNvSpPr/>
            <p:nvPr/>
          </p:nvSpPr>
          <p:spPr>
            <a:xfrm>
              <a:off x="1455909" y="391383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02" name="tx102"/>
            <p:cNvSpPr/>
            <p:nvPr/>
          </p:nvSpPr>
          <p:spPr>
            <a:xfrm>
              <a:off x="2760958" y="390533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03" name="tx103"/>
            <p:cNvSpPr/>
            <p:nvPr/>
          </p:nvSpPr>
          <p:spPr>
            <a:xfrm>
              <a:off x="4066007" y="38983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4" name="tx104"/>
            <p:cNvSpPr/>
            <p:nvPr/>
          </p:nvSpPr>
          <p:spPr>
            <a:xfrm>
              <a:off x="5371057" y="39361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05" name="tx105"/>
            <p:cNvSpPr/>
            <p:nvPr/>
          </p:nvSpPr>
          <p:spPr>
            <a:xfrm>
              <a:off x="6415096" y="39595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6" name="tx106"/>
            <p:cNvSpPr/>
            <p:nvPr/>
          </p:nvSpPr>
          <p:spPr>
            <a:xfrm>
              <a:off x="6676106" y="388390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07" name="tx107"/>
            <p:cNvSpPr/>
            <p:nvPr/>
          </p:nvSpPr>
          <p:spPr>
            <a:xfrm>
              <a:off x="6937116" y="384459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08" name="tx108"/>
            <p:cNvSpPr/>
            <p:nvPr/>
          </p:nvSpPr>
          <p:spPr>
            <a:xfrm>
              <a:off x="7198126" y="394413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9" name="tx109"/>
            <p:cNvSpPr/>
            <p:nvPr/>
          </p:nvSpPr>
          <p:spPr>
            <a:xfrm>
              <a:off x="7459136" y="390858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10" name="tx110"/>
            <p:cNvSpPr/>
            <p:nvPr/>
          </p:nvSpPr>
          <p:spPr>
            <a:xfrm>
              <a:off x="7720146" y="39317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11" name="tx111"/>
            <p:cNvSpPr/>
            <p:nvPr/>
          </p:nvSpPr>
          <p:spPr>
            <a:xfrm>
              <a:off x="7981156" y="39587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12" name="tx112"/>
            <p:cNvSpPr/>
            <p:nvPr/>
          </p:nvSpPr>
          <p:spPr>
            <a:xfrm>
              <a:off x="1455909" y="302670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6.1</a:t>
              </a:r>
            </a:p>
          </p:txBody>
        </p:sp>
        <p:sp>
          <p:nvSpPr>
            <p:cNvPr id="113" name="tx113"/>
            <p:cNvSpPr/>
            <p:nvPr/>
          </p:nvSpPr>
          <p:spPr>
            <a:xfrm>
              <a:off x="2760958" y="319903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14" name="tx114"/>
            <p:cNvSpPr/>
            <p:nvPr/>
          </p:nvSpPr>
          <p:spPr>
            <a:xfrm>
              <a:off x="4111179" y="35771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15" name="tx115"/>
            <p:cNvSpPr/>
            <p:nvPr/>
          </p:nvSpPr>
          <p:spPr>
            <a:xfrm>
              <a:off x="5371057" y="336706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16" name="tx116"/>
            <p:cNvSpPr/>
            <p:nvPr/>
          </p:nvSpPr>
          <p:spPr>
            <a:xfrm>
              <a:off x="6415096" y="368981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17" name="tx117"/>
            <p:cNvSpPr/>
            <p:nvPr/>
          </p:nvSpPr>
          <p:spPr>
            <a:xfrm>
              <a:off x="6676106" y="354206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18" name="tx118"/>
            <p:cNvSpPr/>
            <p:nvPr/>
          </p:nvSpPr>
          <p:spPr>
            <a:xfrm>
              <a:off x="6937116" y="345085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19" name="tx119"/>
            <p:cNvSpPr/>
            <p:nvPr/>
          </p:nvSpPr>
          <p:spPr>
            <a:xfrm>
              <a:off x="7198126" y="363225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20" name="tx120"/>
            <p:cNvSpPr/>
            <p:nvPr/>
          </p:nvSpPr>
          <p:spPr>
            <a:xfrm>
              <a:off x="7459136" y="361883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0.8</a:t>
              </a:r>
            </a:p>
          </p:txBody>
        </p:sp>
        <p:sp>
          <p:nvSpPr>
            <p:cNvPr id="121" name="tx121"/>
            <p:cNvSpPr/>
            <p:nvPr/>
          </p:nvSpPr>
          <p:spPr>
            <a:xfrm>
              <a:off x="7720146" y="370568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22" name="tx122"/>
            <p:cNvSpPr/>
            <p:nvPr/>
          </p:nvSpPr>
          <p:spPr>
            <a:xfrm>
              <a:off x="7981156" y="373574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123" name="tx123"/>
            <p:cNvSpPr/>
            <p:nvPr/>
          </p:nvSpPr>
          <p:spPr>
            <a:xfrm>
              <a:off x="1455909" y="225224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4" name="tx124"/>
            <p:cNvSpPr/>
            <p:nvPr/>
          </p:nvSpPr>
          <p:spPr>
            <a:xfrm>
              <a:off x="2760958" y="261392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25" name="tx125"/>
            <p:cNvSpPr/>
            <p:nvPr/>
          </p:nvSpPr>
          <p:spPr>
            <a:xfrm>
              <a:off x="4066007" y="33842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26" name="tx126"/>
            <p:cNvSpPr/>
            <p:nvPr/>
          </p:nvSpPr>
          <p:spPr>
            <a:xfrm>
              <a:off x="5416228" y="2888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27" name="tx127"/>
            <p:cNvSpPr/>
            <p:nvPr/>
          </p:nvSpPr>
          <p:spPr>
            <a:xfrm>
              <a:off x="6415096" y="348709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128" name="tx128"/>
            <p:cNvSpPr/>
            <p:nvPr/>
          </p:nvSpPr>
          <p:spPr>
            <a:xfrm>
              <a:off x="6721278" y="33428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9" name="tx129"/>
            <p:cNvSpPr/>
            <p:nvPr/>
          </p:nvSpPr>
          <p:spPr>
            <a:xfrm>
              <a:off x="6937116" y="32390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30" name="tx130"/>
            <p:cNvSpPr/>
            <p:nvPr/>
          </p:nvSpPr>
          <p:spPr>
            <a:xfrm>
              <a:off x="7198126" y="340276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131" name="tx131"/>
            <p:cNvSpPr/>
            <p:nvPr/>
          </p:nvSpPr>
          <p:spPr>
            <a:xfrm>
              <a:off x="7459136" y="34470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132" name="tx132"/>
            <p:cNvSpPr/>
            <p:nvPr/>
          </p:nvSpPr>
          <p:spPr>
            <a:xfrm>
              <a:off x="7765317" y="35744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33" name="tx133"/>
            <p:cNvSpPr/>
            <p:nvPr/>
          </p:nvSpPr>
          <p:spPr>
            <a:xfrm>
              <a:off x="8026327" y="35805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34" name="tx134"/>
            <p:cNvSpPr/>
            <p:nvPr/>
          </p:nvSpPr>
          <p:spPr>
            <a:xfrm>
              <a:off x="674240" y="4088376"/>
              <a:ext cx="33887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0.0M</a:t>
              </a:r>
            </a:p>
          </p:txBody>
        </p:sp>
        <p:sp>
          <p:nvSpPr>
            <p:cNvPr id="135" name="tx135"/>
            <p:cNvSpPr/>
            <p:nvPr/>
          </p:nvSpPr>
          <p:spPr>
            <a:xfrm>
              <a:off x="674240" y="3519218"/>
              <a:ext cx="33887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2.5M</a:t>
              </a:r>
            </a:p>
          </p:txBody>
        </p:sp>
        <p:sp>
          <p:nvSpPr>
            <p:cNvPr id="136" name="tx136"/>
            <p:cNvSpPr/>
            <p:nvPr/>
          </p:nvSpPr>
          <p:spPr>
            <a:xfrm>
              <a:off x="674240" y="2950059"/>
              <a:ext cx="33887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5.0M</a:t>
              </a:r>
            </a:p>
          </p:txBody>
        </p:sp>
        <p:sp>
          <p:nvSpPr>
            <p:cNvPr id="137" name="tx137"/>
            <p:cNvSpPr/>
            <p:nvPr/>
          </p:nvSpPr>
          <p:spPr>
            <a:xfrm>
              <a:off x="674240" y="2380901"/>
              <a:ext cx="33887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7.5M</a:t>
              </a:r>
            </a:p>
          </p:txBody>
        </p:sp>
        <p:sp>
          <p:nvSpPr>
            <p:cNvPr id="138" name="tx138"/>
            <p:cNvSpPr/>
            <p:nvPr/>
          </p:nvSpPr>
          <p:spPr>
            <a:xfrm>
              <a:off x="589475" y="1811742"/>
              <a:ext cx="42364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10.0M</a:t>
              </a:r>
            </a:p>
          </p:txBody>
        </p:sp>
        <p:sp>
          <p:nvSpPr>
            <p:cNvPr id="139" name="tx139"/>
            <p:cNvSpPr/>
            <p:nvPr/>
          </p:nvSpPr>
          <p:spPr>
            <a:xfrm>
              <a:off x="8574549" y="408837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40" name="tx140"/>
            <p:cNvSpPr/>
            <p:nvPr/>
          </p:nvSpPr>
          <p:spPr>
            <a:xfrm>
              <a:off x="8574549" y="349179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a:t>
              </a:r>
            </a:p>
          </p:txBody>
        </p:sp>
        <p:sp>
          <p:nvSpPr>
            <p:cNvPr id="141" name="tx141"/>
            <p:cNvSpPr/>
            <p:nvPr/>
          </p:nvSpPr>
          <p:spPr>
            <a:xfrm>
              <a:off x="8574549" y="289521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a:t>
              </a:r>
            </a:p>
          </p:txBody>
        </p:sp>
        <p:sp>
          <p:nvSpPr>
            <p:cNvPr id="142" name="tx142"/>
            <p:cNvSpPr/>
            <p:nvPr/>
          </p:nvSpPr>
          <p:spPr>
            <a:xfrm>
              <a:off x="8574549" y="2298638"/>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a:t>
              </a:r>
            </a:p>
          </p:txBody>
        </p:sp>
        <p:sp>
          <p:nvSpPr>
            <p:cNvPr id="143" name="tx143"/>
            <p:cNvSpPr/>
            <p:nvPr/>
          </p:nvSpPr>
          <p:spPr>
            <a:xfrm>
              <a:off x="8574549" y="1702058"/>
              <a:ext cx="25429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a:t>
              </a:r>
            </a:p>
          </p:txBody>
        </p:sp>
        <p:sp>
          <p:nvSpPr>
            <p:cNvPr id="144" name="tx144"/>
            <p:cNvSpPr/>
            <p:nvPr/>
          </p:nvSpPr>
          <p:spPr>
            <a:xfrm rot="-5400000">
              <a:off x="1361680"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45" name="tx145"/>
            <p:cNvSpPr/>
            <p:nvPr/>
          </p:nvSpPr>
          <p:spPr>
            <a:xfrm rot="-5400000">
              <a:off x="266672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46" name="tx146"/>
            <p:cNvSpPr/>
            <p:nvPr/>
          </p:nvSpPr>
          <p:spPr>
            <a:xfrm rot="-5400000">
              <a:off x="397177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47" name="tx147"/>
            <p:cNvSpPr/>
            <p:nvPr/>
          </p:nvSpPr>
          <p:spPr>
            <a:xfrm rot="-5400000">
              <a:off x="527682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48" name="tx148"/>
            <p:cNvSpPr/>
            <p:nvPr/>
          </p:nvSpPr>
          <p:spPr>
            <a:xfrm rot="-5400000">
              <a:off x="6320867"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49" name="tx149"/>
            <p:cNvSpPr/>
            <p:nvPr/>
          </p:nvSpPr>
          <p:spPr>
            <a:xfrm rot="-5400000">
              <a:off x="6581877"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50" name="tx150"/>
            <p:cNvSpPr/>
            <p:nvPr/>
          </p:nvSpPr>
          <p:spPr>
            <a:xfrm rot="-5400000">
              <a:off x="6842887"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51" name="tx151"/>
            <p:cNvSpPr/>
            <p:nvPr/>
          </p:nvSpPr>
          <p:spPr>
            <a:xfrm rot="-5400000">
              <a:off x="7103897"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52" name="tx152"/>
            <p:cNvSpPr/>
            <p:nvPr/>
          </p:nvSpPr>
          <p:spPr>
            <a:xfrm rot="-5400000">
              <a:off x="7364907"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53" name="tx153"/>
            <p:cNvSpPr/>
            <p:nvPr/>
          </p:nvSpPr>
          <p:spPr>
            <a:xfrm rot="-5400000">
              <a:off x="7625917"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54" name="tx154"/>
            <p:cNvSpPr/>
            <p:nvPr/>
          </p:nvSpPr>
          <p:spPr>
            <a:xfrm rot="-5400000">
              <a:off x="7886927"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55" name="tx155"/>
            <p:cNvSpPr/>
            <p:nvPr/>
          </p:nvSpPr>
          <p:spPr>
            <a:xfrm rot="-5400000">
              <a:off x="-734851" y="2907149"/>
              <a:ext cx="24058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Un- and under-vaccinated (millions)</a:t>
              </a:r>
            </a:p>
          </p:txBody>
        </p:sp>
        <p:sp>
          <p:nvSpPr>
            <p:cNvPr id="156" name="tx156"/>
            <p:cNvSpPr/>
            <p:nvPr/>
          </p:nvSpPr>
          <p:spPr>
            <a:xfrm rot="5400000">
              <a:off x="8289532" y="2907149"/>
              <a:ext cx="13213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 Coverage (%)</a:t>
              </a:r>
            </a:p>
          </p:txBody>
        </p:sp>
        <p:sp>
          <p:nvSpPr>
            <p:cNvPr id="157" name="pl157"/>
            <p:cNvSpPr/>
            <p:nvPr/>
          </p:nvSpPr>
          <p:spPr>
            <a:xfrm>
              <a:off x="2944626" y="51572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8" name="pl158"/>
            <p:cNvSpPr/>
            <p:nvPr/>
          </p:nvSpPr>
          <p:spPr>
            <a:xfrm>
              <a:off x="3726810" y="5157252"/>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9" name="tx159"/>
            <p:cNvSpPr/>
            <p:nvPr/>
          </p:nvSpPr>
          <p:spPr>
            <a:xfrm>
              <a:off x="3211725"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a:t>
              </a:r>
            </a:p>
          </p:txBody>
        </p:sp>
        <p:sp>
          <p:nvSpPr>
            <p:cNvPr id="160" name="tx160"/>
            <p:cNvSpPr/>
            <p:nvPr/>
          </p:nvSpPr>
          <p:spPr>
            <a:xfrm>
              <a:off x="3993909"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MCV2</a:t>
              </a:r>
            </a:p>
          </p:txBody>
        </p:sp>
        <p:sp>
          <p:nvSpPr>
            <p:cNvPr id="161" name="rc161"/>
            <p:cNvSpPr/>
            <p:nvPr/>
          </p:nvSpPr>
          <p:spPr>
            <a:xfrm>
              <a:off x="4704816" y="5056524"/>
              <a:ext cx="201456" cy="201456"/>
            </a:xfrm>
            <a:prstGeom prst="rect">
              <a:avLst/>
            </a:prstGeom>
            <a:solidFill>
              <a:srgbClr val="E2231A">
                <a:alpha val="100000"/>
              </a:srgbClr>
            </a:solidFill>
          </p:spPr>
          <p:txBody>
            <a:bodyPr/>
            <a:lstStyle/>
            <a:p/>
          </p:txBody>
        </p:sp>
        <p:sp>
          <p:nvSpPr>
            <p:cNvPr id="162" name="rc162"/>
            <p:cNvSpPr/>
            <p:nvPr/>
          </p:nvSpPr>
          <p:spPr>
            <a:xfrm>
              <a:off x="5724195" y="5056524"/>
              <a:ext cx="201456" cy="201456"/>
            </a:xfrm>
            <a:prstGeom prst="rect">
              <a:avLst/>
            </a:prstGeom>
            <a:solidFill>
              <a:srgbClr val="B3B3B3">
                <a:alpha val="100000"/>
              </a:srgbClr>
            </a:solidFill>
          </p:spPr>
          <p:txBody>
            <a:bodyPr/>
            <a:lstStyle/>
            <a:p/>
          </p:txBody>
        </p:sp>
        <p:sp>
          <p:nvSpPr>
            <p:cNvPr id="163" name="tx163"/>
            <p:cNvSpPr/>
            <p:nvPr/>
          </p:nvSpPr>
          <p:spPr>
            <a:xfrm>
              <a:off x="4984861"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MCV1</a:t>
              </a:r>
            </a:p>
          </p:txBody>
        </p:sp>
        <p:sp>
          <p:nvSpPr>
            <p:cNvPr id="164" name="tx164"/>
            <p:cNvSpPr/>
            <p:nvPr/>
          </p:nvSpPr>
          <p:spPr>
            <a:xfrm>
              <a:off x="6004240"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MCV2</a:t>
              </a:r>
            </a:p>
          </p:txBody>
        </p:sp>
        <p:sp>
          <p:nvSpPr>
            <p:cNvPr id="165" name="tx165"/>
            <p:cNvSpPr/>
            <p:nvPr/>
          </p:nvSpPr>
          <p:spPr>
            <a:xfrm>
              <a:off x="1075747" y="1437626"/>
              <a:ext cx="789081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 Gavi transition, 2000-2025</a:t>
              </a:r>
            </a:p>
          </p:txBody>
        </p:sp>
        <p:sp>
          <p:nvSpPr>
            <p:cNvPr id="166" name="pl166"/>
            <p:cNvSpPr/>
            <p:nvPr/>
          </p:nvSpPr>
          <p:spPr>
            <a:xfrm>
              <a:off x="2127041"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3553613"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980185"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6406756"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833328"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1075747" y="5898035"/>
              <a:ext cx="7436171" cy="0"/>
            </a:xfrm>
            <a:custGeom>
              <a:avLst/>
              <a:pathLst>
                <a:path w="7436171" h="0">
                  <a:moveTo>
                    <a:pt x="0" y="0"/>
                  </a:moveTo>
                  <a:lnTo>
                    <a:pt x="7436171" y="0"/>
                  </a:lnTo>
                  <a:lnTo>
                    <a:pt x="7436171" y="0"/>
                  </a:lnTo>
                </a:path>
              </a:pathLst>
            </a:custGeom>
            <a:ln w="13550" cap="flat">
              <a:solidFill>
                <a:srgbClr val="EBEBEB">
                  <a:alpha val="100000"/>
                </a:srgbClr>
              </a:solidFill>
              <a:prstDash val="solid"/>
              <a:round/>
            </a:ln>
          </p:spPr>
          <p:txBody>
            <a:bodyPr/>
            <a:lstStyle/>
            <a:p/>
          </p:txBody>
        </p:sp>
        <p:sp>
          <p:nvSpPr>
            <p:cNvPr id="172" name="pl172"/>
            <p:cNvSpPr/>
            <p:nvPr/>
          </p:nvSpPr>
          <p:spPr>
            <a:xfrm>
              <a:off x="1075747" y="5735617"/>
              <a:ext cx="7436171" cy="0"/>
            </a:xfrm>
            <a:custGeom>
              <a:avLst/>
              <a:pathLst>
                <a:path w="7436171" h="0">
                  <a:moveTo>
                    <a:pt x="0" y="0"/>
                  </a:moveTo>
                  <a:lnTo>
                    <a:pt x="7436171" y="0"/>
                  </a:lnTo>
                  <a:lnTo>
                    <a:pt x="7436171" y="0"/>
                  </a:lnTo>
                </a:path>
              </a:pathLst>
            </a:custGeom>
            <a:ln w="13550" cap="flat">
              <a:solidFill>
                <a:srgbClr val="EBEBEB">
                  <a:alpha val="100000"/>
                </a:srgbClr>
              </a:solidFill>
              <a:prstDash val="solid"/>
              <a:round/>
            </a:ln>
          </p:spPr>
          <p:txBody>
            <a:bodyPr/>
            <a:lstStyle/>
            <a:p/>
          </p:txBody>
        </p:sp>
        <p:sp>
          <p:nvSpPr>
            <p:cNvPr id="173" name="pl173"/>
            <p:cNvSpPr/>
            <p:nvPr/>
          </p:nvSpPr>
          <p:spPr>
            <a:xfrm>
              <a:off x="1075747" y="5573198"/>
              <a:ext cx="7436171" cy="0"/>
            </a:xfrm>
            <a:custGeom>
              <a:avLst/>
              <a:pathLst>
                <a:path w="7436171" h="0">
                  <a:moveTo>
                    <a:pt x="0" y="0"/>
                  </a:moveTo>
                  <a:lnTo>
                    <a:pt x="7436171" y="0"/>
                  </a:lnTo>
                  <a:lnTo>
                    <a:pt x="7436171" y="0"/>
                  </a:lnTo>
                </a:path>
              </a:pathLst>
            </a:custGeom>
            <a:ln w="13550" cap="flat">
              <a:solidFill>
                <a:srgbClr val="EBEBEB">
                  <a:alpha val="100000"/>
                </a:srgbClr>
              </a:solidFill>
              <a:prstDash val="solid"/>
              <a:round/>
            </a:ln>
          </p:spPr>
          <p:txBody>
            <a:bodyPr/>
            <a:lstStyle/>
            <a:p/>
          </p:txBody>
        </p:sp>
        <p:sp>
          <p:nvSpPr>
            <p:cNvPr id="174" name="pl174"/>
            <p:cNvSpPr/>
            <p:nvPr/>
          </p:nvSpPr>
          <p:spPr>
            <a:xfrm>
              <a:off x="1413755"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2840327"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266899"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5693471"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7120042"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413755" y="5824947"/>
              <a:ext cx="3625044" cy="146176"/>
            </a:xfrm>
            <a:prstGeom prst="rect">
              <a:avLst/>
            </a:prstGeom>
            <a:solidFill>
              <a:srgbClr val="E2231A">
                <a:alpha val="100000"/>
              </a:srgbClr>
            </a:solidFill>
          </p:spPr>
          <p:txBody>
            <a:bodyPr/>
            <a:lstStyle/>
            <a:p/>
          </p:txBody>
        </p:sp>
        <p:sp>
          <p:nvSpPr>
            <p:cNvPr id="180" name="rc180"/>
            <p:cNvSpPr/>
            <p:nvPr/>
          </p:nvSpPr>
          <p:spPr>
            <a:xfrm>
              <a:off x="1413755" y="5662528"/>
              <a:ext cx="4322330" cy="146176"/>
            </a:xfrm>
            <a:prstGeom prst="rect">
              <a:avLst/>
            </a:prstGeom>
            <a:solidFill>
              <a:srgbClr val="E2231A">
                <a:alpha val="100000"/>
              </a:srgbClr>
            </a:solidFill>
          </p:spPr>
          <p:txBody>
            <a:bodyPr/>
            <a:lstStyle/>
            <a:p/>
          </p:txBody>
        </p:sp>
        <p:sp>
          <p:nvSpPr>
            <p:cNvPr id="181" name="rc181"/>
            <p:cNvSpPr/>
            <p:nvPr/>
          </p:nvSpPr>
          <p:spPr>
            <a:xfrm>
              <a:off x="1413755" y="5500109"/>
              <a:ext cx="3645042" cy="146176"/>
            </a:xfrm>
            <a:prstGeom prst="rect">
              <a:avLst/>
            </a:prstGeom>
            <a:solidFill>
              <a:srgbClr val="E2231A">
                <a:alpha val="100000"/>
              </a:srgbClr>
            </a:solidFill>
          </p:spPr>
          <p:txBody>
            <a:bodyPr/>
            <a:lstStyle/>
            <a:p/>
          </p:txBody>
        </p:sp>
        <p:sp>
          <p:nvSpPr>
            <p:cNvPr id="182" name="rc182"/>
            <p:cNvSpPr/>
            <p:nvPr/>
          </p:nvSpPr>
          <p:spPr>
            <a:xfrm>
              <a:off x="5038800" y="5824947"/>
              <a:ext cx="3135111" cy="146176"/>
            </a:xfrm>
            <a:prstGeom prst="rect">
              <a:avLst/>
            </a:prstGeom>
            <a:solidFill>
              <a:srgbClr val="B3B3B3">
                <a:alpha val="100000"/>
              </a:srgbClr>
            </a:solidFill>
          </p:spPr>
          <p:txBody>
            <a:bodyPr/>
            <a:lstStyle/>
            <a:p/>
          </p:txBody>
        </p:sp>
        <p:sp>
          <p:nvSpPr>
            <p:cNvPr id="183" name="rc183"/>
            <p:cNvSpPr/>
            <p:nvPr/>
          </p:nvSpPr>
          <p:spPr>
            <a:xfrm>
              <a:off x="5736085" y="5662528"/>
              <a:ext cx="1342618" cy="146176"/>
            </a:xfrm>
            <a:prstGeom prst="rect">
              <a:avLst/>
            </a:prstGeom>
            <a:solidFill>
              <a:srgbClr val="B3B3B3">
                <a:alpha val="100000"/>
              </a:srgbClr>
            </a:solidFill>
          </p:spPr>
          <p:txBody>
            <a:bodyPr/>
            <a:lstStyle/>
            <a:p/>
          </p:txBody>
        </p:sp>
        <p:sp>
          <p:nvSpPr>
            <p:cNvPr id="184" name="rc184"/>
            <p:cNvSpPr/>
            <p:nvPr/>
          </p:nvSpPr>
          <p:spPr>
            <a:xfrm>
              <a:off x="5058797" y="5500109"/>
              <a:ext cx="1943766" cy="146176"/>
            </a:xfrm>
            <a:prstGeom prst="rect">
              <a:avLst/>
            </a:prstGeom>
            <a:solidFill>
              <a:srgbClr val="B3B3B3">
                <a:alpha val="100000"/>
              </a:srgbClr>
            </a:solidFill>
          </p:spPr>
          <p:txBody>
            <a:bodyPr/>
            <a:lstStyle/>
            <a:p/>
          </p:txBody>
        </p:sp>
        <p:sp>
          <p:nvSpPr>
            <p:cNvPr id="185" name="tx185"/>
            <p:cNvSpPr/>
            <p:nvPr/>
          </p:nvSpPr>
          <p:spPr>
            <a:xfrm>
              <a:off x="2846938"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1.3</a:t>
              </a:r>
            </a:p>
          </p:txBody>
        </p:sp>
        <p:sp>
          <p:nvSpPr>
            <p:cNvPr id="186" name="tx186"/>
            <p:cNvSpPr/>
            <p:nvPr/>
          </p:nvSpPr>
          <p:spPr>
            <a:xfrm>
              <a:off x="3195581"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1.5</a:t>
              </a:r>
            </a:p>
          </p:txBody>
        </p:sp>
        <p:sp>
          <p:nvSpPr>
            <p:cNvPr id="187" name="tx187"/>
            <p:cNvSpPr/>
            <p:nvPr/>
          </p:nvSpPr>
          <p:spPr>
            <a:xfrm>
              <a:off x="2856937"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1.3</a:t>
              </a:r>
            </a:p>
          </p:txBody>
        </p:sp>
        <p:sp>
          <p:nvSpPr>
            <p:cNvPr id="188" name="tx188"/>
            <p:cNvSpPr/>
            <p:nvPr/>
          </p:nvSpPr>
          <p:spPr>
            <a:xfrm>
              <a:off x="6227016"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1.1</a:t>
              </a:r>
            </a:p>
          </p:txBody>
        </p:sp>
        <p:sp>
          <p:nvSpPr>
            <p:cNvPr id="189" name="tx189"/>
            <p:cNvSpPr/>
            <p:nvPr/>
          </p:nvSpPr>
          <p:spPr>
            <a:xfrm>
              <a:off x="6028055"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0.5</a:t>
              </a:r>
            </a:p>
          </p:txBody>
        </p:sp>
        <p:sp>
          <p:nvSpPr>
            <p:cNvPr id="190" name="tx190"/>
            <p:cNvSpPr/>
            <p:nvPr/>
          </p:nvSpPr>
          <p:spPr>
            <a:xfrm>
              <a:off x="5651342"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0.7</a:t>
              </a:r>
            </a:p>
          </p:txBody>
        </p:sp>
        <p:sp>
          <p:nvSpPr>
            <p:cNvPr id="191" name="tx191"/>
            <p:cNvSpPr/>
            <p:nvPr/>
          </p:nvSpPr>
          <p:spPr>
            <a:xfrm>
              <a:off x="8234179" y="5846326"/>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2.4</a:t>
              </a:r>
            </a:p>
          </p:txBody>
        </p:sp>
        <p:sp>
          <p:nvSpPr>
            <p:cNvPr id="192" name="tx192"/>
            <p:cNvSpPr/>
            <p:nvPr/>
          </p:nvSpPr>
          <p:spPr>
            <a:xfrm>
              <a:off x="7102816" y="5683907"/>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a:t>
              </a:r>
            </a:p>
          </p:txBody>
        </p:sp>
        <p:sp>
          <p:nvSpPr>
            <p:cNvPr id="193" name="tx193"/>
            <p:cNvSpPr/>
            <p:nvPr/>
          </p:nvSpPr>
          <p:spPr>
            <a:xfrm>
              <a:off x="7026677" y="5521489"/>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a:t>
              </a:r>
            </a:p>
          </p:txBody>
        </p:sp>
        <p:sp>
          <p:nvSpPr>
            <p:cNvPr id="194" name="tx194"/>
            <p:cNvSpPr/>
            <p:nvPr/>
          </p:nvSpPr>
          <p:spPr>
            <a:xfrm>
              <a:off x="702221" y="58480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5" name="tx195"/>
            <p:cNvSpPr/>
            <p:nvPr/>
          </p:nvSpPr>
          <p:spPr>
            <a:xfrm>
              <a:off x="702221" y="56855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6" name="tx196"/>
            <p:cNvSpPr/>
            <p:nvPr/>
          </p:nvSpPr>
          <p:spPr>
            <a:xfrm>
              <a:off x="702221" y="552318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7" name="tx197"/>
            <p:cNvSpPr/>
            <p:nvPr/>
          </p:nvSpPr>
          <p:spPr>
            <a:xfrm>
              <a:off x="1238967"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 M</a:t>
              </a:r>
            </a:p>
          </p:txBody>
        </p:sp>
        <p:sp>
          <p:nvSpPr>
            <p:cNvPr id="198" name="tx198"/>
            <p:cNvSpPr/>
            <p:nvPr/>
          </p:nvSpPr>
          <p:spPr>
            <a:xfrm>
              <a:off x="2665539"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0.5 M</a:t>
              </a:r>
            </a:p>
          </p:txBody>
        </p:sp>
        <p:sp>
          <p:nvSpPr>
            <p:cNvPr id="199" name="tx199"/>
            <p:cNvSpPr/>
            <p:nvPr/>
          </p:nvSpPr>
          <p:spPr>
            <a:xfrm>
              <a:off x="4092111"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200" name="tx200"/>
            <p:cNvSpPr/>
            <p:nvPr/>
          </p:nvSpPr>
          <p:spPr>
            <a:xfrm>
              <a:off x="5518683"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201" name="tx201"/>
            <p:cNvSpPr/>
            <p:nvPr/>
          </p:nvSpPr>
          <p:spPr>
            <a:xfrm>
              <a:off x="6945255"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202" name="tx202"/>
            <p:cNvSpPr/>
            <p:nvPr/>
          </p:nvSpPr>
          <p:spPr>
            <a:xfrm>
              <a:off x="3690975"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203" name="tx203"/>
            <p:cNvSpPr/>
            <p:nvPr/>
          </p:nvSpPr>
          <p:spPr>
            <a:xfrm>
              <a:off x="4349936"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4" name="tx204"/>
            <p:cNvSpPr/>
            <p:nvPr/>
          </p:nvSpPr>
          <p:spPr>
            <a:xfrm>
              <a:off x="5972356"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increased at 85%. This is similar to in 2019, where coverage was 86%.
1.3 million children missed their routine first dose of measles vaccine.
MCV2 is typically administered to children between 18 months and five years old. MCV2 coverage remained relatively constant at 78% in 2025.</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increased from 82% in 2024 to 85% in 2025, but this still left ~1.3 million children without any protection against measles. MCV2 coverage remained relatively constant 77% in 2025.</a:t>
            </a:r>
          </a:p>
        </p:txBody>
      </p:sp>
      <p:grpSp xmlns:pic="http://schemas.openxmlformats.org/drawingml/2006/picture">
        <p:nvGrpSpPr>
          <p:cNvPr id="207" name=""/>
          <p:cNvGrpSpPr/>
          <p:nvPr/>
        </p:nvGrpSpPr>
        <p:grpSpPr>
          <a:xfrm>
            <a:off x="292608" y="1005840"/>
            <a:ext cx="8595360" cy="28575"/>
            <a:chOff x="292608" y="1005840"/>
            <a:chExt cx="8595360" cy="28575"/>
          </a:xfrm>
        </p:grpSpPr>
        <p:sp>
          <p:nvSpPr>
            <p:cNvPr id="20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93224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37331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81438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25545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65278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093848"/>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5349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97598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454" y="3472471"/>
              <a:ext cx="239877" cy="739241"/>
            </a:xfrm>
            <a:prstGeom prst="rect">
              <a:avLst/>
            </a:prstGeom>
            <a:solidFill>
              <a:srgbClr val="80BD41">
                <a:alpha val="100000"/>
              </a:srgbClr>
            </a:solidFill>
          </p:spPr>
          <p:txBody>
            <a:bodyPr/>
            <a:lstStyle/>
            <a:p/>
          </p:txBody>
        </p:sp>
        <p:sp>
          <p:nvSpPr>
            <p:cNvPr id="26" name="rc26"/>
            <p:cNvSpPr/>
            <p:nvPr/>
          </p:nvSpPr>
          <p:spPr>
            <a:xfrm>
              <a:off x="1296454" y="3285575"/>
              <a:ext cx="239877" cy="186895"/>
            </a:xfrm>
            <a:prstGeom prst="rect">
              <a:avLst/>
            </a:prstGeom>
            <a:solidFill>
              <a:srgbClr val="E2231A">
                <a:alpha val="100000"/>
              </a:srgbClr>
            </a:solidFill>
          </p:spPr>
          <p:txBody>
            <a:bodyPr/>
            <a:lstStyle/>
            <a:p/>
          </p:txBody>
        </p:sp>
        <p:sp>
          <p:nvSpPr>
            <p:cNvPr id="27" name="rc27"/>
            <p:cNvSpPr/>
            <p:nvPr/>
          </p:nvSpPr>
          <p:spPr>
            <a:xfrm>
              <a:off x="1562984" y="3439714"/>
              <a:ext cx="239877" cy="771998"/>
            </a:xfrm>
            <a:prstGeom prst="rect">
              <a:avLst/>
            </a:prstGeom>
            <a:solidFill>
              <a:srgbClr val="80BD41">
                <a:alpha val="100000"/>
              </a:srgbClr>
            </a:solidFill>
          </p:spPr>
          <p:txBody>
            <a:bodyPr/>
            <a:lstStyle/>
            <a:p/>
          </p:txBody>
        </p:sp>
        <p:sp>
          <p:nvSpPr>
            <p:cNvPr id="28" name="rc28"/>
            <p:cNvSpPr/>
            <p:nvPr/>
          </p:nvSpPr>
          <p:spPr>
            <a:xfrm>
              <a:off x="1562984" y="3280040"/>
              <a:ext cx="239877" cy="159673"/>
            </a:xfrm>
            <a:prstGeom prst="rect">
              <a:avLst/>
            </a:prstGeom>
            <a:solidFill>
              <a:srgbClr val="E2231A">
                <a:alpha val="100000"/>
              </a:srgbClr>
            </a:solidFill>
          </p:spPr>
          <p:txBody>
            <a:bodyPr/>
            <a:lstStyle/>
            <a:p/>
          </p:txBody>
        </p:sp>
        <p:sp>
          <p:nvSpPr>
            <p:cNvPr id="29" name="rc29"/>
            <p:cNvSpPr/>
            <p:nvPr/>
          </p:nvSpPr>
          <p:spPr>
            <a:xfrm>
              <a:off x="1829515" y="3455267"/>
              <a:ext cx="239877" cy="756445"/>
            </a:xfrm>
            <a:prstGeom prst="rect">
              <a:avLst/>
            </a:prstGeom>
            <a:solidFill>
              <a:srgbClr val="80BD41">
                <a:alpha val="100000"/>
              </a:srgbClr>
            </a:solidFill>
          </p:spPr>
          <p:txBody>
            <a:bodyPr/>
            <a:lstStyle/>
            <a:p/>
          </p:txBody>
        </p:sp>
        <p:sp>
          <p:nvSpPr>
            <p:cNvPr id="30" name="rc30"/>
            <p:cNvSpPr/>
            <p:nvPr/>
          </p:nvSpPr>
          <p:spPr>
            <a:xfrm>
              <a:off x="1829515" y="3272636"/>
              <a:ext cx="239877" cy="182630"/>
            </a:xfrm>
            <a:prstGeom prst="rect">
              <a:avLst/>
            </a:prstGeom>
            <a:solidFill>
              <a:srgbClr val="E2231A">
                <a:alpha val="100000"/>
              </a:srgbClr>
            </a:solidFill>
          </p:spPr>
          <p:txBody>
            <a:bodyPr/>
            <a:lstStyle/>
            <a:p/>
          </p:txBody>
        </p:sp>
        <p:sp>
          <p:nvSpPr>
            <p:cNvPr id="31" name="rc31"/>
            <p:cNvSpPr/>
            <p:nvPr/>
          </p:nvSpPr>
          <p:spPr>
            <a:xfrm>
              <a:off x="2096045" y="3451762"/>
              <a:ext cx="239877" cy="759950"/>
            </a:xfrm>
            <a:prstGeom prst="rect">
              <a:avLst/>
            </a:prstGeom>
            <a:solidFill>
              <a:srgbClr val="80BD41">
                <a:alpha val="100000"/>
              </a:srgbClr>
            </a:solidFill>
          </p:spPr>
          <p:txBody>
            <a:bodyPr/>
            <a:lstStyle/>
            <a:p/>
          </p:txBody>
        </p:sp>
        <p:sp>
          <p:nvSpPr>
            <p:cNvPr id="32" name="rc32"/>
            <p:cNvSpPr/>
            <p:nvPr/>
          </p:nvSpPr>
          <p:spPr>
            <a:xfrm>
              <a:off x="2096045" y="3264359"/>
              <a:ext cx="239877" cy="187403"/>
            </a:xfrm>
            <a:prstGeom prst="rect">
              <a:avLst/>
            </a:prstGeom>
            <a:solidFill>
              <a:srgbClr val="E2231A">
                <a:alpha val="100000"/>
              </a:srgbClr>
            </a:solidFill>
          </p:spPr>
          <p:txBody>
            <a:bodyPr/>
            <a:lstStyle/>
            <a:p/>
          </p:txBody>
        </p:sp>
        <p:sp>
          <p:nvSpPr>
            <p:cNvPr id="33" name="rc33"/>
            <p:cNvSpPr/>
            <p:nvPr/>
          </p:nvSpPr>
          <p:spPr>
            <a:xfrm>
              <a:off x="2362575" y="3427268"/>
              <a:ext cx="239877" cy="784444"/>
            </a:xfrm>
            <a:prstGeom prst="rect">
              <a:avLst/>
            </a:prstGeom>
            <a:solidFill>
              <a:srgbClr val="80BD41">
                <a:alpha val="100000"/>
              </a:srgbClr>
            </a:solidFill>
          </p:spPr>
          <p:txBody>
            <a:bodyPr/>
            <a:lstStyle/>
            <a:p/>
          </p:txBody>
        </p:sp>
        <p:sp>
          <p:nvSpPr>
            <p:cNvPr id="34" name="rc34"/>
            <p:cNvSpPr/>
            <p:nvPr/>
          </p:nvSpPr>
          <p:spPr>
            <a:xfrm>
              <a:off x="2362575" y="3251294"/>
              <a:ext cx="239877" cy="175974"/>
            </a:xfrm>
            <a:prstGeom prst="rect">
              <a:avLst/>
            </a:prstGeom>
            <a:solidFill>
              <a:srgbClr val="E2231A">
                <a:alpha val="100000"/>
              </a:srgbClr>
            </a:solidFill>
          </p:spPr>
          <p:txBody>
            <a:bodyPr/>
            <a:lstStyle/>
            <a:p/>
          </p:txBody>
        </p:sp>
        <p:sp>
          <p:nvSpPr>
            <p:cNvPr id="35" name="rc35"/>
            <p:cNvSpPr/>
            <p:nvPr/>
          </p:nvSpPr>
          <p:spPr>
            <a:xfrm>
              <a:off x="2629106" y="3433018"/>
              <a:ext cx="239877" cy="778694"/>
            </a:xfrm>
            <a:prstGeom prst="rect">
              <a:avLst/>
            </a:prstGeom>
            <a:solidFill>
              <a:srgbClr val="80BD41">
                <a:alpha val="100000"/>
              </a:srgbClr>
            </a:solidFill>
          </p:spPr>
          <p:txBody>
            <a:bodyPr/>
            <a:lstStyle/>
            <a:p/>
          </p:txBody>
        </p:sp>
        <p:sp>
          <p:nvSpPr>
            <p:cNvPr id="36" name="rc36"/>
            <p:cNvSpPr/>
            <p:nvPr/>
          </p:nvSpPr>
          <p:spPr>
            <a:xfrm>
              <a:off x="2629106" y="3237773"/>
              <a:ext cx="239877" cy="195245"/>
            </a:xfrm>
            <a:prstGeom prst="rect">
              <a:avLst/>
            </a:prstGeom>
            <a:solidFill>
              <a:srgbClr val="E2231A">
                <a:alpha val="100000"/>
              </a:srgbClr>
            </a:solidFill>
          </p:spPr>
          <p:txBody>
            <a:bodyPr/>
            <a:lstStyle/>
            <a:p/>
          </p:txBody>
        </p:sp>
        <p:sp>
          <p:nvSpPr>
            <p:cNvPr id="37" name="rc37"/>
            <p:cNvSpPr/>
            <p:nvPr/>
          </p:nvSpPr>
          <p:spPr>
            <a:xfrm>
              <a:off x="2895636" y="3410361"/>
              <a:ext cx="239877" cy="801351"/>
            </a:xfrm>
            <a:prstGeom prst="rect">
              <a:avLst/>
            </a:prstGeom>
            <a:solidFill>
              <a:srgbClr val="80BD41">
                <a:alpha val="100000"/>
              </a:srgbClr>
            </a:solidFill>
          </p:spPr>
          <p:txBody>
            <a:bodyPr/>
            <a:lstStyle/>
            <a:p/>
          </p:txBody>
        </p:sp>
        <p:sp>
          <p:nvSpPr>
            <p:cNvPr id="38" name="rc38"/>
            <p:cNvSpPr/>
            <p:nvPr/>
          </p:nvSpPr>
          <p:spPr>
            <a:xfrm>
              <a:off x="2895636" y="3223129"/>
              <a:ext cx="239877" cy="187232"/>
            </a:xfrm>
            <a:prstGeom prst="rect">
              <a:avLst/>
            </a:prstGeom>
            <a:solidFill>
              <a:srgbClr val="E2231A">
                <a:alpha val="100000"/>
              </a:srgbClr>
            </a:solidFill>
          </p:spPr>
          <p:txBody>
            <a:bodyPr/>
            <a:lstStyle/>
            <a:p/>
          </p:txBody>
        </p:sp>
        <p:sp>
          <p:nvSpPr>
            <p:cNvPr id="39" name="rc39"/>
            <p:cNvSpPr/>
            <p:nvPr/>
          </p:nvSpPr>
          <p:spPr>
            <a:xfrm>
              <a:off x="3162166" y="3416360"/>
              <a:ext cx="239877" cy="795352"/>
            </a:xfrm>
            <a:prstGeom prst="rect">
              <a:avLst/>
            </a:prstGeom>
            <a:solidFill>
              <a:srgbClr val="80BD41">
                <a:alpha val="100000"/>
              </a:srgbClr>
            </a:solidFill>
          </p:spPr>
          <p:txBody>
            <a:bodyPr/>
            <a:lstStyle/>
            <a:p/>
          </p:txBody>
        </p:sp>
        <p:sp>
          <p:nvSpPr>
            <p:cNvPr id="40" name="rc40"/>
            <p:cNvSpPr/>
            <p:nvPr/>
          </p:nvSpPr>
          <p:spPr>
            <a:xfrm>
              <a:off x="3162166" y="3202508"/>
              <a:ext cx="239877" cy="213852"/>
            </a:xfrm>
            <a:prstGeom prst="rect">
              <a:avLst/>
            </a:prstGeom>
            <a:solidFill>
              <a:srgbClr val="E2231A">
                <a:alpha val="100000"/>
              </a:srgbClr>
            </a:solidFill>
          </p:spPr>
          <p:txBody>
            <a:bodyPr/>
            <a:lstStyle/>
            <a:p/>
          </p:txBody>
        </p:sp>
        <p:sp>
          <p:nvSpPr>
            <p:cNvPr id="41" name="rc41"/>
            <p:cNvSpPr/>
            <p:nvPr/>
          </p:nvSpPr>
          <p:spPr>
            <a:xfrm>
              <a:off x="3428696" y="3393294"/>
              <a:ext cx="239877" cy="818418"/>
            </a:xfrm>
            <a:prstGeom prst="rect">
              <a:avLst/>
            </a:prstGeom>
            <a:solidFill>
              <a:srgbClr val="80BD41">
                <a:alpha val="100000"/>
              </a:srgbClr>
            </a:solidFill>
          </p:spPr>
          <p:txBody>
            <a:bodyPr/>
            <a:lstStyle/>
            <a:p/>
          </p:txBody>
        </p:sp>
        <p:sp>
          <p:nvSpPr>
            <p:cNvPr id="42" name="rc42"/>
            <p:cNvSpPr/>
            <p:nvPr/>
          </p:nvSpPr>
          <p:spPr>
            <a:xfrm>
              <a:off x="3428696" y="3193931"/>
              <a:ext cx="239877" cy="199362"/>
            </a:xfrm>
            <a:prstGeom prst="rect">
              <a:avLst/>
            </a:prstGeom>
            <a:solidFill>
              <a:srgbClr val="E2231A">
                <a:alpha val="100000"/>
              </a:srgbClr>
            </a:solidFill>
          </p:spPr>
          <p:txBody>
            <a:bodyPr/>
            <a:lstStyle/>
            <a:p/>
          </p:txBody>
        </p:sp>
        <p:sp>
          <p:nvSpPr>
            <p:cNvPr id="43" name="rc43"/>
            <p:cNvSpPr/>
            <p:nvPr/>
          </p:nvSpPr>
          <p:spPr>
            <a:xfrm>
              <a:off x="3695227" y="3398813"/>
              <a:ext cx="239877" cy="812899"/>
            </a:xfrm>
            <a:prstGeom prst="rect">
              <a:avLst/>
            </a:prstGeom>
            <a:solidFill>
              <a:srgbClr val="80BD41">
                <a:alpha val="100000"/>
              </a:srgbClr>
            </a:solidFill>
          </p:spPr>
          <p:txBody>
            <a:bodyPr/>
            <a:lstStyle/>
            <a:p/>
          </p:txBody>
        </p:sp>
        <p:sp>
          <p:nvSpPr>
            <p:cNvPr id="44" name="rc44"/>
            <p:cNvSpPr/>
            <p:nvPr/>
          </p:nvSpPr>
          <p:spPr>
            <a:xfrm>
              <a:off x="3695227" y="3184244"/>
              <a:ext cx="239877" cy="214568"/>
            </a:xfrm>
            <a:prstGeom prst="rect">
              <a:avLst/>
            </a:prstGeom>
            <a:solidFill>
              <a:srgbClr val="E2231A">
                <a:alpha val="100000"/>
              </a:srgbClr>
            </a:solidFill>
          </p:spPr>
          <p:txBody>
            <a:bodyPr/>
            <a:lstStyle/>
            <a:p/>
          </p:txBody>
        </p:sp>
        <p:sp>
          <p:nvSpPr>
            <p:cNvPr id="45" name="rc45"/>
            <p:cNvSpPr/>
            <p:nvPr/>
          </p:nvSpPr>
          <p:spPr>
            <a:xfrm>
              <a:off x="3961757" y="3377088"/>
              <a:ext cx="239877" cy="834624"/>
            </a:xfrm>
            <a:prstGeom prst="rect">
              <a:avLst/>
            </a:prstGeom>
            <a:solidFill>
              <a:srgbClr val="80BD41">
                <a:alpha val="100000"/>
              </a:srgbClr>
            </a:solidFill>
          </p:spPr>
          <p:txBody>
            <a:bodyPr/>
            <a:lstStyle/>
            <a:p/>
          </p:txBody>
        </p:sp>
        <p:sp>
          <p:nvSpPr>
            <p:cNvPr id="46" name="rc46"/>
            <p:cNvSpPr/>
            <p:nvPr/>
          </p:nvSpPr>
          <p:spPr>
            <a:xfrm>
              <a:off x="3961757" y="3174960"/>
              <a:ext cx="239877" cy="202127"/>
            </a:xfrm>
            <a:prstGeom prst="rect">
              <a:avLst/>
            </a:prstGeom>
            <a:solidFill>
              <a:srgbClr val="E2231A">
                <a:alpha val="100000"/>
              </a:srgbClr>
            </a:solidFill>
          </p:spPr>
          <p:txBody>
            <a:bodyPr/>
            <a:lstStyle/>
            <a:p/>
          </p:txBody>
        </p:sp>
        <p:sp>
          <p:nvSpPr>
            <p:cNvPr id="47" name="rc47"/>
            <p:cNvSpPr/>
            <p:nvPr/>
          </p:nvSpPr>
          <p:spPr>
            <a:xfrm>
              <a:off x="4228287" y="3343657"/>
              <a:ext cx="239877" cy="868055"/>
            </a:xfrm>
            <a:prstGeom prst="rect">
              <a:avLst/>
            </a:prstGeom>
            <a:solidFill>
              <a:srgbClr val="80BD41">
                <a:alpha val="100000"/>
              </a:srgbClr>
            </a:solidFill>
          </p:spPr>
          <p:txBody>
            <a:bodyPr/>
            <a:lstStyle/>
            <a:p/>
          </p:txBody>
        </p:sp>
        <p:sp>
          <p:nvSpPr>
            <p:cNvPr id="48" name="rc48"/>
            <p:cNvSpPr/>
            <p:nvPr/>
          </p:nvSpPr>
          <p:spPr>
            <a:xfrm>
              <a:off x="4228287" y="3151930"/>
              <a:ext cx="239877" cy="191727"/>
            </a:xfrm>
            <a:prstGeom prst="rect">
              <a:avLst/>
            </a:prstGeom>
            <a:solidFill>
              <a:srgbClr val="E2231A">
                <a:alpha val="100000"/>
              </a:srgbClr>
            </a:solidFill>
          </p:spPr>
          <p:txBody>
            <a:bodyPr/>
            <a:lstStyle/>
            <a:p/>
          </p:txBody>
        </p:sp>
        <p:sp>
          <p:nvSpPr>
            <p:cNvPr id="49" name="rc49"/>
            <p:cNvSpPr/>
            <p:nvPr/>
          </p:nvSpPr>
          <p:spPr>
            <a:xfrm>
              <a:off x="4494818" y="3314789"/>
              <a:ext cx="239877" cy="896923"/>
            </a:xfrm>
            <a:prstGeom prst="rect">
              <a:avLst/>
            </a:prstGeom>
            <a:solidFill>
              <a:srgbClr val="80BD41">
                <a:alpha val="100000"/>
              </a:srgbClr>
            </a:solidFill>
          </p:spPr>
          <p:txBody>
            <a:bodyPr/>
            <a:lstStyle/>
            <a:p/>
          </p:txBody>
        </p:sp>
        <p:sp>
          <p:nvSpPr>
            <p:cNvPr id="50" name="rc50"/>
            <p:cNvSpPr/>
            <p:nvPr/>
          </p:nvSpPr>
          <p:spPr>
            <a:xfrm>
              <a:off x="4494818" y="3137666"/>
              <a:ext cx="239877" cy="177123"/>
            </a:xfrm>
            <a:prstGeom prst="rect">
              <a:avLst/>
            </a:prstGeom>
            <a:solidFill>
              <a:srgbClr val="E2231A">
                <a:alpha val="100000"/>
              </a:srgbClr>
            </a:solidFill>
          </p:spPr>
          <p:txBody>
            <a:bodyPr/>
            <a:lstStyle/>
            <a:p/>
          </p:txBody>
        </p:sp>
        <p:sp>
          <p:nvSpPr>
            <p:cNvPr id="51" name="rc51"/>
            <p:cNvSpPr/>
            <p:nvPr/>
          </p:nvSpPr>
          <p:spPr>
            <a:xfrm>
              <a:off x="4761348" y="3293343"/>
              <a:ext cx="239877" cy="918368"/>
            </a:xfrm>
            <a:prstGeom prst="rect">
              <a:avLst/>
            </a:prstGeom>
            <a:solidFill>
              <a:srgbClr val="80BD41">
                <a:alpha val="100000"/>
              </a:srgbClr>
            </a:solidFill>
          </p:spPr>
          <p:txBody>
            <a:bodyPr/>
            <a:lstStyle/>
            <a:p/>
          </p:txBody>
        </p:sp>
        <p:sp>
          <p:nvSpPr>
            <p:cNvPr id="52" name="rc52"/>
            <p:cNvSpPr/>
            <p:nvPr/>
          </p:nvSpPr>
          <p:spPr>
            <a:xfrm>
              <a:off x="4761348" y="3147203"/>
              <a:ext cx="239877" cy="146140"/>
            </a:xfrm>
            <a:prstGeom prst="rect">
              <a:avLst/>
            </a:prstGeom>
            <a:solidFill>
              <a:srgbClr val="E2231A">
                <a:alpha val="100000"/>
              </a:srgbClr>
            </a:solidFill>
          </p:spPr>
          <p:txBody>
            <a:bodyPr/>
            <a:lstStyle/>
            <a:p/>
          </p:txBody>
        </p:sp>
        <p:sp>
          <p:nvSpPr>
            <p:cNvPr id="53" name="rc53"/>
            <p:cNvSpPr/>
            <p:nvPr/>
          </p:nvSpPr>
          <p:spPr>
            <a:xfrm>
              <a:off x="5027878" y="3315305"/>
              <a:ext cx="239877" cy="896407"/>
            </a:xfrm>
            <a:prstGeom prst="rect">
              <a:avLst/>
            </a:prstGeom>
            <a:solidFill>
              <a:srgbClr val="80BD41">
                <a:alpha val="100000"/>
              </a:srgbClr>
            </a:solidFill>
          </p:spPr>
          <p:txBody>
            <a:bodyPr/>
            <a:lstStyle/>
            <a:p/>
          </p:txBody>
        </p:sp>
        <p:sp>
          <p:nvSpPr>
            <p:cNvPr id="54" name="rc54"/>
            <p:cNvSpPr/>
            <p:nvPr/>
          </p:nvSpPr>
          <p:spPr>
            <a:xfrm>
              <a:off x="5027878" y="3146199"/>
              <a:ext cx="239877" cy="169106"/>
            </a:xfrm>
            <a:prstGeom prst="rect">
              <a:avLst/>
            </a:prstGeom>
            <a:solidFill>
              <a:srgbClr val="E2231A">
                <a:alpha val="100000"/>
              </a:srgbClr>
            </a:solidFill>
          </p:spPr>
          <p:txBody>
            <a:bodyPr/>
            <a:lstStyle/>
            <a:p/>
          </p:txBody>
        </p:sp>
        <p:sp>
          <p:nvSpPr>
            <p:cNvPr id="55" name="rc55"/>
            <p:cNvSpPr/>
            <p:nvPr/>
          </p:nvSpPr>
          <p:spPr>
            <a:xfrm>
              <a:off x="5294409" y="3322391"/>
              <a:ext cx="239877" cy="889321"/>
            </a:xfrm>
            <a:prstGeom prst="rect">
              <a:avLst/>
            </a:prstGeom>
            <a:solidFill>
              <a:srgbClr val="80BD41">
                <a:alpha val="100000"/>
              </a:srgbClr>
            </a:solidFill>
          </p:spPr>
          <p:txBody>
            <a:bodyPr/>
            <a:lstStyle/>
            <a:p/>
          </p:txBody>
        </p:sp>
        <p:sp>
          <p:nvSpPr>
            <p:cNvPr id="56" name="rc56"/>
            <p:cNvSpPr/>
            <p:nvPr/>
          </p:nvSpPr>
          <p:spPr>
            <a:xfrm>
              <a:off x="5294409" y="3157436"/>
              <a:ext cx="239877" cy="164954"/>
            </a:xfrm>
            <a:prstGeom prst="rect">
              <a:avLst/>
            </a:prstGeom>
            <a:solidFill>
              <a:srgbClr val="E2231A">
                <a:alpha val="100000"/>
              </a:srgbClr>
            </a:solidFill>
          </p:spPr>
          <p:txBody>
            <a:bodyPr/>
            <a:lstStyle/>
            <a:p/>
          </p:txBody>
        </p:sp>
        <p:sp>
          <p:nvSpPr>
            <p:cNvPr id="57" name="rc57"/>
            <p:cNvSpPr/>
            <p:nvPr/>
          </p:nvSpPr>
          <p:spPr>
            <a:xfrm>
              <a:off x="5560939" y="3342102"/>
              <a:ext cx="239877" cy="869610"/>
            </a:xfrm>
            <a:prstGeom prst="rect">
              <a:avLst/>
            </a:prstGeom>
            <a:solidFill>
              <a:srgbClr val="80BD41">
                <a:alpha val="100000"/>
              </a:srgbClr>
            </a:solidFill>
          </p:spPr>
          <p:txBody>
            <a:bodyPr/>
            <a:lstStyle/>
            <a:p/>
          </p:txBody>
        </p:sp>
        <p:sp>
          <p:nvSpPr>
            <p:cNvPr id="58" name="rc58"/>
            <p:cNvSpPr/>
            <p:nvPr/>
          </p:nvSpPr>
          <p:spPr>
            <a:xfrm>
              <a:off x="5560939" y="3174940"/>
              <a:ext cx="239877" cy="167161"/>
            </a:xfrm>
            <a:prstGeom prst="rect">
              <a:avLst/>
            </a:prstGeom>
            <a:solidFill>
              <a:srgbClr val="E2231A">
                <a:alpha val="100000"/>
              </a:srgbClr>
            </a:solidFill>
          </p:spPr>
          <p:txBody>
            <a:bodyPr/>
            <a:lstStyle/>
            <a:p/>
          </p:txBody>
        </p:sp>
        <p:sp>
          <p:nvSpPr>
            <p:cNvPr id="59" name="rc59"/>
            <p:cNvSpPr/>
            <p:nvPr/>
          </p:nvSpPr>
          <p:spPr>
            <a:xfrm>
              <a:off x="5827469" y="3338028"/>
              <a:ext cx="239877" cy="873684"/>
            </a:xfrm>
            <a:prstGeom prst="rect">
              <a:avLst/>
            </a:prstGeom>
            <a:solidFill>
              <a:srgbClr val="80BD41">
                <a:alpha val="100000"/>
              </a:srgbClr>
            </a:solidFill>
          </p:spPr>
          <p:txBody>
            <a:bodyPr/>
            <a:lstStyle/>
            <a:p/>
          </p:txBody>
        </p:sp>
        <p:sp>
          <p:nvSpPr>
            <p:cNvPr id="60" name="rc60"/>
            <p:cNvSpPr/>
            <p:nvPr/>
          </p:nvSpPr>
          <p:spPr>
            <a:xfrm>
              <a:off x="5827469" y="3194487"/>
              <a:ext cx="239877" cy="143541"/>
            </a:xfrm>
            <a:prstGeom prst="rect">
              <a:avLst/>
            </a:prstGeom>
            <a:solidFill>
              <a:srgbClr val="E2231A">
                <a:alpha val="100000"/>
              </a:srgbClr>
            </a:solidFill>
          </p:spPr>
          <p:txBody>
            <a:bodyPr/>
            <a:lstStyle/>
            <a:p/>
          </p:txBody>
        </p:sp>
        <p:sp>
          <p:nvSpPr>
            <p:cNvPr id="61" name="rc61"/>
            <p:cNvSpPr/>
            <p:nvPr/>
          </p:nvSpPr>
          <p:spPr>
            <a:xfrm>
              <a:off x="6094000" y="3349519"/>
              <a:ext cx="239877" cy="862193"/>
            </a:xfrm>
            <a:prstGeom prst="rect">
              <a:avLst/>
            </a:prstGeom>
            <a:solidFill>
              <a:srgbClr val="80BD41">
                <a:alpha val="100000"/>
              </a:srgbClr>
            </a:solidFill>
          </p:spPr>
          <p:txBody>
            <a:bodyPr/>
            <a:lstStyle/>
            <a:p/>
          </p:txBody>
        </p:sp>
        <p:sp>
          <p:nvSpPr>
            <p:cNvPr id="62" name="rc62"/>
            <p:cNvSpPr/>
            <p:nvPr/>
          </p:nvSpPr>
          <p:spPr>
            <a:xfrm>
              <a:off x="6094000" y="3214599"/>
              <a:ext cx="239877" cy="134920"/>
            </a:xfrm>
            <a:prstGeom prst="rect">
              <a:avLst/>
            </a:prstGeom>
            <a:solidFill>
              <a:srgbClr val="E2231A">
                <a:alpha val="100000"/>
              </a:srgbClr>
            </a:solidFill>
          </p:spPr>
          <p:txBody>
            <a:bodyPr/>
            <a:lstStyle/>
            <a:p/>
          </p:txBody>
        </p:sp>
        <p:sp>
          <p:nvSpPr>
            <p:cNvPr id="63" name="rc63"/>
            <p:cNvSpPr/>
            <p:nvPr/>
          </p:nvSpPr>
          <p:spPr>
            <a:xfrm>
              <a:off x="6360530" y="3356838"/>
              <a:ext cx="239877" cy="854874"/>
            </a:xfrm>
            <a:prstGeom prst="rect">
              <a:avLst/>
            </a:prstGeom>
            <a:solidFill>
              <a:srgbClr val="80BD41">
                <a:alpha val="100000"/>
              </a:srgbClr>
            </a:solidFill>
          </p:spPr>
          <p:txBody>
            <a:bodyPr/>
            <a:lstStyle/>
            <a:p/>
          </p:txBody>
        </p:sp>
        <p:sp>
          <p:nvSpPr>
            <p:cNvPr id="64" name="rc64"/>
            <p:cNvSpPr/>
            <p:nvPr/>
          </p:nvSpPr>
          <p:spPr>
            <a:xfrm>
              <a:off x="6360530" y="3214808"/>
              <a:ext cx="239877" cy="142029"/>
            </a:xfrm>
            <a:prstGeom prst="rect">
              <a:avLst/>
            </a:prstGeom>
            <a:solidFill>
              <a:srgbClr val="E2231A">
                <a:alpha val="100000"/>
              </a:srgbClr>
            </a:solidFill>
          </p:spPr>
          <p:txBody>
            <a:bodyPr/>
            <a:lstStyle/>
            <a:p/>
          </p:txBody>
        </p:sp>
        <p:sp>
          <p:nvSpPr>
            <p:cNvPr id="65" name="rc65"/>
            <p:cNvSpPr/>
            <p:nvPr/>
          </p:nvSpPr>
          <p:spPr>
            <a:xfrm>
              <a:off x="6627060" y="3436044"/>
              <a:ext cx="239877" cy="775668"/>
            </a:xfrm>
            <a:prstGeom prst="rect">
              <a:avLst/>
            </a:prstGeom>
            <a:solidFill>
              <a:srgbClr val="80BD41">
                <a:alpha val="100000"/>
              </a:srgbClr>
            </a:solidFill>
          </p:spPr>
          <p:txBody>
            <a:bodyPr/>
            <a:lstStyle/>
            <a:p/>
          </p:txBody>
        </p:sp>
        <p:sp>
          <p:nvSpPr>
            <p:cNvPr id="66" name="rc66"/>
            <p:cNvSpPr/>
            <p:nvPr/>
          </p:nvSpPr>
          <p:spPr>
            <a:xfrm>
              <a:off x="6627060" y="3219752"/>
              <a:ext cx="239877" cy="216292"/>
            </a:xfrm>
            <a:prstGeom prst="rect">
              <a:avLst/>
            </a:prstGeom>
            <a:solidFill>
              <a:srgbClr val="E2231A">
                <a:alpha val="100000"/>
              </a:srgbClr>
            </a:solidFill>
          </p:spPr>
          <p:txBody>
            <a:bodyPr/>
            <a:lstStyle/>
            <a:p/>
          </p:txBody>
        </p:sp>
        <p:sp>
          <p:nvSpPr>
            <p:cNvPr id="67" name="rc67"/>
            <p:cNvSpPr/>
            <p:nvPr/>
          </p:nvSpPr>
          <p:spPr>
            <a:xfrm>
              <a:off x="6893590" y="3484914"/>
              <a:ext cx="239877" cy="726798"/>
            </a:xfrm>
            <a:prstGeom prst="rect">
              <a:avLst/>
            </a:prstGeom>
            <a:solidFill>
              <a:srgbClr val="80BD41">
                <a:alpha val="100000"/>
              </a:srgbClr>
            </a:solidFill>
          </p:spPr>
          <p:txBody>
            <a:bodyPr/>
            <a:lstStyle/>
            <a:p/>
          </p:txBody>
        </p:sp>
        <p:sp>
          <p:nvSpPr>
            <p:cNvPr id="68" name="rc68"/>
            <p:cNvSpPr/>
            <p:nvPr/>
          </p:nvSpPr>
          <p:spPr>
            <a:xfrm>
              <a:off x="6893590" y="3230022"/>
              <a:ext cx="239877" cy="254891"/>
            </a:xfrm>
            <a:prstGeom prst="rect">
              <a:avLst/>
            </a:prstGeom>
            <a:solidFill>
              <a:srgbClr val="E2231A">
                <a:alpha val="100000"/>
              </a:srgbClr>
            </a:solidFill>
          </p:spPr>
          <p:txBody>
            <a:bodyPr/>
            <a:lstStyle/>
            <a:p/>
          </p:txBody>
        </p:sp>
        <p:sp>
          <p:nvSpPr>
            <p:cNvPr id="69" name="rc69"/>
            <p:cNvSpPr/>
            <p:nvPr/>
          </p:nvSpPr>
          <p:spPr>
            <a:xfrm>
              <a:off x="7160121" y="3401698"/>
              <a:ext cx="239877" cy="810014"/>
            </a:xfrm>
            <a:prstGeom prst="rect">
              <a:avLst/>
            </a:prstGeom>
            <a:solidFill>
              <a:srgbClr val="80BD41">
                <a:alpha val="100000"/>
              </a:srgbClr>
            </a:solidFill>
          </p:spPr>
          <p:txBody>
            <a:bodyPr/>
            <a:lstStyle/>
            <a:p/>
          </p:txBody>
        </p:sp>
        <p:sp>
          <p:nvSpPr>
            <p:cNvPr id="70" name="rc70"/>
            <p:cNvSpPr/>
            <p:nvPr/>
          </p:nvSpPr>
          <p:spPr>
            <a:xfrm>
              <a:off x="7160121" y="3244556"/>
              <a:ext cx="239877" cy="157142"/>
            </a:xfrm>
            <a:prstGeom prst="rect">
              <a:avLst/>
            </a:prstGeom>
            <a:solidFill>
              <a:srgbClr val="E2231A">
                <a:alpha val="100000"/>
              </a:srgbClr>
            </a:solidFill>
          </p:spPr>
          <p:txBody>
            <a:bodyPr/>
            <a:lstStyle/>
            <a:p/>
          </p:txBody>
        </p:sp>
        <p:sp>
          <p:nvSpPr>
            <p:cNvPr id="71" name="rc71"/>
            <p:cNvSpPr/>
            <p:nvPr/>
          </p:nvSpPr>
          <p:spPr>
            <a:xfrm>
              <a:off x="7426651" y="3444471"/>
              <a:ext cx="239877" cy="767241"/>
            </a:xfrm>
            <a:prstGeom prst="rect">
              <a:avLst/>
            </a:prstGeom>
            <a:solidFill>
              <a:srgbClr val="80BD41">
                <a:alpha val="100000"/>
              </a:srgbClr>
            </a:solidFill>
          </p:spPr>
          <p:txBody>
            <a:bodyPr/>
            <a:lstStyle/>
            <a:p/>
          </p:txBody>
        </p:sp>
        <p:sp>
          <p:nvSpPr>
            <p:cNvPr id="72" name="rc72"/>
            <p:cNvSpPr/>
            <p:nvPr/>
          </p:nvSpPr>
          <p:spPr>
            <a:xfrm>
              <a:off x="7426651" y="3252416"/>
              <a:ext cx="239877" cy="192054"/>
            </a:xfrm>
            <a:prstGeom prst="rect">
              <a:avLst/>
            </a:prstGeom>
            <a:solidFill>
              <a:srgbClr val="E2231A">
                <a:alpha val="100000"/>
              </a:srgbClr>
            </a:solidFill>
          </p:spPr>
          <p:txBody>
            <a:bodyPr/>
            <a:lstStyle/>
            <a:p/>
          </p:txBody>
        </p:sp>
        <p:sp>
          <p:nvSpPr>
            <p:cNvPr id="73" name="rc73"/>
            <p:cNvSpPr/>
            <p:nvPr/>
          </p:nvSpPr>
          <p:spPr>
            <a:xfrm>
              <a:off x="7693181" y="3425233"/>
              <a:ext cx="239877" cy="786479"/>
            </a:xfrm>
            <a:prstGeom prst="rect">
              <a:avLst/>
            </a:prstGeom>
            <a:solidFill>
              <a:srgbClr val="80BD41">
                <a:alpha val="100000"/>
              </a:srgbClr>
            </a:solidFill>
          </p:spPr>
          <p:txBody>
            <a:bodyPr/>
            <a:lstStyle/>
            <a:p/>
          </p:txBody>
        </p:sp>
        <p:sp>
          <p:nvSpPr>
            <p:cNvPr id="74" name="rc74"/>
            <p:cNvSpPr/>
            <p:nvPr/>
          </p:nvSpPr>
          <p:spPr>
            <a:xfrm>
              <a:off x="7693181" y="3255884"/>
              <a:ext cx="239877" cy="169349"/>
            </a:xfrm>
            <a:prstGeom prst="rect">
              <a:avLst/>
            </a:prstGeom>
            <a:solidFill>
              <a:srgbClr val="E2231A">
                <a:alpha val="100000"/>
              </a:srgbClr>
            </a:solidFill>
          </p:spPr>
          <p:txBody>
            <a:bodyPr/>
            <a:lstStyle/>
            <a:p/>
          </p:txBody>
        </p:sp>
        <p:sp>
          <p:nvSpPr>
            <p:cNvPr id="75" name="rc75"/>
            <p:cNvSpPr/>
            <p:nvPr/>
          </p:nvSpPr>
          <p:spPr>
            <a:xfrm>
              <a:off x="7959712" y="3401442"/>
              <a:ext cx="239877" cy="810270"/>
            </a:xfrm>
            <a:prstGeom prst="rect">
              <a:avLst/>
            </a:prstGeom>
            <a:solidFill>
              <a:srgbClr val="80BD41">
                <a:alpha val="100000"/>
              </a:srgbClr>
            </a:solidFill>
          </p:spPr>
          <p:txBody>
            <a:bodyPr/>
            <a:lstStyle/>
            <a:p/>
          </p:txBody>
        </p:sp>
        <p:sp>
          <p:nvSpPr>
            <p:cNvPr id="76" name="rc76"/>
            <p:cNvSpPr/>
            <p:nvPr/>
          </p:nvSpPr>
          <p:spPr>
            <a:xfrm>
              <a:off x="7959712" y="3258628"/>
              <a:ext cx="239877" cy="142813"/>
            </a:xfrm>
            <a:prstGeom prst="rect">
              <a:avLst/>
            </a:prstGeom>
            <a:solidFill>
              <a:srgbClr val="E2231A">
                <a:alpha val="100000"/>
              </a:srgbClr>
            </a:solidFill>
          </p:spPr>
          <p:txBody>
            <a:bodyPr/>
            <a:lstStyle/>
            <a:p/>
          </p:txBody>
        </p:sp>
        <p:sp>
          <p:nvSpPr>
            <p:cNvPr id="77" name="pl77"/>
            <p:cNvSpPr/>
            <p:nvPr/>
          </p:nvSpPr>
          <p:spPr>
            <a:xfrm>
              <a:off x="1416393" y="2364352"/>
              <a:ext cx="6663257" cy="257771"/>
            </a:xfrm>
            <a:custGeom>
              <a:avLst/>
              <a:pathLst>
                <a:path w="6663257" h="257771">
                  <a:moveTo>
                    <a:pt x="0" y="128885"/>
                  </a:moveTo>
                  <a:lnTo>
                    <a:pt x="266530" y="64442"/>
                  </a:lnTo>
                  <a:lnTo>
                    <a:pt x="533060" y="107404"/>
                  </a:lnTo>
                  <a:lnTo>
                    <a:pt x="799590" y="128885"/>
                  </a:lnTo>
                  <a:lnTo>
                    <a:pt x="1066121" y="85923"/>
                  </a:lnTo>
                  <a:lnTo>
                    <a:pt x="1332651" y="128885"/>
                  </a:lnTo>
                  <a:lnTo>
                    <a:pt x="1599181" y="107404"/>
                  </a:lnTo>
                  <a:lnTo>
                    <a:pt x="1865712" y="150366"/>
                  </a:lnTo>
                  <a:lnTo>
                    <a:pt x="2132242" y="128885"/>
                  </a:lnTo>
                  <a:lnTo>
                    <a:pt x="2398772" y="150366"/>
                  </a:lnTo>
                  <a:lnTo>
                    <a:pt x="2665303" y="107404"/>
                  </a:lnTo>
                  <a:lnTo>
                    <a:pt x="2931833" y="85923"/>
                  </a:lnTo>
                  <a:lnTo>
                    <a:pt x="3198363" y="42961"/>
                  </a:lnTo>
                  <a:lnTo>
                    <a:pt x="3464893" y="0"/>
                  </a:lnTo>
                  <a:lnTo>
                    <a:pt x="3731424" y="42961"/>
                  </a:lnTo>
                  <a:lnTo>
                    <a:pt x="3997954" y="42961"/>
                  </a:lnTo>
                  <a:lnTo>
                    <a:pt x="4264484" y="42961"/>
                  </a:lnTo>
                  <a:lnTo>
                    <a:pt x="4531015" y="0"/>
                  </a:lnTo>
                  <a:lnTo>
                    <a:pt x="4797545" y="0"/>
                  </a:lnTo>
                  <a:lnTo>
                    <a:pt x="5064075" y="0"/>
                  </a:lnTo>
                  <a:lnTo>
                    <a:pt x="5330606" y="171847"/>
                  </a:lnTo>
                  <a:lnTo>
                    <a:pt x="5597136" y="257771"/>
                  </a:lnTo>
                  <a:lnTo>
                    <a:pt x="5863666" y="42961"/>
                  </a:lnTo>
                  <a:lnTo>
                    <a:pt x="6130197" y="128885"/>
                  </a:lnTo>
                  <a:lnTo>
                    <a:pt x="6396727" y="85923"/>
                  </a:lnTo>
                  <a:lnTo>
                    <a:pt x="6663257" y="21480"/>
                  </a:lnTo>
                </a:path>
              </a:pathLst>
            </a:custGeom>
            <a:ln w="27101" cap="flat">
              <a:solidFill>
                <a:srgbClr val="0058AB">
                  <a:alpha val="100000"/>
                </a:srgbClr>
              </a:solidFill>
              <a:prstDash val="solid"/>
              <a:round/>
            </a:ln>
          </p:spPr>
          <p:txBody>
            <a:bodyPr/>
            <a:lstStyle/>
            <a:p/>
          </p:txBody>
        </p:sp>
        <p:sp>
          <p:nvSpPr>
            <p:cNvPr id="78" name="tx78"/>
            <p:cNvSpPr/>
            <p:nvPr/>
          </p:nvSpPr>
          <p:spPr>
            <a:xfrm>
              <a:off x="1346075" y="23121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79" name="tx79"/>
            <p:cNvSpPr/>
            <p:nvPr/>
          </p:nvSpPr>
          <p:spPr>
            <a:xfrm>
              <a:off x="2678727" y="23121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0" name="tx80"/>
            <p:cNvSpPr/>
            <p:nvPr/>
          </p:nvSpPr>
          <p:spPr>
            <a:xfrm>
              <a:off x="4011378" y="22907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1" name="tx81"/>
            <p:cNvSpPr/>
            <p:nvPr/>
          </p:nvSpPr>
          <p:spPr>
            <a:xfrm>
              <a:off x="5344030"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2" name="tx82"/>
            <p:cNvSpPr/>
            <p:nvPr/>
          </p:nvSpPr>
          <p:spPr>
            <a:xfrm>
              <a:off x="6410151"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3" name="tx83"/>
            <p:cNvSpPr/>
            <p:nvPr/>
          </p:nvSpPr>
          <p:spPr>
            <a:xfrm>
              <a:off x="6676681" y="23551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84" name="tx84"/>
            <p:cNvSpPr/>
            <p:nvPr/>
          </p:nvSpPr>
          <p:spPr>
            <a:xfrm>
              <a:off x="6943212" y="244107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74</a:t>
              </a:r>
            </a:p>
          </p:txBody>
        </p:sp>
        <p:sp>
          <p:nvSpPr>
            <p:cNvPr id="85" name="tx85"/>
            <p:cNvSpPr/>
            <p:nvPr/>
          </p:nvSpPr>
          <p:spPr>
            <a:xfrm>
              <a:off x="7209742"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6" name="tx86"/>
            <p:cNvSpPr/>
            <p:nvPr/>
          </p:nvSpPr>
          <p:spPr>
            <a:xfrm>
              <a:off x="7476272" y="23121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7" name="tx87"/>
            <p:cNvSpPr/>
            <p:nvPr/>
          </p:nvSpPr>
          <p:spPr>
            <a:xfrm>
              <a:off x="7742803" y="226922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8" name="tx88"/>
            <p:cNvSpPr/>
            <p:nvPr/>
          </p:nvSpPr>
          <p:spPr>
            <a:xfrm>
              <a:off x="8009333" y="22047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9" name="tx89"/>
            <p:cNvSpPr/>
            <p:nvPr/>
          </p:nvSpPr>
          <p:spPr>
            <a:xfrm>
              <a:off x="1341092" y="38032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6.6</a:t>
              </a:r>
            </a:p>
          </p:txBody>
        </p:sp>
        <p:sp>
          <p:nvSpPr>
            <p:cNvPr id="90" name="tx90"/>
            <p:cNvSpPr/>
            <p:nvPr/>
          </p:nvSpPr>
          <p:spPr>
            <a:xfrm>
              <a:off x="1341092" y="33402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91" name="tx91"/>
            <p:cNvSpPr/>
            <p:nvPr/>
          </p:nvSpPr>
          <p:spPr>
            <a:xfrm>
              <a:off x="2718915" y="37835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92" name="tx92"/>
            <p:cNvSpPr/>
            <p:nvPr/>
          </p:nvSpPr>
          <p:spPr>
            <a:xfrm>
              <a:off x="2673743" y="32965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93" name="tx93"/>
            <p:cNvSpPr/>
            <p:nvPr/>
          </p:nvSpPr>
          <p:spPr>
            <a:xfrm>
              <a:off x="4006395" y="37555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7.5</a:t>
              </a:r>
            </a:p>
          </p:txBody>
        </p:sp>
        <p:sp>
          <p:nvSpPr>
            <p:cNvPr id="94" name="tx94"/>
            <p:cNvSpPr/>
            <p:nvPr/>
          </p:nvSpPr>
          <p:spPr>
            <a:xfrm>
              <a:off x="4006395" y="32372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95" name="tx95"/>
            <p:cNvSpPr/>
            <p:nvPr/>
          </p:nvSpPr>
          <p:spPr>
            <a:xfrm>
              <a:off x="5384218" y="37282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96" name="tx96"/>
            <p:cNvSpPr/>
            <p:nvPr/>
          </p:nvSpPr>
          <p:spPr>
            <a:xfrm>
              <a:off x="5339046" y="32010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97" name="tx97"/>
            <p:cNvSpPr/>
            <p:nvPr/>
          </p:nvSpPr>
          <p:spPr>
            <a:xfrm>
              <a:off x="6405168" y="37454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7.6</a:t>
              </a:r>
            </a:p>
          </p:txBody>
        </p:sp>
        <p:sp>
          <p:nvSpPr>
            <p:cNvPr id="98" name="tx98"/>
            <p:cNvSpPr/>
            <p:nvPr/>
          </p:nvSpPr>
          <p:spPr>
            <a:xfrm>
              <a:off x="6405168" y="32470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99" name="tx99"/>
            <p:cNvSpPr/>
            <p:nvPr/>
          </p:nvSpPr>
          <p:spPr>
            <a:xfrm>
              <a:off x="6671698" y="378506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6.9</a:t>
              </a:r>
            </a:p>
          </p:txBody>
        </p:sp>
        <p:sp>
          <p:nvSpPr>
            <p:cNvPr id="100" name="tx100"/>
            <p:cNvSpPr/>
            <p:nvPr/>
          </p:nvSpPr>
          <p:spPr>
            <a:xfrm>
              <a:off x="6671698" y="328908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01" name="tx101"/>
            <p:cNvSpPr/>
            <p:nvPr/>
          </p:nvSpPr>
          <p:spPr>
            <a:xfrm>
              <a:off x="6938228" y="38094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6.5</a:t>
              </a:r>
            </a:p>
          </p:txBody>
        </p:sp>
        <p:sp>
          <p:nvSpPr>
            <p:cNvPr id="102" name="tx102"/>
            <p:cNvSpPr/>
            <p:nvPr/>
          </p:nvSpPr>
          <p:spPr>
            <a:xfrm>
              <a:off x="6938228" y="331865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03" name="tx103"/>
            <p:cNvSpPr/>
            <p:nvPr/>
          </p:nvSpPr>
          <p:spPr>
            <a:xfrm>
              <a:off x="7204759" y="376788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7.2</a:t>
              </a:r>
            </a:p>
          </p:txBody>
        </p:sp>
        <p:sp>
          <p:nvSpPr>
            <p:cNvPr id="104" name="tx104"/>
            <p:cNvSpPr/>
            <p:nvPr/>
          </p:nvSpPr>
          <p:spPr>
            <a:xfrm>
              <a:off x="7204759" y="328431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5" name="tx105"/>
            <p:cNvSpPr/>
            <p:nvPr/>
          </p:nvSpPr>
          <p:spPr>
            <a:xfrm>
              <a:off x="7471289" y="37892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6.9</a:t>
              </a:r>
            </a:p>
          </p:txBody>
        </p:sp>
        <p:sp>
          <p:nvSpPr>
            <p:cNvPr id="106" name="tx106"/>
            <p:cNvSpPr/>
            <p:nvPr/>
          </p:nvSpPr>
          <p:spPr>
            <a:xfrm>
              <a:off x="7471289" y="330962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07" name="tx107"/>
            <p:cNvSpPr/>
            <p:nvPr/>
          </p:nvSpPr>
          <p:spPr>
            <a:xfrm>
              <a:off x="7782991" y="37796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08" name="tx108"/>
            <p:cNvSpPr/>
            <p:nvPr/>
          </p:nvSpPr>
          <p:spPr>
            <a:xfrm>
              <a:off x="7737819" y="330174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09" name="tx109"/>
            <p:cNvSpPr/>
            <p:nvPr/>
          </p:nvSpPr>
          <p:spPr>
            <a:xfrm>
              <a:off x="8004349" y="376776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7.2</a:t>
              </a:r>
            </a:p>
          </p:txBody>
        </p:sp>
        <p:sp>
          <p:nvSpPr>
            <p:cNvPr id="110" name="tx110"/>
            <p:cNvSpPr/>
            <p:nvPr/>
          </p:nvSpPr>
          <p:spPr>
            <a:xfrm>
              <a:off x="8004349" y="329121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11" name="tx111"/>
            <p:cNvSpPr/>
            <p:nvPr/>
          </p:nvSpPr>
          <p:spPr>
            <a:xfrm>
              <a:off x="1341092" y="31303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2" name="tx112"/>
            <p:cNvSpPr/>
            <p:nvPr/>
          </p:nvSpPr>
          <p:spPr>
            <a:xfrm>
              <a:off x="2673743" y="30825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3" name="tx113"/>
            <p:cNvSpPr/>
            <p:nvPr/>
          </p:nvSpPr>
          <p:spPr>
            <a:xfrm>
              <a:off x="4006395" y="301969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4" name="tx114"/>
            <p:cNvSpPr/>
            <p:nvPr/>
          </p:nvSpPr>
          <p:spPr>
            <a:xfrm>
              <a:off x="5339046" y="30021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5" name="tx115"/>
            <p:cNvSpPr/>
            <p:nvPr/>
          </p:nvSpPr>
          <p:spPr>
            <a:xfrm>
              <a:off x="6405168" y="30595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6" name="tx116"/>
            <p:cNvSpPr/>
            <p:nvPr/>
          </p:nvSpPr>
          <p:spPr>
            <a:xfrm>
              <a:off x="6671698" y="306448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7" name="tx117"/>
            <p:cNvSpPr/>
            <p:nvPr/>
          </p:nvSpPr>
          <p:spPr>
            <a:xfrm>
              <a:off x="6938228" y="307475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8" name="tx118"/>
            <p:cNvSpPr/>
            <p:nvPr/>
          </p:nvSpPr>
          <p:spPr>
            <a:xfrm>
              <a:off x="7204759" y="30892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9" name="tx119"/>
            <p:cNvSpPr/>
            <p:nvPr/>
          </p:nvSpPr>
          <p:spPr>
            <a:xfrm>
              <a:off x="7471289" y="309715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0" name="tx120"/>
            <p:cNvSpPr/>
            <p:nvPr/>
          </p:nvSpPr>
          <p:spPr>
            <a:xfrm>
              <a:off x="7737819" y="310061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1" name="tx121"/>
            <p:cNvSpPr/>
            <p:nvPr/>
          </p:nvSpPr>
          <p:spPr>
            <a:xfrm>
              <a:off x="8004349" y="31033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2" name="tx122"/>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3" name="tx123"/>
            <p:cNvSpPr/>
            <p:nvPr/>
          </p:nvSpPr>
          <p:spPr>
            <a:xfrm>
              <a:off x="694540" y="360276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5M</a:t>
              </a:r>
            </a:p>
          </p:txBody>
        </p:sp>
        <p:sp>
          <p:nvSpPr>
            <p:cNvPr id="124" name="tx124"/>
            <p:cNvSpPr/>
            <p:nvPr/>
          </p:nvSpPr>
          <p:spPr>
            <a:xfrm>
              <a:off x="616816" y="3043830"/>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5" name="tx125"/>
            <p:cNvSpPr/>
            <p:nvPr/>
          </p:nvSpPr>
          <p:spPr>
            <a:xfrm>
              <a:off x="616816" y="2484898"/>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15M</a:t>
              </a:r>
            </a:p>
          </p:txBody>
        </p:sp>
        <p:sp>
          <p:nvSpPr>
            <p:cNvPr id="126" name="tx126"/>
            <p:cNvSpPr/>
            <p:nvPr/>
          </p:nvSpPr>
          <p:spPr>
            <a:xfrm>
              <a:off x="616816" y="192596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7" name="tx127"/>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8" name="tx128"/>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9" name="tx129"/>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0" name="tx130"/>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1" name="tx131"/>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2" name="tx132"/>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3" name="tx133"/>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4" name="tx134"/>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5" name="tx135"/>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6" name="tx136"/>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7" name="tx137"/>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8" name="tx138"/>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9" name="tx139"/>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0" name="tx140"/>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1" name="tx141"/>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2" name="tx142"/>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3" name="tx143"/>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4" name="tx144"/>
            <p:cNvSpPr/>
            <p:nvPr/>
          </p:nvSpPr>
          <p:spPr>
            <a:xfrm rot="5400000">
              <a:off x="8310243" y="3033946"/>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45" name="pl145"/>
            <p:cNvSpPr/>
            <p:nvPr/>
          </p:nvSpPr>
          <p:spPr>
            <a:xfrm>
              <a:off x="2897629"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64728" y="5130764"/>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47" name="rc147"/>
            <p:cNvSpPr/>
            <p:nvPr/>
          </p:nvSpPr>
          <p:spPr>
            <a:xfrm>
              <a:off x="4453993" y="5080054"/>
              <a:ext cx="201456" cy="201456"/>
            </a:xfrm>
            <a:prstGeom prst="rect">
              <a:avLst/>
            </a:prstGeom>
            <a:solidFill>
              <a:srgbClr val="E2231A">
                <a:alpha val="100000"/>
              </a:srgbClr>
            </a:solidFill>
          </p:spPr>
          <p:txBody>
            <a:bodyPr/>
            <a:lstStyle/>
            <a:p/>
          </p:txBody>
        </p:sp>
        <p:sp>
          <p:nvSpPr>
            <p:cNvPr id="148" name="rc148"/>
            <p:cNvSpPr/>
            <p:nvPr/>
          </p:nvSpPr>
          <p:spPr>
            <a:xfrm>
              <a:off x="5659270" y="5080054"/>
              <a:ext cx="201456" cy="201456"/>
            </a:xfrm>
            <a:prstGeom prst="rect">
              <a:avLst/>
            </a:prstGeom>
            <a:solidFill>
              <a:srgbClr val="80BD41">
                <a:alpha val="100000"/>
              </a:srgbClr>
            </a:solidFill>
          </p:spPr>
          <p:txBody>
            <a:bodyPr/>
            <a:lstStyle/>
            <a:p/>
          </p:txBody>
        </p:sp>
        <p:sp>
          <p:nvSpPr>
            <p:cNvPr id="149" name="tx149"/>
            <p:cNvSpPr/>
            <p:nvPr/>
          </p:nvSpPr>
          <p:spPr>
            <a:xfrm>
              <a:off x="4734038"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50" name="tx150"/>
            <p:cNvSpPr/>
            <p:nvPr/>
          </p:nvSpPr>
          <p:spPr>
            <a:xfrm>
              <a:off x="5939315"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1" name="tx151"/>
            <p:cNvSpPr/>
            <p:nvPr/>
          </p:nvSpPr>
          <p:spPr>
            <a:xfrm>
              <a:off x="951297"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297" y="1618677"/>
              <a:ext cx="19650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Gavi transition, 2000-2025</a:t>
              </a:r>
            </a:p>
          </p:txBody>
        </p:sp>
        <p:sp>
          <p:nvSpPr>
            <p:cNvPr id="153" name="pl153"/>
            <p:cNvSpPr/>
            <p:nvPr/>
          </p:nvSpPr>
          <p:spPr>
            <a:xfrm>
              <a:off x="2217970"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061001"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904033"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747064"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8" name="pl158"/>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9" name="pl159"/>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0" name="pl160"/>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139486"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982517"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825549"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454" y="5840421"/>
              <a:ext cx="5637753" cy="124052"/>
            </a:xfrm>
            <a:prstGeom prst="rect">
              <a:avLst/>
            </a:prstGeom>
            <a:solidFill>
              <a:srgbClr val="80BD41">
                <a:alpha val="100000"/>
              </a:srgbClr>
            </a:solidFill>
          </p:spPr>
          <p:txBody>
            <a:bodyPr/>
            <a:lstStyle/>
            <a:p/>
          </p:txBody>
        </p:sp>
        <p:sp>
          <p:nvSpPr>
            <p:cNvPr id="165" name="rc165"/>
            <p:cNvSpPr/>
            <p:nvPr/>
          </p:nvSpPr>
          <p:spPr>
            <a:xfrm>
              <a:off x="6934207" y="5840421"/>
              <a:ext cx="936661" cy="124052"/>
            </a:xfrm>
            <a:prstGeom prst="rect">
              <a:avLst/>
            </a:prstGeom>
            <a:solidFill>
              <a:srgbClr val="E2231A">
                <a:alpha val="100000"/>
              </a:srgbClr>
            </a:solidFill>
          </p:spPr>
          <p:txBody>
            <a:bodyPr/>
            <a:lstStyle/>
            <a:p/>
          </p:txBody>
        </p:sp>
        <p:sp>
          <p:nvSpPr>
            <p:cNvPr id="166" name="rc166"/>
            <p:cNvSpPr/>
            <p:nvPr/>
          </p:nvSpPr>
          <p:spPr>
            <a:xfrm>
              <a:off x="1296454" y="5685356"/>
              <a:ext cx="5186697" cy="124052"/>
            </a:xfrm>
            <a:prstGeom prst="rect">
              <a:avLst/>
            </a:prstGeom>
            <a:solidFill>
              <a:srgbClr val="80BD41">
                <a:alpha val="100000"/>
              </a:srgbClr>
            </a:solidFill>
          </p:spPr>
          <p:txBody>
            <a:bodyPr/>
            <a:lstStyle/>
            <a:p/>
          </p:txBody>
        </p:sp>
        <p:sp>
          <p:nvSpPr>
            <p:cNvPr id="167" name="rc167"/>
            <p:cNvSpPr/>
            <p:nvPr/>
          </p:nvSpPr>
          <p:spPr>
            <a:xfrm>
              <a:off x="6483152" y="5685356"/>
              <a:ext cx="1116829" cy="124052"/>
            </a:xfrm>
            <a:prstGeom prst="rect">
              <a:avLst/>
            </a:prstGeom>
            <a:solidFill>
              <a:srgbClr val="E2231A">
                <a:alpha val="100000"/>
              </a:srgbClr>
            </a:solidFill>
          </p:spPr>
          <p:txBody>
            <a:bodyPr/>
            <a:lstStyle/>
            <a:p/>
          </p:txBody>
        </p:sp>
        <p:sp>
          <p:nvSpPr>
            <p:cNvPr id="168" name="rc168"/>
            <p:cNvSpPr/>
            <p:nvPr/>
          </p:nvSpPr>
          <p:spPr>
            <a:xfrm>
              <a:off x="1296454" y="5530290"/>
              <a:ext cx="5343598" cy="124052"/>
            </a:xfrm>
            <a:prstGeom prst="rect">
              <a:avLst/>
            </a:prstGeom>
            <a:solidFill>
              <a:srgbClr val="80BD41">
                <a:alpha val="100000"/>
              </a:srgbClr>
            </a:solidFill>
          </p:spPr>
          <p:txBody>
            <a:bodyPr/>
            <a:lstStyle/>
            <a:p/>
          </p:txBody>
        </p:sp>
        <p:sp>
          <p:nvSpPr>
            <p:cNvPr id="169" name="rc169"/>
            <p:cNvSpPr/>
            <p:nvPr/>
          </p:nvSpPr>
          <p:spPr>
            <a:xfrm>
              <a:off x="6640053" y="5530290"/>
              <a:ext cx="941828" cy="124052"/>
            </a:xfrm>
            <a:prstGeom prst="rect">
              <a:avLst/>
            </a:prstGeom>
            <a:solidFill>
              <a:srgbClr val="E2231A">
                <a:alpha val="100000"/>
              </a:srgbClr>
            </a:solidFill>
          </p:spPr>
          <p:txBody>
            <a:bodyPr/>
            <a:lstStyle/>
            <a:p/>
          </p:txBody>
        </p:sp>
        <p:sp>
          <p:nvSpPr>
            <p:cNvPr id="170" name="tx170"/>
            <p:cNvSpPr/>
            <p:nvPr/>
          </p:nvSpPr>
          <p:spPr>
            <a:xfrm>
              <a:off x="4027457"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7.6</a:t>
              </a:r>
            </a:p>
          </p:txBody>
        </p:sp>
        <p:sp>
          <p:nvSpPr>
            <p:cNvPr id="171" name="tx171"/>
            <p:cNvSpPr/>
            <p:nvPr/>
          </p:nvSpPr>
          <p:spPr>
            <a:xfrm>
              <a:off x="7314664"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1.3</a:t>
              </a:r>
            </a:p>
          </p:txBody>
        </p:sp>
        <p:sp>
          <p:nvSpPr>
            <p:cNvPr id="172" name="tx172"/>
            <p:cNvSpPr/>
            <p:nvPr/>
          </p:nvSpPr>
          <p:spPr>
            <a:xfrm>
              <a:off x="3854644" y="5702119"/>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7</a:t>
              </a:r>
            </a:p>
          </p:txBody>
        </p:sp>
        <p:sp>
          <p:nvSpPr>
            <p:cNvPr id="173" name="tx173"/>
            <p:cNvSpPr/>
            <p:nvPr/>
          </p:nvSpPr>
          <p:spPr>
            <a:xfrm>
              <a:off x="6953693"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1.5</a:t>
              </a:r>
            </a:p>
          </p:txBody>
        </p:sp>
        <p:sp>
          <p:nvSpPr>
            <p:cNvPr id="174" name="tx174"/>
            <p:cNvSpPr/>
            <p:nvPr/>
          </p:nvSpPr>
          <p:spPr>
            <a:xfrm>
              <a:off x="3880380"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7.2</a:t>
              </a:r>
            </a:p>
          </p:txBody>
        </p:sp>
        <p:sp>
          <p:nvSpPr>
            <p:cNvPr id="175" name="tx175"/>
            <p:cNvSpPr/>
            <p:nvPr/>
          </p:nvSpPr>
          <p:spPr>
            <a:xfrm>
              <a:off x="7023093"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1.3</a:t>
              </a:r>
            </a:p>
          </p:txBody>
        </p:sp>
        <p:sp>
          <p:nvSpPr>
            <p:cNvPr id="176" name="tx176"/>
            <p:cNvSpPr/>
            <p:nvPr/>
          </p:nvSpPr>
          <p:spPr>
            <a:xfrm>
              <a:off x="8111715"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8.9</a:t>
              </a:r>
            </a:p>
          </p:txBody>
        </p:sp>
        <p:sp>
          <p:nvSpPr>
            <p:cNvPr id="177" name="tx177"/>
            <p:cNvSpPr/>
            <p:nvPr/>
          </p:nvSpPr>
          <p:spPr>
            <a:xfrm>
              <a:off x="7827284"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8.6</a:t>
              </a:r>
            </a:p>
          </p:txBody>
        </p:sp>
        <p:sp>
          <p:nvSpPr>
            <p:cNvPr id="178" name="tx178"/>
            <p:cNvSpPr/>
            <p:nvPr/>
          </p:nvSpPr>
          <p:spPr>
            <a:xfrm>
              <a:off x="7808278"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8.5</a:t>
              </a:r>
            </a:p>
          </p:txBody>
        </p:sp>
        <p:sp>
          <p:nvSpPr>
            <p:cNvPr id="179" name="tx179"/>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0" name="tx180"/>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1" name="tx181"/>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2" name="tx182"/>
            <p:cNvSpPr/>
            <p:nvPr/>
          </p:nvSpPr>
          <p:spPr>
            <a:xfrm>
              <a:off x="1121666"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 M</a:t>
              </a:r>
            </a:p>
          </p:txBody>
        </p:sp>
        <p:sp>
          <p:nvSpPr>
            <p:cNvPr id="183" name="tx183"/>
            <p:cNvSpPr/>
            <p:nvPr/>
          </p:nvSpPr>
          <p:spPr>
            <a:xfrm>
              <a:off x="2964698"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 M</a:t>
              </a:r>
            </a:p>
          </p:txBody>
        </p:sp>
        <p:sp>
          <p:nvSpPr>
            <p:cNvPr id="184" name="tx184"/>
            <p:cNvSpPr/>
            <p:nvPr/>
          </p:nvSpPr>
          <p:spPr>
            <a:xfrm>
              <a:off x="4807730"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85" name="tx185"/>
            <p:cNvSpPr/>
            <p:nvPr/>
          </p:nvSpPr>
          <p:spPr>
            <a:xfrm>
              <a:off x="6650761"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 M</a:t>
              </a:r>
            </a:p>
          </p:txBody>
        </p:sp>
        <p:sp>
          <p:nvSpPr>
            <p:cNvPr id="186" name="tx186"/>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7" name="tx187"/>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8" name="tx188"/>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(85%) was within 1% of coverage in 2019 (86%).
The number of children vaccinated with MCV1 decreased 5% from 7.6 million in 2019 to 7.2 million in 2025.
The number of surviving infants decreased approximately 4% from 8.9 million in 2019 to 8.5 million in 2025.
In 2025, 399,000 fewer children were vaccinated than in 2019.
In 2025, there were 392,000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9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MCV1 coverage was 85%: 7.2 million children received the measles vaccine, but 1.3 million remain unvaccinated against the highly contagious disease.</a:t>
            </a:r>
          </a:p>
        </p:txBody>
      </p:sp>
      <p:grpSp xmlns:pic="http://schemas.openxmlformats.org/drawingml/2006/picture">
        <p:nvGrpSpPr>
          <p:cNvPr id="191" name=""/>
          <p:cNvGrpSpPr/>
          <p:nvPr/>
        </p:nvGrpSpPr>
        <p:grpSpPr>
          <a:xfrm>
            <a:off x="292608" y="1005840"/>
            <a:ext cx="8595360" cy="28575"/>
            <a:chOff x="292608" y="1005840"/>
            <a:chExt cx="8595360" cy="28575"/>
          </a:xfrm>
        </p:grpSpPr>
        <p:sp>
          <p:nvSpPr>
            <p:cNvPr id="19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891362" y="4710897"/>
              <a:ext cx="263115" cy="249112"/>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5" name="rc5"/>
            <p:cNvSpPr/>
            <p:nvPr/>
          </p:nvSpPr>
          <p:spPr>
            <a:xfrm>
              <a:off x="2154477" y="4710897"/>
              <a:ext cx="263115" cy="24911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 name="rc6"/>
            <p:cNvSpPr/>
            <p:nvPr/>
          </p:nvSpPr>
          <p:spPr>
            <a:xfrm>
              <a:off x="2417592" y="4710897"/>
              <a:ext cx="263115"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 name="rc7"/>
            <p:cNvSpPr/>
            <p:nvPr/>
          </p:nvSpPr>
          <p:spPr>
            <a:xfrm>
              <a:off x="2680708" y="4710897"/>
              <a:ext cx="263115" cy="24911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 name="rc8"/>
            <p:cNvSpPr/>
            <p:nvPr/>
          </p:nvSpPr>
          <p:spPr>
            <a:xfrm>
              <a:off x="2943823" y="4710897"/>
              <a:ext cx="263115" cy="24911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 name="rc9"/>
            <p:cNvSpPr/>
            <p:nvPr/>
          </p:nvSpPr>
          <p:spPr>
            <a:xfrm>
              <a:off x="3206938" y="4710897"/>
              <a:ext cx="263115" cy="249112"/>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0" name="rc10"/>
            <p:cNvSpPr/>
            <p:nvPr/>
          </p:nvSpPr>
          <p:spPr>
            <a:xfrm>
              <a:off x="3470054" y="4710897"/>
              <a:ext cx="263115" cy="249112"/>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1" name="rc11"/>
            <p:cNvSpPr/>
            <p:nvPr/>
          </p:nvSpPr>
          <p:spPr>
            <a:xfrm>
              <a:off x="3733169" y="4710897"/>
              <a:ext cx="263115" cy="24911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2" name="rc12"/>
            <p:cNvSpPr/>
            <p:nvPr/>
          </p:nvSpPr>
          <p:spPr>
            <a:xfrm>
              <a:off x="3996284" y="4710897"/>
              <a:ext cx="263115" cy="24911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3" name="rc13"/>
            <p:cNvSpPr/>
            <p:nvPr/>
          </p:nvSpPr>
          <p:spPr>
            <a:xfrm>
              <a:off x="4259400" y="4710897"/>
              <a:ext cx="263115" cy="24911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 name="rc14"/>
            <p:cNvSpPr/>
            <p:nvPr/>
          </p:nvSpPr>
          <p:spPr>
            <a:xfrm>
              <a:off x="4522515" y="4710897"/>
              <a:ext cx="263115" cy="24911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5" name="rc15"/>
            <p:cNvSpPr/>
            <p:nvPr/>
          </p:nvSpPr>
          <p:spPr>
            <a:xfrm>
              <a:off x="4785630" y="4710897"/>
              <a:ext cx="263115" cy="24911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 name="rc16"/>
            <p:cNvSpPr/>
            <p:nvPr/>
          </p:nvSpPr>
          <p:spPr>
            <a:xfrm>
              <a:off x="5048746" y="4710897"/>
              <a:ext cx="263115" cy="24911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 name="rc17"/>
            <p:cNvSpPr/>
            <p:nvPr/>
          </p:nvSpPr>
          <p:spPr>
            <a:xfrm>
              <a:off x="5311861" y="4710897"/>
              <a:ext cx="263115" cy="24911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8" name="rc18"/>
            <p:cNvSpPr/>
            <p:nvPr/>
          </p:nvSpPr>
          <p:spPr>
            <a:xfrm>
              <a:off x="5574976" y="4710897"/>
              <a:ext cx="263115" cy="24911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9" name="rc19"/>
            <p:cNvSpPr/>
            <p:nvPr/>
          </p:nvSpPr>
          <p:spPr>
            <a:xfrm>
              <a:off x="5838092" y="4710897"/>
              <a:ext cx="263115" cy="249112"/>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0" name="rc20"/>
            <p:cNvSpPr/>
            <p:nvPr/>
          </p:nvSpPr>
          <p:spPr>
            <a:xfrm>
              <a:off x="6101207" y="4710897"/>
              <a:ext cx="263115" cy="249112"/>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1" name="rc21"/>
            <p:cNvSpPr/>
            <p:nvPr/>
          </p:nvSpPr>
          <p:spPr>
            <a:xfrm>
              <a:off x="6364322" y="4710897"/>
              <a:ext cx="263115" cy="249112"/>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2" name="rc22"/>
            <p:cNvSpPr/>
            <p:nvPr/>
          </p:nvSpPr>
          <p:spPr>
            <a:xfrm>
              <a:off x="6627438" y="4710897"/>
              <a:ext cx="263115" cy="24911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3" name="rc23"/>
            <p:cNvSpPr/>
            <p:nvPr/>
          </p:nvSpPr>
          <p:spPr>
            <a:xfrm>
              <a:off x="6890553" y="4710897"/>
              <a:ext cx="263115" cy="24911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4" name="rc24"/>
            <p:cNvSpPr/>
            <p:nvPr/>
          </p:nvSpPr>
          <p:spPr>
            <a:xfrm>
              <a:off x="7153668" y="4710897"/>
              <a:ext cx="263115" cy="24911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5" name="rc25"/>
            <p:cNvSpPr/>
            <p:nvPr/>
          </p:nvSpPr>
          <p:spPr>
            <a:xfrm>
              <a:off x="7416784" y="4710897"/>
              <a:ext cx="263115" cy="249112"/>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6" name="rc26"/>
            <p:cNvSpPr/>
            <p:nvPr/>
          </p:nvSpPr>
          <p:spPr>
            <a:xfrm>
              <a:off x="7679899" y="4710897"/>
              <a:ext cx="263115" cy="24911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7" name="rc27"/>
            <p:cNvSpPr/>
            <p:nvPr/>
          </p:nvSpPr>
          <p:spPr>
            <a:xfrm>
              <a:off x="7943014" y="4710897"/>
              <a:ext cx="263115"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8" name="rc28"/>
            <p:cNvSpPr/>
            <p:nvPr/>
          </p:nvSpPr>
          <p:spPr>
            <a:xfrm>
              <a:off x="8206130" y="4710897"/>
              <a:ext cx="263115" cy="24911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9" name="rc29"/>
            <p:cNvSpPr/>
            <p:nvPr/>
          </p:nvSpPr>
          <p:spPr>
            <a:xfrm>
              <a:off x="8469245" y="4710897"/>
              <a:ext cx="263115"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0" name="rc30"/>
            <p:cNvSpPr/>
            <p:nvPr/>
          </p:nvSpPr>
          <p:spPr>
            <a:xfrm>
              <a:off x="1891362" y="2717995"/>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 name="rc31"/>
            <p:cNvSpPr/>
            <p:nvPr/>
          </p:nvSpPr>
          <p:spPr>
            <a:xfrm>
              <a:off x="2154477" y="2717995"/>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2" name="rc32"/>
            <p:cNvSpPr/>
            <p:nvPr/>
          </p:nvSpPr>
          <p:spPr>
            <a:xfrm>
              <a:off x="2417592" y="2717995"/>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3" name="rc33"/>
            <p:cNvSpPr/>
            <p:nvPr/>
          </p:nvSpPr>
          <p:spPr>
            <a:xfrm>
              <a:off x="2680708" y="2717995"/>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4" name="rc34"/>
            <p:cNvSpPr/>
            <p:nvPr/>
          </p:nvSpPr>
          <p:spPr>
            <a:xfrm>
              <a:off x="2943823" y="2717995"/>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5" name="rc35"/>
            <p:cNvSpPr/>
            <p:nvPr/>
          </p:nvSpPr>
          <p:spPr>
            <a:xfrm>
              <a:off x="3206938" y="2717995"/>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6" name="rc36"/>
            <p:cNvSpPr/>
            <p:nvPr/>
          </p:nvSpPr>
          <p:spPr>
            <a:xfrm>
              <a:off x="3470054" y="2717995"/>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7" name="rc37"/>
            <p:cNvSpPr/>
            <p:nvPr/>
          </p:nvSpPr>
          <p:spPr>
            <a:xfrm>
              <a:off x="3733169" y="2717995"/>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 name="rc38"/>
            <p:cNvSpPr/>
            <p:nvPr/>
          </p:nvSpPr>
          <p:spPr>
            <a:xfrm>
              <a:off x="3996284" y="2717995"/>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9" name="rc39"/>
            <p:cNvSpPr/>
            <p:nvPr/>
          </p:nvSpPr>
          <p:spPr>
            <a:xfrm>
              <a:off x="4259400" y="2717995"/>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0" name="rc40"/>
            <p:cNvSpPr/>
            <p:nvPr/>
          </p:nvSpPr>
          <p:spPr>
            <a:xfrm>
              <a:off x="4522515" y="2717995"/>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 name="rc41"/>
            <p:cNvSpPr/>
            <p:nvPr/>
          </p:nvSpPr>
          <p:spPr>
            <a:xfrm>
              <a:off x="4785630" y="2717995"/>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 name="rc42"/>
            <p:cNvSpPr/>
            <p:nvPr/>
          </p:nvSpPr>
          <p:spPr>
            <a:xfrm>
              <a:off x="5048746" y="2717995"/>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5311861" y="2717995"/>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5574976" y="2717995"/>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 name="rc45"/>
            <p:cNvSpPr/>
            <p:nvPr/>
          </p:nvSpPr>
          <p:spPr>
            <a:xfrm>
              <a:off x="5838092" y="2717995"/>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6101207" y="2717995"/>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364322" y="2717995"/>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 name="rc48"/>
            <p:cNvSpPr/>
            <p:nvPr/>
          </p:nvSpPr>
          <p:spPr>
            <a:xfrm>
              <a:off x="6627438" y="2717995"/>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 name="rc49"/>
            <p:cNvSpPr/>
            <p:nvPr/>
          </p:nvSpPr>
          <p:spPr>
            <a:xfrm>
              <a:off x="6890553" y="2717995"/>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 name="rc50"/>
            <p:cNvSpPr/>
            <p:nvPr/>
          </p:nvSpPr>
          <p:spPr>
            <a:xfrm>
              <a:off x="7153668" y="2717995"/>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1" name="rc51"/>
            <p:cNvSpPr/>
            <p:nvPr/>
          </p:nvSpPr>
          <p:spPr>
            <a:xfrm>
              <a:off x="7416784" y="2717995"/>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2" name="rc52"/>
            <p:cNvSpPr/>
            <p:nvPr/>
          </p:nvSpPr>
          <p:spPr>
            <a:xfrm>
              <a:off x="7679899" y="2717995"/>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 name="rc53"/>
            <p:cNvSpPr/>
            <p:nvPr/>
          </p:nvSpPr>
          <p:spPr>
            <a:xfrm>
              <a:off x="7943014" y="2717995"/>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 name="rc54"/>
            <p:cNvSpPr/>
            <p:nvPr/>
          </p:nvSpPr>
          <p:spPr>
            <a:xfrm>
              <a:off x="8206130" y="2717995"/>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 name="rc55"/>
            <p:cNvSpPr/>
            <p:nvPr/>
          </p:nvSpPr>
          <p:spPr>
            <a:xfrm>
              <a:off x="8469245" y="2717995"/>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6" name="rc56"/>
            <p:cNvSpPr/>
            <p:nvPr/>
          </p:nvSpPr>
          <p:spPr>
            <a:xfrm>
              <a:off x="1891362" y="4960010"/>
              <a:ext cx="263115"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7" name="rc57"/>
            <p:cNvSpPr/>
            <p:nvPr/>
          </p:nvSpPr>
          <p:spPr>
            <a:xfrm>
              <a:off x="2154477" y="4960010"/>
              <a:ext cx="263115" cy="24911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8" name="rc58"/>
            <p:cNvSpPr/>
            <p:nvPr/>
          </p:nvSpPr>
          <p:spPr>
            <a:xfrm>
              <a:off x="2417592" y="4960010"/>
              <a:ext cx="263115" cy="24911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9" name="rc59"/>
            <p:cNvSpPr/>
            <p:nvPr/>
          </p:nvSpPr>
          <p:spPr>
            <a:xfrm>
              <a:off x="2680708" y="4960010"/>
              <a:ext cx="263115"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0" name="rc60"/>
            <p:cNvSpPr/>
            <p:nvPr/>
          </p:nvSpPr>
          <p:spPr>
            <a:xfrm>
              <a:off x="2943823" y="4960010"/>
              <a:ext cx="263115"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1" name="rc61"/>
            <p:cNvSpPr/>
            <p:nvPr/>
          </p:nvSpPr>
          <p:spPr>
            <a:xfrm>
              <a:off x="3206938" y="4960010"/>
              <a:ext cx="263115"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2" name="rc62"/>
            <p:cNvSpPr/>
            <p:nvPr/>
          </p:nvSpPr>
          <p:spPr>
            <a:xfrm>
              <a:off x="3470054" y="4960010"/>
              <a:ext cx="263115" cy="24911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3" name="rc63"/>
            <p:cNvSpPr/>
            <p:nvPr/>
          </p:nvSpPr>
          <p:spPr>
            <a:xfrm>
              <a:off x="3733169" y="4960010"/>
              <a:ext cx="263115"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4" name="rc64"/>
            <p:cNvSpPr/>
            <p:nvPr/>
          </p:nvSpPr>
          <p:spPr>
            <a:xfrm>
              <a:off x="3996284" y="4960010"/>
              <a:ext cx="263115"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5" name="rc65"/>
            <p:cNvSpPr/>
            <p:nvPr/>
          </p:nvSpPr>
          <p:spPr>
            <a:xfrm>
              <a:off x="4259400" y="4960010"/>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6" name="rc66"/>
            <p:cNvSpPr/>
            <p:nvPr/>
          </p:nvSpPr>
          <p:spPr>
            <a:xfrm>
              <a:off x="4522515" y="4960010"/>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7" name="rc67"/>
            <p:cNvSpPr/>
            <p:nvPr/>
          </p:nvSpPr>
          <p:spPr>
            <a:xfrm>
              <a:off x="4785630" y="4960010"/>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8" name="rc68"/>
            <p:cNvSpPr/>
            <p:nvPr/>
          </p:nvSpPr>
          <p:spPr>
            <a:xfrm>
              <a:off x="5048746" y="4960010"/>
              <a:ext cx="263115"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9" name="rc69"/>
            <p:cNvSpPr/>
            <p:nvPr/>
          </p:nvSpPr>
          <p:spPr>
            <a:xfrm>
              <a:off x="5311861" y="4960010"/>
              <a:ext cx="263115"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0" name="rc70"/>
            <p:cNvSpPr/>
            <p:nvPr/>
          </p:nvSpPr>
          <p:spPr>
            <a:xfrm>
              <a:off x="5574976" y="4960010"/>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1" name="rc71"/>
            <p:cNvSpPr/>
            <p:nvPr/>
          </p:nvSpPr>
          <p:spPr>
            <a:xfrm>
              <a:off x="5838092" y="4960010"/>
              <a:ext cx="263115"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2" name="rc72"/>
            <p:cNvSpPr/>
            <p:nvPr/>
          </p:nvSpPr>
          <p:spPr>
            <a:xfrm>
              <a:off x="6101207" y="4960010"/>
              <a:ext cx="263115"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3" name="rc73"/>
            <p:cNvSpPr/>
            <p:nvPr/>
          </p:nvSpPr>
          <p:spPr>
            <a:xfrm>
              <a:off x="6364322" y="4960010"/>
              <a:ext cx="263115"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4" name="rc74"/>
            <p:cNvSpPr/>
            <p:nvPr/>
          </p:nvSpPr>
          <p:spPr>
            <a:xfrm>
              <a:off x="6627438" y="4960010"/>
              <a:ext cx="263115"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5" name="rc75"/>
            <p:cNvSpPr/>
            <p:nvPr/>
          </p:nvSpPr>
          <p:spPr>
            <a:xfrm>
              <a:off x="6890553" y="4960010"/>
              <a:ext cx="263115"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6" name="rc76"/>
            <p:cNvSpPr/>
            <p:nvPr/>
          </p:nvSpPr>
          <p:spPr>
            <a:xfrm>
              <a:off x="7153668" y="4960010"/>
              <a:ext cx="263115" cy="24911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7" name="rc77"/>
            <p:cNvSpPr/>
            <p:nvPr/>
          </p:nvSpPr>
          <p:spPr>
            <a:xfrm>
              <a:off x="7416784" y="4960010"/>
              <a:ext cx="263115" cy="24911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78" name="rc78"/>
            <p:cNvSpPr/>
            <p:nvPr/>
          </p:nvSpPr>
          <p:spPr>
            <a:xfrm>
              <a:off x="7679899" y="4960010"/>
              <a:ext cx="263115"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9" name="rc79"/>
            <p:cNvSpPr/>
            <p:nvPr/>
          </p:nvSpPr>
          <p:spPr>
            <a:xfrm>
              <a:off x="7943014" y="4960010"/>
              <a:ext cx="263115"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0" name="rc80"/>
            <p:cNvSpPr/>
            <p:nvPr/>
          </p:nvSpPr>
          <p:spPr>
            <a:xfrm>
              <a:off x="8206130" y="4960010"/>
              <a:ext cx="263115"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1" name="rc81"/>
            <p:cNvSpPr/>
            <p:nvPr/>
          </p:nvSpPr>
          <p:spPr>
            <a:xfrm>
              <a:off x="8469245" y="4960010"/>
              <a:ext cx="263115"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2" name="rc82"/>
            <p:cNvSpPr/>
            <p:nvPr/>
          </p:nvSpPr>
          <p:spPr>
            <a:xfrm>
              <a:off x="1891362" y="1721544"/>
              <a:ext cx="263115"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3" name="rc83"/>
            <p:cNvSpPr/>
            <p:nvPr/>
          </p:nvSpPr>
          <p:spPr>
            <a:xfrm>
              <a:off x="2154477" y="1721544"/>
              <a:ext cx="263115"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4" name="rc84"/>
            <p:cNvSpPr/>
            <p:nvPr/>
          </p:nvSpPr>
          <p:spPr>
            <a:xfrm>
              <a:off x="2417592" y="1721544"/>
              <a:ext cx="263115"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5" name="rc85"/>
            <p:cNvSpPr/>
            <p:nvPr/>
          </p:nvSpPr>
          <p:spPr>
            <a:xfrm>
              <a:off x="2680708" y="1721544"/>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6" name="rc86"/>
            <p:cNvSpPr/>
            <p:nvPr/>
          </p:nvSpPr>
          <p:spPr>
            <a:xfrm>
              <a:off x="2943823" y="1721544"/>
              <a:ext cx="263115"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7" name="rc87"/>
            <p:cNvSpPr/>
            <p:nvPr/>
          </p:nvSpPr>
          <p:spPr>
            <a:xfrm>
              <a:off x="3206938" y="1721544"/>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8" name="rc88"/>
            <p:cNvSpPr/>
            <p:nvPr/>
          </p:nvSpPr>
          <p:spPr>
            <a:xfrm>
              <a:off x="3470054" y="1721544"/>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9" name="rc89"/>
            <p:cNvSpPr/>
            <p:nvPr/>
          </p:nvSpPr>
          <p:spPr>
            <a:xfrm>
              <a:off x="3733169" y="1721544"/>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0" name="rc90"/>
            <p:cNvSpPr/>
            <p:nvPr/>
          </p:nvSpPr>
          <p:spPr>
            <a:xfrm>
              <a:off x="3996284" y="1721544"/>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1" name="rc91"/>
            <p:cNvSpPr/>
            <p:nvPr/>
          </p:nvSpPr>
          <p:spPr>
            <a:xfrm>
              <a:off x="4259400" y="1721544"/>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2" name="rc92"/>
            <p:cNvSpPr/>
            <p:nvPr/>
          </p:nvSpPr>
          <p:spPr>
            <a:xfrm>
              <a:off x="4522515" y="1721544"/>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3" name="rc93"/>
            <p:cNvSpPr/>
            <p:nvPr/>
          </p:nvSpPr>
          <p:spPr>
            <a:xfrm>
              <a:off x="4785630" y="1721544"/>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4" name="rc94"/>
            <p:cNvSpPr/>
            <p:nvPr/>
          </p:nvSpPr>
          <p:spPr>
            <a:xfrm>
              <a:off x="5048746" y="1721544"/>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5" name="rc95"/>
            <p:cNvSpPr/>
            <p:nvPr/>
          </p:nvSpPr>
          <p:spPr>
            <a:xfrm>
              <a:off x="5311861" y="1721544"/>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6" name="rc96"/>
            <p:cNvSpPr/>
            <p:nvPr/>
          </p:nvSpPr>
          <p:spPr>
            <a:xfrm>
              <a:off x="5574976" y="1721544"/>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7" name="rc97"/>
            <p:cNvSpPr/>
            <p:nvPr/>
          </p:nvSpPr>
          <p:spPr>
            <a:xfrm>
              <a:off x="5838092" y="1721544"/>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8" name="rc98"/>
            <p:cNvSpPr/>
            <p:nvPr/>
          </p:nvSpPr>
          <p:spPr>
            <a:xfrm>
              <a:off x="6101207" y="1721544"/>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9" name="rc99"/>
            <p:cNvSpPr/>
            <p:nvPr/>
          </p:nvSpPr>
          <p:spPr>
            <a:xfrm>
              <a:off x="6364322" y="1721544"/>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0" name="rc100"/>
            <p:cNvSpPr/>
            <p:nvPr/>
          </p:nvSpPr>
          <p:spPr>
            <a:xfrm>
              <a:off x="6627438" y="1721544"/>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90553" y="1721544"/>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53668" y="1721544"/>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3" name="rc103"/>
            <p:cNvSpPr/>
            <p:nvPr/>
          </p:nvSpPr>
          <p:spPr>
            <a:xfrm>
              <a:off x="7416784" y="1721544"/>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4" name="rc104"/>
            <p:cNvSpPr/>
            <p:nvPr/>
          </p:nvSpPr>
          <p:spPr>
            <a:xfrm>
              <a:off x="7679899" y="1721544"/>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5" name="rc105"/>
            <p:cNvSpPr/>
            <p:nvPr/>
          </p:nvSpPr>
          <p:spPr>
            <a:xfrm>
              <a:off x="7943014" y="1721544"/>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6" name="rc106"/>
            <p:cNvSpPr/>
            <p:nvPr/>
          </p:nvSpPr>
          <p:spPr>
            <a:xfrm>
              <a:off x="8206130" y="1721544"/>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7" name="rc107"/>
            <p:cNvSpPr/>
            <p:nvPr/>
          </p:nvSpPr>
          <p:spPr>
            <a:xfrm>
              <a:off x="8469245" y="1721544"/>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8" name="rc108"/>
            <p:cNvSpPr/>
            <p:nvPr/>
          </p:nvSpPr>
          <p:spPr>
            <a:xfrm>
              <a:off x="1891362" y="5209122"/>
              <a:ext cx="263115"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9" name="rc109"/>
            <p:cNvSpPr/>
            <p:nvPr/>
          </p:nvSpPr>
          <p:spPr>
            <a:xfrm>
              <a:off x="2154477" y="5209122"/>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0" name="rc110"/>
            <p:cNvSpPr/>
            <p:nvPr/>
          </p:nvSpPr>
          <p:spPr>
            <a:xfrm>
              <a:off x="2417592" y="5209122"/>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1" name="rc111"/>
            <p:cNvSpPr/>
            <p:nvPr/>
          </p:nvSpPr>
          <p:spPr>
            <a:xfrm>
              <a:off x="2680708" y="5209122"/>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2" name="rc112"/>
            <p:cNvSpPr/>
            <p:nvPr/>
          </p:nvSpPr>
          <p:spPr>
            <a:xfrm>
              <a:off x="2943823" y="5209122"/>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3" name="rc113"/>
            <p:cNvSpPr/>
            <p:nvPr/>
          </p:nvSpPr>
          <p:spPr>
            <a:xfrm>
              <a:off x="3206938" y="5209122"/>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4" name="rc114"/>
            <p:cNvSpPr/>
            <p:nvPr/>
          </p:nvSpPr>
          <p:spPr>
            <a:xfrm>
              <a:off x="3470054" y="5209122"/>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5" name="rc115"/>
            <p:cNvSpPr/>
            <p:nvPr/>
          </p:nvSpPr>
          <p:spPr>
            <a:xfrm>
              <a:off x="3733169" y="5209122"/>
              <a:ext cx="263115"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6" name="rc116"/>
            <p:cNvSpPr/>
            <p:nvPr/>
          </p:nvSpPr>
          <p:spPr>
            <a:xfrm>
              <a:off x="3996284" y="5209122"/>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7" name="rc117"/>
            <p:cNvSpPr/>
            <p:nvPr/>
          </p:nvSpPr>
          <p:spPr>
            <a:xfrm>
              <a:off x="4259400" y="5209122"/>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8" name="rc118"/>
            <p:cNvSpPr/>
            <p:nvPr/>
          </p:nvSpPr>
          <p:spPr>
            <a:xfrm>
              <a:off x="4522515" y="5209122"/>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9" name="rc119"/>
            <p:cNvSpPr/>
            <p:nvPr/>
          </p:nvSpPr>
          <p:spPr>
            <a:xfrm>
              <a:off x="4785630" y="5209122"/>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0" name="rc120"/>
            <p:cNvSpPr/>
            <p:nvPr/>
          </p:nvSpPr>
          <p:spPr>
            <a:xfrm>
              <a:off x="5048746" y="5209122"/>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1" name="rc121"/>
            <p:cNvSpPr/>
            <p:nvPr/>
          </p:nvSpPr>
          <p:spPr>
            <a:xfrm>
              <a:off x="5311861" y="5209122"/>
              <a:ext cx="263115"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2" name="rc122"/>
            <p:cNvSpPr/>
            <p:nvPr/>
          </p:nvSpPr>
          <p:spPr>
            <a:xfrm>
              <a:off x="5574976" y="5209122"/>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3" name="rc123"/>
            <p:cNvSpPr/>
            <p:nvPr/>
          </p:nvSpPr>
          <p:spPr>
            <a:xfrm>
              <a:off x="5838092" y="5209122"/>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4" name="rc124"/>
            <p:cNvSpPr/>
            <p:nvPr/>
          </p:nvSpPr>
          <p:spPr>
            <a:xfrm>
              <a:off x="6101207" y="5209122"/>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5" name="rc125"/>
            <p:cNvSpPr/>
            <p:nvPr/>
          </p:nvSpPr>
          <p:spPr>
            <a:xfrm>
              <a:off x="6364322" y="5209122"/>
              <a:ext cx="263115"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6" name="rc126"/>
            <p:cNvSpPr/>
            <p:nvPr/>
          </p:nvSpPr>
          <p:spPr>
            <a:xfrm>
              <a:off x="6627438" y="5209122"/>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7" name="rc127"/>
            <p:cNvSpPr/>
            <p:nvPr/>
          </p:nvSpPr>
          <p:spPr>
            <a:xfrm>
              <a:off x="6890553" y="5209122"/>
              <a:ext cx="263115"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8" name="rc128"/>
            <p:cNvSpPr/>
            <p:nvPr/>
          </p:nvSpPr>
          <p:spPr>
            <a:xfrm>
              <a:off x="7153668" y="5209122"/>
              <a:ext cx="263115"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9" name="rc129"/>
            <p:cNvSpPr/>
            <p:nvPr/>
          </p:nvSpPr>
          <p:spPr>
            <a:xfrm>
              <a:off x="7416784" y="5209122"/>
              <a:ext cx="263115"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0" name="rc130"/>
            <p:cNvSpPr/>
            <p:nvPr/>
          </p:nvSpPr>
          <p:spPr>
            <a:xfrm>
              <a:off x="7679899" y="5209122"/>
              <a:ext cx="263115" cy="24911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1" name="rc131"/>
            <p:cNvSpPr/>
            <p:nvPr/>
          </p:nvSpPr>
          <p:spPr>
            <a:xfrm>
              <a:off x="7943014" y="5209122"/>
              <a:ext cx="263115" cy="24911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2" name="rc132"/>
            <p:cNvSpPr/>
            <p:nvPr/>
          </p:nvSpPr>
          <p:spPr>
            <a:xfrm>
              <a:off x="8206130" y="5209122"/>
              <a:ext cx="263115"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3" name="rc133"/>
            <p:cNvSpPr/>
            <p:nvPr/>
          </p:nvSpPr>
          <p:spPr>
            <a:xfrm>
              <a:off x="8469245" y="5209122"/>
              <a:ext cx="263115"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4" name="rc134"/>
            <p:cNvSpPr/>
            <p:nvPr/>
          </p:nvSpPr>
          <p:spPr>
            <a:xfrm>
              <a:off x="1891362" y="1223318"/>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5" name="rc135"/>
            <p:cNvSpPr/>
            <p:nvPr/>
          </p:nvSpPr>
          <p:spPr>
            <a:xfrm>
              <a:off x="2154477" y="1223318"/>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6" name="rc136"/>
            <p:cNvSpPr/>
            <p:nvPr/>
          </p:nvSpPr>
          <p:spPr>
            <a:xfrm>
              <a:off x="2417592" y="1223318"/>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7" name="rc137"/>
            <p:cNvSpPr/>
            <p:nvPr/>
          </p:nvSpPr>
          <p:spPr>
            <a:xfrm>
              <a:off x="2680708" y="122331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2943823" y="122331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3206938" y="1223318"/>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0" name="rc140"/>
            <p:cNvSpPr/>
            <p:nvPr/>
          </p:nvSpPr>
          <p:spPr>
            <a:xfrm>
              <a:off x="3470054" y="1223318"/>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1" name="rc141"/>
            <p:cNvSpPr/>
            <p:nvPr/>
          </p:nvSpPr>
          <p:spPr>
            <a:xfrm>
              <a:off x="3733169" y="1223318"/>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2" name="rc142"/>
            <p:cNvSpPr/>
            <p:nvPr/>
          </p:nvSpPr>
          <p:spPr>
            <a:xfrm>
              <a:off x="3996284" y="1223318"/>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3" name="rc143"/>
            <p:cNvSpPr/>
            <p:nvPr/>
          </p:nvSpPr>
          <p:spPr>
            <a:xfrm>
              <a:off x="4259400" y="122331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4522515" y="122331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4785630" y="122331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5048746" y="122331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5311861" y="122331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5574976" y="122331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5838092" y="122331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6101207" y="122331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1" name="rc151"/>
            <p:cNvSpPr/>
            <p:nvPr/>
          </p:nvSpPr>
          <p:spPr>
            <a:xfrm>
              <a:off x="6364322" y="122331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6627438" y="122331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3" name="rc153"/>
            <p:cNvSpPr/>
            <p:nvPr/>
          </p:nvSpPr>
          <p:spPr>
            <a:xfrm>
              <a:off x="6890553" y="122331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4" name="rc154"/>
            <p:cNvSpPr/>
            <p:nvPr/>
          </p:nvSpPr>
          <p:spPr>
            <a:xfrm>
              <a:off x="7153668" y="1223318"/>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5" name="rc155"/>
            <p:cNvSpPr/>
            <p:nvPr/>
          </p:nvSpPr>
          <p:spPr>
            <a:xfrm>
              <a:off x="7416784" y="122331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7679899" y="122331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7943014" y="122331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8206130" y="122331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8469245" y="122331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1891362" y="3465333"/>
              <a:ext cx="263115"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1" name="rc161"/>
            <p:cNvSpPr/>
            <p:nvPr/>
          </p:nvSpPr>
          <p:spPr>
            <a:xfrm>
              <a:off x="2154477" y="3465333"/>
              <a:ext cx="263115"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2" name="rc162"/>
            <p:cNvSpPr/>
            <p:nvPr/>
          </p:nvSpPr>
          <p:spPr>
            <a:xfrm>
              <a:off x="2417592" y="3465333"/>
              <a:ext cx="263115"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3" name="rc163"/>
            <p:cNvSpPr/>
            <p:nvPr/>
          </p:nvSpPr>
          <p:spPr>
            <a:xfrm>
              <a:off x="2680708" y="3465333"/>
              <a:ext cx="263115"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4" name="rc164"/>
            <p:cNvSpPr/>
            <p:nvPr/>
          </p:nvSpPr>
          <p:spPr>
            <a:xfrm>
              <a:off x="2943823" y="3465333"/>
              <a:ext cx="263115"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5" name="rc165"/>
            <p:cNvSpPr/>
            <p:nvPr/>
          </p:nvSpPr>
          <p:spPr>
            <a:xfrm>
              <a:off x="3206938" y="3465333"/>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6" name="rc166"/>
            <p:cNvSpPr/>
            <p:nvPr/>
          </p:nvSpPr>
          <p:spPr>
            <a:xfrm>
              <a:off x="3470054" y="3465333"/>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7" name="rc167"/>
            <p:cNvSpPr/>
            <p:nvPr/>
          </p:nvSpPr>
          <p:spPr>
            <a:xfrm>
              <a:off x="3733169" y="3465333"/>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8" name="rc168"/>
            <p:cNvSpPr/>
            <p:nvPr/>
          </p:nvSpPr>
          <p:spPr>
            <a:xfrm>
              <a:off x="3996284" y="3465333"/>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9" name="rc169"/>
            <p:cNvSpPr/>
            <p:nvPr/>
          </p:nvSpPr>
          <p:spPr>
            <a:xfrm>
              <a:off x="4259400" y="3465333"/>
              <a:ext cx="263115"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0" name="rc170"/>
            <p:cNvSpPr/>
            <p:nvPr/>
          </p:nvSpPr>
          <p:spPr>
            <a:xfrm>
              <a:off x="4522515" y="3465333"/>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1" name="rc171"/>
            <p:cNvSpPr/>
            <p:nvPr/>
          </p:nvSpPr>
          <p:spPr>
            <a:xfrm>
              <a:off x="4785630" y="3465333"/>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2" name="rc172"/>
            <p:cNvSpPr/>
            <p:nvPr/>
          </p:nvSpPr>
          <p:spPr>
            <a:xfrm>
              <a:off x="5048746" y="3465333"/>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3" name="rc173"/>
            <p:cNvSpPr/>
            <p:nvPr/>
          </p:nvSpPr>
          <p:spPr>
            <a:xfrm>
              <a:off x="5311861" y="3465333"/>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4" name="rc174"/>
            <p:cNvSpPr/>
            <p:nvPr/>
          </p:nvSpPr>
          <p:spPr>
            <a:xfrm>
              <a:off x="5574976" y="3465333"/>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5" name="rc175"/>
            <p:cNvSpPr/>
            <p:nvPr/>
          </p:nvSpPr>
          <p:spPr>
            <a:xfrm>
              <a:off x="5838092" y="3465333"/>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6" name="rc176"/>
            <p:cNvSpPr/>
            <p:nvPr/>
          </p:nvSpPr>
          <p:spPr>
            <a:xfrm>
              <a:off x="6101207" y="3465333"/>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7" name="rc177"/>
            <p:cNvSpPr/>
            <p:nvPr/>
          </p:nvSpPr>
          <p:spPr>
            <a:xfrm>
              <a:off x="6364322" y="3465333"/>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8" name="rc178"/>
            <p:cNvSpPr/>
            <p:nvPr/>
          </p:nvSpPr>
          <p:spPr>
            <a:xfrm>
              <a:off x="6627438" y="3465333"/>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9" name="rc179"/>
            <p:cNvSpPr/>
            <p:nvPr/>
          </p:nvSpPr>
          <p:spPr>
            <a:xfrm>
              <a:off x="6890553" y="3465333"/>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0" name="rc180"/>
            <p:cNvSpPr/>
            <p:nvPr/>
          </p:nvSpPr>
          <p:spPr>
            <a:xfrm>
              <a:off x="7153668" y="3465333"/>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1" name="rc181"/>
            <p:cNvSpPr/>
            <p:nvPr/>
          </p:nvSpPr>
          <p:spPr>
            <a:xfrm>
              <a:off x="7416784" y="3465333"/>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2" name="rc182"/>
            <p:cNvSpPr/>
            <p:nvPr/>
          </p:nvSpPr>
          <p:spPr>
            <a:xfrm>
              <a:off x="7679899" y="3465333"/>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3" name="rc183"/>
            <p:cNvSpPr/>
            <p:nvPr/>
          </p:nvSpPr>
          <p:spPr>
            <a:xfrm>
              <a:off x="7943014" y="3465333"/>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4" name="rc184"/>
            <p:cNvSpPr/>
            <p:nvPr/>
          </p:nvSpPr>
          <p:spPr>
            <a:xfrm>
              <a:off x="8206130" y="3465333"/>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5" name="rc185"/>
            <p:cNvSpPr/>
            <p:nvPr/>
          </p:nvSpPr>
          <p:spPr>
            <a:xfrm>
              <a:off x="8469245" y="3465333"/>
              <a:ext cx="263115"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6" name="rc186"/>
            <p:cNvSpPr/>
            <p:nvPr/>
          </p:nvSpPr>
          <p:spPr>
            <a:xfrm>
              <a:off x="1891362" y="1472431"/>
              <a:ext cx="263115"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7" name="rc187"/>
            <p:cNvSpPr/>
            <p:nvPr/>
          </p:nvSpPr>
          <p:spPr>
            <a:xfrm>
              <a:off x="2154477" y="1472431"/>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8" name="rc188"/>
            <p:cNvSpPr/>
            <p:nvPr/>
          </p:nvSpPr>
          <p:spPr>
            <a:xfrm>
              <a:off x="2417592" y="1472431"/>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9" name="rc189"/>
            <p:cNvSpPr/>
            <p:nvPr/>
          </p:nvSpPr>
          <p:spPr>
            <a:xfrm>
              <a:off x="2680708" y="1472431"/>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0" name="rc190"/>
            <p:cNvSpPr/>
            <p:nvPr/>
          </p:nvSpPr>
          <p:spPr>
            <a:xfrm>
              <a:off x="2943823" y="1472431"/>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1" name="rc191"/>
            <p:cNvSpPr/>
            <p:nvPr/>
          </p:nvSpPr>
          <p:spPr>
            <a:xfrm>
              <a:off x="3206938" y="1472431"/>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2" name="rc192"/>
            <p:cNvSpPr/>
            <p:nvPr/>
          </p:nvSpPr>
          <p:spPr>
            <a:xfrm>
              <a:off x="3470054" y="1472431"/>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3" name="rc193"/>
            <p:cNvSpPr/>
            <p:nvPr/>
          </p:nvSpPr>
          <p:spPr>
            <a:xfrm>
              <a:off x="3733169" y="1472431"/>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4" name="rc194"/>
            <p:cNvSpPr/>
            <p:nvPr/>
          </p:nvSpPr>
          <p:spPr>
            <a:xfrm>
              <a:off x="3996284" y="1472431"/>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5" name="rc195"/>
            <p:cNvSpPr/>
            <p:nvPr/>
          </p:nvSpPr>
          <p:spPr>
            <a:xfrm>
              <a:off x="4259400" y="1472431"/>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6" name="rc196"/>
            <p:cNvSpPr/>
            <p:nvPr/>
          </p:nvSpPr>
          <p:spPr>
            <a:xfrm>
              <a:off x="4522515" y="1472431"/>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7" name="rc197"/>
            <p:cNvSpPr/>
            <p:nvPr/>
          </p:nvSpPr>
          <p:spPr>
            <a:xfrm>
              <a:off x="4785630" y="1472431"/>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8" name="rc198"/>
            <p:cNvSpPr/>
            <p:nvPr/>
          </p:nvSpPr>
          <p:spPr>
            <a:xfrm>
              <a:off x="5048746" y="1472431"/>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5311861" y="1472431"/>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5574976" y="1472431"/>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5838092" y="1472431"/>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6101207" y="1472431"/>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6364322" y="1472431"/>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6627438" y="1472431"/>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5" name="rc205"/>
            <p:cNvSpPr/>
            <p:nvPr/>
          </p:nvSpPr>
          <p:spPr>
            <a:xfrm>
              <a:off x="6890553" y="1472431"/>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6" name="rc206"/>
            <p:cNvSpPr/>
            <p:nvPr/>
          </p:nvSpPr>
          <p:spPr>
            <a:xfrm>
              <a:off x="7153668" y="1472431"/>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7" name="rc207"/>
            <p:cNvSpPr/>
            <p:nvPr/>
          </p:nvSpPr>
          <p:spPr>
            <a:xfrm>
              <a:off x="7416784" y="1472431"/>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8" name="rc208"/>
            <p:cNvSpPr/>
            <p:nvPr/>
          </p:nvSpPr>
          <p:spPr>
            <a:xfrm>
              <a:off x="7679899" y="1472431"/>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9" name="rc209"/>
            <p:cNvSpPr/>
            <p:nvPr/>
          </p:nvSpPr>
          <p:spPr>
            <a:xfrm>
              <a:off x="7943014" y="1472431"/>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0" name="rc210"/>
            <p:cNvSpPr/>
            <p:nvPr/>
          </p:nvSpPr>
          <p:spPr>
            <a:xfrm>
              <a:off x="8206130" y="1472431"/>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8469245" y="1472431"/>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2" name="rc212"/>
            <p:cNvSpPr/>
            <p:nvPr/>
          </p:nvSpPr>
          <p:spPr>
            <a:xfrm>
              <a:off x="1891362" y="3216220"/>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3" name="rc213"/>
            <p:cNvSpPr/>
            <p:nvPr/>
          </p:nvSpPr>
          <p:spPr>
            <a:xfrm>
              <a:off x="2154477" y="3216220"/>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4" name="rc214"/>
            <p:cNvSpPr/>
            <p:nvPr/>
          </p:nvSpPr>
          <p:spPr>
            <a:xfrm>
              <a:off x="2417592" y="3216220"/>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5" name="rc215"/>
            <p:cNvSpPr/>
            <p:nvPr/>
          </p:nvSpPr>
          <p:spPr>
            <a:xfrm>
              <a:off x="2680708" y="3216220"/>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6" name="rc216"/>
            <p:cNvSpPr/>
            <p:nvPr/>
          </p:nvSpPr>
          <p:spPr>
            <a:xfrm>
              <a:off x="2943823" y="3216220"/>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7" name="rc217"/>
            <p:cNvSpPr/>
            <p:nvPr/>
          </p:nvSpPr>
          <p:spPr>
            <a:xfrm>
              <a:off x="3206938" y="3216220"/>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8" name="rc218"/>
            <p:cNvSpPr/>
            <p:nvPr/>
          </p:nvSpPr>
          <p:spPr>
            <a:xfrm>
              <a:off x="3470054" y="3216220"/>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9" name="rc219"/>
            <p:cNvSpPr/>
            <p:nvPr/>
          </p:nvSpPr>
          <p:spPr>
            <a:xfrm>
              <a:off x="3733169" y="3216220"/>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0" name="rc220"/>
            <p:cNvSpPr/>
            <p:nvPr/>
          </p:nvSpPr>
          <p:spPr>
            <a:xfrm>
              <a:off x="3996284" y="3216220"/>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1" name="rc221"/>
            <p:cNvSpPr/>
            <p:nvPr/>
          </p:nvSpPr>
          <p:spPr>
            <a:xfrm>
              <a:off x="4259400" y="3216220"/>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2" name="rc222"/>
            <p:cNvSpPr/>
            <p:nvPr/>
          </p:nvSpPr>
          <p:spPr>
            <a:xfrm>
              <a:off x="4522515" y="3216220"/>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3" name="rc223"/>
            <p:cNvSpPr/>
            <p:nvPr/>
          </p:nvSpPr>
          <p:spPr>
            <a:xfrm>
              <a:off x="4785630" y="3216220"/>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4" name="rc224"/>
            <p:cNvSpPr/>
            <p:nvPr/>
          </p:nvSpPr>
          <p:spPr>
            <a:xfrm>
              <a:off x="5048746" y="3216220"/>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5" name="rc225"/>
            <p:cNvSpPr/>
            <p:nvPr/>
          </p:nvSpPr>
          <p:spPr>
            <a:xfrm>
              <a:off x="5311861" y="3216220"/>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6" name="rc226"/>
            <p:cNvSpPr/>
            <p:nvPr/>
          </p:nvSpPr>
          <p:spPr>
            <a:xfrm>
              <a:off x="5574976" y="3216220"/>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7" name="rc227"/>
            <p:cNvSpPr/>
            <p:nvPr/>
          </p:nvSpPr>
          <p:spPr>
            <a:xfrm>
              <a:off x="5838092" y="3216220"/>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8" name="rc228"/>
            <p:cNvSpPr/>
            <p:nvPr/>
          </p:nvSpPr>
          <p:spPr>
            <a:xfrm>
              <a:off x="6101207" y="3216220"/>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9" name="rc229"/>
            <p:cNvSpPr/>
            <p:nvPr/>
          </p:nvSpPr>
          <p:spPr>
            <a:xfrm>
              <a:off x="6364322" y="3216220"/>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0" name="rc230"/>
            <p:cNvSpPr/>
            <p:nvPr/>
          </p:nvSpPr>
          <p:spPr>
            <a:xfrm>
              <a:off x="6627438" y="3216220"/>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1" name="rc231"/>
            <p:cNvSpPr/>
            <p:nvPr/>
          </p:nvSpPr>
          <p:spPr>
            <a:xfrm>
              <a:off x="6890553" y="3216220"/>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2" name="rc232"/>
            <p:cNvSpPr/>
            <p:nvPr/>
          </p:nvSpPr>
          <p:spPr>
            <a:xfrm>
              <a:off x="7153668" y="3216220"/>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3" name="rc233"/>
            <p:cNvSpPr/>
            <p:nvPr/>
          </p:nvSpPr>
          <p:spPr>
            <a:xfrm>
              <a:off x="7416784" y="3216220"/>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4" name="rc234"/>
            <p:cNvSpPr/>
            <p:nvPr/>
          </p:nvSpPr>
          <p:spPr>
            <a:xfrm>
              <a:off x="7679899" y="3216220"/>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5" name="rc235"/>
            <p:cNvSpPr/>
            <p:nvPr/>
          </p:nvSpPr>
          <p:spPr>
            <a:xfrm>
              <a:off x="7943014" y="3216220"/>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6" name="rc236"/>
            <p:cNvSpPr/>
            <p:nvPr/>
          </p:nvSpPr>
          <p:spPr>
            <a:xfrm>
              <a:off x="8206130" y="3216220"/>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7" name="rc237"/>
            <p:cNvSpPr/>
            <p:nvPr/>
          </p:nvSpPr>
          <p:spPr>
            <a:xfrm>
              <a:off x="8469245" y="3216220"/>
              <a:ext cx="263115"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8" name="rc238"/>
            <p:cNvSpPr/>
            <p:nvPr/>
          </p:nvSpPr>
          <p:spPr>
            <a:xfrm>
              <a:off x="1891362" y="3963559"/>
              <a:ext cx="263115"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9" name="rc239"/>
            <p:cNvSpPr/>
            <p:nvPr/>
          </p:nvSpPr>
          <p:spPr>
            <a:xfrm>
              <a:off x="2154477" y="3963559"/>
              <a:ext cx="263115"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0" name="rc240"/>
            <p:cNvSpPr/>
            <p:nvPr/>
          </p:nvSpPr>
          <p:spPr>
            <a:xfrm>
              <a:off x="2417592" y="3963559"/>
              <a:ext cx="263115" cy="24911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41" name="rc241"/>
            <p:cNvSpPr/>
            <p:nvPr/>
          </p:nvSpPr>
          <p:spPr>
            <a:xfrm>
              <a:off x="2680708" y="3963559"/>
              <a:ext cx="263115"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2" name="rc242"/>
            <p:cNvSpPr/>
            <p:nvPr/>
          </p:nvSpPr>
          <p:spPr>
            <a:xfrm>
              <a:off x="2943823" y="3963559"/>
              <a:ext cx="263115"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3" name="rc243"/>
            <p:cNvSpPr/>
            <p:nvPr/>
          </p:nvSpPr>
          <p:spPr>
            <a:xfrm>
              <a:off x="3206938" y="3963559"/>
              <a:ext cx="263115"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44" name="rc244"/>
            <p:cNvSpPr/>
            <p:nvPr/>
          </p:nvSpPr>
          <p:spPr>
            <a:xfrm>
              <a:off x="3470054" y="3963559"/>
              <a:ext cx="263115"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5" name="rc245"/>
            <p:cNvSpPr/>
            <p:nvPr/>
          </p:nvSpPr>
          <p:spPr>
            <a:xfrm>
              <a:off x="3733169" y="3963559"/>
              <a:ext cx="263115"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6" name="rc246"/>
            <p:cNvSpPr/>
            <p:nvPr/>
          </p:nvSpPr>
          <p:spPr>
            <a:xfrm>
              <a:off x="3996284" y="3963559"/>
              <a:ext cx="263115"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7" name="rc247"/>
            <p:cNvSpPr/>
            <p:nvPr/>
          </p:nvSpPr>
          <p:spPr>
            <a:xfrm>
              <a:off x="4259400" y="3963559"/>
              <a:ext cx="263115"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8" name="rc248"/>
            <p:cNvSpPr/>
            <p:nvPr/>
          </p:nvSpPr>
          <p:spPr>
            <a:xfrm>
              <a:off x="4522515" y="3963559"/>
              <a:ext cx="263115"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9" name="rc249"/>
            <p:cNvSpPr/>
            <p:nvPr/>
          </p:nvSpPr>
          <p:spPr>
            <a:xfrm>
              <a:off x="4785630" y="3963559"/>
              <a:ext cx="263115"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0" name="rc250"/>
            <p:cNvSpPr/>
            <p:nvPr/>
          </p:nvSpPr>
          <p:spPr>
            <a:xfrm>
              <a:off x="5048746" y="3963559"/>
              <a:ext cx="263115"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1" name="rc251"/>
            <p:cNvSpPr/>
            <p:nvPr/>
          </p:nvSpPr>
          <p:spPr>
            <a:xfrm>
              <a:off x="5311861" y="3963559"/>
              <a:ext cx="263115"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2" name="rc252"/>
            <p:cNvSpPr/>
            <p:nvPr/>
          </p:nvSpPr>
          <p:spPr>
            <a:xfrm>
              <a:off x="5574976" y="3963559"/>
              <a:ext cx="263115"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3" name="rc253"/>
            <p:cNvSpPr/>
            <p:nvPr/>
          </p:nvSpPr>
          <p:spPr>
            <a:xfrm>
              <a:off x="5838092" y="3963559"/>
              <a:ext cx="263115"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4" name="rc254"/>
            <p:cNvSpPr/>
            <p:nvPr/>
          </p:nvSpPr>
          <p:spPr>
            <a:xfrm>
              <a:off x="6101207" y="3963559"/>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5" name="rc255"/>
            <p:cNvSpPr/>
            <p:nvPr/>
          </p:nvSpPr>
          <p:spPr>
            <a:xfrm>
              <a:off x="6364322" y="3963559"/>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6" name="rc256"/>
            <p:cNvSpPr/>
            <p:nvPr/>
          </p:nvSpPr>
          <p:spPr>
            <a:xfrm>
              <a:off x="6627438" y="3963559"/>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7" name="rc257"/>
            <p:cNvSpPr/>
            <p:nvPr/>
          </p:nvSpPr>
          <p:spPr>
            <a:xfrm>
              <a:off x="6890553" y="3963559"/>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8" name="rc258"/>
            <p:cNvSpPr/>
            <p:nvPr/>
          </p:nvSpPr>
          <p:spPr>
            <a:xfrm>
              <a:off x="7153668" y="3963559"/>
              <a:ext cx="263115"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9" name="rc259"/>
            <p:cNvSpPr/>
            <p:nvPr/>
          </p:nvSpPr>
          <p:spPr>
            <a:xfrm>
              <a:off x="7416784" y="3963559"/>
              <a:ext cx="263115" cy="24911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60" name="rc260"/>
            <p:cNvSpPr/>
            <p:nvPr/>
          </p:nvSpPr>
          <p:spPr>
            <a:xfrm>
              <a:off x="7679899" y="3963559"/>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1" name="rc261"/>
            <p:cNvSpPr/>
            <p:nvPr/>
          </p:nvSpPr>
          <p:spPr>
            <a:xfrm>
              <a:off x="7943014" y="3963559"/>
              <a:ext cx="263115"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2" name="rc262"/>
            <p:cNvSpPr/>
            <p:nvPr/>
          </p:nvSpPr>
          <p:spPr>
            <a:xfrm>
              <a:off x="8206130" y="3963559"/>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63" name="rc263"/>
            <p:cNvSpPr/>
            <p:nvPr/>
          </p:nvSpPr>
          <p:spPr>
            <a:xfrm>
              <a:off x="8469245" y="3963559"/>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64" name="rc264"/>
            <p:cNvSpPr/>
            <p:nvPr/>
          </p:nvSpPr>
          <p:spPr>
            <a:xfrm>
              <a:off x="1891362" y="4212671"/>
              <a:ext cx="263115"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5" name="rc265"/>
            <p:cNvSpPr/>
            <p:nvPr/>
          </p:nvSpPr>
          <p:spPr>
            <a:xfrm>
              <a:off x="2154477" y="4212671"/>
              <a:ext cx="263115"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6" name="rc266"/>
            <p:cNvSpPr/>
            <p:nvPr/>
          </p:nvSpPr>
          <p:spPr>
            <a:xfrm>
              <a:off x="2417592" y="4212671"/>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7" name="rc267"/>
            <p:cNvSpPr/>
            <p:nvPr/>
          </p:nvSpPr>
          <p:spPr>
            <a:xfrm>
              <a:off x="2680708" y="4212671"/>
              <a:ext cx="263115" cy="24911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68" name="rc268"/>
            <p:cNvSpPr/>
            <p:nvPr/>
          </p:nvSpPr>
          <p:spPr>
            <a:xfrm>
              <a:off x="2943823" y="4212671"/>
              <a:ext cx="263115" cy="24911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69" name="rc269"/>
            <p:cNvSpPr/>
            <p:nvPr/>
          </p:nvSpPr>
          <p:spPr>
            <a:xfrm>
              <a:off x="3206938" y="4212671"/>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0" name="rc270"/>
            <p:cNvSpPr/>
            <p:nvPr/>
          </p:nvSpPr>
          <p:spPr>
            <a:xfrm>
              <a:off x="3470054" y="4212671"/>
              <a:ext cx="263115" cy="24911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71" name="rc271"/>
            <p:cNvSpPr/>
            <p:nvPr/>
          </p:nvSpPr>
          <p:spPr>
            <a:xfrm>
              <a:off x="3733169" y="4212671"/>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2" name="rc272"/>
            <p:cNvSpPr/>
            <p:nvPr/>
          </p:nvSpPr>
          <p:spPr>
            <a:xfrm>
              <a:off x="3996284" y="4212671"/>
              <a:ext cx="263115" cy="24911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73" name="rc273"/>
            <p:cNvSpPr/>
            <p:nvPr/>
          </p:nvSpPr>
          <p:spPr>
            <a:xfrm>
              <a:off x="4259400" y="4212671"/>
              <a:ext cx="263115"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74" name="rc274"/>
            <p:cNvSpPr/>
            <p:nvPr/>
          </p:nvSpPr>
          <p:spPr>
            <a:xfrm>
              <a:off x="4522515" y="4212671"/>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5" name="rc275"/>
            <p:cNvSpPr/>
            <p:nvPr/>
          </p:nvSpPr>
          <p:spPr>
            <a:xfrm>
              <a:off x="4785630" y="4212671"/>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6" name="rc276"/>
            <p:cNvSpPr/>
            <p:nvPr/>
          </p:nvSpPr>
          <p:spPr>
            <a:xfrm>
              <a:off x="5048746" y="4212671"/>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7" name="rc277"/>
            <p:cNvSpPr/>
            <p:nvPr/>
          </p:nvSpPr>
          <p:spPr>
            <a:xfrm>
              <a:off x="5311861" y="4212671"/>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8" name="rc278"/>
            <p:cNvSpPr/>
            <p:nvPr/>
          </p:nvSpPr>
          <p:spPr>
            <a:xfrm>
              <a:off x="5574976" y="4212671"/>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9" name="rc279"/>
            <p:cNvSpPr/>
            <p:nvPr/>
          </p:nvSpPr>
          <p:spPr>
            <a:xfrm>
              <a:off x="5838092" y="4212671"/>
              <a:ext cx="263115"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0" name="rc280"/>
            <p:cNvSpPr/>
            <p:nvPr/>
          </p:nvSpPr>
          <p:spPr>
            <a:xfrm>
              <a:off x="6101207" y="4212671"/>
              <a:ext cx="263115"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1" name="rc281"/>
            <p:cNvSpPr/>
            <p:nvPr/>
          </p:nvSpPr>
          <p:spPr>
            <a:xfrm>
              <a:off x="6364322" y="4212671"/>
              <a:ext cx="263115"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82" name="rc282"/>
            <p:cNvSpPr/>
            <p:nvPr/>
          </p:nvSpPr>
          <p:spPr>
            <a:xfrm>
              <a:off x="6627438" y="4212671"/>
              <a:ext cx="263115"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3" name="rc283"/>
            <p:cNvSpPr/>
            <p:nvPr/>
          </p:nvSpPr>
          <p:spPr>
            <a:xfrm>
              <a:off x="6890553" y="4212671"/>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4" name="rc284"/>
            <p:cNvSpPr/>
            <p:nvPr/>
          </p:nvSpPr>
          <p:spPr>
            <a:xfrm>
              <a:off x="7153668" y="4212671"/>
              <a:ext cx="263115"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85" name="rc285"/>
            <p:cNvSpPr/>
            <p:nvPr/>
          </p:nvSpPr>
          <p:spPr>
            <a:xfrm>
              <a:off x="7416784" y="4212671"/>
              <a:ext cx="263115"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6" name="rc286"/>
            <p:cNvSpPr/>
            <p:nvPr/>
          </p:nvSpPr>
          <p:spPr>
            <a:xfrm>
              <a:off x="7679899" y="4212671"/>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7" name="rc287"/>
            <p:cNvSpPr/>
            <p:nvPr/>
          </p:nvSpPr>
          <p:spPr>
            <a:xfrm>
              <a:off x="7943014" y="4212671"/>
              <a:ext cx="263115"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88" name="rc288"/>
            <p:cNvSpPr/>
            <p:nvPr/>
          </p:nvSpPr>
          <p:spPr>
            <a:xfrm>
              <a:off x="8206130" y="4212671"/>
              <a:ext cx="263115"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89" name="rc289"/>
            <p:cNvSpPr/>
            <p:nvPr/>
          </p:nvSpPr>
          <p:spPr>
            <a:xfrm>
              <a:off x="8469245" y="4212671"/>
              <a:ext cx="263115"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90" name="rc290"/>
            <p:cNvSpPr/>
            <p:nvPr/>
          </p:nvSpPr>
          <p:spPr>
            <a:xfrm>
              <a:off x="1891362" y="2219769"/>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91" name="rc291"/>
            <p:cNvSpPr/>
            <p:nvPr/>
          </p:nvSpPr>
          <p:spPr>
            <a:xfrm>
              <a:off x="2154477" y="2219769"/>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2" name="rc292"/>
            <p:cNvSpPr/>
            <p:nvPr/>
          </p:nvSpPr>
          <p:spPr>
            <a:xfrm>
              <a:off x="2417592" y="2219769"/>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3" name="rc293"/>
            <p:cNvSpPr/>
            <p:nvPr/>
          </p:nvSpPr>
          <p:spPr>
            <a:xfrm>
              <a:off x="2680708" y="2219769"/>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4" name="rc294"/>
            <p:cNvSpPr/>
            <p:nvPr/>
          </p:nvSpPr>
          <p:spPr>
            <a:xfrm>
              <a:off x="2943823" y="2219769"/>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5" name="rc295"/>
            <p:cNvSpPr/>
            <p:nvPr/>
          </p:nvSpPr>
          <p:spPr>
            <a:xfrm>
              <a:off x="3206938" y="2219769"/>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6" name="rc296"/>
            <p:cNvSpPr/>
            <p:nvPr/>
          </p:nvSpPr>
          <p:spPr>
            <a:xfrm>
              <a:off x="3470054" y="2219769"/>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7" name="rc297"/>
            <p:cNvSpPr/>
            <p:nvPr/>
          </p:nvSpPr>
          <p:spPr>
            <a:xfrm>
              <a:off x="3733169" y="2219769"/>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8" name="rc298"/>
            <p:cNvSpPr/>
            <p:nvPr/>
          </p:nvSpPr>
          <p:spPr>
            <a:xfrm>
              <a:off x="3996284" y="2219769"/>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9" name="rc299"/>
            <p:cNvSpPr/>
            <p:nvPr/>
          </p:nvSpPr>
          <p:spPr>
            <a:xfrm>
              <a:off x="4259400" y="2219769"/>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00" name="rc300"/>
            <p:cNvSpPr/>
            <p:nvPr/>
          </p:nvSpPr>
          <p:spPr>
            <a:xfrm>
              <a:off x="4522515" y="2219769"/>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1" name="rc301"/>
            <p:cNvSpPr/>
            <p:nvPr/>
          </p:nvSpPr>
          <p:spPr>
            <a:xfrm>
              <a:off x="4785630" y="2219769"/>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2" name="rc302"/>
            <p:cNvSpPr/>
            <p:nvPr/>
          </p:nvSpPr>
          <p:spPr>
            <a:xfrm>
              <a:off x="5048746" y="2219769"/>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3" name="rc303"/>
            <p:cNvSpPr/>
            <p:nvPr/>
          </p:nvSpPr>
          <p:spPr>
            <a:xfrm>
              <a:off x="5311861" y="2219769"/>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4" name="rc304"/>
            <p:cNvSpPr/>
            <p:nvPr/>
          </p:nvSpPr>
          <p:spPr>
            <a:xfrm>
              <a:off x="5574976" y="2219769"/>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5" name="rc305"/>
            <p:cNvSpPr/>
            <p:nvPr/>
          </p:nvSpPr>
          <p:spPr>
            <a:xfrm>
              <a:off x="5838092" y="2219769"/>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6" name="rc306"/>
            <p:cNvSpPr/>
            <p:nvPr/>
          </p:nvSpPr>
          <p:spPr>
            <a:xfrm>
              <a:off x="6101207" y="2219769"/>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7" name="rc307"/>
            <p:cNvSpPr/>
            <p:nvPr/>
          </p:nvSpPr>
          <p:spPr>
            <a:xfrm>
              <a:off x="6364322" y="2219769"/>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8" name="rc308"/>
            <p:cNvSpPr/>
            <p:nvPr/>
          </p:nvSpPr>
          <p:spPr>
            <a:xfrm>
              <a:off x="6627438" y="2219769"/>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9" name="rc309"/>
            <p:cNvSpPr/>
            <p:nvPr/>
          </p:nvSpPr>
          <p:spPr>
            <a:xfrm>
              <a:off x="6890553" y="2219769"/>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0" name="rc310"/>
            <p:cNvSpPr/>
            <p:nvPr/>
          </p:nvSpPr>
          <p:spPr>
            <a:xfrm>
              <a:off x="7153668" y="2219769"/>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1" name="rc311"/>
            <p:cNvSpPr/>
            <p:nvPr/>
          </p:nvSpPr>
          <p:spPr>
            <a:xfrm>
              <a:off x="7416784" y="2219769"/>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2" name="rc312"/>
            <p:cNvSpPr/>
            <p:nvPr/>
          </p:nvSpPr>
          <p:spPr>
            <a:xfrm>
              <a:off x="7679899" y="2219769"/>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13" name="rc313"/>
            <p:cNvSpPr/>
            <p:nvPr/>
          </p:nvSpPr>
          <p:spPr>
            <a:xfrm>
              <a:off x="7943014" y="2219769"/>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4" name="rc314"/>
            <p:cNvSpPr/>
            <p:nvPr/>
          </p:nvSpPr>
          <p:spPr>
            <a:xfrm>
              <a:off x="8206130" y="2219769"/>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5" name="rc315"/>
            <p:cNvSpPr/>
            <p:nvPr/>
          </p:nvSpPr>
          <p:spPr>
            <a:xfrm>
              <a:off x="8469245" y="2219769"/>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6" name="rc316"/>
            <p:cNvSpPr/>
            <p:nvPr/>
          </p:nvSpPr>
          <p:spPr>
            <a:xfrm>
              <a:off x="1891362" y="4461784"/>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17" name="rc317"/>
            <p:cNvSpPr/>
            <p:nvPr/>
          </p:nvSpPr>
          <p:spPr>
            <a:xfrm>
              <a:off x="2154477" y="4461784"/>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18" name="rc318"/>
            <p:cNvSpPr/>
            <p:nvPr/>
          </p:nvSpPr>
          <p:spPr>
            <a:xfrm>
              <a:off x="2417592" y="4461784"/>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19" name="rc319"/>
            <p:cNvSpPr/>
            <p:nvPr/>
          </p:nvSpPr>
          <p:spPr>
            <a:xfrm>
              <a:off x="2680708" y="4461784"/>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0" name="rc320"/>
            <p:cNvSpPr/>
            <p:nvPr/>
          </p:nvSpPr>
          <p:spPr>
            <a:xfrm>
              <a:off x="2943823" y="4461784"/>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1" name="rc321"/>
            <p:cNvSpPr/>
            <p:nvPr/>
          </p:nvSpPr>
          <p:spPr>
            <a:xfrm>
              <a:off x="3206938" y="4461784"/>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2" name="rc322"/>
            <p:cNvSpPr/>
            <p:nvPr/>
          </p:nvSpPr>
          <p:spPr>
            <a:xfrm>
              <a:off x="3470054" y="4461784"/>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3" name="rc323"/>
            <p:cNvSpPr/>
            <p:nvPr/>
          </p:nvSpPr>
          <p:spPr>
            <a:xfrm>
              <a:off x="3733169" y="4461784"/>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4" name="rc324"/>
            <p:cNvSpPr/>
            <p:nvPr/>
          </p:nvSpPr>
          <p:spPr>
            <a:xfrm>
              <a:off x="3996284" y="4461784"/>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5" name="rc325"/>
            <p:cNvSpPr/>
            <p:nvPr/>
          </p:nvSpPr>
          <p:spPr>
            <a:xfrm>
              <a:off x="4259400" y="4461784"/>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26" name="rc326"/>
            <p:cNvSpPr/>
            <p:nvPr/>
          </p:nvSpPr>
          <p:spPr>
            <a:xfrm>
              <a:off x="4522515" y="4461784"/>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7" name="rc327"/>
            <p:cNvSpPr/>
            <p:nvPr/>
          </p:nvSpPr>
          <p:spPr>
            <a:xfrm>
              <a:off x="4785630" y="4461784"/>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8" name="rc328"/>
            <p:cNvSpPr/>
            <p:nvPr/>
          </p:nvSpPr>
          <p:spPr>
            <a:xfrm>
              <a:off x="5048746" y="4461784"/>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9" name="rc329"/>
            <p:cNvSpPr/>
            <p:nvPr/>
          </p:nvSpPr>
          <p:spPr>
            <a:xfrm>
              <a:off x="5311861" y="4461784"/>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30" name="rc330"/>
            <p:cNvSpPr/>
            <p:nvPr/>
          </p:nvSpPr>
          <p:spPr>
            <a:xfrm>
              <a:off x="5574976" y="4461784"/>
              <a:ext cx="263115"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1" name="rc331"/>
            <p:cNvSpPr/>
            <p:nvPr/>
          </p:nvSpPr>
          <p:spPr>
            <a:xfrm>
              <a:off x="5838092" y="4461784"/>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2" name="rc332"/>
            <p:cNvSpPr/>
            <p:nvPr/>
          </p:nvSpPr>
          <p:spPr>
            <a:xfrm>
              <a:off x="6101207" y="4461784"/>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33" name="rc333"/>
            <p:cNvSpPr/>
            <p:nvPr/>
          </p:nvSpPr>
          <p:spPr>
            <a:xfrm>
              <a:off x="6364322" y="4461784"/>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4" name="rc334"/>
            <p:cNvSpPr/>
            <p:nvPr/>
          </p:nvSpPr>
          <p:spPr>
            <a:xfrm>
              <a:off x="6627438" y="4461784"/>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5" name="rc335"/>
            <p:cNvSpPr/>
            <p:nvPr/>
          </p:nvSpPr>
          <p:spPr>
            <a:xfrm>
              <a:off x="6890553" y="4461784"/>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6" name="rc336"/>
            <p:cNvSpPr/>
            <p:nvPr/>
          </p:nvSpPr>
          <p:spPr>
            <a:xfrm>
              <a:off x="7153668" y="4461784"/>
              <a:ext cx="263115"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37" name="rc337"/>
            <p:cNvSpPr/>
            <p:nvPr/>
          </p:nvSpPr>
          <p:spPr>
            <a:xfrm>
              <a:off x="7416784" y="4461784"/>
              <a:ext cx="263115"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38" name="rc338"/>
            <p:cNvSpPr/>
            <p:nvPr/>
          </p:nvSpPr>
          <p:spPr>
            <a:xfrm>
              <a:off x="7679899" y="4461784"/>
              <a:ext cx="263115"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39" name="rc339"/>
            <p:cNvSpPr/>
            <p:nvPr/>
          </p:nvSpPr>
          <p:spPr>
            <a:xfrm>
              <a:off x="7943014" y="4461784"/>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40" name="rc340"/>
            <p:cNvSpPr/>
            <p:nvPr/>
          </p:nvSpPr>
          <p:spPr>
            <a:xfrm>
              <a:off x="8206130" y="4461784"/>
              <a:ext cx="263115"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41" name="rc341"/>
            <p:cNvSpPr/>
            <p:nvPr/>
          </p:nvSpPr>
          <p:spPr>
            <a:xfrm>
              <a:off x="8469245" y="4461784"/>
              <a:ext cx="263115"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42" name="rc342"/>
            <p:cNvSpPr/>
            <p:nvPr/>
          </p:nvSpPr>
          <p:spPr>
            <a:xfrm>
              <a:off x="1891362"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3" name="rc343"/>
            <p:cNvSpPr/>
            <p:nvPr/>
          </p:nvSpPr>
          <p:spPr>
            <a:xfrm>
              <a:off x="2154477"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4" name="rc344"/>
            <p:cNvSpPr/>
            <p:nvPr/>
          </p:nvSpPr>
          <p:spPr>
            <a:xfrm>
              <a:off x="2417592"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5" name="rc345"/>
            <p:cNvSpPr/>
            <p:nvPr/>
          </p:nvSpPr>
          <p:spPr>
            <a:xfrm>
              <a:off x="2680708"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6" name="rc346"/>
            <p:cNvSpPr/>
            <p:nvPr/>
          </p:nvSpPr>
          <p:spPr>
            <a:xfrm>
              <a:off x="2943823" y="2468882"/>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7" name="rc347"/>
            <p:cNvSpPr/>
            <p:nvPr/>
          </p:nvSpPr>
          <p:spPr>
            <a:xfrm>
              <a:off x="3206938"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8" name="rc348"/>
            <p:cNvSpPr/>
            <p:nvPr/>
          </p:nvSpPr>
          <p:spPr>
            <a:xfrm>
              <a:off x="3470054"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9" name="rc349"/>
            <p:cNvSpPr/>
            <p:nvPr/>
          </p:nvSpPr>
          <p:spPr>
            <a:xfrm>
              <a:off x="3733169" y="2468882"/>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0" name="rc350"/>
            <p:cNvSpPr/>
            <p:nvPr/>
          </p:nvSpPr>
          <p:spPr>
            <a:xfrm>
              <a:off x="3996284" y="2468882"/>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1" name="rc351"/>
            <p:cNvSpPr/>
            <p:nvPr/>
          </p:nvSpPr>
          <p:spPr>
            <a:xfrm>
              <a:off x="4259400" y="2468882"/>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2" name="rc352"/>
            <p:cNvSpPr/>
            <p:nvPr/>
          </p:nvSpPr>
          <p:spPr>
            <a:xfrm>
              <a:off x="4522515"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3" name="rc353"/>
            <p:cNvSpPr/>
            <p:nvPr/>
          </p:nvSpPr>
          <p:spPr>
            <a:xfrm>
              <a:off x="4785630"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4" name="rc354"/>
            <p:cNvSpPr/>
            <p:nvPr/>
          </p:nvSpPr>
          <p:spPr>
            <a:xfrm>
              <a:off x="5048746"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5" name="rc355"/>
            <p:cNvSpPr/>
            <p:nvPr/>
          </p:nvSpPr>
          <p:spPr>
            <a:xfrm>
              <a:off x="5311861"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6" name="rc356"/>
            <p:cNvSpPr/>
            <p:nvPr/>
          </p:nvSpPr>
          <p:spPr>
            <a:xfrm>
              <a:off x="5574976"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7" name="rc357"/>
            <p:cNvSpPr/>
            <p:nvPr/>
          </p:nvSpPr>
          <p:spPr>
            <a:xfrm>
              <a:off x="5838092"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8" name="rc358"/>
            <p:cNvSpPr/>
            <p:nvPr/>
          </p:nvSpPr>
          <p:spPr>
            <a:xfrm>
              <a:off x="6101207"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9" name="rc359"/>
            <p:cNvSpPr/>
            <p:nvPr/>
          </p:nvSpPr>
          <p:spPr>
            <a:xfrm>
              <a:off x="6364322"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0" name="rc360"/>
            <p:cNvSpPr/>
            <p:nvPr/>
          </p:nvSpPr>
          <p:spPr>
            <a:xfrm>
              <a:off x="6627438"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1" name="rc361"/>
            <p:cNvSpPr/>
            <p:nvPr/>
          </p:nvSpPr>
          <p:spPr>
            <a:xfrm>
              <a:off x="6890553"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2" name="rc362"/>
            <p:cNvSpPr/>
            <p:nvPr/>
          </p:nvSpPr>
          <p:spPr>
            <a:xfrm>
              <a:off x="7153668" y="2468882"/>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3" name="rc363"/>
            <p:cNvSpPr/>
            <p:nvPr/>
          </p:nvSpPr>
          <p:spPr>
            <a:xfrm>
              <a:off x="7416784" y="2468882"/>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4" name="rc364"/>
            <p:cNvSpPr/>
            <p:nvPr/>
          </p:nvSpPr>
          <p:spPr>
            <a:xfrm>
              <a:off x="7679899"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5" name="rc365"/>
            <p:cNvSpPr/>
            <p:nvPr/>
          </p:nvSpPr>
          <p:spPr>
            <a:xfrm>
              <a:off x="7943014"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6" name="rc366"/>
            <p:cNvSpPr/>
            <p:nvPr/>
          </p:nvSpPr>
          <p:spPr>
            <a:xfrm>
              <a:off x="8206130" y="2468882"/>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7" name="rc367"/>
            <p:cNvSpPr/>
            <p:nvPr/>
          </p:nvSpPr>
          <p:spPr>
            <a:xfrm>
              <a:off x="8469245" y="2468882"/>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8" name="rc368"/>
            <p:cNvSpPr/>
            <p:nvPr/>
          </p:nvSpPr>
          <p:spPr>
            <a:xfrm>
              <a:off x="2417592" y="5458235"/>
              <a:ext cx="263115" cy="24911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69" name="rc369"/>
            <p:cNvSpPr/>
            <p:nvPr/>
          </p:nvSpPr>
          <p:spPr>
            <a:xfrm>
              <a:off x="2680708" y="5458235"/>
              <a:ext cx="263115" cy="249112"/>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70" name="rc370"/>
            <p:cNvSpPr/>
            <p:nvPr/>
          </p:nvSpPr>
          <p:spPr>
            <a:xfrm>
              <a:off x="2943823" y="5458235"/>
              <a:ext cx="263115" cy="249112"/>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71" name="rc371"/>
            <p:cNvSpPr/>
            <p:nvPr/>
          </p:nvSpPr>
          <p:spPr>
            <a:xfrm>
              <a:off x="3206938" y="5458235"/>
              <a:ext cx="263115" cy="249112"/>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72" name="rc372"/>
            <p:cNvSpPr/>
            <p:nvPr/>
          </p:nvSpPr>
          <p:spPr>
            <a:xfrm>
              <a:off x="3470054" y="5458235"/>
              <a:ext cx="263115" cy="24911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73" name="rc373"/>
            <p:cNvSpPr/>
            <p:nvPr/>
          </p:nvSpPr>
          <p:spPr>
            <a:xfrm>
              <a:off x="3733169" y="5458235"/>
              <a:ext cx="263115"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74" name="rc374"/>
            <p:cNvSpPr/>
            <p:nvPr/>
          </p:nvSpPr>
          <p:spPr>
            <a:xfrm>
              <a:off x="3996284" y="5458235"/>
              <a:ext cx="263115"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75" name="rc375"/>
            <p:cNvSpPr/>
            <p:nvPr/>
          </p:nvSpPr>
          <p:spPr>
            <a:xfrm>
              <a:off x="4259400" y="5458235"/>
              <a:ext cx="263115"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76" name="rc376"/>
            <p:cNvSpPr/>
            <p:nvPr/>
          </p:nvSpPr>
          <p:spPr>
            <a:xfrm>
              <a:off x="4522515" y="5458235"/>
              <a:ext cx="263115" cy="24911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77" name="rc377"/>
            <p:cNvSpPr/>
            <p:nvPr/>
          </p:nvSpPr>
          <p:spPr>
            <a:xfrm>
              <a:off x="4785630" y="5458235"/>
              <a:ext cx="263115" cy="24911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78" name="rc378"/>
            <p:cNvSpPr/>
            <p:nvPr/>
          </p:nvSpPr>
          <p:spPr>
            <a:xfrm>
              <a:off x="5048746" y="5458235"/>
              <a:ext cx="263115"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79" name="rc379"/>
            <p:cNvSpPr/>
            <p:nvPr/>
          </p:nvSpPr>
          <p:spPr>
            <a:xfrm>
              <a:off x="5311861" y="5458235"/>
              <a:ext cx="263115"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80" name="rc380"/>
            <p:cNvSpPr/>
            <p:nvPr/>
          </p:nvSpPr>
          <p:spPr>
            <a:xfrm>
              <a:off x="5574976" y="5458235"/>
              <a:ext cx="263115"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81" name="rc381"/>
            <p:cNvSpPr/>
            <p:nvPr/>
          </p:nvSpPr>
          <p:spPr>
            <a:xfrm>
              <a:off x="5838092" y="5458235"/>
              <a:ext cx="263115"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82" name="rc382"/>
            <p:cNvSpPr/>
            <p:nvPr/>
          </p:nvSpPr>
          <p:spPr>
            <a:xfrm>
              <a:off x="6101207" y="5458235"/>
              <a:ext cx="263115"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83" name="rc383"/>
            <p:cNvSpPr/>
            <p:nvPr/>
          </p:nvSpPr>
          <p:spPr>
            <a:xfrm>
              <a:off x="6364322" y="5458235"/>
              <a:ext cx="263115"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84" name="rc384"/>
            <p:cNvSpPr/>
            <p:nvPr/>
          </p:nvSpPr>
          <p:spPr>
            <a:xfrm>
              <a:off x="6627438" y="5458235"/>
              <a:ext cx="263115"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85" name="rc385"/>
            <p:cNvSpPr/>
            <p:nvPr/>
          </p:nvSpPr>
          <p:spPr>
            <a:xfrm>
              <a:off x="6890553" y="5458235"/>
              <a:ext cx="263115"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86" name="rc386"/>
            <p:cNvSpPr/>
            <p:nvPr/>
          </p:nvSpPr>
          <p:spPr>
            <a:xfrm>
              <a:off x="7153668" y="5458235"/>
              <a:ext cx="263115"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87" name="rc387"/>
            <p:cNvSpPr/>
            <p:nvPr/>
          </p:nvSpPr>
          <p:spPr>
            <a:xfrm>
              <a:off x="7416784" y="5458235"/>
              <a:ext cx="263115" cy="24911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88" name="rc388"/>
            <p:cNvSpPr/>
            <p:nvPr/>
          </p:nvSpPr>
          <p:spPr>
            <a:xfrm>
              <a:off x="7679899" y="5458235"/>
              <a:ext cx="263115" cy="24911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89" name="rc389"/>
            <p:cNvSpPr/>
            <p:nvPr/>
          </p:nvSpPr>
          <p:spPr>
            <a:xfrm>
              <a:off x="7943014" y="5458235"/>
              <a:ext cx="263115" cy="24911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90" name="rc390"/>
            <p:cNvSpPr/>
            <p:nvPr/>
          </p:nvSpPr>
          <p:spPr>
            <a:xfrm>
              <a:off x="8206130" y="5458235"/>
              <a:ext cx="263115" cy="24911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91" name="rc391"/>
            <p:cNvSpPr/>
            <p:nvPr/>
          </p:nvSpPr>
          <p:spPr>
            <a:xfrm>
              <a:off x="8469245" y="5458235"/>
              <a:ext cx="263115" cy="24911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92" name="rc392"/>
            <p:cNvSpPr/>
            <p:nvPr/>
          </p:nvSpPr>
          <p:spPr>
            <a:xfrm>
              <a:off x="1891362" y="296710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3" name="rc393"/>
            <p:cNvSpPr/>
            <p:nvPr/>
          </p:nvSpPr>
          <p:spPr>
            <a:xfrm>
              <a:off x="2154477" y="296710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4" name="rc394"/>
            <p:cNvSpPr/>
            <p:nvPr/>
          </p:nvSpPr>
          <p:spPr>
            <a:xfrm>
              <a:off x="2417592" y="296710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5" name="rc395"/>
            <p:cNvSpPr/>
            <p:nvPr/>
          </p:nvSpPr>
          <p:spPr>
            <a:xfrm>
              <a:off x="2680708" y="296710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6" name="rc396"/>
            <p:cNvSpPr/>
            <p:nvPr/>
          </p:nvSpPr>
          <p:spPr>
            <a:xfrm>
              <a:off x="2943823" y="2967108"/>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7" name="rc397"/>
            <p:cNvSpPr/>
            <p:nvPr/>
          </p:nvSpPr>
          <p:spPr>
            <a:xfrm>
              <a:off x="3206938" y="2967108"/>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8" name="rc398"/>
            <p:cNvSpPr/>
            <p:nvPr/>
          </p:nvSpPr>
          <p:spPr>
            <a:xfrm>
              <a:off x="3470054" y="2967108"/>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9" name="rc399"/>
            <p:cNvSpPr/>
            <p:nvPr/>
          </p:nvSpPr>
          <p:spPr>
            <a:xfrm>
              <a:off x="3733169" y="2967108"/>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0" name="rc400"/>
            <p:cNvSpPr/>
            <p:nvPr/>
          </p:nvSpPr>
          <p:spPr>
            <a:xfrm>
              <a:off x="3996284" y="2967108"/>
              <a:ext cx="263115"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1" name="rc401"/>
            <p:cNvSpPr/>
            <p:nvPr/>
          </p:nvSpPr>
          <p:spPr>
            <a:xfrm>
              <a:off x="4259400" y="2967108"/>
              <a:ext cx="263115"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02" name="rc402"/>
            <p:cNvSpPr/>
            <p:nvPr/>
          </p:nvSpPr>
          <p:spPr>
            <a:xfrm>
              <a:off x="4522515" y="2967108"/>
              <a:ext cx="263115" cy="24911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03" name="rc403"/>
            <p:cNvSpPr/>
            <p:nvPr/>
          </p:nvSpPr>
          <p:spPr>
            <a:xfrm>
              <a:off x="4785630" y="2967108"/>
              <a:ext cx="263115"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04" name="rc404"/>
            <p:cNvSpPr/>
            <p:nvPr/>
          </p:nvSpPr>
          <p:spPr>
            <a:xfrm>
              <a:off x="5048746" y="2967108"/>
              <a:ext cx="263115"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05" name="rc405"/>
            <p:cNvSpPr/>
            <p:nvPr/>
          </p:nvSpPr>
          <p:spPr>
            <a:xfrm>
              <a:off x="5311861" y="2967108"/>
              <a:ext cx="263115"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06" name="rc406"/>
            <p:cNvSpPr/>
            <p:nvPr/>
          </p:nvSpPr>
          <p:spPr>
            <a:xfrm>
              <a:off x="5574976" y="2967108"/>
              <a:ext cx="263115" cy="24911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07" name="rc407"/>
            <p:cNvSpPr/>
            <p:nvPr/>
          </p:nvSpPr>
          <p:spPr>
            <a:xfrm>
              <a:off x="5838092" y="2967108"/>
              <a:ext cx="263115" cy="24911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08" name="rc408"/>
            <p:cNvSpPr/>
            <p:nvPr/>
          </p:nvSpPr>
          <p:spPr>
            <a:xfrm>
              <a:off x="6101207" y="2967108"/>
              <a:ext cx="263115" cy="249112"/>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09" name="rc409"/>
            <p:cNvSpPr/>
            <p:nvPr/>
          </p:nvSpPr>
          <p:spPr>
            <a:xfrm>
              <a:off x="6364322" y="2967108"/>
              <a:ext cx="263115"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10" name="rc410"/>
            <p:cNvSpPr/>
            <p:nvPr/>
          </p:nvSpPr>
          <p:spPr>
            <a:xfrm>
              <a:off x="6627438" y="2967108"/>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1" name="rc411"/>
            <p:cNvSpPr/>
            <p:nvPr/>
          </p:nvSpPr>
          <p:spPr>
            <a:xfrm>
              <a:off x="6890553" y="2967108"/>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2" name="rc412"/>
            <p:cNvSpPr/>
            <p:nvPr/>
          </p:nvSpPr>
          <p:spPr>
            <a:xfrm>
              <a:off x="7153668" y="2967108"/>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13" name="rc413"/>
            <p:cNvSpPr/>
            <p:nvPr/>
          </p:nvSpPr>
          <p:spPr>
            <a:xfrm>
              <a:off x="7416784" y="2967108"/>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14" name="rc414"/>
            <p:cNvSpPr/>
            <p:nvPr/>
          </p:nvSpPr>
          <p:spPr>
            <a:xfrm>
              <a:off x="7679899" y="2967108"/>
              <a:ext cx="263115"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15" name="rc415"/>
            <p:cNvSpPr/>
            <p:nvPr/>
          </p:nvSpPr>
          <p:spPr>
            <a:xfrm>
              <a:off x="7943014" y="2967108"/>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16" name="rc416"/>
            <p:cNvSpPr/>
            <p:nvPr/>
          </p:nvSpPr>
          <p:spPr>
            <a:xfrm>
              <a:off x="8206130" y="2967108"/>
              <a:ext cx="263115"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7" name="rc417"/>
            <p:cNvSpPr/>
            <p:nvPr/>
          </p:nvSpPr>
          <p:spPr>
            <a:xfrm>
              <a:off x="8469245" y="2967108"/>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8" name="rc418"/>
            <p:cNvSpPr/>
            <p:nvPr/>
          </p:nvSpPr>
          <p:spPr>
            <a:xfrm>
              <a:off x="1891362" y="1970657"/>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9" name="rc419"/>
            <p:cNvSpPr/>
            <p:nvPr/>
          </p:nvSpPr>
          <p:spPr>
            <a:xfrm>
              <a:off x="2154477" y="1970657"/>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0" name="rc420"/>
            <p:cNvSpPr/>
            <p:nvPr/>
          </p:nvSpPr>
          <p:spPr>
            <a:xfrm>
              <a:off x="2417592" y="1970657"/>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21" name="rc421"/>
            <p:cNvSpPr/>
            <p:nvPr/>
          </p:nvSpPr>
          <p:spPr>
            <a:xfrm>
              <a:off x="2680708" y="1970657"/>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22" name="rc422"/>
            <p:cNvSpPr/>
            <p:nvPr/>
          </p:nvSpPr>
          <p:spPr>
            <a:xfrm>
              <a:off x="2943823" y="1970657"/>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3" name="rc423"/>
            <p:cNvSpPr/>
            <p:nvPr/>
          </p:nvSpPr>
          <p:spPr>
            <a:xfrm>
              <a:off x="3206938" y="1970657"/>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4" name="rc424"/>
            <p:cNvSpPr/>
            <p:nvPr/>
          </p:nvSpPr>
          <p:spPr>
            <a:xfrm>
              <a:off x="3470054" y="1970657"/>
              <a:ext cx="263115"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25" name="rc425"/>
            <p:cNvSpPr/>
            <p:nvPr/>
          </p:nvSpPr>
          <p:spPr>
            <a:xfrm>
              <a:off x="3733169" y="1970657"/>
              <a:ext cx="263115"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26" name="rc426"/>
            <p:cNvSpPr/>
            <p:nvPr/>
          </p:nvSpPr>
          <p:spPr>
            <a:xfrm>
              <a:off x="3996284" y="1970657"/>
              <a:ext cx="263115"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27" name="rc427"/>
            <p:cNvSpPr/>
            <p:nvPr/>
          </p:nvSpPr>
          <p:spPr>
            <a:xfrm>
              <a:off x="4259400" y="1970657"/>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8" name="rc428"/>
            <p:cNvSpPr/>
            <p:nvPr/>
          </p:nvSpPr>
          <p:spPr>
            <a:xfrm>
              <a:off x="4522515" y="1970657"/>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9" name="rc429"/>
            <p:cNvSpPr/>
            <p:nvPr/>
          </p:nvSpPr>
          <p:spPr>
            <a:xfrm>
              <a:off x="4785630" y="1970657"/>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30" name="rc430"/>
            <p:cNvSpPr/>
            <p:nvPr/>
          </p:nvSpPr>
          <p:spPr>
            <a:xfrm>
              <a:off x="5048746" y="1970657"/>
              <a:ext cx="263115"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31" name="rc431"/>
            <p:cNvSpPr/>
            <p:nvPr/>
          </p:nvSpPr>
          <p:spPr>
            <a:xfrm>
              <a:off x="5311861" y="1970657"/>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2" name="rc432"/>
            <p:cNvSpPr/>
            <p:nvPr/>
          </p:nvSpPr>
          <p:spPr>
            <a:xfrm>
              <a:off x="5574976" y="1970657"/>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3" name="rc433"/>
            <p:cNvSpPr/>
            <p:nvPr/>
          </p:nvSpPr>
          <p:spPr>
            <a:xfrm>
              <a:off x="5838092" y="1970657"/>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4" name="rc434"/>
            <p:cNvSpPr/>
            <p:nvPr/>
          </p:nvSpPr>
          <p:spPr>
            <a:xfrm>
              <a:off x="6101207" y="1970657"/>
              <a:ext cx="263115"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5" name="rc435"/>
            <p:cNvSpPr/>
            <p:nvPr/>
          </p:nvSpPr>
          <p:spPr>
            <a:xfrm>
              <a:off x="6364322" y="1970657"/>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6" name="rc436"/>
            <p:cNvSpPr/>
            <p:nvPr/>
          </p:nvSpPr>
          <p:spPr>
            <a:xfrm>
              <a:off x="6627438" y="1970657"/>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7" name="rc437"/>
            <p:cNvSpPr/>
            <p:nvPr/>
          </p:nvSpPr>
          <p:spPr>
            <a:xfrm>
              <a:off x="6890553" y="1970657"/>
              <a:ext cx="263115"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8" name="rc438"/>
            <p:cNvSpPr/>
            <p:nvPr/>
          </p:nvSpPr>
          <p:spPr>
            <a:xfrm>
              <a:off x="7153668" y="1970657"/>
              <a:ext cx="263115"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9" name="rc439"/>
            <p:cNvSpPr/>
            <p:nvPr/>
          </p:nvSpPr>
          <p:spPr>
            <a:xfrm>
              <a:off x="7416784" y="1970657"/>
              <a:ext cx="263115"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40" name="rc440"/>
            <p:cNvSpPr/>
            <p:nvPr/>
          </p:nvSpPr>
          <p:spPr>
            <a:xfrm>
              <a:off x="7679899" y="1970657"/>
              <a:ext cx="263115"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41" name="rc441"/>
            <p:cNvSpPr/>
            <p:nvPr/>
          </p:nvSpPr>
          <p:spPr>
            <a:xfrm>
              <a:off x="7943014" y="1970657"/>
              <a:ext cx="263115"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42" name="rc442"/>
            <p:cNvSpPr/>
            <p:nvPr/>
          </p:nvSpPr>
          <p:spPr>
            <a:xfrm>
              <a:off x="8206130" y="1970657"/>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3" name="rc443"/>
            <p:cNvSpPr/>
            <p:nvPr/>
          </p:nvSpPr>
          <p:spPr>
            <a:xfrm>
              <a:off x="8469245" y="1970657"/>
              <a:ext cx="263115"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4" name="rc444"/>
            <p:cNvSpPr/>
            <p:nvPr/>
          </p:nvSpPr>
          <p:spPr>
            <a:xfrm>
              <a:off x="1891362" y="3714446"/>
              <a:ext cx="263115"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45" name="rc445"/>
            <p:cNvSpPr/>
            <p:nvPr/>
          </p:nvSpPr>
          <p:spPr>
            <a:xfrm>
              <a:off x="2154477" y="3714446"/>
              <a:ext cx="263115"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46" name="rc446"/>
            <p:cNvSpPr/>
            <p:nvPr/>
          </p:nvSpPr>
          <p:spPr>
            <a:xfrm>
              <a:off x="2417592" y="3714446"/>
              <a:ext cx="263115"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47" name="rc447"/>
            <p:cNvSpPr/>
            <p:nvPr/>
          </p:nvSpPr>
          <p:spPr>
            <a:xfrm>
              <a:off x="2680708" y="3714446"/>
              <a:ext cx="263115"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48" name="rc448"/>
            <p:cNvSpPr/>
            <p:nvPr/>
          </p:nvSpPr>
          <p:spPr>
            <a:xfrm>
              <a:off x="2943823" y="3714446"/>
              <a:ext cx="263115"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49" name="rc449"/>
            <p:cNvSpPr/>
            <p:nvPr/>
          </p:nvSpPr>
          <p:spPr>
            <a:xfrm>
              <a:off x="3206938" y="3714446"/>
              <a:ext cx="263115"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50" name="rc450"/>
            <p:cNvSpPr/>
            <p:nvPr/>
          </p:nvSpPr>
          <p:spPr>
            <a:xfrm>
              <a:off x="3470054" y="3714446"/>
              <a:ext cx="263115"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51" name="rc451"/>
            <p:cNvSpPr/>
            <p:nvPr/>
          </p:nvSpPr>
          <p:spPr>
            <a:xfrm>
              <a:off x="3733169" y="3714446"/>
              <a:ext cx="263115"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52" name="rc452"/>
            <p:cNvSpPr/>
            <p:nvPr/>
          </p:nvSpPr>
          <p:spPr>
            <a:xfrm>
              <a:off x="3996284" y="3714446"/>
              <a:ext cx="263115"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53" name="rc453"/>
            <p:cNvSpPr/>
            <p:nvPr/>
          </p:nvSpPr>
          <p:spPr>
            <a:xfrm>
              <a:off x="4259400" y="3714446"/>
              <a:ext cx="263115"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54" name="rc454"/>
            <p:cNvSpPr/>
            <p:nvPr/>
          </p:nvSpPr>
          <p:spPr>
            <a:xfrm>
              <a:off x="4522515" y="3714446"/>
              <a:ext cx="263115"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55" name="rc455"/>
            <p:cNvSpPr/>
            <p:nvPr/>
          </p:nvSpPr>
          <p:spPr>
            <a:xfrm>
              <a:off x="4785630" y="3714446"/>
              <a:ext cx="263115"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56" name="rc456"/>
            <p:cNvSpPr/>
            <p:nvPr/>
          </p:nvSpPr>
          <p:spPr>
            <a:xfrm>
              <a:off x="5048746" y="3714446"/>
              <a:ext cx="263115"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57" name="rc457"/>
            <p:cNvSpPr/>
            <p:nvPr/>
          </p:nvSpPr>
          <p:spPr>
            <a:xfrm>
              <a:off x="5311861" y="3714446"/>
              <a:ext cx="263115"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58" name="rc458"/>
            <p:cNvSpPr/>
            <p:nvPr/>
          </p:nvSpPr>
          <p:spPr>
            <a:xfrm>
              <a:off x="5574976" y="3714446"/>
              <a:ext cx="263115"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59" name="rc459"/>
            <p:cNvSpPr/>
            <p:nvPr/>
          </p:nvSpPr>
          <p:spPr>
            <a:xfrm>
              <a:off x="5838092" y="3714446"/>
              <a:ext cx="263115"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60" name="rc460"/>
            <p:cNvSpPr/>
            <p:nvPr/>
          </p:nvSpPr>
          <p:spPr>
            <a:xfrm>
              <a:off x="6101207" y="3714446"/>
              <a:ext cx="263115"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61" name="rc461"/>
            <p:cNvSpPr/>
            <p:nvPr/>
          </p:nvSpPr>
          <p:spPr>
            <a:xfrm>
              <a:off x="6364322" y="3714446"/>
              <a:ext cx="263115"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62" name="rc462"/>
            <p:cNvSpPr/>
            <p:nvPr/>
          </p:nvSpPr>
          <p:spPr>
            <a:xfrm>
              <a:off x="6627438" y="3714446"/>
              <a:ext cx="263115"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63" name="rc463"/>
            <p:cNvSpPr/>
            <p:nvPr/>
          </p:nvSpPr>
          <p:spPr>
            <a:xfrm>
              <a:off x="6890553" y="3714446"/>
              <a:ext cx="263115"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64" name="rc464"/>
            <p:cNvSpPr/>
            <p:nvPr/>
          </p:nvSpPr>
          <p:spPr>
            <a:xfrm>
              <a:off x="7153668" y="3714446"/>
              <a:ext cx="263115"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65" name="rc465"/>
            <p:cNvSpPr/>
            <p:nvPr/>
          </p:nvSpPr>
          <p:spPr>
            <a:xfrm>
              <a:off x="7416784" y="3714446"/>
              <a:ext cx="263115"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66" name="rc466"/>
            <p:cNvSpPr/>
            <p:nvPr/>
          </p:nvSpPr>
          <p:spPr>
            <a:xfrm>
              <a:off x="7679899" y="3714446"/>
              <a:ext cx="263115"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67" name="rc467"/>
            <p:cNvSpPr/>
            <p:nvPr/>
          </p:nvSpPr>
          <p:spPr>
            <a:xfrm>
              <a:off x="7943014" y="3714446"/>
              <a:ext cx="263115"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68" name="rc468"/>
            <p:cNvSpPr/>
            <p:nvPr/>
          </p:nvSpPr>
          <p:spPr>
            <a:xfrm>
              <a:off x="8206130" y="3714446"/>
              <a:ext cx="263115"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69" name="rc469"/>
            <p:cNvSpPr/>
            <p:nvPr/>
          </p:nvSpPr>
          <p:spPr>
            <a:xfrm>
              <a:off x="8469245" y="3714446"/>
              <a:ext cx="263115"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70" name="tx470"/>
            <p:cNvSpPr/>
            <p:nvPr/>
          </p:nvSpPr>
          <p:spPr>
            <a:xfrm>
              <a:off x="2225776"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71" name="tx471"/>
            <p:cNvSpPr/>
            <p:nvPr/>
          </p:nvSpPr>
          <p:spPr>
            <a:xfrm>
              <a:off x="2488891"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72" name="tx472"/>
            <p:cNvSpPr/>
            <p:nvPr/>
          </p:nvSpPr>
          <p:spPr>
            <a:xfrm>
              <a:off x="2752006"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73" name="tx473"/>
            <p:cNvSpPr/>
            <p:nvPr/>
          </p:nvSpPr>
          <p:spPr>
            <a:xfrm>
              <a:off x="3015122"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74" name="tx474"/>
            <p:cNvSpPr/>
            <p:nvPr/>
          </p:nvSpPr>
          <p:spPr>
            <a:xfrm>
              <a:off x="8014313"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75" name="tx475"/>
            <p:cNvSpPr/>
            <p:nvPr/>
          </p:nvSpPr>
          <p:spPr>
            <a:xfrm>
              <a:off x="8540544"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76" name="tx476"/>
            <p:cNvSpPr/>
            <p:nvPr/>
          </p:nvSpPr>
          <p:spPr>
            <a:xfrm>
              <a:off x="1962660"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77" name="tx477"/>
            <p:cNvSpPr/>
            <p:nvPr/>
          </p:nvSpPr>
          <p:spPr>
            <a:xfrm>
              <a:off x="2225776"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78" name="tx478"/>
            <p:cNvSpPr/>
            <p:nvPr/>
          </p:nvSpPr>
          <p:spPr>
            <a:xfrm>
              <a:off x="2488891"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79" name="tx479"/>
            <p:cNvSpPr/>
            <p:nvPr/>
          </p:nvSpPr>
          <p:spPr>
            <a:xfrm>
              <a:off x="2752006"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80" name="tx480"/>
            <p:cNvSpPr/>
            <p:nvPr/>
          </p:nvSpPr>
          <p:spPr>
            <a:xfrm>
              <a:off x="3015122"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81" name="tx481"/>
            <p:cNvSpPr/>
            <p:nvPr/>
          </p:nvSpPr>
          <p:spPr>
            <a:xfrm>
              <a:off x="3278237"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82" name="tx482"/>
            <p:cNvSpPr/>
            <p:nvPr/>
          </p:nvSpPr>
          <p:spPr>
            <a:xfrm>
              <a:off x="3541352"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83" name="tx483"/>
            <p:cNvSpPr/>
            <p:nvPr/>
          </p:nvSpPr>
          <p:spPr>
            <a:xfrm>
              <a:off x="3804468"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84" name="tx484"/>
            <p:cNvSpPr/>
            <p:nvPr/>
          </p:nvSpPr>
          <p:spPr>
            <a:xfrm>
              <a:off x="4067583"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85" name="tx485"/>
            <p:cNvSpPr/>
            <p:nvPr/>
          </p:nvSpPr>
          <p:spPr>
            <a:xfrm>
              <a:off x="4330698"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86" name="tx486"/>
            <p:cNvSpPr/>
            <p:nvPr/>
          </p:nvSpPr>
          <p:spPr>
            <a:xfrm>
              <a:off x="4593814"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87" name="tx487"/>
            <p:cNvSpPr/>
            <p:nvPr/>
          </p:nvSpPr>
          <p:spPr>
            <a:xfrm>
              <a:off x="4856929"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88" name="tx488"/>
            <p:cNvSpPr/>
            <p:nvPr/>
          </p:nvSpPr>
          <p:spPr>
            <a:xfrm>
              <a:off x="5120044"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89" name="tx489"/>
            <p:cNvSpPr/>
            <p:nvPr/>
          </p:nvSpPr>
          <p:spPr>
            <a:xfrm>
              <a:off x="5383160"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90" name="tx490"/>
            <p:cNvSpPr/>
            <p:nvPr/>
          </p:nvSpPr>
          <p:spPr>
            <a:xfrm>
              <a:off x="5646275"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91" name="tx491"/>
            <p:cNvSpPr/>
            <p:nvPr/>
          </p:nvSpPr>
          <p:spPr>
            <a:xfrm>
              <a:off x="5909390"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92" name="tx492"/>
            <p:cNvSpPr/>
            <p:nvPr/>
          </p:nvSpPr>
          <p:spPr>
            <a:xfrm>
              <a:off x="6172506"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93" name="tx493"/>
            <p:cNvSpPr/>
            <p:nvPr/>
          </p:nvSpPr>
          <p:spPr>
            <a:xfrm>
              <a:off x="6435621"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4" name="tx494"/>
            <p:cNvSpPr/>
            <p:nvPr/>
          </p:nvSpPr>
          <p:spPr>
            <a:xfrm>
              <a:off x="6698736"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95" name="tx495"/>
            <p:cNvSpPr/>
            <p:nvPr/>
          </p:nvSpPr>
          <p:spPr>
            <a:xfrm>
              <a:off x="6961852"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96" name="tx496"/>
            <p:cNvSpPr/>
            <p:nvPr/>
          </p:nvSpPr>
          <p:spPr>
            <a:xfrm>
              <a:off x="7224967"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97" name="tx497"/>
            <p:cNvSpPr/>
            <p:nvPr/>
          </p:nvSpPr>
          <p:spPr>
            <a:xfrm>
              <a:off x="7488083"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98" name="tx498"/>
            <p:cNvSpPr/>
            <p:nvPr/>
          </p:nvSpPr>
          <p:spPr>
            <a:xfrm>
              <a:off x="7751198"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99" name="tx499"/>
            <p:cNvSpPr/>
            <p:nvPr/>
          </p:nvSpPr>
          <p:spPr>
            <a:xfrm>
              <a:off x="8014313"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00" name="tx500"/>
            <p:cNvSpPr/>
            <p:nvPr/>
          </p:nvSpPr>
          <p:spPr>
            <a:xfrm>
              <a:off x="8277429"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01" name="tx501"/>
            <p:cNvSpPr/>
            <p:nvPr/>
          </p:nvSpPr>
          <p:spPr>
            <a:xfrm>
              <a:off x="8540544"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02" name="tx502"/>
            <p:cNvSpPr/>
            <p:nvPr/>
          </p:nvSpPr>
          <p:spPr>
            <a:xfrm>
              <a:off x="196266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03" name="tx503"/>
            <p:cNvSpPr/>
            <p:nvPr/>
          </p:nvSpPr>
          <p:spPr>
            <a:xfrm>
              <a:off x="222577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04" name="tx504"/>
            <p:cNvSpPr/>
            <p:nvPr/>
          </p:nvSpPr>
          <p:spPr>
            <a:xfrm>
              <a:off x="248889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05" name="tx505"/>
            <p:cNvSpPr/>
            <p:nvPr/>
          </p:nvSpPr>
          <p:spPr>
            <a:xfrm>
              <a:off x="275200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06" name="tx506"/>
            <p:cNvSpPr/>
            <p:nvPr/>
          </p:nvSpPr>
          <p:spPr>
            <a:xfrm>
              <a:off x="301512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07" name="tx507"/>
            <p:cNvSpPr/>
            <p:nvPr/>
          </p:nvSpPr>
          <p:spPr>
            <a:xfrm>
              <a:off x="327823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08" name="tx508"/>
            <p:cNvSpPr/>
            <p:nvPr/>
          </p:nvSpPr>
          <p:spPr>
            <a:xfrm>
              <a:off x="354135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09" name="tx509"/>
            <p:cNvSpPr/>
            <p:nvPr/>
          </p:nvSpPr>
          <p:spPr>
            <a:xfrm>
              <a:off x="380446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10" name="tx510"/>
            <p:cNvSpPr/>
            <p:nvPr/>
          </p:nvSpPr>
          <p:spPr>
            <a:xfrm>
              <a:off x="406758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11" name="tx511"/>
            <p:cNvSpPr/>
            <p:nvPr/>
          </p:nvSpPr>
          <p:spPr>
            <a:xfrm>
              <a:off x="433069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12" name="tx512"/>
            <p:cNvSpPr/>
            <p:nvPr/>
          </p:nvSpPr>
          <p:spPr>
            <a:xfrm>
              <a:off x="459381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13" name="tx513"/>
            <p:cNvSpPr/>
            <p:nvPr/>
          </p:nvSpPr>
          <p:spPr>
            <a:xfrm>
              <a:off x="485692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14" name="tx514"/>
            <p:cNvSpPr/>
            <p:nvPr/>
          </p:nvSpPr>
          <p:spPr>
            <a:xfrm>
              <a:off x="512004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15" name="tx515"/>
            <p:cNvSpPr/>
            <p:nvPr/>
          </p:nvSpPr>
          <p:spPr>
            <a:xfrm>
              <a:off x="538316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16" name="tx516"/>
            <p:cNvSpPr/>
            <p:nvPr/>
          </p:nvSpPr>
          <p:spPr>
            <a:xfrm>
              <a:off x="564627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17" name="tx517"/>
            <p:cNvSpPr/>
            <p:nvPr/>
          </p:nvSpPr>
          <p:spPr>
            <a:xfrm>
              <a:off x="590939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18" name="tx518"/>
            <p:cNvSpPr/>
            <p:nvPr/>
          </p:nvSpPr>
          <p:spPr>
            <a:xfrm>
              <a:off x="617250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19" name="tx519"/>
            <p:cNvSpPr/>
            <p:nvPr/>
          </p:nvSpPr>
          <p:spPr>
            <a:xfrm>
              <a:off x="643562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20" name="tx520"/>
            <p:cNvSpPr/>
            <p:nvPr/>
          </p:nvSpPr>
          <p:spPr>
            <a:xfrm>
              <a:off x="669873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21" name="tx521"/>
            <p:cNvSpPr/>
            <p:nvPr/>
          </p:nvSpPr>
          <p:spPr>
            <a:xfrm>
              <a:off x="696185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22" name="tx522"/>
            <p:cNvSpPr/>
            <p:nvPr/>
          </p:nvSpPr>
          <p:spPr>
            <a:xfrm>
              <a:off x="722496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23" name="tx523"/>
            <p:cNvSpPr/>
            <p:nvPr/>
          </p:nvSpPr>
          <p:spPr>
            <a:xfrm>
              <a:off x="748808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24" name="tx524"/>
            <p:cNvSpPr/>
            <p:nvPr/>
          </p:nvSpPr>
          <p:spPr>
            <a:xfrm>
              <a:off x="775119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25" name="tx525"/>
            <p:cNvSpPr/>
            <p:nvPr/>
          </p:nvSpPr>
          <p:spPr>
            <a:xfrm>
              <a:off x="801431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26" name="tx526"/>
            <p:cNvSpPr/>
            <p:nvPr/>
          </p:nvSpPr>
          <p:spPr>
            <a:xfrm>
              <a:off x="827742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27" name="tx527"/>
            <p:cNvSpPr/>
            <p:nvPr/>
          </p:nvSpPr>
          <p:spPr>
            <a:xfrm>
              <a:off x="854054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28" name="tx528"/>
            <p:cNvSpPr/>
            <p:nvPr/>
          </p:nvSpPr>
          <p:spPr>
            <a:xfrm>
              <a:off x="196266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29" name="tx529"/>
            <p:cNvSpPr/>
            <p:nvPr/>
          </p:nvSpPr>
          <p:spPr>
            <a:xfrm>
              <a:off x="222577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30" name="tx530"/>
            <p:cNvSpPr/>
            <p:nvPr/>
          </p:nvSpPr>
          <p:spPr>
            <a:xfrm>
              <a:off x="248889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31" name="tx531"/>
            <p:cNvSpPr/>
            <p:nvPr/>
          </p:nvSpPr>
          <p:spPr>
            <a:xfrm>
              <a:off x="275200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32" name="tx532"/>
            <p:cNvSpPr/>
            <p:nvPr/>
          </p:nvSpPr>
          <p:spPr>
            <a:xfrm>
              <a:off x="301512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33" name="tx533"/>
            <p:cNvSpPr/>
            <p:nvPr/>
          </p:nvSpPr>
          <p:spPr>
            <a:xfrm>
              <a:off x="327823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34" name="tx534"/>
            <p:cNvSpPr/>
            <p:nvPr/>
          </p:nvSpPr>
          <p:spPr>
            <a:xfrm>
              <a:off x="354135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35" name="tx535"/>
            <p:cNvSpPr/>
            <p:nvPr/>
          </p:nvSpPr>
          <p:spPr>
            <a:xfrm>
              <a:off x="380446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36" name="tx536"/>
            <p:cNvSpPr/>
            <p:nvPr/>
          </p:nvSpPr>
          <p:spPr>
            <a:xfrm>
              <a:off x="406758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37" name="tx537"/>
            <p:cNvSpPr/>
            <p:nvPr/>
          </p:nvSpPr>
          <p:spPr>
            <a:xfrm>
              <a:off x="433069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38" name="tx538"/>
            <p:cNvSpPr/>
            <p:nvPr/>
          </p:nvSpPr>
          <p:spPr>
            <a:xfrm>
              <a:off x="459381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39" name="tx539"/>
            <p:cNvSpPr/>
            <p:nvPr/>
          </p:nvSpPr>
          <p:spPr>
            <a:xfrm>
              <a:off x="485692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40" name="tx540"/>
            <p:cNvSpPr/>
            <p:nvPr/>
          </p:nvSpPr>
          <p:spPr>
            <a:xfrm>
              <a:off x="512004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41" name="tx541"/>
            <p:cNvSpPr/>
            <p:nvPr/>
          </p:nvSpPr>
          <p:spPr>
            <a:xfrm>
              <a:off x="538316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42" name="tx542"/>
            <p:cNvSpPr/>
            <p:nvPr/>
          </p:nvSpPr>
          <p:spPr>
            <a:xfrm>
              <a:off x="564627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43" name="tx543"/>
            <p:cNvSpPr/>
            <p:nvPr/>
          </p:nvSpPr>
          <p:spPr>
            <a:xfrm>
              <a:off x="590939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44" name="tx544"/>
            <p:cNvSpPr/>
            <p:nvPr/>
          </p:nvSpPr>
          <p:spPr>
            <a:xfrm>
              <a:off x="617250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45" name="tx545"/>
            <p:cNvSpPr/>
            <p:nvPr/>
          </p:nvSpPr>
          <p:spPr>
            <a:xfrm>
              <a:off x="643562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46" name="tx546"/>
            <p:cNvSpPr/>
            <p:nvPr/>
          </p:nvSpPr>
          <p:spPr>
            <a:xfrm>
              <a:off x="669873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47" name="tx547"/>
            <p:cNvSpPr/>
            <p:nvPr/>
          </p:nvSpPr>
          <p:spPr>
            <a:xfrm>
              <a:off x="696185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48" name="tx548"/>
            <p:cNvSpPr/>
            <p:nvPr/>
          </p:nvSpPr>
          <p:spPr>
            <a:xfrm>
              <a:off x="722496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49" name="tx549"/>
            <p:cNvSpPr/>
            <p:nvPr/>
          </p:nvSpPr>
          <p:spPr>
            <a:xfrm>
              <a:off x="748808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0" name="tx550"/>
            <p:cNvSpPr/>
            <p:nvPr/>
          </p:nvSpPr>
          <p:spPr>
            <a:xfrm>
              <a:off x="775119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1" name="tx551"/>
            <p:cNvSpPr/>
            <p:nvPr/>
          </p:nvSpPr>
          <p:spPr>
            <a:xfrm>
              <a:off x="801431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52" name="tx552"/>
            <p:cNvSpPr/>
            <p:nvPr/>
          </p:nvSpPr>
          <p:spPr>
            <a:xfrm>
              <a:off x="827742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3" name="tx553"/>
            <p:cNvSpPr/>
            <p:nvPr/>
          </p:nvSpPr>
          <p:spPr>
            <a:xfrm>
              <a:off x="854054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54" name="tx554"/>
            <p:cNvSpPr/>
            <p:nvPr/>
          </p:nvSpPr>
          <p:spPr>
            <a:xfrm>
              <a:off x="1962660"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55" name="tx555"/>
            <p:cNvSpPr/>
            <p:nvPr/>
          </p:nvSpPr>
          <p:spPr>
            <a:xfrm>
              <a:off x="2225776"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56" name="tx556"/>
            <p:cNvSpPr/>
            <p:nvPr/>
          </p:nvSpPr>
          <p:spPr>
            <a:xfrm>
              <a:off x="2488891"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57" name="tx557"/>
            <p:cNvSpPr/>
            <p:nvPr/>
          </p:nvSpPr>
          <p:spPr>
            <a:xfrm>
              <a:off x="2752006"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58" name="tx558"/>
            <p:cNvSpPr/>
            <p:nvPr/>
          </p:nvSpPr>
          <p:spPr>
            <a:xfrm>
              <a:off x="3015122"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59" name="tx559"/>
            <p:cNvSpPr/>
            <p:nvPr/>
          </p:nvSpPr>
          <p:spPr>
            <a:xfrm>
              <a:off x="3278237"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60" name="tx560"/>
            <p:cNvSpPr/>
            <p:nvPr/>
          </p:nvSpPr>
          <p:spPr>
            <a:xfrm>
              <a:off x="3541352"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61" name="tx561"/>
            <p:cNvSpPr/>
            <p:nvPr/>
          </p:nvSpPr>
          <p:spPr>
            <a:xfrm>
              <a:off x="3804468"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62" name="tx562"/>
            <p:cNvSpPr/>
            <p:nvPr/>
          </p:nvSpPr>
          <p:spPr>
            <a:xfrm>
              <a:off x="4067583"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63" name="tx563"/>
            <p:cNvSpPr/>
            <p:nvPr/>
          </p:nvSpPr>
          <p:spPr>
            <a:xfrm>
              <a:off x="4330698"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64" name="tx564"/>
            <p:cNvSpPr/>
            <p:nvPr/>
          </p:nvSpPr>
          <p:spPr>
            <a:xfrm>
              <a:off x="4593814"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65" name="tx565"/>
            <p:cNvSpPr/>
            <p:nvPr/>
          </p:nvSpPr>
          <p:spPr>
            <a:xfrm>
              <a:off x="4856929"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66" name="tx566"/>
            <p:cNvSpPr/>
            <p:nvPr/>
          </p:nvSpPr>
          <p:spPr>
            <a:xfrm>
              <a:off x="5120044"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67" name="tx567"/>
            <p:cNvSpPr/>
            <p:nvPr/>
          </p:nvSpPr>
          <p:spPr>
            <a:xfrm>
              <a:off x="5383160"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68" name="tx568"/>
            <p:cNvSpPr/>
            <p:nvPr/>
          </p:nvSpPr>
          <p:spPr>
            <a:xfrm>
              <a:off x="5646275"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69" name="tx569"/>
            <p:cNvSpPr/>
            <p:nvPr/>
          </p:nvSpPr>
          <p:spPr>
            <a:xfrm>
              <a:off x="5909390"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70" name="tx570"/>
            <p:cNvSpPr/>
            <p:nvPr/>
          </p:nvSpPr>
          <p:spPr>
            <a:xfrm>
              <a:off x="6172506"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71" name="tx571"/>
            <p:cNvSpPr/>
            <p:nvPr/>
          </p:nvSpPr>
          <p:spPr>
            <a:xfrm>
              <a:off x="6435621"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72" name="tx572"/>
            <p:cNvSpPr/>
            <p:nvPr/>
          </p:nvSpPr>
          <p:spPr>
            <a:xfrm>
              <a:off x="6698736"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73" name="tx573"/>
            <p:cNvSpPr/>
            <p:nvPr/>
          </p:nvSpPr>
          <p:spPr>
            <a:xfrm>
              <a:off x="6961852"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74" name="tx574"/>
            <p:cNvSpPr/>
            <p:nvPr/>
          </p:nvSpPr>
          <p:spPr>
            <a:xfrm>
              <a:off x="7224967"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75" name="tx575"/>
            <p:cNvSpPr/>
            <p:nvPr/>
          </p:nvSpPr>
          <p:spPr>
            <a:xfrm>
              <a:off x="7488083"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76" name="tx576"/>
            <p:cNvSpPr/>
            <p:nvPr/>
          </p:nvSpPr>
          <p:spPr>
            <a:xfrm>
              <a:off x="7751198"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77" name="tx577"/>
            <p:cNvSpPr/>
            <p:nvPr/>
          </p:nvSpPr>
          <p:spPr>
            <a:xfrm>
              <a:off x="8014313"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78" name="tx578"/>
            <p:cNvSpPr/>
            <p:nvPr/>
          </p:nvSpPr>
          <p:spPr>
            <a:xfrm>
              <a:off x="8277429"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79" name="tx579"/>
            <p:cNvSpPr/>
            <p:nvPr/>
          </p:nvSpPr>
          <p:spPr>
            <a:xfrm>
              <a:off x="8540544"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80" name="tx580"/>
            <p:cNvSpPr/>
            <p:nvPr/>
          </p:nvSpPr>
          <p:spPr>
            <a:xfrm>
              <a:off x="1962660"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81" name="tx581"/>
            <p:cNvSpPr/>
            <p:nvPr/>
          </p:nvSpPr>
          <p:spPr>
            <a:xfrm>
              <a:off x="2225776"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82" name="tx582"/>
            <p:cNvSpPr/>
            <p:nvPr/>
          </p:nvSpPr>
          <p:spPr>
            <a:xfrm>
              <a:off x="2488891"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83" name="tx583"/>
            <p:cNvSpPr/>
            <p:nvPr/>
          </p:nvSpPr>
          <p:spPr>
            <a:xfrm>
              <a:off x="2752006"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4" name="tx584"/>
            <p:cNvSpPr/>
            <p:nvPr/>
          </p:nvSpPr>
          <p:spPr>
            <a:xfrm>
              <a:off x="3015122"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5" name="tx585"/>
            <p:cNvSpPr/>
            <p:nvPr/>
          </p:nvSpPr>
          <p:spPr>
            <a:xfrm>
              <a:off x="3278237"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86" name="tx586"/>
            <p:cNvSpPr/>
            <p:nvPr/>
          </p:nvSpPr>
          <p:spPr>
            <a:xfrm>
              <a:off x="3541352"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87" name="tx587"/>
            <p:cNvSpPr/>
            <p:nvPr/>
          </p:nvSpPr>
          <p:spPr>
            <a:xfrm>
              <a:off x="3804468"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88" name="tx588"/>
            <p:cNvSpPr/>
            <p:nvPr/>
          </p:nvSpPr>
          <p:spPr>
            <a:xfrm>
              <a:off x="4067583"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89" name="tx589"/>
            <p:cNvSpPr/>
            <p:nvPr/>
          </p:nvSpPr>
          <p:spPr>
            <a:xfrm>
              <a:off x="4330698"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0" name="tx590"/>
            <p:cNvSpPr/>
            <p:nvPr/>
          </p:nvSpPr>
          <p:spPr>
            <a:xfrm>
              <a:off x="4593814"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1" name="tx591"/>
            <p:cNvSpPr/>
            <p:nvPr/>
          </p:nvSpPr>
          <p:spPr>
            <a:xfrm>
              <a:off x="4856929"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2" name="tx592"/>
            <p:cNvSpPr/>
            <p:nvPr/>
          </p:nvSpPr>
          <p:spPr>
            <a:xfrm>
              <a:off x="5120044"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3" name="tx593"/>
            <p:cNvSpPr/>
            <p:nvPr/>
          </p:nvSpPr>
          <p:spPr>
            <a:xfrm>
              <a:off x="5383160"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4" name="tx594"/>
            <p:cNvSpPr/>
            <p:nvPr/>
          </p:nvSpPr>
          <p:spPr>
            <a:xfrm>
              <a:off x="5646275"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5" name="tx595"/>
            <p:cNvSpPr/>
            <p:nvPr/>
          </p:nvSpPr>
          <p:spPr>
            <a:xfrm>
              <a:off x="5909390"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6" name="tx596"/>
            <p:cNvSpPr/>
            <p:nvPr/>
          </p:nvSpPr>
          <p:spPr>
            <a:xfrm>
              <a:off x="6172506"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7" name="tx597"/>
            <p:cNvSpPr/>
            <p:nvPr/>
          </p:nvSpPr>
          <p:spPr>
            <a:xfrm>
              <a:off x="6435621"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8" name="tx598"/>
            <p:cNvSpPr/>
            <p:nvPr/>
          </p:nvSpPr>
          <p:spPr>
            <a:xfrm>
              <a:off x="6698736"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9" name="tx599"/>
            <p:cNvSpPr/>
            <p:nvPr/>
          </p:nvSpPr>
          <p:spPr>
            <a:xfrm>
              <a:off x="6961852"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0" name="tx600"/>
            <p:cNvSpPr/>
            <p:nvPr/>
          </p:nvSpPr>
          <p:spPr>
            <a:xfrm>
              <a:off x="7224967"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1" name="tx601"/>
            <p:cNvSpPr/>
            <p:nvPr/>
          </p:nvSpPr>
          <p:spPr>
            <a:xfrm>
              <a:off x="7488083"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2" name="tx602"/>
            <p:cNvSpPr/>
            <p:nvPr/>
          </p:nvSpPr>
          <p:spPr>
            <a:xfrm>
              <a:off x="7751198"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3" name="tx603"/>
            <p:cNvSpPr/>
            <p:nvPr/>
          </p:nvSpPr>
          <p:spPr>
            <a:xfrm>
              <a:off x="8014313"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4" name="tx604"/>
            <p:cNvSpPr/>
            <p:nvPr/>
          </p:nvSpPr>
          <p:spPr>
            <a:xfrm>
              <a:off x="8277429"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5" name="tx605"/>
            <p:cNvSpPr/>
            <p:nvPr/>
          </p:nvSpPr>
          <p:spPr>
            <a:xfrm>
              <a:off x="8540544"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6" name="tx606"/>
            <p:cNvSpPr/>
            <p:nvPr/>
          </p:nvSpPr>
          <p:spPr>
            <a:xfrm>
              <a:off x="1962660"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07" name="tx607"/>
            <p:cNvSpPr/>
            <p:nvPr/>
          </p:nvSpPr>
          <p:spPr>
            <a:xfrm>
              <a:off x="2225776"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08" name="tx608"/>
            <p:cNvSpPr/>
            <p:nvPr/>
          </p:nvSpPr>
          <p:spPr>
            <a:xfrm>
              <a:off x="2488891"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09" name="tx609"/>
            <p:cNvSpPr/>
            <p:nvPr/>
          </p:nvSpPr>
          <p:spPr>
            <a:xfrm>
              <a:off x="2752006"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10" name="tx610"/>
            <p:cNvSpPr/>
            <p:nvPr/>
          </p:nvSpPr>
          <p:spPr>
            <a:xfrm>
              <a:off x="3015122"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11" name="tx611"/>
            <p:cNvSpPr/>
            <p:nvPr/>
          </p:nvSpPr>
          <p:spPr>
            <a:xfrm>
              <a:off x="3278237"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12" name="tx612"/>
            <p:cNvSpPr/>
            <p:nvPr/>
          </p:nvSpPr>
          <p:spPr>
            <a:xfrm>
              <a:off x="3541352"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13" name="tx613"/>
            <p:cNvSpPr/>
            <p:nvPr/>
          </p:nvSpPr>
          <p:spPr>
            <a:xfrm>
              <a:off x="3804468"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14" name="tx614"/>
            <p:cNvSpPr/>
            <p:nvPr/>
          </p:nvSpPr>
          <p:spPr>
            <a:xfrm>
              <a:off x="4067583"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15" name="tx615"/>
            <p:cNvSpPr/>
            <p:nvPr/>
          </p:nvSpPr>
          <p:spPr>
            <a:xfrm>
              <a:off x="4330698"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16" name="tx616"/>
            <p:cNvSpPr/>
            <p:nvPr/>
          </p:nvSpPr>
          <p:spPr>
            <a:xfrm>
              <a:off x="4593814"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17" name="tx617"/>
            <p:cNvSpPr/>
            <p:nvPr/>
          </p:nvSpPr>
          <p:spPr>
            <a:xfrm>
              <a:off x="4856929"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18" name="tx618"/>
            <p:cNvSpPr/>
            <p:nvPr/>
          </p:nvSpPr>
          <p:spPr>
            <a:xfrm>
              <a:off x="5120044"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19" name="tx619"/>
            <p:cNvSpPr/>
            <p:nvPr/>
          </p:nvSpPr>
          <p:spPr>
            <a:xfrm>
              <a:off x="5383160"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20" name="tx620"/>
            <p:cNvSpPr/>
            <p:nvPr/>
          </p:nvSpPr>
          <p:spPr>
            <a:xfrm>
              <a:off x="5646275"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21" name="tx621"/>
            <p:cNvSpPr/>
            <p:nvPr/>
          </p:nvSpPr>
          <p:spPr>
            <a:xfrm>
              <a:off x="5909390"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22" name="tx622"/>
            <p:cNvSpPr/>
            <p:nvPr/>
          </p:nvSpPr>
          <p:spPr>
            <a:xfrm>
              <a:off x="6172506"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23" name="tx623"/>
            <p:cNvSpPr/>
            <p:nvPr/>
          </p:nvSpPr>
          <p:spPr>
            <a:xfrm>
              <a:off x="6435621"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24" name="tx624"/>
            <p:cNvSpPr/>
            <p:nvPr/>
          </p:nvSpPr>
          <p:spPr>
            <a:xfrm>
              <a:off x="6698736"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25" name="tx625"/>
            <p:cNvSpPr/>
            <p:nvPr/>
          </p:nvSpPr>
          <p:spPr>
            <a:xfrm>
              <a:off x="6961852"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26" name="tx626"/>
            <p:cNvSpPr/>
            <p:nvPr/>
          </p:nvSpPr>
          <p:spPr>
            <a:xfrm>
              <a:off x="7224967"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27" name="tx627"/>
            <p:cNvSpPr/>
            <p:nvPr/>
          </p:nvSpPr>
          <p:spPr>
            <a:xfrm>
              <a:off x="7488083"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28" name="tx628"/>
            <p:cNvSpPr/>
            <p:nvPr/>
          </p:nvSpPr>
          <p:spPr>
            <a:xfrm>
              <a:off x="7751198"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29" name="tx629"/>
            <p:cNvSpPr/>
            <p:nvPr/>
          </p:nvSpPr>
          <p:spPr>
            <a:xfrm>
              <a:off x="8014313"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30" name="tx630"/>
            <p:cNvSpPr/>
            <p:nvPr/>
          </p:nvSpPr>
          <p:spPr>
            <a:xfrm>
              <a:off x="8277429"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31" name="tx631"/>
            <p:cNvSpPr/>
            <p:nvPr/>
          </p:nvSpPr>
          <p:spPr>
            <a:xfrm>
              <a:off x="8540544"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32" name="tx632"/>
            <p:cNvSpPr/>
            <p:nvPr/>
          </p:nvSpPr>
          <p:spPr>
            <a:xfrm>
              <a:off x="1962660"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33" name="tx633"/>
            <p:cNvSpPr/>
            <p:nvPr/>
          </p:nvSpPr>
          <p:spPr>
            <a:xfrm>
              <a:off x="2225776"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34" name="tx634"/>
            <p:cNvSpPr/>
            <p:nvPr/>
          </p:nvSpPr>
          <p:spPr>
            <a:xfrm>
              <a:off x="2488891"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35" name="tx635"/>
            <p:cNvSpPr/>
            <p:nvPr/>
          </p:nvSpPr>
          <p:spPr>
            <a:xfrm>
              <a:off x="2752006"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36" name="tx636"/>
            <p:cNvSpPr/>
            <p:nvPr/>
          </p:nvSpPr>
          <p:spPr>
            <a:xfrm>
              <a:off x="3015122"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37" name="tx637"/>
            <p:cNvSpPr/>
            <p:nvPr/>
          </p:nvSpPr>
          <p:spPr>
            <a:xfrm>
              <a:off x="3278237"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38" name="tx638"/>
            <p:cNvSpPr/>
            <p:nvPr/>
          </p:nvSpPr>
          <p:spPr>
            <a:xfrm>
              <a:off x="3541352"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39" name="tx639"/>
            <p:cNvSpPr/>
            <p:nvPr/>
          </p:nvSpPr>
          <p:spPr>
            <a:xfrm>
              <a:off x="3804468"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40" name="tx640"/>
            <p:cNvSpPr/>
            <p:nvPr/>
          </p:nvSpPr>
          <p:spPr>
            <a:xfrm>
              <a:off x="4067583"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41" name="tx641"/>
            <p:cNvSpPr/>
            <p:nvPr/>
          </p:nvSpPr>
          <p:spPr>
            <a:xfrm>
              <a:off x="4330698"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42" name="tx642"/>
            <p:cNvSpPr/>
            <p:nvPr/>
          </p:nvSpPr>
          <p:spPr>
            <a:xfrm>
              <a:off x="4593814"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43" name="tx643"/>
            <p:cNvSpPr/>
            <p:nvPr/>
          </p:nvSpPr>
          <p:spPr>
            <a:xfrm>
              <a:off x="4856929"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44" name="tx644"/>
            <p:cNvSpPr/>
            <p:nvPr/>
          </p:nvSpPr>
          <p:spPr>
            <a:xfrm>
              <a:off x="5120044"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5" name="tx645"/>
            <p:cNvSpPr/>
            <p:nvPr/>
          </p:nvSpPr>
          <p:spPr>
            <a:xfrm>
              <a:off x="5383160"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6" name="tx646"/>
            <p:cNvSpPr/>
            <p:nvPr/>
          </p:nvSpPr>
          <p:spPr>
            <a:xfrm>
              <a:off x="5646275"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7" name="tx647"/>
            <p:cNvSpPr/>
            <p:nvPr/>
          </p:nvSpPr>
          <p:spPr>
            <a:xfrm>
              <a:off x="5909390"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8" name="tx648"/>
            <p:cNvSpPr/>
            <p:nvPr/>
          </p:nvSpPr>
          <p:spPr>
            <a:xfrm>
              <a:off x="6172506"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9" name="tx649"/>
            <p:cNvSpPr/>
            <p:nvPr/>
          </p:nvSpPr>
          <p:spPr>
            <a:xfrm>
              <a:off x="6435621"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0" name="tx650"/>
            <p:cNvSpPr/>
            <p:nvPr/>
          </p:nvSpPr>
          <p:spPr>
            <a:xfrm>
              <a:off x="6698736"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51" name="tx651"/>
            <p:cNvSpPr/>
            <p:nvPr/>
          </p:nvSpPr>
          <p:spPr>
            <a:xfrm>
              <a:off x="6961852"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52" name="tx652"/>
            <p:cNvSpPr/>
            <p:nvPr/>
          </p:nvSpPr>
          <p:spPr>
            <a:xfrm>
              <a:off x="7224967"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53" name="tx653"/>
            <p:cNvSpPr/>
            <p:nvPr/>
          </p:nvSpPr>
          <p:spPr>
            <a:xfrm>
              <a:off x="7488083"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54" name="tx654"/>
            <p:cNvSpPr/>
            <p:nvPr/>
          </p:nvSpPr>
          <p:spPr>
            <a:xfrm>
              <a:off x="7751198"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55" name="tx655"/>
            <p:cNvSpPr/>
            <p:nvPr/>
          </p:nvSpPr>
          <p:spPr>
            <a:xfrm>
              <a:off x="8014313"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56" name="tx656"/>
            <p:cNvSpPr/>
            <p:nvPr/>
          </p:nvSpPr>
          <p:spPr>
            <a:xfrm>
              <a:off x="8277429"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7" name="tx657"/>
            <p:cNvSpPr/>
            <p:nvPr/>
          </p:nvSpPr>
          <p:spPr>
            <a:xfrm>
              <a:off x="8540544"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8" name="tx658"/>
            <p:cNvSpPr/>
            <p:nvPr/>
          </p:nvSpPr>
          <p:spPr>
            <a:xfrm>
              <a:off x="1962660"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59" name="tx659"/>
            <p:cNvSpPr/>
            <p:nvPr/>
          </p:nvSpPr>
          <p:spPr>
            <a:xfrm>
              <a:off x="2225776"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0" name="tx660"/>
            <p:cNvSpPr/>
            <p:nvPr/>
          </p:nvSpPr>
          <p:spPr>
            <a:xfrm>
              <a:off x="2488891"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61" name="tx661"/>
            <p:cNvSpPr/>
            <p:nvPr/>
          </p:nvSpPr>
          <p:spPr>
            <a:xfrm>
              <a:off x="2752006"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62" name="tx662"/>
            <p:cNvSpPr/>
            <p:nvPr/>
          </p:nvSpPr>
          <p:spPr>
            <a:xfrm>
              <a:off x="3015122"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63" name="tx663"/>
            <p:cNvSpPr/>
            <p:nvPr/>
          </p:nvSpPr>
          <p:spPr>
            <a:xfrm>
              <a:off x="3278237"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64" name="tx664"/>
            <p:cNvSpPr/>
            <p:nvPr/>
          </p:nvSpPr>
          <p:spPr>
            <a:xfrm>
              <a:off x="3541352"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65" name="tx665"/>
            <p:cNvSpPr/>
            <p:nvPr/>
          </p:nvSpPr>
          <p:spPr>
            <a:xfrm>
              <a:off x="3804468"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66" name="tx666"/>
            <p:cNvSpPr/>
            <p:nvPr/>
          </p:nvSpPr>
          <p:spPr>
            <a:xfrm>
              <a:off x="4067583"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67" name="tx667"/>
            <p:cNvSpPr/>
            <p:nvPr/>
          </p:nvSpPr>
          <p:spPr>
            <a:xfrm>
              <a:off x="4330698"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68" name="tx668"/>
            <p:cNvSpPr/>
            <p:nvPr/>
          </p:nvSpPr>
          <p:spPr>
            <a:xfrm>
              <a:off x="4593814"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69" name="tx669"/>
            <p:cNvSpPr/>
            <p:nvPr/>
          </p:nvSpPr>
          <p:spPr>
            <a:xfrm>
              <a:off x="4856929"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70" name="tx670"/>
            <p:cNvSpPr/>
            <p:nvPr/>
          </p:nvSpPr>
          <p:spPr>
            <a:xfrm>
              <a:off x="5120044"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71" name="tx671"/>
            <p:cNvSpPr/>
            <p:nvPr/>
          </p:nvSpPr>
          <p:spPr>
            <a:xfrm>
              <a:off x="5383160"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72" name="tx672"/>
            <p:cNvSpPr/>
            <p:nvPr/>
          </p:nvSpPr>
          <p:spPr>
            <a:xfrm>
              <a:off x="5646275"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73" name="tx673"/>
            <p:cNvSpPr/>
            <p:nvPr/>
          </p:nvSpPr>
          <p:spPr>
            <a:xfrm>
              <a:off x="5909390"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74" name="tx674"/>
            <p:cNvSpPr/>
            <p:nvPr/>
          </p:nvSpPr>
          <p:spPr>
            <a:xfrm>
              <a:off x="6172506"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75" name="tx675"/>
            <p:cNvSpPr/>
            <p:nvPr/>
          </p:nvSpPr>
          <p:spPr>
            <a:xfrm>
              <a:off x="6435621"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76" name="tx676"/>
            <p:cNvSpPr/>
            <p:nvPr/>
          </p:nvSpPr>
          <p:spPr>
            <a:xfrm>
              <a:off x="6698736"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77" name="tx677"/>
            <p:cNvSpPr/>
            <p:nvPr/>
          </p:nvSpPr>
          <p:spPr>
            <a:xfrm>
              <a:off x="6961852"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78" name="tx678"/>
            <p:cNvSpPr/>
            <p:nvPr/>
          </p:nvSpPr>
          <p:spPr>
            <a:xfrm>
              <a:off x="7224967"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79" name="tx679"/>
            <p:cNvSpPr/>
            <p:nvPr/>
          </p:nvSpPr>
          <p:spPr>
            <a:xfrm>
              <a:off x="7488083"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80" name="tx680"/>
            <p:cNvSpPr/>
            <p:nvPr/>
          </p:nvSpPr>
          <p:spPr>
            <a:xfrm>
              <a:off x="7751198"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81" name="tx681"/>
            <p:cNvSpPr/>
            <p:nvPr/>
          </p:nvSpPr>
          <p:spPr>
            <a:xfrm>
              <a:off x="8014313"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82" name="tx682"/>
            <p:cNvSpPr/>
            <p:nvPr/>
          </p:nvSpPr>
          <p:spPr>
            <a:xfrm>
              <a:off x="8277429"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83" name="tx683"/>
            <p:cNvSpPr/>
            <p:nvPr/>
          </p:nvSpPr>
          <p:spPr>
            <a:xfrm>
              <a:off x="8540544"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84" name="tx684"/>
            <p:cNvSpPr/>
            <p:nvPr/>
          </p:nvSpPr>
          <p:spPr>
            <a:xfrm>
              <a:off x="1962660"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85" name="tx685"/>
            <p:cNvSpPr/>
            <p:nvPr/>
          </p:nvSpPr>
          <p:spPr>
            <a:xfrm>
              <a:off x="2225776"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86" name="tx686"/>
            <p:cNvSpPr/>
            <p:nvPr/>
          </p:nvSpPr>
          <p:spPr>
            <a:xfrm>
              <a:off x="2488891"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87" name="tx687"/>
            <p:cNvSpPr/>
            <p:nvPr/>
          </p:nvSpPr>
          <p:spPr>
            <a:xfrm>
              <a:off x="2752006"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88" name="tx688"/>
            <p:cNvSpPr/>
            <p:nvPr/>
          </p:nvSpPr>
          <p:spPr>
            <a:xfrm>
              <a:off x="3015122"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89" name="tx689"/>
            <p:cNvSpPr/>
            <p:nvPr/>
          </p:nvSpPr>
          <p:spPr>
            <a:xfrm>
              <a:off x="3278237"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90" name="tx690"/>
            <p:cNvSpPr/>
            <p:nvPr/>
          </p:nvSpPr>
          <p:spPr>
            <a:xfrm>
              <a:off x="3541352"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91" name="tx691"/>
            <p:cNvSpPr/>
            <p:nvPr/>
          </p:nvSpPr>
          <p:spPr>
            <a:xfrm>
              <a:off x="3804468"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92" name="tx692"/>
            <p:cNvSpPr/>
            <p:nvPr/>
          </p:nvSpPr>
          <p:spPr>
            <a:xfrm>
              <a:off x="4067583"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93" name="tx693"/>
            <p:cNvSpPr/>
            <p:nvPr/>
          </p:nvSpPr>
          <p:spPr>
            <a:xfrm>
              <a:off x="4330698"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94" name="tx694"/>
            <p:cNvSpPr/>
            <p:nvPr/>
          </p:nvSpPr>
          <p:spPr>
            <a:xfrm>
              <a:off x="4593814"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95" name="tx695"/>
            <p:cNvSpPr/>
            <p:nvPr/>
          </p:nvSpPr>
          <p:spPr>
            <a:xfrm>
              <a:off x="4856929"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96" name="tx696"/>
            <p:cNvSpPr/>
            <p:nvPr/>
          </p:nvSpPr>
          <p:spPr>
            <a:xfrm>
              <a:off x="5120044"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97" name="tx697"/>
            <p:cNvSpPr/>
            <p:nvPr/>
          </p:nvSpPr>
          <p:spPr>
            <a:xfrm>
              <a:off x="5383160"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98" name="tx698"/>
            <p:cNvSpPr/>
            <p:nvPr/>
          </p:nvSpPr>
          <p:spPr>
            <a:xfrm>
              <a:off x="5646275"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99" name="tx699"/>
            <p:cNvSpPr/>
            <p:nvPr/>
          </p:nvSpPr>
          <p:spPr>
            <a:xfrm>
              <a:off x="5909390"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00" name="tx700"/>
            <p:cNvSpPr/>
            <p:nvPr/>
          </p:nvSpPr>
          <p:spPr>
            <a:xfrm>
              <a:off x="6172506"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01" name="tx701"/>
            <p:cNvSpPr/>
            <p:nvPr/>
          </p:nvSpPr>
          <p:spPr>
            <a:xfrm>
              <a:off x="6435621"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02" name="tx702"/>
            <p:cNvSpPr/>
            <p:nvPr/>
          </p:nvSpPr>
          <p:spPr>
            <a:xfrm>
              <a:off x="6698736"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03" name="tx703"/>
            <p:cNvSpPr/>
            <p:nvPr/>
          </p:nvSpPr>
          <p:spPr>
            <a:xfrm>
              <a:off x="6961852"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04" name="tx704"/>
            <p:cNvSpPr/>
            <p:nvPr/>
          </p:nvSpPr>
          <p:spPr>
            <a:xfrm>
              <a:off x="7224967"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05" name="tx705"/>
            <p:cNvSpPr/>
            <p:nvPr/>
          </p:nvSpPr>
          <p:spPr>
            <a:xfrm>
              <a:off x="7488083"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706" name="tx706"/>
            <p:cNvSpPr/>
            <p:nvPr/>
          </p:nvSpPr>
          <p:spPr>
            <a:xfrm>
              <a:off x="7751198"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07" name="tx707"/>
            <p:cNvSpPr/>
            <p:nvPr/>
          </p:nvSpPr>
          <p:spPr>
            <a:xfrm>
              <a:off x="8014313"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08" name="tx708"/>
            <p:cNvSpPr/>
            <p:nvPr/>
          </p:nvSpPr>
          <p:spPr>
            <a:xfrm>
              <a:off x="8277429"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09" name="tx709"/>
            <p:cNvSpPr/>
            <p:nvPr/>
          </p:nvSpPr>
          <p:spPr>
            <a:xfrm>
              <a:off x="8540544"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10" name="tx710"/>
            <p:cNvSpPr/>
            <p:nvPr/>
          </p:nvSpPr>
          <p:spPr>
            <a:xfrm>
              <a:off x="1962660"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11" name="tx711"/>
            <p:cNvSpPr/>
            <p:nvPr/>
          </p:nvSpPr>
          <p:spPr>
            <a:xfrm>
              <a:off x="2225776"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12" name="tx712"/>
            <p:cNvSpPr/>
            <p:nvPr/>
          </p:nvSpPr>
          <p:spPr>
            <a:xfrm>
              <a:off x="2488891"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13" name="tx713"/>
            <p:cNvSpPr/>
            <p:nvPr/>
          </p:nvSpPr>
          <p:spPr>
            <a:xfrm>
              <a:off x="2752006"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714" name="tx714"/>
            <p:cNvSpPr/>
            <p:nvPr/>
          </p:nvSpPr>
          <p:spPr>
            <a:xfrm>
              <a:off x="3278237"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15" name="tx715"/>
            <p:cNvSpPr/>
            <p:nvPr/>
          </p:nvSpPr>
          <p:spPr>
            <a:xfrm>
              <a:off x="3541352"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16" name="tx716"/>
            <p:cNvSpPr/>
            <p:nvPr/>
          </p:nvSpPr>
          <p:spPr>
            <a:xfrm>
              <a:off x="3804468"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17" name="tx717"/>
            <p:cNvSpPr/>
            <p:nvPr/>
          </p:nvSpPr>
          <p:spPr>
            <a:xfrm>
              <a:off x="4067583"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718" name="tx718"/>
            <p:cNvSpPr/>
            <p:nvPr/>
          </p:nvSpPr>
          <p:spPr>
            <a:xfrm>
              <a:off x="4330698"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19" name="tx719"/>
            <p:cNvSpPr/>
            <p:nvPr/>
          </p:nvSpPr>
          <p:spPr>
            <a:xfrm>
              <a:off x="4593814"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20" name="tx720"/>
            <p:cNvSpPr/>
            <p:nvPr/>
          </p:nvSpPr>
          <p:spPr>
            <a:xfrm>
              <a:off x="4856929"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21" name="tx721"/>
            <p:cNvSpPr/>
            <p:nvPr/>
          </p:nvSpPr>
          <p:spPr>
            <a:xfrm>
              <a:off x="5120044"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22" name="tx722"/>
            <p:cNvSpPr/>
            <p:nvPr/>
          </p:nvSpPr>
          <p:spPr>
            <a:xfrm>
              <a:off x="5383160"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23" name="tx723"/>
            <p:cNvSpPr/>
            <p:nvPr/>
          </p:nvSpPr>
          <p:spPr>
            <a:xfrm>
              <a:off x="5646275"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24" name="tx724"/>
            <p:cNvSpPr/>
            <p:nvPr/>
          </p:nvSpPr>
          <p:spPr>
            <a:xfrm>
              <a:off x="5909390"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25" name="tx725"/>
            <p:cNvSpPr/>
            <p:nvPr/>
          </p:nvSpPr>
          <p:spPr>
            <a:xfrm>
              <a:off x="6172506"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26" name="tx726"/>
            <p:cNvSpPr/>
            <p:nvPr/>
          </p:nvSpPr>
          <p:spPr>
            <a:xfrm>
              <a:off x="6435621"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27" name="tx727"/>
            <p:cNvSpPr/>
            <p:nvPr/>
          </p:nvSpPr>
          <p:spPr>
            <a:xfrm>
              <a:off x="6698736"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28" name="tx728"/>
            <p:cNvSpPr/>
            <p:nvPr/>
          </p:nvSpPr>
          <p:spPr>
            <a:xfrm>
              <a:off x="6961852"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29" name="tx729"/>
            <p:cNvSpPr/>
            <p:nvPr/>
          </p:nvSpPr>
          <p:spPr>
            <a:xfrm>
              <a:off x="7224967"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30" name="tx730"/>
            <p:cNvSpPr/>
            <p:nvPr/>
          </p:nvSpPr>
          <p:spPr>
            <a:xfrm>
              <a:off x="7488083"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31" name="tx731"/>
            <p:cNvSpPr/>
            <p:nvPr/>
          </p:nvSpPr>
          <p:spPr>
            <a:xfrm>
              <a:off x="7751198"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32" name="tx732"/>
            <p:cNvSpPr/>
            <p:nvPr/>
          </p:nvSpPr>
          <p:spPr>
            <a:xfrm>
              <a:off x="8014313"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33" name="tx733"/>
            <p:cNvSpPr/>
            <p:nvPr/>
          </p:nvSpPr>
          <p:spPr>
            <a:xfrm>
              <a:off x="8277429"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34" name="tx734"/>
            <p:cNvSpPr/>
            <p:nvPr/>
          </p:nvSpPr>
          <p:spPr>
            <a:xfrm>
              <a:off x="8540544"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35" name="tx735"/>
            <p:cNvSpPr/>
            <p:nvPr/>
          </p:nvSpPr>
          <p:spPr>
            <a:xfrm>
              <a:off x="1962660"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36" name="tx736"/>
            <p:cNvSpPr/>
            <p:nvPr/>
          </p:nvSpPr>
          <p:spPr>
            <a:xfrm>
              <a:off x="2225776"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37" name="tx737"/>
            <p:cNvSpPr/>
            <p:nvPr/>
          </p:nvSpPr>
          <p:spPr>
            <a:xfrm>
              <a:off x="2488891"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38" name="tx738"/>
            <p:cNvSpPr/>
            <p:nvPr/>
          </p:nvSpPr>
          <p:spPr>
            <a:xfrm>
              <a:off x="2752006"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39" name="tx739"/>
            <p:cNvSpPr/>
            <p:nvPr/>
          </p:nvSpPr>
          <p:spPr>
            <a:xfrm>
              <a:off x="3015122"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0" name="tx740"/>
            <p:cNvSpPr/>
            <p:nvPr/>
          </p:nvSpPr>
          <p:spPr>
            <a:xfrm>
              <a:off x="3278237"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41" name="tx741"/>
            <p:cNvSpPr/>
            <p:nvPr/>
          </p:nvSpPr>
          <p:spPr>
            <a:xfrm>
              <a:off x="3541352"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2" name="tx742"/>
            <p:cNvSpPr/>
            <p:nvPr/>
          </p:nvSpPr>
          <p:spPr>
            <a:xfrm>
              <a:off x="3804468"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43" name="tx743"/>
            <p:cNvSpPr/>
            <p:nvPr/>
          </p:nvSpPr>
          <p:spPr>
            <a:xfrm>
              <a:off x="4067583"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44" name="tx744"/>
            <p:cNvSpPr/>
            <p:nvPr/>
          </p:nvSpPr>
          <p:spPr>
            <a:xfrm>
              <a:off x="4330698"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45" name="tx745"/>
            <p:cNvSpPr/>
            <p:nvPr/>
          </p:nvSpPr>
          <p:spPr>
            <a:xfrm>
              <a:off x="4593814"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46" name="tx746"/>
            <p:cNvSpPr/>
            <p:nvPr/>
          </p:nvSpPr>
          <p:spPr>
            <a:xfrm>
              <a:off x="4856929"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47" name="tx747"/>
            <p:cNvSpPr/>
            <p:nvPr/>
          </p:nvSpPr>
          <p:spPr>
            <a:xfrm>
              <a:off x="5120044"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8" name="tx748"/>
            <p:cNvSpPr/>
            <p:nvPr/>
          </p:nvSpPr>
          <p:spPr>
            <a:xfrm>
              <a:off x="5383160"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49" name="tx749"/>
            <p:cNvSpPr/>
            <p:nvPr/>
          </p:nvSpPr>
          <p:spPr>
            <a:xfrm>
              <a:off x="5646275"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50" name="tx750"/>
            <p:cNvSpPr/>
            <p:nvPr/>
          </p:nvSpPr>
          <p:spPr>
            <a:xfrm>
              <a:off x="5909390"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51" name="tx751"/>
            <p:cNvSpPr/>
            <p:nvPr/>
          </p:nvSpPr>
          <p:spPr>
            <a:xfrm>
              <a:off x="6172506"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2" name="tx752"/>
            <p:cNvSpPr/>
            <p:nvPr/>
          </p:nvSpPr>
          <p:spPr>
            <a:xfrm>
              <a:off x="6435621"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3" name="tx753"/>
            <p:cNvSpPr/>
            <p:nvPr/>
          </p:nvSpPr>
          <p:spPr>
            <a:xfrm>
              <a:off x="6698736"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4" name="tx754"/>
            <p:cNvSpPr/>
            <p:nvPr/>
          </p:nvSpPr>
          <p:spPr>
            <a:xfrm>
              <a:off x="6961852"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55" name="tx755"/>
            <p:cNvSpPr/>
            <p:nvPr/>
          </p:nvSpPr>
          <p:spPr>
            <a:xfrm>
              <a:off x="7224967"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56" name="tx756"/>
            <p:cNvSpPr/>
            <p:nvPr/>
          </p:nvSpPr>
          <p:spPr>
            <a:xfrm>
              <a:off x="7488083"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57" name="tx757"/>
            <p:cNvSpPr/>
            <p:nvPr/>
          </p:nvSpPr>
          <p:spPr>
            <a:xfrm>
              <a:off x="7751198"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58" name="tx758"/>
            <p:cNvSpPr/>
            <p:nvPr/>
          </p:nvSpPr>
          <p:spPr>
            <a:xfrm>
              <a:off x="8014313"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59" name="tx759"/>
            <p:cNvSpPr/>
            <p:nvPr/>
          </p:nvSpPr>
          <p:spPr>
            <a:xfrm>
              <a:off x="8277429"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60" name="tx760"/>
            <p:cNvSpPr/>
            <p:nvPr/>
          </p:nvSpPr>
          <p:spPr>
            <a:xfrm>
              <a:off x="8540544"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61" name="tx761"/>
            <p:cNvSpPr/>
            <p:nvPr/>
          </p:nvSpPr>
          <p:spPr>
            <a:xfrm>
              <a:off x="1962660"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62" name="tx762"/>
            <p:cNvSpPr/>
            <p:nvPr/>
          </p:nvSpPr>
          <p:spPr>
            <a:xfrm>
              <a:off x="2225776"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63" name="tx763"/>
            <p:cNvSpPr/>
            <p:nvPr/>
          </p:nvSpPr>
          <p:spPr>
            <a:xfrm>
              <a:off x="2488891"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64" name="tx764"/>
            <p:cNvSpPr/>
            <p:nvPr/>
          </p:nvSpPr>
          <p:spPr>
            <a:xfrm>
              <a:off x="2752006"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65" name="tx765"/>
            <p:cNvSpPr/>
            <p:nvPr/>
          </p:nvSpPr>
          <p:spPr>
            <a:xfrm>
              <a:off x="3015122"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66" name="tx766"/>
            <p:cNvSpPr/>
            <p:nvPr/>
          </p:nvSpPr>
          <p:spPr>
            <a:xfrm>
              <a:off x="3278237"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67" name="tx767"/>
            <p:cNvSpPr/>
            <p:nvPr/>
          </p:nvSpPr>
          <p:spPr>
            <a:xfrm>
              <a:off x="3541352"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68" name="tx768"/>
            <p:cNvSpPr/>
            <p:nvPr/>
          </p:nvSpPr>
          <p:spPr>
            <a:xfrm>
              <a:off x="3804468"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69" name="tx769"/>
            <p:cNvSpPr/>
            <p:nvPr/>
          </p:nvSpPr>
          <p:spPr>
            <a:xfrm>
              <a:off x="4067583"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70" name="tx770"/>
            <p:cNvSpPr/>
            <p:nvPr/>
          </p:nvSpPr>
          <p:spPr>
            <a:xfrm>
              <a:off x="4330698"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71" name="tx771"/>
            <p:cNvSpPr/>
            <p:nvPr/>
          </p:nvSpPr>
          <p:spPr>
            <a:xfrm>
              <a:off x="4593814"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72" name="tx772"/>
            <p:cNvSpPr/>
            <p:nvPr/>
          </p:nvSpPr>
          <p:spPr>
            <a:xfrm>
              <a:off x="4856929"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73" name="tx773"/>
            <p:cNvSpPr/>
            <p:nvPr/>
          </p:nvSpPr>
          <p:spPr>
            <a:xfrm>
              <a:off x="5120044"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74" name="tx774"/>
            <p:cNvSpPr/>
            <p:nvPr/>
          </p:nvSpPr>
          <p:spPr>
            <a:xfrm>
              <a:off x="5383160"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75" name="tx775"/>
            <p:cNvSpPr/>
            <p:nvPr/>
          </p:nvSpPr>
          <p:spPr>
            <a:xfrm>
              <a:off x="5646275"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76" name="tx776"/>
            <p:cNvSpPr/>
            <p:nvPr/>
          </p:nvSpPr>
          <p:spPr>
            <a:xfrm>
              <a:off x="5909390"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77" name="tx777"/>
            <p:cNvSpPr/>
            <p:nvPr/>
          </p:nvSpPr>
          <p:spPr>
            <a:xfrm>
              <a:off x="6172506"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78" name="tx778"/>
            <p:cNvSpPr/>
            <p:nvPr/>
          </p:nvSpPr>
          <p:spPr>
            <a:xfrm>
              <a:off x="6435621"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79" name="tx779"/>
            <p:cNvSpPr/>
            <p:nvPr/>
          </p:nvSpPr>
          <p:spPr>
            <a:xfrm>
              <a:off x="6698736"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80" name="tx780"/>
            <p:cNvSpPr/>
            <p:nvPr/>
          </p:nvSpPr>
          <p:spPr>
            <a:xfrm>
              <a:off x="6961852"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81" name="tx781"/>
            <p:cNvSpPr/>
            <p:nvPr/>
          </p:nvSpPr>
          <p:spPr>
            <a:xfrm>
              <a:off x="7224967"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82" name="tx782"/>
            <p:cNvSpPr/>
            <p:nvPr/>
          </p:nvSpPr>
          <p:spPr>
            <a:xfrm>
              <a:off x="7488083"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83" name="tx783"/>
            <p:cNvSpPr/>
            <p:nvPr/>
          </p:nvSpPr>
          <p:spPr>
            <a:xfrm>
              <a:off x="7751198"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84" name="tx784"/>
            <p:cNvSpPr/>
            <p:nvPr/>
          </p:nvSpPr>
          <p:spPr>
            <a:xfrm>
              <a:off x="8014313"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85" name="tx785"/>
            <p:cNvSpPr/>
            <p:nvPr/>
          </p:nvSpPr>
          <p:spPr>
            <a:xfrm>
              <a:off x="8277429"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86" name="tx786"/>
            <p:cNvSpPr/>
            <p:nvPr/>
          </p:nvSpPr>
          <p:spPr>
            <a:xfrm>
              <a:off x="8540544"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87" name="tx787"/>
            <p:cNvSpPr/>
            <p:nvPr/>
          </p:nvSpPr>
          <p:spPr>
            <a:xfrm>
              <a:off x="1962660"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8" name="tx788"/>
            <p:cNvSpPr/>
            <p:nvPr/>
          </p:nvSpPr>
          <p:spPr>
            <a:xfrm>
              <a:off x="2225776"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9" name="tx789"/>
            <p:cNvSpPr/>
            <p:nvPr/>
          </p:nvSpPr>
          <p:spPr>
            <a:xfrm>
              <a:off x="2488891"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0" name="tx790"/>
            <p:cNvSpPr/>
            <p:nvPr/>
          </p:nvSpPr>
          <p:spPr>
            <a:xfrm>
              <a:off x="2752006"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1" name="tx791"/>
            <p:cNvSpPr/>
            <p:nvPr/>
          </p:nvSpPr>
          <p:spPr>
            <a:xfrm>
              <a:off x="3015122"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92" name="tx792"/>
            <p:cNvSpPr/>
            <p:nvPr/>
          </p:nvSpPr>
          <p:spPr>
            <a:xfrm>
              <a:off x="3278237"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3" name="tx793"/>
            <p:cNvSpPr/>
            <p:nvPr/>
          </p:nvSpPr>
          <p:spPr>
            <a:xfrm>
              <a:off x="3541352"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4" name="tx794"/>
            <p:cNvSpPr/>
            <p:nvPr/>
          </p:nvSpPr>
          <p:spPr>
            <a:xfrm>
              <a:off x="3804468"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95" name="tx795"/>
            <p:cNvSpPr/>
            <p:nvPr/>
          </p:nvSpPr>
          <p:spPr>
            <a:xfrm>
              <a:off x="4067583"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96" name="tx796"/>
            <p:cNvSpPr/>
            <p:nvPr/>
          </p:nvSpPr>
          <p:spPr>
            <a:xfrm>
              <a:off x="4330698"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97" name="tx797"/>
            <p:cNvSpPr/>
            <p:nvPr/>
          </p:nvSpPr>
          <p:spPr>
            <a:xfrm>
              <a:off x="4593814"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8" name="tx798"/>
            <p:cNvSpPr/>
            <p:nvPr/>
          </p:nvSpPr>
          <p:spPr>
            <a:xfrm>
              <a:off x="4856929"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9" name="tx799"/>
            <p:cNvSpPr/>
            <p:nvPr/>
          </p:nvSpPr>
          <p:spPr>
            <a:xfrm>
              <a:off x="5120044"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0" name="tx800"/>
            <p:cNvSpPr/>
            <p:nvPr/>
          </p:nvSpPr>
          <p:spPr>
            <a:xfrm>
              <a:off x="5383160"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1" name="tx801"/>
            <p:cNvSpPr/>
            <p:nvPr/>
          </p:nvSpPr>
          <p:spPr>
            <a:xfrm>
              <a:off x="5646275"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2" name="tx802"/>
            <p:cNvSpPr/>
            <p:nvPr/>
          </p:nvSpPr>
          <p:spPr>
            <a:xfrm>
              <a:off x="5909390"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3" name="tx803"/>
            <p:cNvSpPr/>
            <p:nvPr/>
          </p:nvSpPr>
          <p:spPr>
            <a:xfrm>
              <a:off x="6172506"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4" name="tx804"/>
            <p:cNvSpPr/>
            <p:nvPr/>
          </p:nvSpPr>
          <p:spPr>
            <a:xfrm>
              <a:off x="6435621"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5" name="tx805"/>
            <p:cNvSpPr/>
            <p:nvPr/>
          </p:nvSpPr>
          <p:spPr>
            <a:xfrm>
              <a:off x="6698736"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6" name="tx806"/>
            <p:cNvSpPr/>
            <p:nvPr/>
          </p:nvSpPr>
          <p:spPr>
            <a:xfrm>
              <a:off x="6961852"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7" name="tx807"/>
            <p:cNvSpPr/>
            <p:nvPr/>
          </p:nvSpPr>
          <p:spPr>
            <a:xfrm>
              <a:off x="7224967"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08" name="tx808"/>
            <p:cNvSpPr/>
            <p:nvPr/>
          </p:nvSpPr>
          <p:spPr>
            <a:xfrm>
              <a:off x="7488083"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09" name="tx809"/>
            <p:cNvSpPr/>
            <p:nvPr/>
          </p:nvSpPr>
          <p:spPr>
            <a:xfrm>
              <a:off x="7751198"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0" name="tx810"/>
            <p:cNvSpPr/>
            <p:nvPr/>
          </p:nvSpPr>
          <p:spPr>
            <a:xfrm>
              <a:off x="8014313"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1" name="tx811"/>
            <p:cNvSpPr/>
            <p:nvPr/>
          </p:nvSpPr>
          <p:spPr>
            <a:xfrm>
              <a:off x="8277429"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2" name="tx812"/>
            <p:cNvSpPr/>
            <p:nvPr/>
          </p:nvSpPr>
          <p:spPr>
            <a:xfrm>
              <a:off x="8540544"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13" name="tx813"/>
            <p:cNvSpPr/>
            <p:nvPr/>
          </p:nvSpPr>
          <p:spPr>
            <a:xfrm>
              <a:off x="3541352"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14" name="tx814"/>
            <p:cNvSpPr/>
            <p:nvPr/>
          </p:nvSpPr>
          <p:spPr>
            <a:xfrm>
              <a:off x="3804468"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15" name="tx815"/>
            <p:cNvSpPr/>
            <p:nvPr/>
          </p:nvSpPr>
          <p:spPr>
            <a:xfrm>
              <a:off x="4067583"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16" name="tx816"/>
            <p:cNvSpPr/>
            <p:nvPr/>
          </p:nvSpPr>
          <p:spPr>
            <a:xfrm>
              <a:off x="4330698"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17" name="tx817"/>
            <p:cNvSpPr/>
            <p:nvPr/>
          </p:nvSpPr>
          <p:spPr>
            <a:xfrm>
              <a:off x="4593814"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818" name="tx818"/>
            <p:cNvSpPr/>
            <p:nvPr/>
          </p:nvSpPr>
          <p:spPr>
            <a:xfrm>
              <a:off x="4856929"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19" name="tx819"/>
            <p:cNvSpPr/>
            <p:nvPr/>
          </p:nvSpPr>
          <p:spPr>
            <a:xfrm>
              <a:off x="5120044"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20" name="tx820"/>
            <p:cNvSpPr/>
            <p:nvPr/>
          </p:nvSpPr>
          <p:spPr>
            <a:xfrm>
              <a:off x="5383160"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21" name="tx821"/>
            <p:cNvSpPr/>
            <p:nvPr/>
          </p:nvSpPr>
          <p:spPr>
            <a:xfrm>
              <a:off x="5646275"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22" name="tx822"/>
            <p:cNvSpPr/>
            <p:nvPr/>
          </p:nvSpPr>
          <p:spPr>
            <a:xfrm>
              <a:off x="5909390"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23" name="tx823"/>
            <p:cNvSpPr/>
            <p:nvPr/>
          </p:nvSpPr>
          <p:spPr>
            <a:xfrm>
              <a:off x="6172506"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24" name="tx824"/>
            <p:cNvSpPr/>
            <p:nvPr/>
          </p:nvSpPr>
          <p:spPr>
            <a:xfrm>
              <a:off x="6435621"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25" name="tx825"/>
            <p:cNvSpPr/>
            <p:nvPr/>
          </p:nvSpPr>
          <p:spPr>
            <a:xfrm>
              <a:off x="6698736"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26" name="tx826"/>
            <p:cNvSpPr/>
            <p:nvPr/>
          </p:nvSpPr>
          <p:spPr>
            <a:xfrm>
              <a:off x="6961852"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27" name="tx827"/>
            <p:cNvSpPr/>
            <p:nvPr/>
          </p:nvSpPr>
          <p:spPr>
            <a:xfrm>
              <a:off x="7224967"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28" name="tx828"/>
            <p:cNvSpPr/>
            <p:nvPr/>
          </p:nvSpPr>
          <p:spPr>
            <a:xfrm>
              <a:off x="7488083"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29" name="tx829"/>
            <p:cNvSpPr/>
            <p:nvPr/>
          </p:nvSpPr>
          <p:spPr>
            <a:xfrm>
              <a:off x="7751198"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30" name="tx830"/>
            <p:cNvSpPr/>
            <p:nvPr/>
          </p:nvSpPr>
          <p:spPr>
            <a:xfrm>
              <a:off x="8014313"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31" name="tx831"/>
            <p:cNvSpPr/>
            <p:nvPr/>
          </p:nvSpPr>
          <p:spPr>
            <a:xfrm>
              <a:off x="8277429"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32" name="tx832"/>
            <p:cNvSpPr/>
            <p:nvPr/>
          </p:nvSpPr>
          <p:spPr>
            <a:xfrm>
              <a:off x="8540544"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33" name="tx833"/>
            <p:cNvSpPr/>
            <p:nvPr/>
          </p:nvSpPr>
          <p:spPr>
            <a:xfrm>
              <a:off x="1962660"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4" name="tx834"/>
            <p:cNvSpPr/>
            <p:nvPr/>
          </p:nvSpPr>
          <p:spPr>
            <a:xfrm>
              <a:off x="2225776"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5" name="tx835"/>
            <p:cNvSpPr/>
            <p:nvPr/>
          </p:nvSpPr>
          <p:spPr>
            <a:xfrm>
              <a:off x="2488891"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6" name="tx836"/>
            <p:cNvSpPr/>
            <p:nvPr/>
          </p:nvSpPr>
          <p:spPr>
            <a:xfrm>
              <a:off x="2752006"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7" name="tx837"/>
            <p:cNvSpPr/>
            <p:nvPr/>
          </p:nvSpPr>
          <p:spPr>
            <a:xfrm>
              <a:off x="3015122"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8" name="tx838"/>
            <p:cNvSpPr/>
            <p:nvPr/>
          </p:nvSpPr>
          <p:spPr>
            <a:xfrm>
              <a:off x="3278237"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39" name="tx839"/>
            <p:cNvSpPr/>
            <p:nvPr/>
          </p:nvSpPr>
          <p:spPr>
            <a:xfrm>
              <a:off x="3541352"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40" name="tx840"/>
            <p:cNvSpPr/>
            <p:nvPr/>
          </p:nvSpPr>
          <p:spPr>
            <a:xfrm>
              <a:off x="3804468"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41" name="tx841"/>
            <p:cNvSpPr/>
            <p:nvPr/>
          </p:nvSpPr>
          <p:spPr>
            <a:xfrm>
              <a:off x="4067583"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42" name="tx842"/>
            <p:cNvSpPr/>
            <p:nvPr/>
          </p:nvSpPr>
          <p:spPr>
            <a:xfrm>
              <a:off x="4330698"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43" name="tx843"/>
            <p:cNvSpPr/>
            <p:nvPr/>
          </p:nvSpPr>
          <p:spPr>
            <a:xfrm>
              <a:off x="4856929"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844" name="tx844"/>
            <p:cNvSpPr/>
            <p:nvPr/>
          </p:nvSpPr>
          <p:spPr>
            <a:xfrm>
              <a:off x="5120044"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45" name="tx845"/>
            <p:cNvSpPr/>
            <p:nvPr/>
          </p:nvSpPr>
          <p:spPr>
            <a:xfrm>
              <a:off x="5383160"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46" name="tx846"/>
            <p:cNvSpPr/>
            <p:nvPr/>
          </p:nvSpPr>
          <p:spPr>
            <a:xfrm>
              <a:off x="6435621"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47" name="tx847"/>
            <p:cNvSpPr/>
            <p:nvPr/>
          </p:nvSpPr>
          <p:spPr>
            <a:xfrm>
              <a:off x="6698736"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48" name="tx848"/>
            <p:cNvSpPr/>
            <p:nvPr/>
          </p:nvSpPr>
          <p:spPr>
            <a:xfrm>
              <a:off x="6961852"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49" name="tx849"/>
            <p:cNvSpPr/>
            <p:nvPr/>
          </p:nvSpPr>
          <p:spPr>
            <a:xfrm>
              <a:off x="7224967"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50" name="tx850"/>
            <p:cNvSpPr/>
            <p:nvPr/>
          </p:nvSpPr>
          <p:spPr>
            <a:xfrm>
              <a:off x="7488083"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51" name="tx851"/>
            <p:cNvSpPr/>
            <p:nvPr/>
          </p:nvSpPr>
          <p:spPr>
            <a:xfrm>
              <a:off x="7751198"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52" name="tx852"/>
            <p:cNvSpPr/>
            <p:nvPr/>
          </p:nvSpPr>
          <p:spPr>
            <a:xfrm>
              <a:off x="8014313"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53" name="tx853"/>
            <p:cNvSpPr/>
            <p:nvPr/>
          </p:nvSpPr>
          <p:spPr>
            <a:xfrm>
              <a:off x="8277429"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54" name="tx854"/>
            <p:cNvSpPr/>
            <p:nvPr/>
          </p:nvSpPr>
          <p:spPr>
            <a:xfrm>
              <a:off x="8540544"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55" name="tx855"/>
            <p:cNvSpPr/>
            <p:nvPr/>
          </p:nvSpPr>
          <p:spPr>
            <a:xfrm>
              <a:off x="1962660"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56" name="tx856"/>
            <p:cNvSpPr/>
            <p:nvPr/>
          </p:nvSpPr>
          <p:spPr>
            <a:xfrm>
              <a:off x="2225776"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57" name="tx857"/>
            <p:cNvSpPr/>
            <p:nvPr/>
          </p:nvSpPr>
          <p:spPr>
            <a:xfrm>
              <a:off x="2488891"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58" name="tx858"/>
            <p:cNvSpPr/>
            <p:nvPr/>
          </p:nvSpPr>
          <p:spPr>
            <a:xfrm>
              <a:off x="2752006"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59" name="tx859"/>
            <p:cNvSpPr/>
            <p:nvPr/>
          </p:nvSpPr>
          <p:spPr>
            <a:xfrm>
              <a:off x="3015122"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0" name="tx860"/>
            <p:cNvSpPr/>
            <p:nvPr/>
          </p:nvSpPr>
          <p:spPr>
            <a:xfrm>
              <a:off x="3278237"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61" name="tx861"/>
            <p:cNvSpPr/>
            <p:nvPr/>
          </p:nvSpPr>
          <p:spPr>
            <a:xfrm>
              <a:off x="3541352"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62" name="tx862"/>
            <p:cNvSpPr/>
            <p:nvPr/>
          </p:nvSpPr>
          <p:spPr>
            <a:xfrm>
              <a:off x="3804468"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63" name="tx863"/>
            <p:cNvSpPr/>
            <p:nvPr/>
          </p:nvSpPr>
          <p:spPr>
            <a:xfrm>
              <a:off x="4067583"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64" name="tx864"/>
            <p:cNvSpPr/>
            <p:nvPr/>
          </p:nvSpPr>
          <p:spPr>
            <a:xfrm>
              <a:off x="4330698"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5" name="tx865"/>
            <p:cNvSpPr/>
            <p:nvPr/>
          </p:nvSpPr>
          <p:spPr>
            <a:xfrm>
              <a:off x="4593814"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66" name="tx866"/>
            <p:cNvSpPr/>
            <p:nvPr/>
          </p:nvSpPr>
          <p:spPr>
            <a:xfrm>
              <a:off x="4856929"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67" name="tx867"/>
            <p:cNvSpPr/>
            <p:nvPr/>
          </p:nvSpPr>
          <p:spPr>
            <a:xfrm>
              <a:off x="5120044"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68" name="tx868"/>
            <p:cNvSpPr/>
            <p:nvPr/>
          </p:nvSpPr>
          <p:spPr>
            <a:xfrm>
              <a:off x="5383160"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69" name="tx869"/>
            <p:cNvSpPr/>
            <p:nvPr/>
          </p:nvSpPr>
          <p:spPr>
            <a:xfrm>
              <a:off x="5646275"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0" name="tx870"/>
            <p:cNvSpPr/>
            <p:nvPr/>
          </p:nvSpPr>
          <p:spPr>
            <a:xfrm>
              <a:off x="5909390"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1" name="tx871"/>
            <p:cNvSpPr/>
            <p:nvPr/>
          </p:nvSpPr>
          <p:spPr>
            <a:xfrm>
              <a:off x="6172506"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2" name="tx872"/>
            <p:cNvSpPr/>
            <p:nvPr/>
          </p:nvSpPr>
          <p:spPr>
            <a:xfrm>
              <a:off x="6435621"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3" name="tx873"/>
            <p:cNvSpPr/>
            <p:nvPr/>
          </p:nvSpPr>
          <p:spPr>
            <a:xfrm>
              <a:off x="6698736"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4" name="tx874"/>
            <p:cNvSpPr/>
            <p:nvPr/>
          </p:nvSpPr>
          <p:spPr>
            <a:xfrm>
              <a:off x="6961852"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75" name="tx875"/>
            <p:cNvSpPr/>
            <p:nvPr/>
          </p:nvSpPr>
          <p:spPr>
            <a:xfrm>
              <a:off x="7224967"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6" name="tx876"/>
            <p:cNvSpPr/>
            <p:nvPr/>
          </p:nvSpPr>
          <p:spPr>
            <a:xfrm>
              <a:off x="7488083"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77" name="tx877"/>
            <p:cNvSpPr/>
            <p:nvPr/>
          </p:nvSpPr>
          <p:spPr>
            <a:xfrm>
              <a:off x="7751198"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78" name="tx878"/>
            <p:cNvSpPr/>
            <p:nvPr/>
          </p:nvSpPr>
          <p:spPr>
            <a:xfrm>
              <a:off x="8014313"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79" name="tx879"/>
            <p:cNvSpPr/>
            <p:nvPr/>
          </p:nvSpPr>
          <p:spPr>
            <a:xfrm>
              <a:off x="8277429"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0" name="tx880"/>
            <p:cNvSpPr/>
            <p:nvPr/>
          </p:nvSpPr>
          <p:spPr>
            <a:xfrm>
              <a:off x="8540544"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1" name="tx881"/>
            <p:cNvSpPr/>
            <p:nvPr/>
          </p:nvSpPr>
          <p:spPr>
            <a:xfrm>
              <a:off x="1962660"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82" name="tx882"/>
            <p:cNvSpPr/>
            <p:nvPr/>
          </p:nvSpPr>
          <p:spPr>
            <a:xfrm>
              <a:off x="2225776"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83" name="tx883"/>
            <p:cNvSpPr/>
            <p:nvPr/>
          </p:nvSpPr>
          <p:spPr>
            <a:xfrm>
              <a:off x="2488891"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84" name="tx884"/>
            <p:cNvSpPr/>
            <p:nvPr/>
          </p:nvSpPr>
          <p:spPr>
            <a:xfrm>
              <a:off x="2752006"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85" name="tx885"/>
            <p:cNvSpPr/>
            <p:nvPr/>
          </p:nvSpPr>
          <p:spPr>
            <a:xfrm>
              <a:off x="3015122"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86" name="tx886"/>
            <p:cNvSpPr/>
            <p:nvPr/>
          </p:nvSpPr>
          <p:spPr>
            <a:xfrm>
              <a:off x="3278237"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87" name="tx887"/>
            <p:cNvSpPr/>
            <p:nvPr/>
          </p:nvSpPr>
          <p:spPr>
            <a:xfrm>
              <a:off x="3541352"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88" name="tx888"/>
            <p:cNvSpPr/>
            <p:nvPr/>
          </p:nvSpPr>
          <p:spPr>
            <a:xfrm>
              <a:off x="3804468"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89" name="tx889"/>
            <p:cNvSpPr/>
            <p:nvPr/>
          </p:nvSpPr>
          <p:spPr>
            <a:xfrm>
              <a:off x="4067583"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90" name="tx890"/>
            <p:cNvSpPr/>
            <p:nvPr/>
          </p:nvSpPr>
          <p:spPr>
            <a:xfrm>
              <a:off x="4330698"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91" name="tx891"/>
            <p:cNvSpPr/>
            <p:nvPr/>
          </p:nvSpPr>
          <p:spPr>
            <a:xfrm>
              <a:off x="4593814"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92" name="tx892"/>
            <p:cNvSpPr/>
            <p:nvPr/>
          </p:nvSpPr>
          <p:spPr>
            <a:xfrm>
              <a:off x="4856929"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93" name="tx893"/>
            <p:cNvSpPr/>
            <p:nvPr/>
          </p:nvSpPr>
          <p:spPr>
            <a:xfrm>
              <a:off x="5120044"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94" name="tx894"/>
            <p:cNvSpPr/>
            <p:nvPr/>
          </p:nvSpPr>
          <p:spPr>
            <a:xfrm>
              <a:off x="5383160"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95" name="tx895"/>
            <p:cNvSpPr/>
            <p:nvPr/>
          </p:nvSpPr>
          <p:spPr>
            <a:xfrm>
              <a:off x="5646275"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96" name="tx896"/>
            <p:cNvSpPr/>
            <p:nvPr/>
          </p:nvSpPr>
          <p:spPr>
            <a:xfrm>
              <a:off x="5909390"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97" name="tx897"/>
            <p:cNvSpPr/>
            <p:nvPr/>
          </p:nvSpPr>
          <p:spPr>
            <a:xfrm>
              <a:off x="6172506"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98" name="tx898"/>
            <p:cNvSpPr/>
            <p:nvPr/>
          </p:nvSpPr>
          <p:spPr>
            <a:xfrm>
              <a:off x="6435621"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99" name="tx899"/>
            <p:cNvSpPr/>
            <p:nvPr/>
          </p:nvSpPr>
          <p:spPr>
            <a:xfrm>
              <a:off x="6698736"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00" name="tx900"/>
            <p:cNvSpPr/>
            <p:nvPr/>
          </p:nvSpPr>
          <p:spPr>
            <a:xfrm>
              <a:off x="6961852"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01" name="tx901"/>
            <p:cNvSpPr/>
            <p:nvPr/>
          </p:nvSpPr>
          <p:spPr>
            <a:xfrm>
              <a:off x="7224967"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02" name="tx902"/>
            <p:cNvSpPr/>
            <p:nvPr/>
          </p:nvSpPr>
          <p:spPr>
            <a:xfrm>
              <a:off x="7488083"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03" name="tx903"/>
            <p:cNvSpPr/>
            <p:nvPr/>
          </p:nvSpPr>
          <p:spPr>
            <a:xfrm>
              <a:off x="7751198"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04" name="tx904"/>
            <p:cNvSpPr/>
            <p:nvPr/>
          </p:nvSpPr>
          <p:spPr>
            <a:xfrm>
              <a:off x="8014313"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05" name="tx905"/>
            <p:cNvSpPr/>
            <p:nvPr/>
          </p:nvSpPr>
          <p:spPr>
            <a:xfrm>
              <a:off x="8277429"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06" name="tx906"/>
            <p:cNvSpPr/>
            <p:nvPr/>
          </p:nvSpPr>
          <p:spPr>
            <a:xfrm>
              <a:off x="8540544"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07" name="tx907"/>
            <p:cNvSpPr/>
            <p:nvPr/>
          </p:nvSpPr>
          <p:spPr>
            <a:xfrm>
              <a:off x="1962660"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908" name="tx908"/>
            <p:cNvSpPr/>
            <p:nvPr/>
          </p:nvSpPr>
          <p:spPr>
            <a:xfrm>
              <a:off x="3278237"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909" name="tx909"/>
            <p:cNvSpPr/>
            <p:nvPr/>
          </p:nvSpPr>
          <p:spPr>
            <a:xfrm>
              <a:off x="3541352"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910" name="tx910"/>
            <p:cNvSpPr/>
            <p:nvPr/>
          </p:nvSpPr>
          <p:spPr>
            <a:xfrm>
              <a:off x="3804468"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911" name="tx911"/>
            <p:cNvSpPr/>
            <p:nvPr/>
          </p:nvSpPr>
          <p:spPr>
            <a:xfrm>
              <a:off x="4067583"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912" name="tx912"/>
            <p:cNvSpPr/>
            <p:nvPr/>
          </p:nvSpPr>
          <p:spPr>
            <a:xfrm>
              <a:off x="4330698"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913" name="tx913"/>
            <p:cNvSpPr/>
            <p:nvPr/>
          </p:nvSpPr>
          <p:spPr>
            <a:xfrm>
              <a:off x="4593814"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914" name="tx914"/>
            <p:cNvSpPr/>
            <p:nvPr/>
          </p:nvSpPr>
          <p:spPr>
            <a:xfrm>
              <a:off x="4856929"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915" name="tx915"/>
            <p:cNvSpPr/>
            <p:nvPr/>
          </p:nvSpPr>
          <p:spPr>
            <a:xfrm>
              <a:off x="5120044"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916" name="tx916"/>
            <p:cNvSpPr/>
            <p:nvPr/>
          </p:nvSpPr>
          <p:spPr>
            <a:xfrm>
              <a:off x="5383160"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917" name="tx917"/>
            <p:cNvSpPr/>
            <p:nvPr/>
          </p:nvSpPr>
          <p:spPr>
            <a:xfrm>
              <a:off x="5646275"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918" name="tx918"/>
            <p:cNvSpPr/>
            <p:nvPr/>
          </p:nvSpPr>
          <p:spPr>
            <a:xfrm>
              <a:off x="5909390"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919" name="tx919"/>
            <p:cNvSpPr/>
            <p:nvPr/>
          </p:nvSpPr>
          <p:spPr>
            <a:xfrm>
              <a:off x="6172506"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920" name="tx920"/>
            <p:cNvSpPr/>
            <p:nvPr/>
          </p:nvSpPr>
          <p:spPr>
            <a:xfrm>
              <a:off x="6435621"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921" name="tx921"/>
            <p:cNvSpPr/>
            <p:nvPr/>
          </p:nvSpPr>
          <p:spPr>
            <a:xfrm>
              <a:off x="6698736"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922" name="tx922"/>
            <p:cNvSpPr/>
            <p:nvPr/>
          </p:nvSpPr>
          <p:spPr>
            <a:xfrm>
              <a:off x="6961852"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923" name="tx923"/>
            <p:cNvSpPr/>
            <p:nvPr/>
          </p:nvSpPr>
          <p:spPr>
            <a:xfrm>
              <a:off x="7224967"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924" name="tx924"/>
            <p:cNvSpPr/>
            <p:nvPr/>
          </p:nvSpPr>
          <p:spPr>
            <a:xfrm>
              <a:off x="7488083"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925" name="tx925"/>
            <p:cNvSpPr/>
            <p:nvPr/>
          </p:nvSpPr>
          <p:spPr>
            <a:xfrm>
              <a:off x="7751198"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926" name="tx926"/>
            <p:cNvSpPr/>
            <p:nvPr/>
          </p:nvSpPr>
          <p:spPr>
            <a:xfrm>
              <a:off x="8277429"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927" name="tx927"/>
            <p:cNvSpPr/>
            <p:nvPr/>
          </p:nvSpPr>
          <p:spPr>
            <a:xfrm>
              <a:off x="3015122"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928" name="tx928"/>
            <p:cNvSpPr/>
            <p:nvPr/>
          </p:nvSpPr>
          <p:spPr>
            <a:xfrm>
              <a:off x="2488891"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929" name="tx929"/>
            <p:cNvSpPr/>
            <p:nvPr/>
          </p:nvSpPr>
          <p:spPr>
            <a:xfrm>
              <a:off x="2752006"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930" name="tx930"/>
            <p:cNvSpPr/>
            <p:nvPr/>
          </p:nvSpPr>
          <p:spPr>
            <a:xfrm>
              <a:off x="3015122"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931" name="tx931"/>
            <p:cNvSpPr/>
            <p:nvPr/>
          </p:nvSpPr>
          <p:spPr>
            <a:xfrm>
              <a:off x="3278237"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932" name="tx932"/>
            <p:cNvSpPr/>
            <p:nvPr/>
          </p:nvSpPr>
          <p:spPr>
            <a:xfrm>
              <a:off x="4593814"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933" name="tx933"/>
            <p:cNvSpPr/>
            <p:nvPr/>
          </p:nvSpPr>
          <p:spPr>
            <a:xfrm>
              <a:off x="5646275"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934" name="tx934"/>
            <p:cNvSpPr/>
            <p:nvPr/>
          </p:nvSpPr>
          <p:spPr>
            <a:xfrm>
              <a:off x="5909390"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935" name="tx935"/>
            <p:cNvSpPr/>
            <p:nvPr/>
          </p:nvSpPr>
          <p:spPr>
            <a:xfrm>
              <a:off x="6172506"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936" name="rc93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37" name="rc93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38" name="rc93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39" name="rc93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40" name="rc94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41" name="rc94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42" name="rc94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43" name="rc94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44" name="rc94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45" name="rc94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46" name="rc94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47" name="rc94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48" name="rc94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49" name="rc94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50" name="rc95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51" name="rc95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52" name="rc95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53" name="rc95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54" name="rc95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55" name="rc95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56" name="rc95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57" name="rc95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58" name="rc95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59" name="rc95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60" name="rc96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61" name="rc96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62" name="rc96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63" name="rc96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64" name="rc96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65" name="rc96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66" name="rc96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67" name="rc96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68" name="rc96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69" name="rc96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70" name="rc97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71" name="rc97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72" name="rc97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73" name="rc97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74" name="rc97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75" name="rc97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76" name="rc97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77" name="rc97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78" name="rc97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79" name="rc97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80" name="rc98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81" name="rc98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82" name="rc98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83" name="rc98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84" name="rc98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85" name="rc98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86" name="rc98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87" name="rc98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88" name="rc98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89" name="rc98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90" name="rc99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91" name="rc99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92" name="rc99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93" name="rc99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94" name="rc99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95" name="rc99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96" name="rc99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97" name="rc99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98" name="rc99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999" name="rc99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00" name="rc100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01" name="rc100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02" name="rc100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03" name="rc100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04" name="rc100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05" name="rc100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06" name="rc100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07" name="rc100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08" name="rc100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09" name="rc100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10" name="rc101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11" name="rc101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12" name="rc101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13" name="rc101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14" name="rc101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15" name="rc101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16" name="rc101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17" name="rc101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18" name="rc101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19" name="rc101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20" name="rc102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21" name="rc102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22" name="rc102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23" name="rc102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24" name="rc102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25" name="rc102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26" name="rc102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27" name="rc102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28" name="rc102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29" name="rc102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30" name="rc103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31" name="rc103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32" name="rc103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33" name="rc103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34" name="rc103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35" name="rc103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36" name="rc103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37" name="rc103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38" name="rc103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39" name="rc103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40" name="rc104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41" name="rc104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42" name="rc104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43" name="rc104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44" name="rc104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45" name="rc104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46" name="rc104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47" name="rc104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48" name="rc104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49" name="rc104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50" name="rc105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51" name="rc105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52" name="rc105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53" name="rc105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54" name="rc105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55" name="rc105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56" name="rc105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57" name="rc105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58" name="rc105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59" name="rc105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60" name="rc106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61" name="rc106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62" name="rc106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63" name="rc106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64" name="rc106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65" name="rc106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66" name="rc106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67" name="rc106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68" name="rc106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69" name="rc106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70" name="rc107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71" name="rc107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72" name="rc107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73" name="rc107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74" name="rc107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75" name="rc107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76" name="rc107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77" name="rc107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78" name="rc107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79" name="rc107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80" name="rc108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81" name="rc108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82" name="rc108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83" name="rc108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84" name="rc108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85" name="rc108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86" name="rc108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87" name="rc108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88" name="rc108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89" name="rc108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90" name="rc109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91" name="rc109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92" name="rc109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93" name="rc109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94" name="rc109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95" name="rc109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96" name="rc109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97" name="rc109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98" name="rc109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099" name="rc109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00" name="rc110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01" name="rc110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02" name="rc110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03" name="rc110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04" name="rc110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05" name="rc110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06" name="rc110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07" name="rc110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08" name="rc110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09" name="rc110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10" name="rc111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11" name="rc111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12" name="rc111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13" name="rc111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14" name="rc111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15" name="rc111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16" name="rc111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17" name="rc111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18" name="rc111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19" name="rc111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20" name="rc112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21" name="rc112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22" name="rc112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23" name="rc112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24" name="rc112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25" name="rc112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26" name="rc112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27" name="rc112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28" name="rc112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29" name="rc112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30" name="rc113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31" name="rc113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32" name="rc113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33" name="rc113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34" name="rc113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35" name="rc113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36" name="rc113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37" name="rc113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38" name="rc113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39" name="rc113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40" name="rc114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41" name="rc114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42" name="rc114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43" name="rc114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44" name="rc114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45" name="rc114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46" name="rc114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47" name="rc114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48" name="rc114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49" name="rc114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50" name="rc115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51" name="rc115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52" name="rc115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53" name="rc115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54" name="rc115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55" name="rc115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56" name="rc115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57" name="rc115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58" name="rc115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59" name="rc115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60" name="rc116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61" name="rc116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62" name="rc116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63" name="rc116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64" name="rc116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65" name="rc116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66" name="rc116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67" name="rc116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68" name="rc116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69" name="rc116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70" name="rc117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71" name="rc117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72" name="rc117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73" name="rc117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74" name="rc117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75" name="rc117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76" name="rc117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77" name="rc117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78" name="rc117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79" name="rc117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80" name="rc118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81" name="rc118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82" name="rc118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83" name="rc118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84" name="rc118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85" name="rc118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86" name="rc118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87" name="rc118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88" name="rc118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89" name="rc118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90" name="rc119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91" name="rc119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92" name="rc119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93" name="rc119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94" name="rc119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95" name="rc119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96" name="rc119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97" name="rc119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98" name="rc119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199" name="rc119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00" name="rc120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01" name="rc120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02" name="rc120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03" name="rc120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04" name="rc120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05" name="rc120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06" name="rc120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07" name="rc120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08" name="rc120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09" name="rc120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10" name="rc121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11" name="rc121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12" name="rc121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13" name="rc121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14" name="rc121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15" name="rc121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16" name="rc121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17" name="rc121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18" name="rc121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19" name="rc121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20" name="rc122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21" name="rc122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22" name="rc122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23" name="rc122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24" name="rc122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25" name="rc122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26" name="rc122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27" name="rc122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28" name="rc122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29" name="rc122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30" name="rc123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31" name="rc123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32" name="rc123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33" name="rc123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34" name="rc123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35" name="rc123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36" name="rc123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37" name="rc123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38" name="rc123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39" name="rc123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40" name="rc124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41" name="rc124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42" name="rc124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43" name="rc124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44" name="rc124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45" name="rc124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46" name="rc124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47" name="rc124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48" name="rc124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49" name="rc124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50" name="rc125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51" name="rc125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52" name="rc125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53" name="rc125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54" name="rc125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55" name="rc125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56" name="rc125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57" name="rc125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58" name="rc125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59" name="rc125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60" name="rc126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61" name="rc126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62" name="rc126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63" name="rc126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64" name="rc126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65" name="rc126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66" name="rc126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67" name="rc126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68" name="rc126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69" name="rc126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70" name="rc127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71" name="rc127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72" name="rc127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73" name="rc127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74" name="rc127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75" name="rc127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76" name="rc127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77" name="rc127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78" name="rc127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79" name="rc127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80" name="rc128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81" name="rc128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82" name="rc128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83" name="rc128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84" name="rc128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85" name="rc128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86" name="rc128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87" name="rc128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88" name="rc128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89" name="rc128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90" name="rc129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91" name="rc129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92" name="rc129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93" name="rc129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94" name="rc129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95" name="rc129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96" name="rc129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97" name="rc129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98" name="rc129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299" name="rc129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00" name="rc130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01" name="rc130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02" name="rc130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03" name="rc130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04" name="rc130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05" name="rc130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06" name="rc130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07" name="rc130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08" name="rc130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09" name="rc130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10" name="rc131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11" name="rc131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12" name="rc131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13" name="rc131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14" name="rc131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15" name="rc131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16" name="rc131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17" name="rc131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18" name="rc131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19" name="rc131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20" name="rc132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21" name="rc132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22" name="rc132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23" name="rc132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24" name="rc132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25" name="rc132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26" name="rc132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27" name="rc132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28" name="rc132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29" name="rc132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30" name="rc133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31" name="rc133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32" name="rc133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33" name="rc133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34" name="rc133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35" name="rc133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36" name="rc133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37" name="rc133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38" name="rc133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39" name="rc133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40" name="rc134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41" name="rc134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42" name="rc134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43" name="rc134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44" name="rc134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45" name="rc134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46" name="rc134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47" name="rc134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48" name="rc134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49" name="rc134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50" name="rc135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51" name="rc135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52" name="rc135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53" name="rc135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54" name="rc135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55" name="rc135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56" name="rc135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57" name="rc135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58" name="rc135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59" name="rc135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60" name="rc136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61" name="rc136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62" name="rc136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63" name="rc136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64" name="rc136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65" name="rc136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66" name="rc136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67" name="rc136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68" name="rc136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69" name="rc136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70" name="rc137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71" name="rc137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72" name="rc137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73" name="rc137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74" name="rc137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75" name="rc137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76" name="rc137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77" name="rc137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78" name="rc137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79" name="rc137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80" name="rc138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81" name="rc138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82" name="rc138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83" name="rc138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84" name="rc138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85" name="rc138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86" name="rc138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87" name="rc138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88" name="rc138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89" name="rc138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90" name="rc139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91" name="rc139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92" name="rc1392"/>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93" name="rc1393"/>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94" name="rc1394"/>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95" name="rc1395"/>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96" name="rc1396"/>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97" name="rc1397"/>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98" name="rc1398"/>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399" name="rc1399"/>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400" name="rc1400"/>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401" name="rc1401"/>
            <p:cNvSpPr/>
            <p:nvPr/>
          </p:nvSpPr>
          <p:spPr>
            <a:xfrm>
              <a:off x="1891362" y="3714446"/>
              <a:ext cx="6840998" cy="249112"/>
            </a:xfrm>
            <a:prstGeom prst="rect">
              <a:avLst/>
            </a:prstGeom>
            <a:noFill/>
            <a:ln w="27101" cap="flat">
              <a:solidFill>
                <a:srgbClr val="000000">
                  <a:alpha val="100000"/>
                </a:srgbClr>
              </a:solidFill>
              <a:prstDash val="solid"/>
              <a:miter/>
            </a:ln>
          </p:spPr>
          <p:txBody>
            <a:bodyPr/>
            <a:lstStyle/>
            <a:p/>
          </p:txBody>
        </p:sp>
        <p:sp>
          <p:nvSpPr>
            <p:cNvPr id="1402" name="tx1402"/>
            <p:cNvSpPr/>
            <p:nvPr/>
          </p:nvSpPr>
          <p:spPr>
            <a:xfrm rot="-2700000">
              <a:off x="194202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3" name="tx1403"/>
            <p:cNvSpPr/>
            <p:nvPr/>
          </p:nvSpPr>
          <p:spPr>
            <a:xfrm rot="-2700000">
              <a:off x="220513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404" name="tx1404"/>
            <p:cNvSpPr/>
            <p:nvPr/>
          </p:nvSpPr>
          <p:spPr>
            <a:xfrm rot="-2700000">
              <a:off x="24682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405" name="tx1405"/>
            <p:cNvSpPr/>
            <p:nvPr/>
          </p:nvSpPr>
          <p:spPr>
            <a:xfrm rot="-2700000">
              <a:off x="273136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406" name="tx1406"/>
            <p:cNvSpPr/>
            <p:nvPr/>
          </p:nvSpPr>
          <p:spPr>
            <a:xfrm rot="-2700000">
              <a:off x="299448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407" name="tx1407"/>
            <p:cNvSpPr/>
            <p:nvPr/>
          </p:nvSpPr>
          <p:spPr>
            <a:xfrm rot="-2700000">
              <a:off x="325759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08" name="tx1408"/>
            <p:cNvSpPr/>
            <p:nvPr/>
          </p:nvSpPr>
          <p:spPr>
            <a:xfrm rot="-2700000">
              <a:off x="352071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409" name="tx1409"/>
            <p:cNvSpPr/>
            <p:nvPr/>
          </p:nvSpPr>
          <p:spPr>
            <a:xfrm rot="-2700000">
              <a:off x="378382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410" name="tx1410"/>
            <p:cNvSpPr/>
            <p:nvPr/>
          </p:nvSpPr>
          <p:spPr>
            <a:xfrm rot="-2700000">
              <a:off x="404694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411" name="tx1411"/>
            <p:cNvSpPr/>
            <p:nvPr/>
          </p:nvSpPr>
          <p:spPr>
            <a:xfrm rot="-2700000">
              <a:off x="431006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412" name="tx1412"/>
            <p:cNvSpPr/>
            <p:nvPr/>
          </p:nvSpPr>
          <p:spPr>
            <a:xfrm rot="-2700000">
              <a:off x="45731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13" name="tx1413"/>
            <p:cNvSpPr/>
            <p:nvPr/>
          </p:nvSpPr>
          <p:spPr>
            <a:xfrm rot="-2700000">
              <a:off x="4837804"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414" name="tx1414"/>
            <p:cNvSpPr/>
            <p:nvPr/>
          </p:nvSpPr>
          <p:spPr>
            <a:xfrm rot="-2700000">
              <a:off x="509940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415" name="tx1415"/>
            <p:cNvSpPr/>
            <p:nvPr/>
          </p:nvSpPr>
          <p:spPr>
            <a:xfrm rot="-2700000">
              <a:off x="536252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416" name="tx1416"/>
            <p:cNvSpPr/>
            <p:nvPr/>
          </p:nvSpPr>
          <p:spPr>
            <a:xfrm rot="-2700000">
              <a:off x="562563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417" name="tx1417"/>
            <p:cNvSpPr/>
            <p:nvPr/>
          </p:nvSpPr>
          <p:spPr>
            <a:xfrm rot="-2700000">
              <a:off x="58887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18" name="tx1418"/>
            <p:cNvSpPr/>
            <p:nvPr/>
          </p:nvSpPr>
          <p:spPr>
            <a:xfrm rot="-2700000">
              <a:off x="615186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419" name="tx1419"/>
            <p:cNvSpPr/>
            <p:nvPr/>
          </p:nvSpPr>
          <p:spPr>
            <a:xfrm rot="-2700000">
              <a:off x="641498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420" name="tx1420"/>
            <p:cNvSpPr/>
            <p:nvPr/>
          </p:nvSpPr>
          <p:spPr>
            <a:xfrm rot="-2700000">
              <a:off x="667809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421" name="tx1421"/>
            <p:cNvSpPr/>
            <p:nvPr/>
          </p:nvSpPr>
          <p:spPr>
            <a:xfrm rot="-2700000">
              <a:off x="694121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22" name="tx1422"/>
            <p:cNvSpPr/>
            <p:nvPr/>
          </p:nvSpPr>
          <p:spPr>
            <a:xfrm rot="-2700000">
              <a:off x="720432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23" name="tx1423"/>
            <p:cNvSpPr/>
            <p:nvPr/>
          </p:nvSpPr>
          <p:spPr>
            <a:xfrm rot="-2700000">
              <a:off x="74674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24" name="tx1424"/>
            <p:cNvSpPr/>
            <p:nvPr/>
          </p:nvSpPr>
          <p:spPr>
            <a:xfrm rot="-2700000">
              <a:off x="773055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25" name="tx1425"/>
            <p:cNvSpPr/>
            <p:nvPr/>
          </p:nvSpPr>
          <p:spPr>
            <a:xfrm rot="-2700000">
              <a:off x="79936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26" name="tx1426"/>
            <p:cNvSpPr/>
            <p:nvPr/>
          </p:nvSpPr>
          <p:spPr>
            <a:xfrm rot="-2700000">
              <a:off x="825679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27" name="tx1427"/>
            <p:cNvSpPr/>
            <p:nvPr/>
          </p:nvSpPr>
          <p:spPr>
            <a:xfrm rot="-2700000">
              <a:off x="851990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28" name="tx1428"/>
            <p:cNvSpPr/>
            <p:nvPr/>
          </p:nvSpPr>
          <p:spPr>
            <a:xfrm>
              <a:off x="746475" y="5518052"/>
              <a:ext cx="740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Timor-Leste</a:t>
              </a:r>
            </a:p>
          </p:txBody>
        </p:sp>
        <p:sp>
          <p:nvSpPr>
            <p:cNvPr id="1429" name="tx1429"/>
            <p:cNvSpPr/>
            <p:nvPr/>
          </p:nvSpPr>
          <p:spPr>
            <a:xfrm>
              <a:off x="1075202" y="5268939"/>
              <a:ext cx="411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Bolivia</a:t>
              </a:r>
            </a:p>
          </p:txBody>
        </p:sp>
        <p:sp>
          <p:nvSpPr>
            <p:cNvPr id="1430" name="tx1430"/>
            <p:cNvSpPr/>
            <p:nvPr/>
          </p:nvSpPr>
          <p:spPr>
            <a:xfrm>
              <a:off x="826485" y="5019827"/>
              <a:ext cx="6601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Azerbaijan</a:t>
              </a:r>
            </a:p>
          </p:txBody>
        </p:sp>
        <p:sp>
          <p:nvSpPr>
            <p:cNvPr id="1431" name="tx1431"/>
            <p:cNvSpPr/>
            <p:nvPr/>
          </p:nvSpPr>
          <p:spPr>
            <a:xfrm>
              <a:off x="1051610" y="4770714"/>
              <a:ext cx="435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Angola</a:t>
              </a:r>
            </a:p>
          </p:txBody>
        </p:sp>
        <p:sp>
          <p:nvSpPr>
            <p:cNvPr id="1432" name="tx1432"/>
            <p:cNvSpPr/>
            <p:nvPr/>
          </p:nvSpPr>
          <p:spPr>
            <a:xfrm>
              <a:off x="958524" y="4521601"/>
              <a:ext cx="5281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Moldova</a:t>
              </a:r>
            </a:p>
          </p:txBody>
        </p:sp>
        <p:sp>
          <p:nvSpPr>
            <p:cNvPr id="1433" name="tx1433"/>
            <p:cNvSpPr/>
            <p:nvPr/>
          </p:nvSpPr>
          <p:spPr>
            <a:xfrm>
              <a:off x="1059657" y="4272488"/>
              <a:ext cx="4270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Kiribati</a:t>
              </a:r>
            </a:p>
          </p:txBody>
        </p:sp>
        <p:sp>
          <p:nvSpPr>
            <p:cNvPr id="1434" name="tx1434"/>
            <p:cNvSpPr/>
            <p:nvPr/>
          </p:nvSpPr>
          <p:spPr>
            <a:xfrm>
              <a:off x="880617" y="4023376"/>
              <a:ext cx="6060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Indonesia</a:t>
              </a:r>
            </a:p>
          </p:txBody>
        </p:sp>
        <p:sp>
          <p:nvSpPr>
            <p:cNvPr id="1435" name="tx1435"/>
            <p:cNvSpPr/>
            <p:nvPr/>
          </p:nvSpPr>
          <p:spPr>
            <a:xfrm>
              <a:off x="508182" y="3774263"/>
              <a:ext cx="303032"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Gavi</a:t>
              </a:r>
            </a:p>
          </p:txBody>
        </p:sp>
        <p:sp>
          <p:nvSpPr>
            <p:cNvPr id="1436" name="tx1436"/>
            <p:cNvSpPr/>
            <p:nvPr/>
          </p:nvSpPr>
          <p:spPr>
            <a:xfrm>
              <a:off x="850076" y="3774263"/>
              <a:ext cx="636605"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transition</a:t>
              </a:r>
            </a:p>
          </p:txBody>
        </p:sp>
        <p:sp>
          <p:nvSpPr>
            <p:cNvPr id="1437" name="tx1437"/>
            <p:cNvSpPr/>
            <p:nvPr/>
          </p:nvSpPr>
          <p:spPr>
            <a:xfrm>
              <a:off x="989522" y="3525150"/>
              <a:ext cx="49715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Georgia</a:t>
              </a:r>
            </a:p>
          </p:txBody>
        </p:sp>
        <p:sp>
          <p:nvSpPr>
            <p:cNvPr id="1438" name="tx1438"/>
            <p:cNvSpPr/>
            <p:nvPr/>
          </p:nvSpPr>
          <p:spPr>
            <a:xfrm>
              <a:off x="880800" y="3276037"/>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Honduras</a:t>
              </a:r>
            </a:p>
          </p:txBody>
        </p:sp>
        <p:sp>
          <p:nvSpPr>
            <p:cNvPr id="1439" name="tx1439"/>
            <p:cNvSpPr/>
            <p:nvPr/>
          </p:nvSpPr>
          <p:spPr>
            <a:xfrm>
              <a:off x="1005250" y="3026925"/>
              <a:ext cx="4814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Ukraine</a:t>
              </a:r>
            </a:p>
          </p:txBody>
        </p:sp>
        <p:sp>
          <p:nvSpPr>
            <p:cNvPr id="1440" name="tx1440"/>
            <p:cNvSpPr/>
            <p:nvPr/>
          </p:nvSpPr>
          <p:spPr>
            <a:xfrm>
              <a:off x="966388" y="2777812"/>
              <a:ext cx="5202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Armenia</a:t>
              </a:r>
            </a:p>
          </p:txBody>
        </p:sp>
        <p:sp>
          <p:nvSpPr>
            <p:cNvPr id="1441" name="tx1441"/>
            <p:cNvSpPr/>
            <p:nvPr/>
          </p:nvSpPr>
          <p:spPr>
            <a:xfrm>
              <a:off x="896345" y="2528699"/>
              <a:ext cx="1707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Sri</a:t>
              </a:r>
            </a:p>
          </p:txBody>
        </p:sp>
        <p:sp>
          <p:nvSpPr>
            <p:cNvPr id="1442" name="tx1442"/>
            <p:cNvSpPr/>
            <p:nvPr/>
          </p:nvSpPr>
          <p:spPr>
            <a:xfrm>
              <a:off x="1105925" y="2528699"/>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Lanka</a:t>
              </a:r>
            </a:p>
          </p:txBody>
        </p:sp>
        <p:sp>
          <p:nvSpPr>
            <p:cNvPr id="1443" name="tx1443"/>
            <p:cNvSpPr/>
            <p:nvPr/>
          </p:nvSpPr>
          <p:spPr>
            <a:xfrm>
              <a:off x="919662" y="2279586"/>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Mongolia</a:t>
              </a:r>
            </a:p>
          </p:txBody>
        </p:sp>
        <p:sp>
          <p:nvSpPr>
            <p:cNvPr id="1444" name="tx1444"/>
            <p:cNvSpPr/>
            <p:nvPr/>
          </p:nvSpPr>
          <p:spPr>
            <a:xfrm>
              <a:off x="914633" y="2030474"/>
              <a:ext cx="2382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Viet</a:t>
              </a:r>
            </a:p>
          </p:txBody>
        </p:sp>
        <p:sp>
          <p:nvSpPr>
            <p:cNvPr id="1445" name="tx1445"/>
            <p:cNvSpPr/>
            <p:nvPr/>
          </p:nvSpPr>
          <p:spPr>
            <a:xfrm>
              <a:off x="1191696" y="2030474"/>
              <a:ext cx="2949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Nam</a:t>
              </a:r>
            </a:p>
          </p:txBody>
        </p:sp>
        <p:sp>
          <p:nvSpPr>
            <p:cNvPr id="1446" name="tx1446"/>
            <p:cNvSpPr/>
            <p:nvPr/>
          </p:nvSpPr>
          <p:spPr>
            <a:xfrm>
              <a:off x="1043746" y="1781361"/>
              <a:ext cx="4429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Bhutan</a:t>
              </a:r>
            </a:p>
          </p:txBody>
        </p:sp>
        <p:sp>
          <p:nvSpPr>
            <p:cNvPr id="1447" name="tx1447"/>
            <p:cNvSpPr/>
            <p:nvPr/>
          </p:nvSpPr>
          <p:spPr>
            <a:xfrm>
              <a:off x="997203" y="1532248"/>
              <a:ext cx="48947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Guyana</a:t>
              </a:r>
            </a:p>
          </p:txBody>
        </p:sp>
        <p:sp>
          <p:nvSpPr>
            <p:cNvPr id="1448" name="tx1448"/>
            <p:cNvSpPr/>
            <p:nvPr/>
          </p:nvSpPr>
          <p:spPr>
            <a:xfrm>
              <a:off x="1152651" y="1283135"/>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Cuba</a:t>
              </a:r>
            </a:p>
          </p:txBody>
        </p:sp>
        <p:sp>
          <p:nvSpPr>
            <p:cNvPr id="1449" name="tx1449"/>
            <p:cNvSpPr/>
            <p:nvPr/>
          </p:nvSpPr>
          <p:spPr>
            <a:xfrm>
              <a:off x="3406065"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450" name="pic1450"/>
            <p:cNvPicPr/>
            <p:nvPr/>
          </p:nvPicPr>
          <p:blipFill>
            <a:blip r:embed="rId2" cstate="print"/>
            <a:stretch>
              <a:fillRect/>
            </a:stretch>
          </p:blipFill>
          <p:spPr>
            <a:xfrm>
              <a:off x="5057657" y="5941026"/>
              <a:ext cx="2160000" cy="219455"/>
            </a:xfrm>
            <a:prstGeom prst="rect">
              <a:avLst/>
            </a:prstGeom>
          </p:spPr>
        </p:pic>
        <p:sp>
          <p:nvSpPr>
            <p:cNvPr id="1451" name="pl1451"/>
            <p:cNvSpPr/>
            <p:nvPr/>
          </p:nvSpPr>
          <p:spPr>
            <a:xfrm>
              <a:off x="506125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52" name="pl1452"/>
            <p:cNvSpPr/>
            <p:nvPr/>
          </p:nvSpPr>
          <p:spPr>
            <a:xfrm>
              <a:off x="635293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53" name="pl1453"/>
            <p:cNvSpPr/>
            <p:nvPr/>
          </p:nvSpPr>
          <p:spPr>
            <a:xfrm>
              <a:off x="656821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54" name="pl1454"/>
            <p:cNvSpPr/>
            <p:nvPr/>
          </p:nvSpPr>
          <p:spPr>
            <a:xfrm>
              <a:off x="678349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55" name="pl1455"/>
            <p:cNvSpPr/>
            <p:nvPr/>
          </p:nvSpPr>
          <p:spPr>
            <a:xfrm>
              <a:off x="699877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56" name="pl1456"/>
            <p:cNvSpPr/>
            <p:nvPr/>
          </p:nvSpPr>
          <p:spPr>
            <a:xfrm>
              <a:off x="721405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57" name="pl1457"/>
            <p:cNvSpPr/>
            <p:nvPr/>
          </p:nvSpPr>
          <p:spPr>
            <a:xfrm>
              <a:off x="506125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58" name="pl1458"/>
            <p:cNvSpPr/>
            <p:nvPr/>
          </p:nvSpPr>
          <p:spPr>
            <a:xfrm>
              <a:off x="635293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59" name="pl1459"/>
            <p:cNvSpPr/>
            <p:nvPr/>
          </p:nvSpPr>
          <p:spPr>
            <a:xfrm>
              <a:off x="656821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60" name="pl1460"/>
            <p:cNvSpPr/>
            <p:nvPr/>
          </p:nvSpPr>
          <p:spPr>
            <a:xfrm>
              <a:off x="678349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61" name="pl1461"/>
            <p:cNvSpPr/>
            <p:nvPr/>
          </p:nvSpPr>
          <p:spPr>
            <a:xfrm>
              <a:off x="699877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62" name="pl1462"/>
            <p:cNvSpPr/>
            <p:nvPr/>
          </p:nvSpPr>
          <p:spPr>
            <a:xfrm>
              <a:off x="721405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63" name="tx1463"/>
            <p:cNvSpPr/>
            <p:nvPr/>
          </p:nvSpPr>
          <p:spPr>
            <a:xfrm>
              <a:off x="5030168"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464" name="tx1464"/>
            <p:cNvSpPr/>
            <p:nvPr/>
          </p:nvSpPr>
          <p:spPr>
            <a:xfrm>
              <a:off x="6290758"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465" name="tx1465"/>
            <p:cNvSpPr/>
            <p:nvPr/>
          </p:nvSpPr>
          <p:spPr>
            <a:xfrm>
              <a:off x="6506038"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466" name="tx1466"/>
            <p:cNvSpPr/>
            <p:nvPr/>
          </p:nvSpPr>
          <p:spPr>
            <a:xfrm>
              <a:off x="6721318"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467" name="tx1467"/>
            <p:cNvSpPr/>
            <p:nvPr/>
          </p:nvSpPr>
          <p:spPr>
            <a:xfrm>
              <a:off x="6936598"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468" name="tx1468"/>
            <p:cNvSpPr/>
            <p:nvPr/>
          </p:nvSpPr>
          <p:spPr>
            <a:xfrm>
              <a:off x="7120789"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1469" name="tx1469"/>
            <p:cNvSpPr/>
            <p:nvPr/>
          </p:nvSpPr>
          <p:spPr>
            <a:xfrm>
              <a:off x="1549312" y="435349"/>
              <a:ext cx="411278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Gavi transition, 2000-2025</a:t>
              </a:r>
            </a:p>
          </p:txBody>
        </p:sp>
        <p:sp>
          <p:nvSpPr>
            <p:cNvPr id="1470" name="tx1470"/>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71" name="tx1471"/>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14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404116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53422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302728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52034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01339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78769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28075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77381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2668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083054" y="2723117"/>
              <a:ext cx="3434315" cy="1267357"/>
            </a:xfrm>
            <a:custGeom>
              <a:avLst/>
              <a:pathLst>
                <a:path w="3434315" h="1267357">
                  <a:moveTo>
                    <a:pt x="0" y="1267357"/>
                  </a:moveTo>
                  <a:lnTo>
                    <a:pt x="137372" y="1216662"/>
                  </a:lnTo>
                  <a:lnTo>
                    <a:pt x="274745" y="1216662"/>
                  </a:lnTo>
                  <a:lnTo>
                    <a:pt x="412117" y="1064579"/>
                  </a:lnTo>
                  <a:lnTo>
                    <a:pt x="549490" y="861802"/>
                  </a:lnTo>
                  <a:lnTo>
                    <a:pt x="686863" y="760414"/>
                  </a:lnTo>
                  <a:lnTo>
                    <a:pt x="824235" y="709719"/>
                  </a:lnTo>
                  <a:lnTo>
                    <a:pt x="961608" y="659025"/>
                  </a:lnTo>
                  <a:lnTo>
                    <a:pt x="1098981" y="557637"/>
                  </a:lnTo>
                  <a:lnTo>
                    <a:pt x="1236353" y="354859"/>
                  </a:lnTo>
                  <a:lnTo>
                    <a:pt x="1373726" y="253471"/>
                  </a:lnTo>
                  <a:lnTo>
                    <a:pt x="1511098" y="253471"/>
                  </a:lnTo>
                  <a:lnTo>
                    <a:pt x="1648471" y="304165"/>
                  </a:lnTo>
                  <a:lnTo>
                    <a:pt x="1785844" y="304165"/>
                  </a:lnTo>
                  <a:lnTo>
                    <a:pt x="1923216" y="253471"/>
                  </a:lnTo>
                  <a:lnTo>
                    <a:pt x="2060589" y="202777"/>
                  </a:lnTo>
                  <a:lnTo>
                    <a:pt x="2197962" y="202777"/>
                  </a:lnTo>
                  <a:lnTo>
                    <a:pt x="2335334" y="101388"/>
                  </a:lnTo>
                  <a:lnTo>
                    <a:pt x="2472707" y="50694"/>
                  </a:lnTo>
                  <a:lnTo>
                    <a:pt x="2610079" y="0"/>
                  </a:lnTo>
                  <a:lnTo>
                    <a:pt x="2747452" y="101388"/>
                  </a:lnTo>
                  <a:lnTo>
                    <a:pt x="2884825" y="253471"/>
                  </a:lnTo>
                  <a:lnTo>
                    <a:pt x="3022197" y="101388"/>
                  </a:lnTo>
                  <a:lnTo>
                    <a:pt x="3159570" y="152082"/>
                  </a:lnTo>
                  <a:lnTo>
                    <a:pt x="3296943" y="50694"/>
                  </a:lnTo>
                  <a:lnTo>
                    <a:pt x="3434315" y="50694"/>
                  </a:lnTo>
                </a:path>
              </a:pathLst>
            </a:custGeom>
            <a:ln w="27101" cap="flat">
              <a:solidFill>
                <a:srgbClr val="0058AB">
                  <a:alpha val="69803"/>
                </a:srgbClr>
              </a:solidFill>
              <a:prstDash val="solid"/>
              <a:round/>
            </a:ln>
          </p:spPr>
          <p:txBody>
            <a:bodyPr/>
            <a:lstStyle/>
            <a:p/>
          </p:txBody>
        </p:sp>
        <p:sp>
          <p:nvSpPr>
            <p:cNvPr id="22" name="pl22"/>
            <p:cNvSpPr/>
            <p:nvPr/>
          </p:nvSpPr>
          <p:spPr>
            <a:xfrm>
              <a:off x="1083054" y="2469645"/>
              <a:ext cx="3434315" cy="608331"/>
            </a:xfrm>
            <a:custGeom>
              <a:avLst/>
              <a:pathLst>
                <a:path w="3434315" h="608331">
                  <a:moveTo>
                    <a:pt x="0" y="304165"/>
                  </a:moveTo>
                  <a:lnTo>
                    <a:pt x="137372" y="152082"/>
                  </a:lnTo>
                  <a:lnTo>
                    <a:pt x="274745" y="253471"/>
                  </a:lnTo>
                  <a:lnTo>
                    <a:pt x="412117" y="304165"/>
                  </a:lnTo>
                  <a:lnTo>
                    <a:pt x="549490" y="202777"/>
                  </a:lnTo>
                  <a:lnTo>
                    <a:pt x="686863" y="304165"/>
                  </a:lnTo>
                  <a:lnTo>
                    <a:pt x="824235" y="253471"/>
                  </a:lnTo>
                  <a:lnTo>
                    <a:pt x="961608" y="354859"/>
                  </a:lnTo>
                  <a:lnTo>
                    <a:pt x="1098981" y="304165"/>
                  </a:lnTo>
                  <a:lnTo>
                    <a:pt x="1236353" y="354859"/>
                  </a:lnTo>
                  <a:lnTo>
                    <a:pt x="1373726" y="253471"/>
                  </a:lnTo>
                  <a:lnTo>
                    <a:pt x="1511098" y="202777"/>
                  </a:lnTo>
                  <a:lnTo>
                    <a:pt x="1648471" y="101388"/>
                  </a:lnTo>
                  <a:lnTo>
                    <a:pt x="1785844" y="0"/>
                  </a:lnTo>
                  <a:lnTo>
                    <a:pt x="1923216" y="101388"/>
                  </a:lnTo>
                  <a:lnTo>
                    <a:pt x="2060589" y="101388"/>
                  </a:lnTo>
                  <a:lnTo>
                    <a:pt x="2197962" y="101388"/>
                  </a:lnTo>
                  <a:lnTo>
                    <a:pt x="2335334" y="0"/>
                  </a:lnTo>
                  <a:lnTo>
                    <a:pt x="2472707" y="0"/>
                  </a:lnTo>
                  <a:lnTo>
                    <a:pt x="2610079" y="0"/>
                  </a:lnTo>
                  <a:lnTo>
                    <a:pt x="2747452" y="405554"/>
                  </a:lnTo>
                  <a:lnTo>
                    <a:pt x="2884825" y="608331"/>
                  </a:lnTo>
                  <a:lnTo>
                    <a:pt x="3022197" y="101388"/>
                  </a:lnTo>
                  <a:lnTo>
                    <a:pt x="3159570" y="304165"/>
                  </a:lnTo>
                  <a:lnTo>
                    <a:pt x="3296943" y="202777"/>
                  </a:lnTo>
                  <a:lnTo>
                    <a:pt x="3434315" y="50694"/>
                  </a:lnTo>
                </a:path>
              </a:pathLst>
            </a:custGeom>
            <a:ln w="27101" cap="flat">
              <a:solidFill>
                <a:srgbClr val="1CABE2">
                  <a:alpha val="69803"/>
                </a:srgbClr>
              </a:solidFill>
              <a:prstDash val="solid"/>
              <a:round/>
            </a:ln>
          </p:spPr>
          <p:txBody>
            <a:bodyPr/>
            <a:lstStyle/>
            <a:p/>
          </p:txBody>
        </p:sp>
        <p:sp>
          <p:nvSpPr>
            <p:cNvPr id="23" name="pl23"/>
            <p:cNvSpPr/>
            <p:nvPr/>
          </p:nvSpPr>
          <p:spPr>
            <a:xfrm>
              <a:off x="1083054" y="2064091"/>
              <a:ext cx="3434315" cy="101388"/>
            </a:xfrm>
            <a:custGeom>
              <a:avLst/>
              <a:pathLst>
                <a:path w="3434315" h="101388">
                  <a:moveTo>
                    <a:pt x="0" y="101388"/>
                  </a:moveTo>
                  <a:lnTo>
                    <a:pt x="137372" y="101388"/>
                  </a:lnTo>
                  <a:lnTo>
                    <a:pt x="274745" y="50694"/>
                  </a:lnTo>
                  <a:lnTo>
                    <a:pt x="412117" y="50694"/>
                  </a:lnTo>
                  <a:lnTo>
                    <a:pt x="549490" y="0"/>
                  </a:lnTo>
                  <a:lnTo>
                    <a:pt x="686863" y="50694"/>
                  </a:lnTo>
                  <a:lnTo>
                    <a:pt x="824235" y="0"/>
                  </a:lnTo>
                  <a:lnTo>
                    <a:pt x="961608" y="0"/>
                  </a:lnTo>
                  <a:lnTo>
                    <a:pt x="1098981" y="0"/>
                  </a:lnTo>
                  <a:lnTo>
                    <a:pt x="1236353" y="50694"/>
                  </a:lnTo>
                  <a:lnTo>
                    <a:pt x="1373726" y="0"/>
                  </a:lnTo>
                  <a:lnTo>
                    <a:pt x="1511098" y="0"/>
                  </a:lnTo>
                  <a:lnTo>
                    <a:pt x="1648471" y="0"/>
                  </a:lnTo>
                  <a:lnTo>
                    <a:pt x="1785844" y="0"/>
                  </a:lnTo>
                  <a:lnTo>
                    <a:pt x="1923216" y="0"/>
                  </a:lnTo>
                  <a:lnTo>
                    <a:pt x="2060589" y="0"/>
                  </a:lnTo>
                  <a:lnTo>
                    <a:pt x="2197962" y="0"/>
                  </a:lnTo>
                  <a:lnTo>
                    <a:pt x="2335334" y="0"/>
                  </a:lnTo>
                  <a:lnTo>
                    <a:pt x="2472707" y="0"/>
                  </a:lnTo>
                  <a:lnTo>
                    <a:pt x="2610079" y="0"/>
                  </a:lnTo>
                  <a:lnTo>
                    <a:pt x="2747452" y="0"/>
                  </a:lnTo>
                  <a:lnTo>
                    <a:pt x="2884825" y="0"/>
                  </a:lnTo>
                  <a:lnTo>
                    <a:pt x="3022197" y="0"/>
                  </a:lnTo>
                  <a:lnTo>
                    <a:pt x="3159570" y="0"/>
                  </a:lnTo>
                  <a:lnTo>
                    <a:pt x="3296943" y="50694"/>
                  </a:lnTo>
                  <a:lnTo>
                    <a:pt x="3434315" y="50694"/>
                  </a:lnTo>
                </a:path>
              </a:pathLst>
            </a:custGeom>
            <a:ln w="27101" cap="flat">
              <a:solidFill>
                <a:srgbClr val="00833D">
                  <a:alpha val="69803"/>
                </a:srgbClr>
              </a:solidFill>
              <a:prstDash val="solid"/>
              <a:round/>
            </a:ln>
          </p:spPr>
          <p:txBody>
            <a:bodyPr/>
            <a:lstStyle/>
            <a:p/>
          </p:txBody>
        </p:sp>
        <p:sp>
          <p:nvSpPr>
            <p:cNvPr id="24" name="pl24"/>
            <p:cNvSpPr/>
            <p:nvPr/>
          </p:nvSpPr>
          <p:spPr>
            <a:xfrm>
              <a:off x="1083054" y="1962703"/>
              <a:ext cx="3434315" cy="405554"/>
            </a:xfrm>
            <a:custGeom>
              <a:avLst/>
              <a:pathLst>
                <a:path w="3434315" h="405554">
                  <a:moveTo>
                    <a:pt x="0" y="405554"/>
                  </a:moveTo>
                  <a:lnTo>
                    <a:pt x="137372" y="354859"/>
                  </a:lnTo>
                  <a:lnTo>
                    <a:pt x="274745" y="405554"/>
                  </a:lnTo>
                  <a:lnTo>
                    <a:pt x="412117" y="405554"/>
                  </a:lnTo>
                  <a:lnTo>
                    <a:pt x="549490" y="354859"/>
                  </a:lnTo>
                  <a:lnTo>
                    <a:pt x="686863" y="354859"/>
                  </a:lnTo>
                  <a:lnTo>
                    <a:pt x="824235" y="152082"/>
                  </a:lnTo>
                  <a:lnTo>
                    <a:pt x="961608" y="152082"/>
                  </a:lnTo>
                  <a:lnTo>
                    <a:pt x="1098981" y="101388"/>
                  </a:lnTo>
                  <a:lnTo>
                    <a:pt x="1236353" y="0"/>
                  </a:lnTo>
                  <a:lnTo>
                    <a:pt x="1373726" y="50694"/>
                  </a:lnTo>
                  <a:lnTo>
                    <a:pt x="1511098" y="0"/>
                  </a:lnTo>
                  <a:lnTo>
                    <a:pt x="1648471" y="50694"/>
                  </a:lnTo>
                  <a:lnTo>
                    <a:pt x="1785844" y="50694"/>
                  </a:lnTo>
                  <a:lnTo>
                    <a:pt x="1923216" y="50694"/>
                  </a:lnTo>
                  <a:lnTo>
                    <a:pt x="2060589" y="50694"/>
                  </a:lnTo>
                  <a:lnTo>
                    <a:pt x="2197962" y="50694"/>
                  </a:lnTo>
                  <a:lnTo>
                    <a:pt x="2335334" y="152082"/>
                  </a:lnTo>
                  <a:lnTo>
                    <a:pt x="2472707" y="101388"/>
                  </a:lnTo>
                  <a:lnTo>
                    <a:pt x="2610079" y="152082"/>
                  </a:lnTo>
                  <a:lnTo>
                    <a:pt x="2747452" y="253471"/>
                  </a:lnTo>
                  <a:lnTo>
                    <a:pt x="2884825" y="304165"/>
                  </a:lnTo>
                  <a:lnTo>
                    <a:pt x="3022197" y="304165"/>
                  </a:lnTo>
                  <a:lnTo>
                    <a:pt x="3159570" y="304165"/>
                  </a:lnTo>
                  <a:lnTo>
                    <a:pt x="3296943" y="253471"/>
                  </a:lnTo>
                  <a:lnTo>
                    <a:pt x="3434315" y="304165"/>
                  </a:lnTo>
                </a:path>
              </a:pathLst>
            </a:custGeom>
            <a:ln w="27101" cap="flat">
              <a:solidFill>
                <a:srgbClr val="80BD41">
                  <a:alpha val="69803"/>
                </a:srgbClr>
              </a:solidFill>
              <a:prstDash val="solid"/>
              <a:round/>
            </a:ln>
          </p:spPr>
          <p:txBody>
            <a:bodyPr/>
            <a:lstStyle/>
            <a:p/>
          </p:txBody>
        </p:sp>
        <p:sp>
          <p:nvSpPr>
            <p:cNvPr id="25" name="pl25"/>
            <p:cNvSpPr/>
            <p:nvPr/>
          </p:nvSpPr>
          <p:spPr>
            <a:xfrm>
              <a:off x="1083054" y="2469645"/>
              <a:ext cx="3434315" cy="608331"/>
            </a:xfrm>
            <a:custGeom>
              <a:avLst/>
              <a:pathLst>
                <a:path w="3434315" h="608331">
                  <a:moveTo>
                    <a:pt x="0" y="304165"/>
                  </a:moveTo>
                  <a:lnTo>
                    <a:pt x="137372" y="152082"/>
                  </a:lnTo>
                  <a:lnTo>
                    <a:pt x="274745" y="253471"/>
                  </a:lnTo>
                  <a:lnTo>
                    <a:pt x="412117" y="304165"/>
                  </a:lnTo>
                  <a:lnTo>
                    <a:pt x="549490" y="202777"/>
                  </a:lnTo>
                  <a:lnTo>
                    <a:pt x="686863" y="304165"/>
                  </a:lnTo>
                  <a:lnTo>
                    <a:pt x="824235" y="253471"/>
                  </a:lnTo>
                  <a:lnTo>
                    <a:pt x="961608" y="354859"/>
                  </a:lnTo>
                  <a:lnTo>
                    <a:pt x="1098981" y="304165"/>
                  </a:lnTo>
                  <a:lnTo>
                    <a:pt x="1236353" y="354859"/>
                  </a:lnTo>
                  <a:lnTo>
                    <a:pt x="1373726" y="253471"/>
                  </a:lnTo>
                  <a:lnTo>
                    <a:pt x="1511098" y="202777"/>
                  </a:lnTo>
                  <a:lnTo>
                    <a:pt x="1648471" y="101388"/>
                  </a:lnTo>
                  <a:lnTo>
                    <a:pt x="1785844" y="0"/>
                  </a:lnTo>
                  <a:lnTo>
                    <a:pt x="1923216" y="101388"/>
                  </a:lnTo>
                  <a:lnTo>
                    <a:pt x="2060589" y="101388"/>
                  </a:lnTo>
                  <a:lnTo>
                    <a:pt x="2197962" y="101388"/>
                  </a:lnTo>
                  <a:lnTo>
                    <a:pt x="2335334" y="0"/>
                  </a:lnTo>
                  <a:lnTo>
                    <a:pt x="2472707" y="0"/>
                  </a:lnTo>
                  <a:lnTo>
                    <a:pt x="2610079" y="0"/>
                  </a:lnTo>
                  <a:lnTo>
                    <a:pt x="2747452" y="405554"/>
                  </a:lnTo>
                  <a:lnTo>
                    <a:pt x="2884825" y="608331"/>
                  </a:lnTo>
                  <a:lnTo>
                    <a:pt x="3022197" y="101388"/>
                  </a:lnTo>
                  <a:lnTo>
                    <a:pt x="3159570" y="304165"/>
                  </a:lnTo>
                  <a:lnTo>
                    <a:pt x="3296943" y="202777"/>
                  </a:lnTo>
                  <a:lnTo>
                    <a:pt x="3434315" y="50694"/>
                  </a:lnTo>
                </a:path>
              </a:pathLst>
            </a:custGeom>
            <a:ln w="65043" cap="flat">
              <a:solidFill>
                <a:srgbClr val="000000">
                  <a:alpha val="100000"/>
                </a:srgbClr>
              </a:solidFill>
              <a:prstDash val="solid"/>
              <a:round/>
            </a:ln>
          </p:spPr>
          <p:txBody>
            <a:bodyPr/>
            <a:lstStyle/>
            <a:p/>
          </p:txBody>
        </p:sp>
        <p:sp>
          <p:nvSpPr>
            <p:cNvPr id="26" name="pl26"/>
            <p:cNvSpPr/>
            <p:nvPr/>
          </p:nvSpPr>
          <p:spPr>
            <a:xfrm>
              <a:off x="1083054" y="2469645"/>
              <a:ext cx="3434315" cy="608331"/>
            </a:xfrm>
            <a:custGeom>
              <a:avLst/>
              <a:pathLst>
                <a:path w="3434315" h="608331">
                  <a:moveTo>
                    <a:pt x="0" y="304165"/>
                  </a:moveTo>
                  <a:lnTo>
                    <a:pt x="137372" y="152082"/>
                  </a:lnTo>
                  <a:lnTo>
                    <a:pt x="274745" y="253471"/>
                  </a:lnTo>
                  <a:lnTo>
                    <a:pt x="412117" y="304165"/>
                  </a:lnTo>
                  <a:lnTo>
                    <a:pt x="549490" y="202777"/>
                  </a:lnTo>
                  <a:lnTo>
                    <a:pt x="686863" y="304165"/>
                  </a:lnTo>
                  <a:lnTo>
                    <a:pt x="824235" y="253471"/>
                  </a:lnTo>
                  <a:lnTo>
                    <a:pt x="961608" y="354859"/>
                  </a:lnTo>
                  <a:lnTo>
                    <a:pt x="1098981" y="304165"/>
                  </a:lnTo>
                  <a:lnTo>
                    <a:pt x="1236353" y="354859"/>
                  </a:lnTo>
                  <a:lnTo>
                    <a:pt x="1373726" y="253471"/>
                  </a:lnTo>
                  <a:lnTo>
                    <a:pt x="1511098" y="202777"/>
                  </a:lnTo>
                  <a:lnTo>
                    <a:pt x="1648471" y="101388"/>
                  </a:lnTo>
                  <a:lnTo>
                    <a:pt x="1785844" y="0"/>
                  </a:lnTo>
                  <a:lnTo>
                    <a:pt x="1923216" y="101388"/>
                  </a:lnTo>
                  <a:lnTo>
                    <a:pt x="2060589" y="101388"/>
                  </a:lnTo>
                  <a:lnTo>
                    <a:pt x="2197962" y="101388"/>
                  </a:lnTo>
                  <a:lnTo>
                    <a:pt x="2335334" y="0"/>
                  </a:lnTo>
                  <a:lnTo>
                    <a:pt x="2472707" y="0"/>
                  </a:lnTo>
                  <a:lnTo>
                    <a:pt x="2610079" y="0"/>
                  </a:lnTo>
                  <a:lnTo>
                    <a:pt x="2747452" y="405554"/>
                  </a:lnTo>
                  <a:lnTo>
                    <a:pt x="2884825" y="608331"/>
                  </a:lnTo>
                  <a:lnTo>
                    <a:pt x="3022197" y="101388"/>
                  </a:lnTo>
                  <a:lnTo>
                    <a:pt x="3159570" y="304165"/>
                  </a:lnTo>
                  <a:lnTo>
                    <a:pt x="3296943" y="202777"/>
                  </a:lnTo>
                  <a:lnTo>
                    <a:pt x="3434315" y="50694"/>
                  </a:lnTo>
                </a:path>
              </a:pathLst>
            </a:custGeom>
            <a:ln w="40651" cap="flat">
              <a:solidFill>
                <a:srgbClr val="1CABE2">
                  <a:alpha val="100000"/>
                </a:srgbClr>
              </a:solidFill>
              <a:prstDash val="solid"/>
              <a:round/>
            </a:ln>
          </p:spPr>
          <p:txBody>
            <a:bodyPr/>
            <a:lstStyle/>
            <a:p/>
          </p:txBody>
        </p:sp>
        <p:sp>
          <p:nvSpPr>
            <p:cNvPr id="27" name="tx27"/>
            <p:cNvSpPr/>
            <p:nvPr/>
          </p:nvSpPr>
          <p:spPr>
            <a:xfrm>
              <a:off x="1022795" y="26030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8" name="tx28"/>
            <p:cNvSpPr/>
            <p:nvPr/>
          </p:nvSpPr>
          <p:spPr>
            <a:xfrm>
              <a:off x="1709658" y="26030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9" name="tx29"/>
            <p:cNvSpPr/>
            <p:nvPr/>
          </p:nvSpPr>
          <p:spPr>
            <a:xfrm>
              <a:off x="2396521" y="2552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0" name="tx30"/>
            <p:cNvSpPr/>
            <p:nvPr/>
          </p:nvSpPr>
          <p:spPr>
            <a:xfrm>
              <a:off x="3083384" y="24002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1" name="tx31"/>
            <p:cNvSpPr/>
            <p:nvPr/>
          </p:nvSpPr>
          <p:spPr>
            <a:xfrm>
              <a:off x="3632875" y="22988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2" name="tx32"/>
            <p:cNvSpPr/>
            <p:nvPr/>
          </p:nvSpPr>
          <p:spPr>
            <a:xfrm>
              <a:off x="4457110" y="2349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3" name="tx33"/>
            <p:cNvSpPr/>
            <p:nvPr/>
          </p:nvSpPr>
          <p:spPr>
            <a:xfrm>
              <a:off x="707342" y="374220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4" name="tx34"/>
            <p:cNvSpPr/>
            <p:nvPr/>
          </p:nvSpPr>
          <p:spPr>
            <a:xfrm>
              <a:off x="707342" y="323526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5" name="tx35"/>
            <p:cNvSpPr/>
            <p:nvPr/>
          </p:nvSpPr>
          <p:spPr>
            <a:xfrm>
              <a:off x="707342" y="272832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6" name="tx36"/>
            <p:cNvSpPr/>
            <p:nvPr/>
          </p:nvSpPr>
          <p:spPr>
            <a:xfrm>
              <a:off x="707342" y="22213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7" name="tx37"/>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8" name="tx38"/>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39" name="tx39"/>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0" name="tx40"/>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1" name="tx41"/>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2" name="tx42"/>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3" name="tx43"/>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4" name="tx44"/>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5" name="pl45"/>
            <p:cNvSpPr/>
            <p:nvPr/>
          </p:nvSpPr>
          <p:spPr>
            <a:xfrm>
              <a:off x="889882" y="494650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6" name="pl46"/>
            <p:cNvSpPr/>
            <p:nvPr/>
          </p:nvSpPr>
          <p:spPr>
            <a:xfrm>
              <a:off x="1686422"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7" name="pl47"/>
            <p:cNvSpPr/>
            <p:nvPr/>
          </p:nvSpPr>
          <p:spPr>
            <a:xfrm>
              <a:off x="1686422" y="4946500"/>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48" name="pl48"/>
            <p:cNvSpPr/>
            <p:nvPr/>
          </p:nvSpPr>
          <p:spPr>
            <a:xfrm>
              <a:off x="2857317"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9" name="pl49"/>
            <p:cNvSpPr/>
            <p:nvPr/>
          </p:nvSpPr>
          <p:spPr>
            <a:xfrm>
              <a:off x="3498227"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0" name="tx50"/>
            <p:cNvSpPr/>
            <p:nvPr/>
          </p:nvSpPr>
          <p:spPr>
            <a:xfrm>
              <a:off x="1156981" y="4901009"/>
              <a:ext cx="43790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57</a:t>
              </a:r>
            </a:p>
          </p:txBody>
        </p:sp>
        <p:sp>
          <p:nvSpPr>
            <p:cNvPr id="51" name="tx51"/>
            <p:cNvSpPr/>
            <p:nvPr/>
          </p:nvSpPr>
          <p:spPr>
            <a:xfrm>
              <a:off x="1953521" y="4901009"/>
              <a:ext cx="81226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transition</a:t>
              </a:r>
            </a:p>
          </p:txBody>
        </p:sp>
        <p:sp>
          <p:nvSpPr>
            <p:cNvPr id="52" name="tx52"/>
            <p:cNvSpPr/>
            <p:nvPr/>
          </p:nvSpPr>
          <p:spPr>
            <a:xfrm>
              <a:off x="3124417" y="4901009"/>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53" name="tx53"/>
            <p:cNvSpPr/>
            <p:nvPr/>
          </p:nvSpPr>
          <p:spPr>
            <a:xfrm>
              <a:off x="3765326" y="4901009"/>
              <a:ext cx="96716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Never Gavi MICs</a:t>
              </a:r>
            </a:p>
          </p:txBody>
        </p:sp>
        <p:sp>
          <p:nvSpPr>
            <p:cNvPr id="54" name="tx54"/>
            <p:cNvSpPr/>
            <p:nvPr/>
          </p:nvSpPr>
          <p:spPr>
            <a:xfrm>
              <a:off x="1317512" y="1437626"/>
              <a:ext cx="29653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Gavi transition, 2000-2025</a:t>
              </a:r>
            </a:p>
          </p:txBody>
        </p:sp>
        <p:sp>
          <p:nvSpPr>
            <p:cNvPr id="55" name="pl55"/>
            <p:cNvSpPr/>
            <p:nvPr/>
          </p:nvSpPr>
          <p:spPr>
            <a:xfrm>
              <a:off x="5227074" y="379131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6" name="pl56"/>
            <p:cNvSpPr/>
            <p:nvPr/>
          </p:nvSpPr>
          <p:spPr>
            <a:xfrm>
              <a:off x="5227074" y="339300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7" name="pl57"/>
            <p:cNvSpPr/>
            <p:nvPr/>
          </p:nvSpPr>
          <p:spPr>
            <a:xfrm>
              <a:off x="5227074" y="299469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8" name="pl58"/>
            <p:cNvSpPr/>
            <p:nvPr/>
          </p:nvSpPr>
          <p:spPr>
            <a:xfrm>
              <a:off x="5227074" y="259638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9" name="pl59"/>
            <p:cNvSpPr/>
            <p:nvPr/>
          </p:nvSpPr>
          <p:spPr>
            <a:xfrm>
              <a:off x="5227074" y="219806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0" name="pl60"/>
            <p:cNvSpPr/>
            <p:nvPr/>
          </p:nvSpPr>
          <p:spPr>
            <a:xfrm>
              <a:off x="5227074" y="179975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1" name="pl61"/>
            <p:cNvSpPr/>
            <p:nvPr/>
          </p:nvSpPr>
          <p:spPr>
            <a:xfrm>
              <a:off x="5227074" y="399047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2" name="pl62"/>
            <p:cNvSpPr/>
            <p:nvPr/>
          </p:nvSpPr>
          <p:spPr>
            <a:xfrm>
              <a:off x="5227074" y="359216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3" name="pl63"/>
            <p:cNvSpPr/>
            <p:nvPr/>
          </p:nvSpPr>
          <p:spPr>
            <a:xfrm>
              <a:off x="5227074" y="319384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4" name="pl64"/>
            <p:cNvSpPr/>
            <p:nvPr/>
          </p:nvSpPr>
          <p:spPr>
            <a:xfrm>
              <a:off x="5227074" y="279553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5" name="pl65"/>
            <p:cNvSpPr/>
            <p:nvPr/>
          </p:nvSpPr>
          <p:spPr>
            <a:xfrm>
              <a:off x="5227074" y="23972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6" name="pl66"/>
            <p:cNvSpPr/>
            <p:nvPr/>
          </p:nvSpPr>
          <p:spPr>
            <a:xfrm>
              <a:off x="5227074" y="199891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7" name="pl67"/>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5398790" y="1998913"/>
              <a:ext cx="3434315" cy="1991561"/>
            </a:xfrm>
            <a:custGeom>
              <a:avLst/>
              <a:pathLst>
                <a:path w="3434315" h="1991561">
                  <a:moveTo>
                    <a:pt x="0" y="1991561"/>
                  </a:moveTo>
                  <a:lnTo>
                    <a:pt x="137372" y="1911898"/>
                  </a:lnTo>
                  <a:lnTo>
                    <a:pt x="274745" y="1911898"/>
                  </a:lnTo>
                  <a:lnTo>
                    <a:pt x="412117" y="1672911"/>
                  </a:lnTo>
                  <a:lnTo>
                    <a:pt x="549490" y="1354261"/>
                  </a:lnTo>
                  <a:lnTo>
                    <a:pt x="686863" y="1194936"/>
                  </a:lnTo>
                  <a:lnTo>
                    <a:pt x="824235" y="1115274"/>
                  </a:lnTo>
                  <a:lnTo>
                    <a:pt x="961608" y="1035611"/>
                  </a:lnTo>
                  <a:lnTo>
                    <a:pt x="1098981" y="876286"/>
                  </a:lnTo>
                  <a:lnTo>
                    <a:pt x="1236353" y="557637"/>
                  </a:lnTo>
                  <a:lnTo>
                    <a:pt x="1373726" y="398312"/>
                  </a:lnTo>
                  <a:lnTo>
                    <a:pt x="1511098" y="398312"/>
                  </a:lnTo>
                  <a:lnTo>
                    <a:pt x="1648471" y="477974"/>
                  </a:lnTo>
                  <a:lnTo>
                    <a:pt x="1785844" y="477974"/>
                  </a:lnTo>
                  <a:lnTo>
                    <a:pt x="1923216" y="398312"/>
                  </a:lnTo>
                  <a:lnTo>
                    <a:pt x="2060589" y="318649"/>
                  </a:lnTo>
                  <a:lnTo>
                    <a:pt x="2197962" y="318649"/>
                  </a:lnTo>
                  <a:lnTo>
                    <a:pt x="2335334" y="159324"/>
                  </a:lnTo>
                  <a:lnTo>
                    <a:pt x="2472707" y="79662"/>
                  </a:lnTo>
                  <a:lnTo>
                    <a:pt x="2610079" y="0"/>
                  </a:lnTo>
                  <a:lnTo>
                    <a:pt x="2747452" y="159324"/>
                  </a:lnTo>
                  <a:lnTo>
                    <a:pt x="2884825" y="398312"/>
                  </a:lnTo>
                  <a:lnTo>
                    <a:pt x="3022197" y="159324"/>
                  </a:lnTo>
                  <a:lnTo>
                    <a:pt x="3159570" y="238987"/>
                  </a:lnTo>
                  <a:lnTo>
                    <a:pt x="3296943" y="79662"/>
                  </a:lnTo>
                  <a:lnTo>
                    <a:pt x="3434315" y="79662"/>
                  </a:lnTo>
                </a:path>
              </a:pathLst>
            </a:custGeom>
            <a:ln w="27101" cap="flat">
              <a:solidFill>
                <a:srgbClr val="0058AB">
                  <a:alpha val="69803"/>
                </a:srgbClr>
              </a:solidFill>
              <a:prstDash val="solid"/>
              <a:round/>
            </a:ln>
          </p:spPr>
          <p:txBody>
            <a:bodyPr/>
            <a:lstStyle/>
            <a:p/>
          </p:txBody>
        </p:sp>
        <p:sp>
          <p:nvSpPr>
            <p:cNvPr id="74" name="pl74"/>
            <p:cNvSpPr/>
            <p:nvPr/>
          </p:nvSpPr>
          <p:spPr>
            <a:xfrm>
              <a:off x="5398790" y="1998913"/>
              <a:ext cx="3434315" cy="955949"/>
            </a:xfrm>
            <a:custGeom>
              <a:avLst/>
              <a:pathLst>
                <a:path w="3434315" h="955949">
                  <a:moveTo>
                    <a:pt x="0" y="477974"/>
                  </a:moveTo>
                  <a:lnTo>
                    <a:pt x="137372" y="238987"/>
                  </a:lnTo>
                  <a:lnTo>
                    <a:pt x="274745" y="398312"/>
                  </a:lnTo>
                  <a:lnTo>
                    <a:pt x="412117" y="477974"/>
                  </a:lnTo>
                  <a:lnTo>
                    <a:pt x="549490" y="318649"/>
                  </a:lnTo>
                  <a:lnTo>
                    <a:pt x="686863" y="477974"/>
                  </a:lnTo>
                  <a:lnTo>
                    <a:pt x="824235" y="398312"/>
                  </a:lnTo>
                  <a:lnTo>
                    <a:pt x="961608" y="557637"/>
                  </a:lnTo>
                  <a:lnTo>
                    <a:pt x="1098981" y="477974"/>
                  </a:lnTo>
                  <a:lnTo>
                    <a:pt x="1236353" y="557637"/>
                  </a:lnTo>
                  <a:lnTo>
                    <a:pt x="1373726" y="398312"/>
                  </a:lnTo>
                  <a:lnTo>
                    <a:pt x="1511098" y="318649"/>
                  </a:lnTo>
                  <a:lnTo>
                    <a:pt x="1648471" y="159324"/>
                  </a:lnTo>
                  <a:lnTo>
                    <a:pt x="1785844" y="0"/>
                  </a:lnTo>
                  <a:lnTo>
                    <a:pt x="1923216" y="159324"/>
                  </a:lnTo>
                  <a:lnTo>
                    <a:pt x="2060589" y="159324"/>
                  </a:lnTo>
                  <a:lnTo>
                    <a:pt x="2197962" y="159324"/>
                  </a:lnTo>
                  <a:lnTo>
                    <a:pt x="2335334" y="0"/>
                  </a:lnTo>
                  <a:lnTo>
                    <a:pt x="2472707" y="0"/>
                  </a:lnTo>
                  <a:lnTo>
                    <a:pt x="2610079" y="0"/>
                  </a:lnTo>
                  <a:lnTo>
                    <a:pt x="2747452" y="637299"/>
                  </a:lnTo>
                  <a:lnTo>
                    <a:pt x="2884825" y="955949"/>
                  </a:lnTo>
                  <a:lnTo>
                    <a:pt x="3022197" y="159324"/>
                  </a:lnTo>
                  <a:lnTo>
                    <a:pt x="3159570" y="477974"/>
                  </a:lnTo>
                  <a:lnTo>
                    <a:pt x="3296943" y="318649"/>
                  </a:lnTo>
                  <a:lnTo>
                    <a:pt x="3434315" y="79662"/>
                  </a:lnTo>
                </a:path>
              </a:pathLst>
            </a:custGeom>
            <a:ln w="27101" cap="flat">
              <a:solidFill>
                <a:srgbClr val="1CABE2">
                  <a:alpha val="69803"/>
                </a:srgbClr>
              </a:solidFill>
              <a:prstDash val="solid"/>
              <a:round/>
            </a:ln>
          </p:spPr>
          <p:txBody>
            <a:bodyPr/>
            <a:lstStyle/>
            <a:p/>
          </p:txBody>
        </p:sp>
        <p:sp>
          <p:nvSpPr>
            <p:cNvPr id="75" name="pl75"/>
            <p:cNvSpPr/>
            <p:nvPr/>
          </p:nvSpPr>
          <p:spPr>
            <a:xfrm>
              <a:off x="5398790" y="1998913"/>
              <a:ext cx="3434315" cy="159324"/>
            </a:xfrm>
            <a:custGeom>
              <a:avLst/>
              <a:pathLst>
                <a:path w="3434315" h="159324">
                  <a:moveTo>
                    <a:pt x="0" y="159324"/>
                  </a:moveTo>
                  <a:lnTo>
                    <a:pt x="137372" y="159324"/>
                  </a:lnTo>
                  <a:lnTo>
                    <a:pt x="274745" y="79662"/>
                  </a:lnTo>
                  <a:lnTo>
                    <a:pt x="412117" y="79662"/>
                  </a:lnTo>
                  <a:lnTo>
                    <a:pt x="549490" y="0"/>
                  </a:lnTo>
                  <a:lnTo>
                    <a:pt x="686863" y="79662"/>
                  </a:lnTo>
                  <a:lnTo>
                    <a:pt x="824235" y="0"/>
                  </a:lnTo>
                  <a:lnTo>
                    <a:pt x="961608" y="0"/>
                  </a:lnTo>
                  <a:lnTo>
                    <a:pt x="1098981" y="0"/>
                  </a:lnTo>
                  <a:lnTo>
                    <a:pt x="1236353" y="79662"/>
                  </a:lnTo>
                  <a:lnTo>
                    <a:pt x="1373726" y="0"/>
                  </a:lnTo>
                  <a:lnTo>
                    <a:pt x="1511098" y="0"/>
                  </a:lnTo>
                  <a:lnTo>
                    <a:pt x="1648471" y="0"/>
                  </a:lnTo>
                  <a:lnTo>
                    <a:pt x="1785844" y="0"/>
                  </a:lnTo>
                  <a:lnTo>
                    <a:pt x="1923216" y="0"/>
                  </a:lnTo>
                  <a:lnTo>
                    <a:pt x="2060589" y="0"/>
                  </a:lnTo>
                  <a:lnTo>
                    <a:pt x="2197962" y="0"/>
                  </a:lnTo>
                  <a:lnTo>
                    <a:pt x="2335334" y="0"/>
                  </a:lnTo>
                  <a:lnTo>
                    <a:pt x="2472707" y="0"/>
                  </a:lnTo>
                  <a:lnTo>
                    <a:pt x="2610079" y="0"/>
                  </a:lnTo>
                  <a:lnTo>
                    <a:pt x="2747452" y="0"/>
                  </a:lnTo>
                  <a:lnTo>
                    <a:pt x="2884825" y="0"/>
                  </a:lnTo>
                  <a:lnTo>
                    <a:pt x="3022197" y="0"/>
                  </a:lnTo>
                  <a:lnTo>
                    <a:pt x="3159570" y="0"/>
                  </a:lnTo>
                  <a:lnTo>
                    <a:pt x="3296943" y="79662"/>
                  </a:lnTo>
                  <a:lnTo>
                    <a:pt x="3434315" y="79662"/>
                  </a:lnTo>
                </a:path>
              </a:pathLst>
            </a:custGeom>
            <a:ln w="27101" cap="flat">
              <a:solidFill>
                <a:srgbClr val="00833D">
                  <a:alpha val="69803"/>
                </a:srgbClr>
              </a:solidFill>
              <a:prstDash val="solid"/>
              <a:round/>
            </a:ln>
          </p:spPr>
          <p:txBody>
            <a:bodyPr/>
            <a:lstStyle/>
            <a:p/>
          </p:txBody>
        </p:sp>
        <p:sp>
          <p:nvSpPr>
            <p:cNvPr id="76" name="pl76"/>
            <p:cNvSpPr/>
            <p:nvPr/>
          </p:nvSpPr>
          <p:spPr>
            <a:xfrm>
              <a:off x="5398790" y="1759925"/>
              <a:ext cx="3434315" cy="637299"/>
            </a:xfrm>
            <a:custGeom>
              <a:avLst/>
              <a:pathLst>
                <a:path w="3434315" h="637299">
                  <a:moveTo>
                    <a:pt x="0" y="637299"/>
                  </a:moveTo>
                  <a:lnTo>
                    <a:pt x="137372" y="557637"/>
                  </a:lnTo>
                  <a:lnTo>
                    <a:pt x="274745" y="637299"/>
                  </a:lnTo>
                  <a:lnTo>
                    <a:pt x="412117" y="637299"/>
                  </a:lnTo>
                  <a:lnTo>
                    <a:pt x="549490" y="557637"/>
                  </a:lnTo>
                  <a:lnTo>
                    <a:pt x="686863" y="557637"/>
                  </a:lnTo>
                  <a:lnTo>
                    <a:pt x="824235" y="238987"/>
                  </a:lnTo>
                  <a:lnTo>
                    <a:pt x="961608" y="238987"/>
                  </a:lnTo>
                  <a:lnTo>
                    <a:pt x="1098981" y="159324"/>
                  </a:lnTo>
                  <a:lnTo>
                    <a:pt x="1236353" y="0"/>
                  </a:lnTo>
                  <a:lnTo>
                    <a:pt x="1373726" y="79662"/>
                  </a:lnTo>
                  <a:lnTo>
                    <a:pt x="1511098" y="0"/>
                  </a:lnTo>
                  <a:lnTo>
                    <a:pt x="1648471" y="79662"/>
                  </a:lnTo>
                  <a:lnTo>
                    <a:pt x="1785844" y="79662"/>
                  </a:lnTo>
                  <a:lnTo>
                    <a:pt x="1923216" y="79662"/>
                  </a:lnTo>
                  <a:lnTo>
                    <a:pt x="2060589" y="79662"/>
                  </a:lnTo>
                  <a:lnTo>
                    <a:pt x="2197962" y="79662"/>
                  </a:lnTo>
                  <a:lnTo>
                    <a:pt x="2335334" y="238987"/>
                  </a:lnTo>
                  <a:lnTo>
                    <a:pt x="2472707" y="159324"/>
                  </a:lnTo>
                  <a:lnTo>
                    <a:pt x="2610079" y="238987"/>
                  </a:lnTo>
                  <a:lnTo>
                    <a:pt x="2747452" y="398312"/>
                  </a:lnTo>
                  <a:lnTo>
                    <a:pt x="2884825" y="477974"/>
                  </a:lnTo>
                  <a:lnTo>
                    <a:pt x="3022197" y="477974"/>
                  </a:lnTo>
                  <a:lnTo>
                    <a:pt x="3159570" y="477974"/>
                  </a:lnTo>
                  <a:lnTo>
                    <a:pt x="3296943" y="398312"/>
                  </a:lnTo>
                  <a:lnTo>
                    <a:pt x="3434315" y="477974"/>
                  </a:lnTo>
                </a:path>
              </a:pathLst>
            </a:custGeom>
            <a:ln w="27101" cap="flat">
              <a:solidFill>
                <a:srgbClr val="80BD41">
                  <a:alpha val="69803"/>
                </a:srgbClr>
              </a:solidFill>
              <a:prstDash val="solid"/>
              <a:round/>
            </a:ln>
          </p:spPr>
          <p:txBody>
            <a:bodyPr/>
            <a:lstStyle/>
            <a:p/>
          </p:txBody>
        </p:sp>
        <p:sp>
          <p:nvSpPr>
            <p:cNvPr id="77" name="pl77"/>
            <p:cNvSpPr/>
            <p:nvPr/>
          </p:nvSpPr>
          <p:spPr>
            <a:xfrm>
              <a:off x="5398790" y="1998913"/>
              <a:ext cx="3434315" cy="0"/>
            </a:xfrm>
            <a:custGeom>
              <a:avLst/>
              <a:pathLst>
                <a:path w="3434315" h="0">
                  <a:moveTo>
                    <a:pt x="0" y="0"/>
                  </a:moveTo>
                  <a:lnTo>
                    <a:pt x="0" y="0"/>
                  </a:lnTo>
                  <a:lnTo>
                    <a:pt x="0" y="0"/>
                  </a:lnTo>
                  <a:lnTo>
                    <a:pt x="0" y="0"/>
                  </a:lnTo>
                  <a:lnTo>
                    <a:pt x="137372" y="0"/>
                  </a:lnTo>
                  <a:lnTo>
                    <a:pt x="137372" y="0"/>
                  </a:lnTo>
                  <a:lnTo>
                    <a:pt x="137372" y="0"/>
                  </a:lnTo>
                  <a:lnTo>
                    <a:pt x="137372" y="0"/>
                  </a:lnTo>
                  <a:lnTo>
                    <a:pt x="274745" y="0"/>
                  </a:lnTo>
                  <a:lnTo>
                    <a:pt x="274745" y="0"/>
                  </a:lnTo>
                  <a:lnTo>
                    <a:pt x="274745" y="0"/>
                  </a:lnTo>
                  <a:lnTo>
                    <a:pt x="274745" y="0"/>
                  </a:lnTo>
                  <a:lnTo>
                    <a:pt x="412117" y="0"/>
                  </a:lnTo>
                  <a:lnTo>
                    <a:pt x="412117" y="0"/>
                  </a:lnTo>
                  <a:lnTo>
                    <a:pt x="412117" y="0"/>
                  </a:lnTo>
                  <a:lnTo>
                    <a:pt x="412117" y="0"/>
                  </a:lnTo>
                  <a:lnTo>
                    <a:pt x="549490" y="0"/>
                  </a:lnTo>
                  <a:lnTo>
                    <a:pt x="549490" y="0"/>
                  </a:lnTo>
                  <a:lnTo>
                    <a:pt x="549490" y="0"/>
                  </a:lnTo>
                  <a:lnTo>
                    <a:pt x="549490" y="0"/>
                  </a:lnTo>
                  <a:lnTo>
                    <a:pt x="686863" y="0"/>
                  </a:lnTo>
                  <a:lnTo>
                    <a:pt x="686863" y="0"/>
                  </a:lnTo>
                  <a:lnTo>
                    <a:pt x="686863" y="0"/>
                  </a:lnTo>
                  <a:lnTo>
                    <a:pt x="686863" y="0"/>
                  </a:lnTo>
                  <a:lnTo>
                    <a:pt x="824235" y="0"/>
                  </a:lnTo>
                  <a:lnTo>
                    <a:pt x="824235" y="0"/>
                  </a:lnTo>
                  <a:lnTo>
                    <a:pt x="824235" y="0"/>
                  </a:lnTo>
                  <a:lnTo>
                    <a:pt x="824235" y="0"/>
                  </a:lnTo>
                  <a:lnTo>
                    <a:pt x="961608" y="0"/>
                  </a:lnTo>
                  <a:lnTo>
                    <a:pt x="961608" y="0"/>
                  </a:lnTo>
                  <a:lnTo>
                    <a:pt x="961608" y="0"/>
                  </a:lnTo>
                  <a:lnTo>
                    <a:pt x="961608" y="0"/>
                  </a:lnTo>
                  <a:lnTo>
                    <a:pt x="1098981" y="0"/>
                  </a:lnTo>
                  <a:lnTo>
                    <a:pt x="1098981" y="0"/>
                  </a:lnTo>
                  <a:lnTo>
                    <a:pt x="1098981" y="0"/>
                  </a:lnTo>
                  <a:lnTo>
                    <a:pt x="1098981" y="0"/>
                  </a:lnTo>
                  <a:lnTo>
                    <a:pt x="1236353" y="0"/>
                  </a:lnTo>
                  <a:lnTo>
                    <a:pt x="1236353" y="0"/>
                  </a:lnTo>
                  <a:lnTo>
                    <a:pt x="1236353" y="0"/>
                  </a:lnTo>
                  <a:lnTo>
                    <a:pt x="1236353" y="0"/>
                  </a:lnTo>
                  <a:lnTo>
                    <a:pt x="1373726" y="0"/>
                  </a:lnTo>
                  <a:lnTo>
                    <a:pt x="1373726" y="0"/>
                  </a:lnTo>
                  <a:lnTo>
                    <a:pt x="1373726" y="0"/>
                  </a:lnTo>
                  <a:lnTo>
                    <a:pt x="1373726" y="0"/>
                  </a:lnTo>
                  <a:lnTo>
                    <a:pt x="1511098" y="0"/>
                  </a:lnTo>
                  <a:lnTo>
                    <a:pt x="1511098" y="0"/>
                  </a:lnTo>
                  <a:lnTo>
                    <a:pt x="1511098" y="0"/>
                  </a:lnTo>
                  <a:lnTo>
                    <a:pt x="1511098" y="0"/>
                  </a:lnTo>
                  <a:lnTo>
                    <a:pt x="1648471" y="0"/>
                  </a:lnTo>
                  <a:lnTo>
                    <a:pt x="1648471" y="0"/>
                  </a:lnTo>
                  <a:lnTo>
                    <a:pt x="1648471" y="0"/>
                  </a:lnTo>
                  <a:lnTo>
                    <a:pt x="1648471" y="0"/>
                  </a:lnTo>
                  <a:lnTo>
                    <a:pt x="1785844" y="0"/>
                  </a:lnTo>
                  <a:lnTo>
                    <a:pt x="1785844" y="0"/>
                  </a:lnTo>
                  <a:lnTo>
                    <a:pt x="1785844" y="0"/>
                  </a:lnTo>
                  <a:lnTo>
                    <a:pt x="1785844" y="0"/>
                  </a:lnTo>
                  <a:lnTo>
                    <a:pt x="1923216" y="0"/>
                  </a:lnTo>
                  <a:lnTo>
                    <a:pt x="1923216" y="0"/>
                  </a:lnTo>
                  <a:lnTo>
                    <a:pt x="1923216" y="0"/>
                  </a:lnTo>
                  <a:lnTo>
                    <a:pt x="1923216" y="0"/>
                  </a:lnTo>
                  <a:lnTo>
                    <a:pt x="2060589" y="0"/>
                  </a:lnTo>
                  <a:lnTo>
                    <a:pt x="2060589" y="0"/>
                  </a:lnTo>
                  <a:lnTo>
                    <a:pt x="2060589" y="0"/>
                  </a:lnTo>
                  <a:lnTo>
                    <a:pt x="2060589" y="0"/>
                  </a:lnTo>
                  <a:lnTo>
                    <a:pt x="2197962" y="0"/>
                  </a:lnTo>
                  <a:lnTo>
                    <a:pt x="2197962" y="0"/>
                  </a:lnTo>
                  <a:lnTo>
                    <a:pt x="2197962" y="0"/>
                  </a:lnTo>
                  <a:lnTo>
                    <a:pt x="2197962" y="0"/>
                  </a:lnTo>
                  <a:lnTo>
                    <a:pt x="2335334" y="0"/>
                  </a:lnTo>
                  <a:lnTo>
                    <a:pt x="2335334" y="0"/>
                  </a:lnTo>
                  <a:lnTo>
                    <a:pt x="2335334" y="0"/>
                  </a:lnTo>
                  <a:lnTo>
                    <a:pt x="2335334" y="0"/>
                  </a:lnTo>
                  <a:lnTo>
                    <a:pt x="2472707" y="0"/>
                  </a:lnTo>
                  <a:lnTo>
                    <a:pt x="2472707" y="0"/>
                  </a:lnTo>
                  <a:lnTo>
                    <a:pt x="2472707" y="0"/>
                  </a:lnTo>
                  <a:lnTo>
                    <a:pt x="2472707" y="0"/>
                  </a:lnTo>
                  <a:lnTo>
                    <a:pt x="2610079" y="0"/>
                  </a:lnTo>
                  <a:lnTo>
                    <a:pt x="2610079" y="0"/>
                  </a:lnTo>
                  <a:lnTo>
                    <a:pt x="2610079" y="0"/>
                  </a:lnTo>
                  <a:lnTo>
                    <a:pt x="2610079" y="0"/>
                  </a:lnTo>
                  <a:lnTo>
                    <a:pt x="2747452" y="0"/>
                  </a:lnTo>
                  <a:lnTo>
                    <a:pt x="2747452" y="0"/>
                  </a:lnTo>
                  <a:lnTo>
                    <a:pt x="2747452" y="0"/>
                  </a:lnTo>
                  <a:lnTo>
                    <a:pt x="2747452" y="0"/>
                  </a:lnTo>
                  <a:lnTo>
                    <a:pt x="2884825" y="0"/>
                  </a:lnTo>
                  <a:lnTo>
                    <a:pt x="2884825" y="0"/>
                  </a:lnTo>
                  <a:lnTo>
                    <a:pt x="2884825" y="0"/>
                  </a:lnTo>
                  <a:lnTo>
                    <a:pt x="2884825" y="0"/>
                  </a:lnTo>
                  <a:lnTo>
                    <a:pt x="3022197" y="0"/>
                  </a:lnTo>
                  <a:lnTo>
                    <a:pt x="3022197" y="0"/>
                  </a:lnTo>
                  <a:lnTo>
                    <a:pt x="3022197" y="0"/>
                  </a:lnTo>
                  <a:lnTo>
                    <a:pt x="3022197" y="0"/>
                  </a:lnTo>
                  <a:lnTo>
                    <a:pt x="3159570" y="0"/>
                  </a:lnTo>
                  <a:lnTo>
                    <a:pt x="3159570" y="0"/>
                  </a:lnTo>
                  <a:lnTo>
                    <a:pt x="3159570" y="0"/>
                  </a:lnTo>
                  <a:lnTo>
                    <a:pt x="3159570" y="0"/>
                  </a:lnTo>
                  <a:lnTo>
                    <a:pt x="3296943" y="0"/>
                  </a:lnTo>
                  <a:lnTo>
                    <a:pt x="3296943" y="0"/>
                  </a:lnTo>
                  <a:lnTo>
                    <a:pt x="3296943" y="0"/>
                  </a:lnTo>
                  <a:lnTo>
                    <a:pt x="3296943"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78" name="pl78"/>
            <p:cNvSpPr/>
            <p:nvPr/>
          </p:nvSpPr>
          <p:spPr>
            <a:xfrm>
              <a:off x="5398790" y="1998913"/>
              <a:ext cx="3434315" cy="955949"/>
            </a:xfrm>
            <a:custGeom>
              <a:avLst/>
              <a:pathLst>
                <a:path w="3434315" h="955949">
                  <a:moveTo>
                    <a:pt x="0" y="477974"/>
                  </a:moveTo>
                  <a:lnTo>
                    <a:pt x="137372" y="238987"/>
                  </a:lnTo>
                  <a:lnTo>
                    <a:pt x="274745" y="398312"/>
                  </a:lnTo>
                  <a:lnTo>
                    <a:pt x="412117" y="477974"/>
                  </a:lnTo>
                  <a:lnTo>
                    <a:pt x="549490" y="318649"/>
                  </a:lnTo>
                  <a:lnTo>
                    <a:pt x="686863" y="477974"/>
                  </a:lnTo>
                  <a:lnTo>
                    <a:pt x="824235" y="398312"/>
                  </a:lnTo>
                  <a:lnTo>
                    <a:pt x="961608" y="557637"/>
                  </a:lnTo>
                  <a:lnTo>
                    <a:pt x="1098981" y="477974"/>
                  </a:lnTo>
                  <a:lnTo>
                    <a:pt x="1236353" y="557637"/>
                  </a:lnTo>
                  <a:lnTo>
                    <a:pt x="1373726" y="398312"/>
                  </a:lnTo>
                  <a:lnTo>
                    <a:pt x="1511098" y="318649"/>
                  </a:lnTo>
                  <a:lnTo>
                    <a:pt x="1648471" y="159324"/>
                  </a:lnTo>
                  <a:lnTo>
                    <a:pt x="1785844" y="0"/>
                  </a:lnTo>
                  <a:lnTo>
                    <a:pt x="1923216" y="159324"/>
                  </a:lnTo>
                  <a:lnTo>
                    <a:pt x="2060589" y="159324"/>
                  </a:lnTo>
                  <a:lnTo>
                    <a:pt x="2197962" y="159324"/>
                  </a:lnTo>
                  <a:lnTo>
                    <a:pt x="2335334" y="0"/>
                  </a:lnTo>
                  <a:lnTo>
                    <a:pt x="2472707" y="0"/>
                  </a:lnTo>
                  <a:lnTo>
                    <a:pt x="2610079" y="0"/>
                  </a:lnTo>
                  <a:lnTo>
                    <a:pt x="2747452" y="637299"/>
                  </a:lnTo>
                  <a:lnTo>
                    <a:pt x="2884825" y="955949"/>
                  </a:lnTo>
                  <a:lnTo>
                    <a:pt x="3022197" y="159324"/>
                  </a:lnTo>
                  <a:lnTo>
                    <a:pt x="3159570" y="477974"/>
                  </a:lnTo>
                  <a:lnTo>
                    <a:pt x="3296943" y="318649"/>
                  </a:lnTo>
                  <a:lnTo>
                    <a:pt x="3434315" y="79662"/>
                  </a:lnTo>
                </a:path>
              </a:pathLst>
            </a:custGeom>
            <a:ln w="65043" cap="flat">
              <a:solidFill>
                <a:srgbClr val="000000">
                  <a:alpha val="100000"/>
                </a:srgbClr>
              </a:solidFill>
              <a:prstDash val="solid"/>
              <a:round/>
            </a:ln>
          </p:spPr>
          <p:txBody>
            <a:bodyPr/>
            <a:lstStyle/>
            <a:p/>
          </p:txBody>
        </p:sp>
        <p:sp>
          <p:nvSpPr>
            <p:cNvPr id="79" name="pl79"/>
            <p:cNvSpPr/>
            <p:nvPr/>
          </p:nvSpPr>
          <p:spPr>
            <a:xfrm>
              <a:off x="5398790" y="1998913"/>
              <a:ext cx="3434315" cy="955949"/>
            </a:xfrm>
            <a:custGeom>
              <a:avLst/>
              <a:pathLst>
                <a:path w="3434315" h="955949">
                  <a:moveTo>
                    <a:pt x="0" y="477974"/>
                  </a:moveTo>
                  <a:lnTo>
                    <a:pt x="137372" y="238987"/>
                  </a:lnTo>
                  <a:lnTo>
                    <a:pt x="274745" y="398312"/>
                  </a:lnTo>
                  <a:lnTo>
                    <a:pt x="412117" y="477974"/>
                  </a:lnTo>
                  <a:lnTo>
                    <a:pt x="549490" y="318649"/>
                  </a:lnTo>
                  <a:lnTo>
                    <a:pt x="686863" y="477974"/>
                  </a:lnTo>
                  <a:lnTo>
                    <a:pt x="824235" y="398312"/>
                  </a:lnTo>
                  <a:lnTo>
                    <a:pt x="961608" y="557637"/>
                  </a:lnTo>
                  <a:lnTo>
                    <a:pt x="1098981" y="477974"/>
                  </a:lnTo>
                  <a:lnTo>
                    <a:pt x="1236353" y="557637"/>
                  </a:lnTo>
                  <a:lnTo>
                    <a:pt x="1373726" y="398312"/>
                  </a:lnTo>
                  <a:lnTo>
                    <a:pt x="1511098" y="318649"/>
                  </a:lnTo>
                  <a:lnTo>
                    <a:pt x="1648471" y="159324"/>
                  </a:lnTo>
                  <a:lnTo>
                    <a:pt x="1785844" y="0"/>
                  </a:lnTo>
                  <a:lnTo>
                    <a:pt x="1923216" y="159324"/>
                  </a:lnTo>
                  <a:lnTo>
                    <a:pt x="2060589" y="159324"/>
                  </a:lnTo>
                  <a:lnTo>
                    <a:pt x="2197962" y="159324"/>
                  </a:lnTo>
                  <a:lnTo>
                    <a:pt x="2335334" y="0"/>
                  </a:lnTo>
                  <a:lnTo>
                    <a:pt x="2472707" y="0"/>
                  </a:lnTo>
                  <a:lnTo>
                    <a:pt x="2610079" y="0"/>
                  </a:lnTo>
                  <a:lnTo>
                    <a:pt x="2747452" y="637299"/>
                  </a:lnTo>
                  <a:lnTo>
                    <a:pt x="2884825" y="955949"/>
                  </a:lnTo>
                  <a:lnTo>
                    <a:pt x="3022197" y="159324"/>
                  </a:lnTo>
                  <a:lnTo>
                    <a:pt x="3159570" y="477974"/>
                  </a:lnTo>
                  <a:lnTo>
                    <a:pt x="3296943" y="318649"/>
                  </a:lnTo>
                  <a:lnTo>
                    <a:pt x="3434315" y="79662"/>
                  </a:lnTo>
                </a:path>
              </a:pathLst>
            </a:custGeom>
            <a:ln w="40651" cap="flat">
              <a:solidFill>
                <a:srgbClr val="1CABE2">
                  <a:alpha val="100000"/>
                </a:srgbClr>
              </a:solidFill>
              <a:prstDash val="solid"/>
              <a:round/>
            </a:ln>
          </p:spPr>
          <p:txBody>
            <a:bodyPr/>
            <a:lstStyle/>
            <a:p/>
          </p:txBody>
        </p:sp>
        <p:sp>
          <p:nvSpPr>
            <p:cNvPr id="80" name="tx80"/>
            <p:cNvSpPr/>
            <p:nvPr/>
          </p:nvSpPr>
          <p:spPr>
            <a:xfrm>
              <a:off x="5350601" y="229833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81" name="tx81"/>
            <p:cNvSpPr/>
            <p:nvPr/>
          </p:nvSpPr>
          <p:spPr>
            <a:xfrm>
              <a:off x="6037464" y="229833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82" name="tx82"/>
            <p:cNvSpPr/>
            <p:nvPr/>
          </p:nvSpPr>
          <p:spPr>
            <a:xfrm>
              <a:off x="6724327" y="221867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3" name="tx83"/>
            <p:cNvSpPr/>
            <p:nvPr/>
          </p:nvSpPr>
          <p:spPr>
            <a:xfrm>
              <a:off x="7411190" y="197968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4" name="tx84"/>
            <p:cNvSpPr/>
            <p:nvPr/>
          </p:nvSpPr>
          <p:spPr>
            <a:xfrm>
              <a:off x="7978740" y="18203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5" name="tx85"/>
            <p:cNvSpPr/>
            <p:nvPr/>
          </p:nvSpPr>
          <p:spPr>
            <a:xfrm>
              <a:off x="8784917" y="190002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6" name="tx86"/>
            <p:cNvSpPr/>
            <p:nvPr/>
          </p:nvSpPr>
          <p:spPr>
            <a:xfrm>
              <a:off x="4980741" y="3944982"/>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87" name="tx87"/>
            <p:cNvSpPr/>
            <p:nvPr/>
          </p:nvSpPr>
          <p:spPr>
            <a:xfrm>
              <a:off x="4980741" y="3546670"/>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88" name="tx88"/>
            <p:cNvSpPr/>
            <p:nvPr/>
          </p:nvSpPr>
          <p:spPr>
            <a:xfrm>
              <a:off x="4980741" y="3148358"/>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89" name="tx89"/>
            <p:cNvSpPr/>
            <p:nvPr/>
          </p:nvSpPr>
          <p:spPr>
            <a:xfrm>
              <a:off x="4980741" y="2750046"/>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0" name="tx90"/>
            <p:cNvSpPr/>
            <p:nvPr/>
          </p:nvSpPr>
          <p:spPr>
            <a:xfrm>
              <a:off x="5051424" y="2351734"/>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91" name="tx91"/>
            <p:cNvSpPr/>
            <p:nvPr/>
          </p:nvSpPr>
          <p:spPr>
            <a:xfrm>
              <a:off x="5093761" y="195342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2" name="tx92"/>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93" name="tx93"/>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94" name="tx94"/>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5" name="tx95"/>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6" name="tx96"/>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7" name="tx97"/>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8" name="tx98"/>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9" name="pl99"/>
            <p:cNvSpPr/>
            <p:nvPr/>
          </p:nvSpPr>
          <p:spPr>
            <a:xfrm>
              <a:off x="5205618" y="494650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0" name="pl100"/>
            <p:cNvSpPr/>
            <p:nvPr/>
          </p:nvSpPr>
          <p:spPr>
            <a:xfrm>
              <a:off x="6002158"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01" name="pl101"/>
            <p:cNvSpPr/>
            <p:nvPr/>
          </p:nvSpPr>
          <p:spPr>
            <a:xfrm>
              <a:off x="6002158" y="4946500"/>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102" name="pl102"/>
            <p:cNvSpPr/>
            <p:nvPr/>
          </p:nvSpPr>
          <p:spPr>
            <a:xfrm>
              <a:off x="7173054"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3" name="pl103"/>
            <p:cNvSpPr/>
            <p:nvPr/>
          </p:nvSpPr>
          <p:spPr>
            <a:xfrm>
              <a:off x="7813963"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4" name="tx104"/>
            <p:cNvSpPr/>
            <p:nvPr/>
          </p:nvSpPr>
          <p:spPr>
            <a:xfrm>
              <a:off x="5472717" y="4901009"/>
              <a:ext cx="43790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57</a:t>
              </a:r>
            </a:p>
          </p:txBody>
        </p:sp>
        <p:sp>
          <p:nvSpPr>
            <p:cNvPr id="105" name="tx105"/>
            <p:cNvSpPr/>
            <p:nvPr/>
          </p:nvSpPr>
          <p:spPr>
            <a:xfrm>
              <a:off x="6269258" y="4901009"/>
              <a:ext cx="81226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transition</a:t>
              </a:r>
            </a:p>
          </p:txBody>
        </p:sp>
        <p:sp>
          <p:nvSpPr>
            <p:cNvPr id="106" name="tx106"/>
            <p:cNvSpPr/>
            <p:nvPr/>
          </p:nvSpPr>
          <p:spPr>
            <a:xfrm>
              <a:off x="7440153" y="4901009"/>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107" name="tx107"/>
            <p:cNvSpPr/>
            <p:nvPr/>
          </p:nvSpPr>
          <p:spPr>
            <a:xfrm>
              <a:off x="8081062" y="4901009"/>
              <a:ext cx="96716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Never Gavi MICs</a:t>
              </a:r>
            </a:p>
          </p:txBody>
        </p:sp>
        <p:sp>
          <p:nvSpPr>
            <p:cNvPr id="108" name="tx108"/>
            <p:cNvSpPr/>
            <p:nvPr/>
          </p:nvSpPr>
          <p:spPr>
            <a:xfrm>
              <a:off x="557948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09" name="pl109"/>
            <p:cNvSpPr/>
            <p:nvPr/>
          </p:nvSpPr>
          <p:spPr>
            <a:xfrm>
              <a:off x="2505509"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4958080"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7410650"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3" name="pl113"/>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4" name="pl114"/>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5" name="pl115"/>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73179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6184365"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8636936"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9" name="rc119"/>
            <p:cNvSpPr/>
            <p:nvPr/>
          </p:nvSpPr>
          <p:spPr>
            <a:xfrm>
              <a:off x="1279224" y="5782468"/>
              <a:ext cx="6376683" cy="111527"/>
            </a:xfrm>
            <a:prstGeom prst="rect">
              <a:avLst/>
            </a:prstGeom>
            <a:solidFill>
              <a:srgbClr val="1CABE2">
                <a:alpha val="80000"/>
              </a:srgbClr>
            </a:solidFill>
          </p:spPr>
          <p:txBody>
            <a:bodyPr/>
            <a:lstStyle/>
            <a:p/>
          </p:txBody>
        </p:sp>
        <p:sp>
          <p:nvSpPr>
            <p:cNvPr id="120" name="rc120"/>
            <p:cNvSpPr/>
            <p:nvPr/>
          </p:nvSpPr>
          <p:spPr>
            <a:xfrm>
              <a:off x="1279224" y="5643059"/>
              <a:ext cx="7357712" cy="111527"/>
            </a:xfrm>
            <a:prstGeom prst="rect">
              <a:avLst/>
            </a:prstGeom>
            <a:solidFill>
              <a:srgbClr val="1CABE2">
                <a:alpha val="80000"/>
              </a:srgbClr>
            </a:solidFill>
          </p:spPr>
          <p:txBody>
            <a:bodyPr/>
            <a:lstStyle/>
            <a:p/>
          </p:txBody>
        </p:sp>
        <p:sp>
          <p:nvSpPr>
            <p:cNvPr id="121" name="rc121"/>
            <p:cNvSpPr/>
            <p:nvPr/>
          </p:nvSpPr>
          <p:spPr>
            <a:xfrm>
              <a:off x="1279224" y="5503650"/>
              <a:ext cx="6376683" cy="111527"/>
            </a:xfrm>
            <a:prstGeom prst="rect">
              <a:avLst/>
            </a:prstGeom>
            <a:solidFill>
              <a:srgbClr val="1CABE2">
                <a:alpha val="80000"/>
              </a:srgbClr>
            </a:solidFill>
          </p:spPr>
          <p:txBody>
            <a:bodyPr/>
            <a:lstStyle/>
            <a:p/>
          </p:txBody>
        </p:sp>
        <p:sp>
          <p:nvSpPr>
            <p:cNvPr id="122" name="tx122"/>
            <p:cNvSpPr/>
            <p:nvPr/>
          </p:nvSpPr>
          <p:spPr>
            <a:xfrm>
              <a:off x="7731208" y="5799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23" name="tx123"/>
            <p:cNvSpPr/>
            <p:nvPr/>
          </p:nvSpPr>
          <p:spPr>
            <a:xfrm>
              <a:off x="8712237" y="5660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24" name="tx124"/>
            <p:cNvSpPr/>
            <p:nvPr/>
          </p:nvSpPr>
          <p:spPr>
            <a:xfrm>
              <a:off x="7731208" y="5520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25" name="tx125"/>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6" name="tx126"/>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7" name="tx127"/>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8" name="tx128"/>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29" name="tx129"/>
            <p:cNvSpPr/>
            <p:nvPr/>
          </p:nvSpPr>
          <p:spPr>
            <a:xfrm>
              <a:off x="355513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30" name="tx130"/>
            <p:cNvSpPr/>
            <p:nvPr/>
          </p:nvSpPr>
          <p:spPr>
            <a:xfrm>
              <a:off x="6007703"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31" name="tx131"/>
            <p:cNvSpPr/>
            <p:nvPr/>
          </p:nvSpPr>
          <p:spPr>
            <a:xfrm>
              <a:off x="8460274"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32" name="tx132"/>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33" name="tx133"/>
            <p:cNvSpPr/>
            <p:nvPr/>
          </p:nvSpPr>
          <p:spPr>
            <a:xfrm>
              <a:off x="911338" y="5264995"/>
              <a:ext cx="425305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Gavi transition</a:t>
              </a:r>
            </a:p>
          </p:txBody>
        </p:sp>
        <p:sp>
          <p:nvSpPr>
            <p:cNvPr id="134" name="tx134"/>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5" name="tx135"/>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6" name="tx136"/>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Gavi transition ranked number 3 out of 4 GAVI regions, with MCV1 coverage of 85%.
MCV1 coverage (85%) was 1 percentage point lower than in 2019 (86%).
This equates to 1.3 million unvaccinated children in 2025 compared to 1.3 million unvaccinated children in 2019.</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has improved since 2000 in all regions and exceeded pre-pandemic levels in one regions, but progress is uneven and gaps in unvaccinated children persist.</a:t>
            </a:r>
          </a:p>
        </p:txBody>
      </p:sp>
      <p:grpSp xmlns:pic="http://schemas.openxmlformats.org/drawingml/2006/picture">
        <p:nvGrpSpPr>
          <p:cNvPr id="139" name=""/>
          <p:cNvGrpSpPr/>
          <p:nvPr/>
        </p:nvGrpSpPr>
        <p:grpSpPr>
          <a:xfrm>
            <a:off x="292608" y="1005840"/>
            <a:ext cx="8595360" cy="28575"/>
            <a:chOff x="292608" y="1005840"/>
            <a:chExt cx="8595360" cy="28575"/>
          </a:xfrm>
        </p:grpSpPr>
        <p:sp>
          <p:nvSpPr>
            <p:cNvPr id="14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1083054"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287"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4552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2675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3054" y="2830810"/>
              <a:ext cx="3434315" cy="281526"/>
            </a:xfrm>
            <a:custGeom>
              <a:avLst/>
              <a:pathLst>
                <a:path w="3434315" h="281526">
                  <a:moveTo>
                    <a:pt x="0" y="56305"/>
                  </a:moveTo>
                  <a:lnTo>
                    <a:pt x="490616" y="0"/>
                  </a:lnTo>
                  <a:lnTo>
                    <a:pt x="981233" y="112610"/>
                  </a:lnTo>
                  <a:lnTo>
                    <a:pt x="1471849" y="281526"/>
                  </a:lnTo>
                  <a:lnTo>
                    <a:pt x="1962466" y="112610"/>
                  </a:lnTo>
                  <a:lnTo>
                    <a:pt x="2453082" y="168915"/>
                  </a:lnTo>
                  <a:lnTo>
                    <a:pt x="2943699" y="56305"/>
                  </a:lnTo>
                  <a:lnTo>
                    <a:pt x="3434315" y="56305"/>
                  </a:lnTo>
                </a:path>
              </a:pathLst>
            </a:custGeom>
            <a:ln w="27101" cap="flat">
              <a:solidFill>
                <a:srgbClr val="0058AB">
                  <a:alpha val="69803"/>
                </a:srgbClr>
              </a:solidFill>
              <a:prstDash val="solid"/>
              <a:round/>
            </a:ln>
          </p:spPr>
          <p:txBody>
            <a:bodyPr/>
            <a:lstStyle/>
            <a:p/>
          </p:txBody>
        </p:sp>
        <p:sp>
          <p:nvSpPr>
            <p:cNvPr id="19" name="pl19"/>
            <p:cNvSpPr/>
            <p:nvPr/>
          </p:nvSpPr>
          <p:spPr>
            <a:xfrm>
              <a:off x="1083054" y="2549283"/>
              <a:ext cx="3434315" cy="675663"/>
            </a:xfrm>
            <a:custGeom>
              <a:avLst/>
              <a:pathLst>
                <a:path w="3434315" h="675663">
                  <a:moveTo>
                    <a:pt x="0" y="0"/>
                  </a:moveTo>
                  <a:lnTo>
                    <a:pt x="490616" y="0"/>
                  </a:lnTo>
                  <a:lnTo>
                    <a:pt x="981233" y="450442"/>
                  </a:lnTo>
                  <a:lnTo>
                    <a:pt x="1471849" y="675663"/>
                  </a:lnTo>
                  <a:lnTo>
                    <a:pt x="1962466" y="112610"/>
                  </a:lnTo>
                  <a:lnTo>
                    <a:pt x="2453082" y="337831"/>
                  </a:lnTo>
                  <a:lnTo>
                    <a:pt x="2943699" y="225221"/>
                  </a:lnTo>
                  <a:lnTo>
                    <a:pt x="3434315" y="56305"/>
                  </a:lnTo>
                </a:path>
              </a:pathLst>
            </a:custGeom>
            <a:ln w="27101" cap="flat">
              <a:solidFill>
                <a:srgbClr val="1CABE2">
                  <a:alpha val="69803"/>
                </a:srgbClr>
              </a:solidFill>
              <a:prstDash val="solid"/>
              <a:round/>
            </a:ln>
          </p:spPr>
          <p:txBody>
            <a:bodyPr/>
            <a:lstStyle/>
            <a:p/>
          </p:txBody>
        </p:sp>
        <p:sp>
          <p:nvSpPr>
            <p:cNvPr id="20" name="pl20"/>
            <p:cNvSpPr/>
            <p:nvPr/>
          </p:nvSpPr>
          <p:spPr>
            <a:xfrm>
              <a:off x="1083054" y="2098841"/>
              <a:ext cx="3434315" cy="56305"/>
            </a:xfrm>
            <a:custGeom>
              <a:avLst/>
              <a:pathLst>
                <a:path w="3434315" h="56305">
                  <a:moveTo>
                    <a:pt x="0" y="0"/>
                  </a:moveTo>
                  <a:lnTo>
                    <a:pt x="490616" y="0"/>
                  </a:lnTo>
                  <a:lnTo>
                    <a:pt x="981233" y="0"/>
                  </a:lnTo>
                  <a:lnTo>
                    <a:pt x="1471849" y="0"/>
                  </a:lnTo>
                  <a:lnTo>
                    <a:pt x="1962466" y="0"/>
                  </a:lnTo>
                  <a:lnTo>
                    <a:pt x="2453082" y="0"/>
                  </a:lnTo>
                  <a:lnTo>
                    <a:pt x="2943699" y="56305"/>
                  </a:lnTo>
                  <a:lnTo>
                    <a:pt x="3434315" y="56305"/>
                  </a:lnTo>
                </a:path>
              </a:pathLst>
            </a:custGeom>
            <a:ln w="27101" cap="flat">
              <a:solidFill>
                <a:srgbClr val="00833D">
                  <a:alpha val="69803"/>
                </a:srgbClr>
              </a:solidFill>
              <a:prstDash val="solid"/>
              <a:round/>
            </a:ln>
          </p:spPr>
          <p:txBody>
            <a:bodyPr/>
            <a:lstStyle/>
            <a:p/>
          </p:txBody>
        </p:sp>
        <p:sp>
          <p:nvSpPr>
            <p:cNvPr id="21" name="pl21"/>
            <p:cNvSpPr/>
            <p:nvPr/>
          </p:nvSpPr>
          <p:spPr>
            <a:xfrm>
              <a:off x="1083054" y="2098841"/>
              <a:ext cx="3434315" cy="225221"/>
            </a:xfrm>
            <a:custGeom>
              <a:avLst/>
              <a:pathLst>
                <a:path w="3434315" h="225221">
                  <a:moveTo>
                    <a:pt x="0" y="0"/>
                  </a:moveTo>
                  <a:lnTo>
                    <a:pt x="490616" y="56305"/>
                  </a:lnTo>
                  <a:lnTo>
                    <a:pt x="981233" y="168915"/>
                  </a:lnTo>
                  <a:lnTo>
                    <a:pt x="1471849" y="225221"/>
                  </a:lnTo>
                  <a:lnTo>
                    <a:pt x="1962466" y="225221"/>
                  </a:lnTo>
                  <a:lnTo>
                    <a:pt x="2453082" y="225221"/>
                  </a:lnTo>
                  <a:lnTo>
                    <a:pt x="2943699" y="168915"/>
                  </a:lnTo>
                  <a:lnTo>
                    <a:pt x="3434315" y="225221"/>
                  </a:lnTo>
                </a:path>
              </a:pathLst>
            </a:custGeom>
            <a:ln w="27101" cap="flat">
              <a:solidFill>
                <a:srgbClr val="80BD41">
                  <a:alpha val="69803"/>
                </a:srgbClr>
              </a:solidFill>
              <a:prstDash val="solid"/>
              <a:round/>
            </a:ln>
          </p:spPr>
          <p:txBody>
            <a:bodyPr/>
            <a:lstStyle/>
            <a:p/>
          </p:txBody>
        </p:sp>
        <p:sp>
          <p:nvSpPr>
            <p:cNvPr id="22" name="pl22"/>
            <p:cNvSpPr/>
            <p:nvPr/>
          </p:nvSpPr>
          <p:spPr>
            <a:xfrm>
              <a:off x="1083054" y="2549283"/>
              <a:ext cx="3434315" cy="675663"/>
            </a:xfrm>
            <a:custGeom>
              <a:avLst/>
              <a:pathLst>
                <a:path w="3434315" h="675663">
                  <a:moveTo>
                    <a:pt x="0" y="0"/>
                  </a:moveTo>
                  <a:lnTo>
                    <a:pt x="490616" y="0"/>
                  </a:lnTo>
                  <a:lnTo>
                    <a:pt x="981233" y="450442"/>
                  </a:lnTo>
                  <a:lnTo>
                    <a:pt x="1471849" y="675663"/>
                  </a:lnTo>
                  <a:lnTo>
                    <a:pt x="1962466" y="112610"/>
                  </a:lnTo>
                  <a:lnTo>
                    <a:pt x="2453082" y="337831"/>
                  </a:lnTo>
                  <a:lnTo>
                    <a:pt x="2943699" y="225221"/>
                  </a:lnTo>
                  <a:lnTo>
                    <a:pt x="3434315" y="56305"/>
                  </a:lnTo>
                </a:path>
              </a:pathLst>
            </a:custGeom>
            <a:ln w="65043" cap="flat">
              <a:solidFill>
                <a:srgbClr val="000000">
                  <a:alpha val="100000"/>
                </a:srgbClr>
              </a:solidFill>
              <a:prstDash val="solid"/>
              <a:round/>
            </a:ln>
          </p:spPr>
          <p:txBody>
            <a:bodyPr/>
            <a:lstStyle/>
            <a:p/>
          </p:txBody>
        </p:sp>
        <p:sp>
          <p:nvSpPr>
            <p:cNvPr id="23" name="pl23"/>
            <p:cNvSpPr/>
            <p:nvPr/>
          </p:nvSpPr>
          <p:spPr>
            <a:xfrm>
              <a:off x="1083054" y="2549283"/>
              <a:ext cx="3434315" cy="675663"/>
            </a:xfrm>
            <a:custGeom>
              <a:avLst/>
              <a:pathLst>
                <a:path w="3434315" h="675663">
                  <a:moveTo>
                    <a:pt x="0" y="0"/>
                  </a:moveTo>
                  <a:lnTo>
                    <a:pt x="490616" y="0"/>
                  </a:lnTo>
                  <a:lnTo>
                    <a:pt x="981233" y="450442"/>
                  </a:lnTo>
                  <a:lnTo>
                    <a:pt x="1471849" y="675663"/>
                  </a:lnTo>
                  <a:lnTo>
                    <a:pt x="1962466" y="112610"/>
                  </a:lnTo>
                  <a:lnTo>
                    <a:pt x="2453082" y="337831"/>
                  </a:lnTo>
                  <a:lnTo>
                    <a:pt x="2943699" y="225221"/>
                  </a:lnTo>
                  <a:lnTo>
                    <a:pt x="3434315" y="56305"/>
                  </a:lnTo>
                </a:path>
              </a:pathLst>
            </a:custGeom>
            <a:ln w="40651" cap="flat">
              <a:solidFill>
                <a:srgbClr val="1CABE2">
                  <a:alpha val="100000"/>
                </a:srgbClr>
              </a:solidFill>
              <a:prstDash val="solid"/>
              <a:round/>
            </a:ln>
          </p:spPr>
          <p:txBody>
            <a:bodyPr/>
            <a:lstStyle/>
            <a:p/>
          </p:txBody>
        </p:sp>
        <p:sp>
          <p:nvSpPr>
            <p:cNvPr id="24" name="tx24"/>
            <p:cNvSpPr/>
            <p:nvPr/>
          </p:nvSpPr>
          <p:spPr>
            <a:xfrm>
              <a:off x="1022795" y="23784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5" name="tx25"/>
            <p:cNvSpPr/>
            <p:nvPr/>
          </p:nvSpPr>
          <p:spPr>
            <a:xfrm>
              <a:off x="1513411" y="23784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6" name="tx26"/>
            <p:cNvSpPr/>
            <p:nvPr/>
          </p:nvSpPr>
          <p:spPr>
            <a:xfrm>
              <a:off x="2004028" y="2828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7" name="tx27"/>
            <p:cNvSpPr/>
            <p:nvPr/>
          </p:nvSpPr>
          <p:spPr>
            <a:xfrm>
              <a:off x="2494644" y="3054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8" name="tx28"/>
            <p:cNvSpPr/>
            <p:nvPr/>
          </p:nvSpPr>
          <p:spPr>
            <a:xfrm>
              <a:off x="2985261" y="2491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9" name="tx29"/>
            <p:cNvSpPr/>
            <p:nvPr/>
          </p:nvSpPr>
          <p:spPr>
            <a:xfrm>
              <a:off x="3475877" y="27163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0" name="tx30"/>
            <p:cNvSpPr/>
            <p:nvPr/>
          </p:nvSpPr>
          <p:spPr>
            <a:xfrm>
              <a:off x="3966494" y="26037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1" name="tx31"/>
            <p:cNvSpPr/>
            <p:nvPr/>
          </p:nvSpPr>
          <p:spPr>
            <a:xfrm>
              <a:off x="4457110" y="243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2" name="tx32"/>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3" name="tx33"/>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4" name="tx34"/>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5" name="tx35"/>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6" name="tx36"/>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7" name="tx37"/>
            <p:cNvSpPr/>
            <p:nvPr/>
          </p:nvSpPr>
          <p:spPr>
            <a:xfrm rot="-5400000">
              <a:off x="941688"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8" name="tx38"/>
            <p:cNvSpPr/>
            <p:nvPr/>
          </p:nvSpPr>
          <p:spPr>
            <a:xfrm rot="-5400000">
              <a:off x="1922921"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9" name="tx39"/>
            <p:cNvSpPr/>
            <p:nvPr/>
          </p:nvSpPr>
          <p:spPr>
            <a:xfrm rot="-5400000">
              <a:off x="290415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0" name="tx40"/>
            <p:cNvSpPr/>
            <p:nvPr/>
          </p:nvSpPr>
          <p:spPr>
            <a:xfrm rot="-5400000">
              <a:off x="388538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1" name="tx41"/>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2" name="pl42"/>
            <p:cNvSpPr/>
            <p:nvPr/>
          </p:nvSpPr>
          <p:spPr>
            <a:xfrm>
              <a:off x="889882" y="494216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3" name="pl43"/>
            <p:cNvSpPr/>
            <p:nvPr/>
          </p:nvSpPr>
          <p:spPr>
            <a:xfrm>
              <a:off x="1686422"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4" name="pl44"/>
            <p:cNvSpPr/>
            <p:nvPr/>
          </p:nvSpPr>
          <p:spPr>
            <a:xfrm>
              <a:off x="1686422" y="4942167"/>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45" name="pl45"/>
            <p:cNvSpPr/>
            <p:nvPr/>
          </p:nvSpPr>
          <p:spPr>
            <a:xfrm>
              <a:off x="2857317"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6" name="pl46"/>
            <p:cNvSpPr/>
            <p:nvPr/>
          </p:nvSpPr>
          <p:spPr>
            <a:xfrm>
              <a:off x="3498227"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7" name="tx47"/>
            <p:cNvSpPr/>
            <p:nvPr/>
          </p:nvSpPr>
          <p:spPr>
            <a:xfrm>
              <a:off x="1156981" y="4896676"/>
              <a:ext cx="43790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57</a:t>
              </a:r>
            </a:p>
          </p:txBody>
        </p:sp>
        <p:sp>
          <p:nvSpPr>
            <p:cNvPr id="48" name="tx48"/>
            <p:cNvSpPr/>
            <p:nvPr/>
          </p:nvSpPr>
          <p:spPr>
            <a:xfrm>
              <a:off x="1953521" y="4896676"/>
              <a:ext cx="81226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transition</a:t>
              </a:r>
            </a:p>
          </p:txBody>
        </p:sp>
        <p:sp>
          <p:nvSpPr>
            <p:cNvPr id="49" name="tx49"/>
            <p:cNvSpPr/>
            <p:nvPr/>
          </p:nvSpPr>
          <p:spPr>
            <a:xfrm>
              <a:off x="3124417" y="4896676"/>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50" name="tx50"/>
            <p:cNvSpPr/>
            <p:nvPr/>
          </p:nvSpPr>
          <p:spPr>
            <a:xfrm>
              <a:off x="3765326" y="4896676"/>
              <a:ext cx="96716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Never Gavi MICs</a:t>
              </a:r>
            </a:p>
          </p:txBody>
        </p:sp>
        <p:sp>
          <p:nvSpPr>
            <p:cNvPr id="51" name="tx51"/>
            <p:cNvSpPr/>
            <p:nvPr/>
          </p:nvSpPr>
          <p:spPr>
            <a:xfrm>
              <a:off x="1317512" y="1437626"/>
              <a:ext cx="29653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Gavi transition, 2018-2025</a:t>
              </a:r>
            </a:p>
          </p:txBody>
        </p:sp>
        <p:sp>
          <p:nvSpPr>
            <p:cNvPr id="52" name="pl52"/>
            <p:cNvSpPr/>
            <p:nvPr/>
          </p:nvSpPr>
          <p:spPr>
            <a:xfrm>
              <a:off x="5227074" y="366672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3" name="pl53"/>
            <p:cNvSpPr/>
            <p:nvPr/>
          </p:nvSpPr>
          <p:spPr>
            <a:xfrm>
              <a:off x="5227074" y="297373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4" name="pl54"/>
            <p:cNvSpPr/>
            <p:nvPr/>
          </p:nvSpPr>
          <p:spPr>
            <a:xfrm>
              <a:off x="5227074" y="228075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5" name="pl55"/>
            <p:cNvSpPr/>
            <p:nvPr/>
          </p:nvSpPr>
          <p:spPr>
            <a:xfrm>
              <a:off x="5227074" y="401322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6" name="pl56"/>
            <p:cNvSpPr/>
            <p:nvPr/>
          </p:nvSpPr>
          <p:spPr>
            <a:xfrm>
              <a:off x="5227074" y="332023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7" name="pl57"/>
            <p:cNvSpPr/>
            <p:nvPr/>
          </p:nvSpPr>
          <p:spPr>
            <a:xfrm>
              <a:off x="5227074" y="262724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8" name="pl58"/>
            <p:cNvSpPr/>
            <p:nvPr/>
          </p:nvSpPr>
          <p:spPr>
            <a:xfrm>
              <a:off x="5227074" y="193425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9" name="pl59"/>
            <p:cNvSpPr/>
            <p:nvPr/>
          </p:nvSpPr>
          <p:spPr>
            <a:xfrm>
              <a:off x="539879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638002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736125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8342489"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5398790" y="1934256"/>
              <a:ext cx="3434315" cy="866235"/>
            </a:xfrm>
            <a:custGeom>
              <a:avLst/>
              <a:pathLst>
                <a:path w="3434315" h="866235">
                  <a:moveTo>
                    <a:pt x="0" y="173247"/>
                  </a:moveTo>
                  <a:lnTo>
                    <a:pt x="490616" y="0"/>
                  </a:lnTo>
                  <a:lnTo>
                    <a:pt x="981233" y="346494"/>
                  </a:lnTo>
                  <a:lnTo>
                    <a:pt x="1471849" y="866235"/>
                  </a:lnTo>
                  <a:lnTo>
                    <a:pt x="1962466" y="346494"/>
                  </a:lnTo>
                  <a:lnTo>
                    <a:pt x="2453082" y="519741"/>
                  </a:lnTo>
                  <a:lnTo>
                    <a:pt x="2943699" y="173247"/>
                  </a:lnTo>
                  <a:lnTo>
                    <a:pt x="3434315" y="173247"/>
                  </a:lnTo>
                </a:path>
              </a:pathLst>
            </a:custGeom>
            <a:ln w="27101" cap="flat">
              <a:solidFill>
                <a:srgbClr val="0058AB">
                  <a:alpha val="69803"/>
                </a:srgbClr>
              </a:solidFill>
              <a:prstDash val="solid"/>
              <a:round/>
            </a:ln>
          </p:spPr>
          <p:txBody>
            <a:bodyPr/>
            <a:lstStyle/>
            <a:p/>
          </p:txBody>
        </p:sp>
        <p:sp>
          <p:nvSpPr>
            <p:cNvPr id="64" name="pl64"/>
            <p:cNvSpPr/>
            <p:nvPr/>
          </p:nvSpPr>
          <p:spPr>
            <a:xfrm>
              <a:off x="5398790" y="1934256"/>
              <a:ext cx="3434315" cy="2078965"/>
            </a:xfrm>
            <a:custGeom>
              <a:avLst/>
              <a:pathLst>
                <a:path w="3434315" h="2078965">
                  <a:moveTo>
                    <a:pt x="0" y="0"/>
                  </a:moveTo>
                  <a:lnTo>
                    <a:pt x="490616" y="0"/>
                  </a:lnTo>
                  <a:lnTo>
                    <a:pt x="981233" y="1385977"/>
                  </a:lnTo>
                  <a:lnTo>
                    <a:pt x="1471849" y="2078965"/>
                  </a:lnTo>
                  <a:lnTo>
                    <a:pt x="1962466" y="346494"/>
                  </a:lnTo>
                  <a:lnTo>
                    <a:pt x="2453082" y="1039482"/>
                  </a:lnTo>
                  <a:lnTo>
                    <a:pt x="2943699" y="692988"/>
                  </a:lnTo>
                  <a:lnTo>
                    <a:pt x="3434315" y="173247"/>
                  </a:lnTo>
                </a:path>
              </a:pathLst>
            </a:custGeom>
            <a:ln w="27101" cap="flat">
              <a:solidFill>
                <a:srgbClr val="1CABE2">
                  <a:alpha val="69803"/>
                </a:srgbClr>
              </a:solidFill>
              <a:prstDash val="solid"/>
              <a:round/>
            </a:ln>
          </p:spPr>
          <p:txBody>
            <a:bodyPr/>
            <a:lstStyle/>
            <a:p/>
          </p:txBody>
        </p:sp>
        <p:sp>
          <p:nvSpPr>
            <p:cNvPr id="65" name="pl65"/>
            <p:cNvSpPr/>
            <p:nvPr/>
          </p:nvSpPr>
          <p:spPr>
            <a:xfrm>
              <a:off x="5398790" y="1934256"/>
              <a:ext cx="3434315" cy="173247"/>
            </a:xfrm>
            <a:custGeom>
              <a:avLst/>
              <a:pathLst>
                <a:path w="3434315" h="173247">
                  <a:moveTo>
                    <a:pt x="0" y="0"/>
                  </a:moveTo>
                  <a:lnTo>
                    <a:pt x="490616" y="0"/>
                  </a:lnTo>
                  <a:lnTo>
                    <a:pt x="981233" y="0"/>
                  </a:lnTo>
                  <a:lnTo>
                    <a:pt x="1471849" y="0"/>
                  </a:lnTo>
                  <a:lnTo>
                    <a:pt x="1962466" y="0"/>
                  </a:lnTo>
                  <a:lnTo>
                    <a:pt x="2453082" y="0"/>
                  </a:lnTo>
                  <a:lnTo>
                    <a:pt x="2943699" y="173247"/>
                  </a:lnTo>
                  <a:lnTo>
                    <a:pt x="3434315" y="173247"/>
                  </a:lnTo>
                </a:path>
              </a:pathLst>
            </a:custGeom>
            <a:ln w="27101" cap="flat">
              <a:solidFill>
                <a:srgbClr val="00833D">
                  <a:alpha val="69803"/>
                </a:srgbClr>
              </a:solidFill>
              <a:prstDash val="solid"/>
              <a:round/>
            </a:ln>
          </p:spPr>
          <p:txBody>
            <a:bodyPr/>
            <a:lstStyle/>
            <a:p/>
          </p:txBody>
        </p:sp>
        <p:sp>
          <p:nvSpPr>
            <p:cNvPr id="66" name="pl66"/>
            <p:cNvSpPr/>
            <p:nvPr/>
          </p:nvSpPr>
          <p:spPr>
            <a:xfrm>
              <a:off x="5398790" y="1761009"/>
              <a:ext cx="3434315" cy="692988"/>
            </a:xfrm>
            <a:custGeom>
              <a:avLst/>
              <a:pathLst>
                <a:path w="3434315" h="692988">
                  <a:moveTo>
                    <a:pt x="0" y="0"/>
                  </a:moveTo>
                  <a:lnTo>
                    <a:pt x="490616" y="173247"/>
                  </a:lnTo>
                  <a:lnTo>
                    <a:pt x="981233" y="519741"/>
                  </a:lnTo>
                  <a:lnTo>
                    <a:pt x="1471849" y="692988"/>
                  </a:lnTo>
                  <a:lnTo>
                    <a:pt x="1962466" y="692988"/>
                  </a:lnTo>
                  <a:lnTo>
                    <a:pt x="2453082" y="692988"/>
                  </a:lnTo>
                  <a:lnTo>
                    <a:pt x="2943699" y="519741"/>
                  </a:lnTo>
                  <a:lnTo>
                    <a:pt x="3434315" y="692988"/>
                  </a:lnTo>
                </a:path>
              </a:pathLst>
            </a:custGeom>
            <a:ln w="27101" cap="flat">
              <a:solidFill>
                <a:srgbClr val="80BD41">
                  <a:alpha val="69803"/>
                </a:srgbClr>
              </a:solidFill>
              <a:prstDash val="solid"/>
              <a:round/>
            </a:ln>
          </p:spPr>
          <p:txBody>
            <a:bodyPr/>
            <a:lstStyle/>
            <a:p/>
          </p:txBody>
        </p:sp>
        <p:sp>
          <p:nvSpPr>
            <p:cNvPr id="67" name="pl67"/>
            <p:cNvSpPr/>
            <p:nvPr/>
          </p:nvSpPr>
          <p:spPr>
            <a:xfrm>
              <a:off x="5398790" y="1934256"/>
              <a:ext cx="3434315" cy="0"/>
            </a:xfrm>
            <a:custGeom>
              <a:avLst/>
              <a:pathLst>
                <a:path w="3434315" h="0">
                  <a:moveTo>
                    <a:pt x="0" y="0"/>
                  </a:moveTo>
                  <a:lnTo>
                    <a:pt x="0" y="0"/>
                  </a:lnTo>
                  <a:lnTo>
                    <a:pt x="0" y="0"/>
                  </a:lnTo>
                  <a:lnTo>
                    <a:pt x="0" y="0"/>
                  </a:lnTo>
                  <a:lnTo>
                    <a:pt x="490616" y="0"/>
                  </a:lnTo>
                  <a:lnTo>
                    <a:pt x="490616" y="0"/>
                  </a:lnTo>
                  <a:lnTo>
                    <a:pt x="490616" y="0"/>
                  </a:lnTo>
                  <a:lnTo>
                    <a:pt x="490616" y="0"/>
                  </a:lnTo>
                  <a:lnTo>
                    <a:pt x="981233" y="0"/>
                  </a:lnTo>
                  <a:lnTo>
                    <a:pt x="981233" y="0"/>
                  </a:lnTo>
                  <a:lnTo>
                    <a:pt x="981233" y="0"/>
                  </a:lnTo>
                  <a:lnTo>
                    <a:pt x="981233" y="0"/>
                  </a:lnTo>
                  <a:lnTo>
                    <a:pt x="1471849" y="0"/>
                  </a:lnTo>
                  <a:lnTo>
                    <a:pt x="1471849" y="0"/>
                  </a:lnTo>
                  <a:lnTo>
                    <a:pt x="1471849" y="0"/>
                  </a:lnTo>
                  <a:lnTo>
                    <a:pt x="1471849" y="0"/>
                  </a:lnTo>
                  <a:lnTo>
                    <a:pt x="1962466" y="0"/>
                  </a:lnTo>
                  <a:lnTo>
                    <a:pt x="1962466" y="0"/>
                  </a:lnTo>
                  <a:lnTo>
                    <a:pt x="1962466" y="0"/>
                  </a:lnTo>
                  <a:lnTo>
                    <a:pt x="1962466" y="0"/>
                  </a:lnTo>
                  <a:lnTo>
                    <a:pt x="2453082" y="0"/>
                  </a:lnTo>
                  <a:lnTo>
                    <a:pt x="2453082" y="0"/>
                  </a:lnTo>
                  <a:lnTo>
                    <a:pt x="2453082" y="0"/>
                  </a:lnTo>
                  <a:lnTo>
                    <a:pt x="2453082" y="0"/>
                  </a:lnTo>
                  <a:lnTo>
                    <a:pt x="2943699" y="0"/>
                  </a:lnTo>
                  <a:lnTo>
                    <a:pt x="2943699" y="0"/>
                  </a:lnTo>
                  <a:lnTo>
                    <a:pt x="2943699" y="0"/>
                  </a:lnTo>
                  <a:lnTo>
                    <a:pt x="2943699"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68" name="pl68"/>
            <p:cNvSpPr/>
            <p:nvPr/>
          </p:nvSpPr>
          <p:spPr>
            <a:xfrm>
              <a:off x="5398790" y="1934256"/>
              <a:ext cx="3434315" cy="2078965"/>
            </a:xfrm>
            <a:custGeom>
              <a:avLst/>
              <a:pathLst>
                <a:path w="3434315" h="2078965">
                  <a:moveTo>
                    <a:pt x="0" y="0"/>
                  </a:moveTo>
                  <a:lnTo>
                    <a:pt x="490616" y="0"/>
                  </a:lnTo>
                  <a:lnTo>
                    <a:pt x="981233" y="1385977"/>
                  </a:lnTo>
                  <a:lnTo>
                    <a:pt x="1471849" y="2078965"/>
                  </a:lnTo>
                  <a:lnTo>
                    <a:pt x="1962466" y="346494"/>
                  </a:lnTo>
                  <a:lnTo>
                    <a:pt x="2453082" y="1039482"/>
                  </a:lnTo>
                  <a:lnTo>
                    <a:pt x="2943699" y="692988"/>
                  </a:lnTo>
                  <a:lnTo>
                    <a:pt x="3434315" y="173247"/>
                  </a:lnTo>
                </a:path>
              </a:pathLst>
            </a:custGeom>
            <a:ln w="65043" cap="flat">
              <a:solidFill>
                <a:srgbClr val="000000">
                  <a:alpha val="100000"/>
                </a:srgbClr>
              </a:solidFill>
              <a:prstDash val="solid"/>
              <a:round/>
            </a:ln>
          </p:spPr>
          <p:txBody>
            <a:bodyPr/>
            <a:lstStyle/>
            <a:p/>
          </p:txBody>
        </p:sp>
        <p:sp>
          <p:nvSpPr>
            <p:cNvPr id="69" name="pl69"/>
            <p:cNvSpPr/>
            <p:nvPr/>
          </p:nvSpPr>
          <p:spPr>
            <a:xfrm>
              <a:off x="5398790" y="1934256"/>
              <a:ext cx="3434315" cy="2078965"/>
            </a:xfrm>
            <a:custGeom>
              <a:avLst/>
              <a:pathLst>
                <a:path w="3434315" h="2078965">
                  <a:moveTo>
                    <a:pt x="0" y="0"/>
                  </a:moveTo>
                  <a:lnTo>
                    <a:pt x="490616" y="0"/>
                  </a:lnTo>
                  <a:lnTo>
                    <a:pt x="981233" y="1385977"/>
                  </a:lnTo>
                  <a:lnTo>
                    <a:pt x="1471849" y="2078965"/>
                  </a:lnTo>
                  <a:lnTo>
                    <a:pt x="1962466" y="346494"/>
                  </a:lnTo>
                  <a:lnTo>
                    <a:pt x="2453082" y="1039482"/>
                  </a:lnTo>
                  <a:lnTo>
                    <a:pt x="2943699" y="692988"/>
                  </a:lnTo>
                  <a:lnTo>
                    <a:pt x="3434315" y="173247"/>
                  </a:lnTo>
                </a:path>
              </a:pathLst>
            </a:custGeom>
            <a:ln w="40651" cap="flat">
              <a:solidFill>
                <a:srgbClr val="1CABE2">
                  <a:alpha val="100000"/>
                </a:srgbClr>
              </a:solidFill>
              <a:prstDash val="solid"/>
              <a:round/>
            </a:ln>
          </p:spPr>
          <p:txBody>
            <a:bodyPr/>
            <a:lstStyle/>
            <a:p/>
          </p:txBody>
        </p:sp>
        <p:sp>
          <p:nvSpPr>
            <p:cNvPr id="70" name="tx70"/>
            <p:cNvSpPr/>
            <p:nvPr/>
          </p:nvSpPr>
          <p:spPr>
            <a:xfrm>
              <a:off x="5368661" y="1755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1" name="tx71"/>
            <p:cNvSpPr/>
            <p:nvPr/>
          </p:nvSpPr>
          <p:spPr>
            <a:xfrm>
              <a:off x="5859277" y="1755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2" name="tx72"/>
            <p:cNvSpPr/>
            <p:nvPr/>
          </p:nvSpPr>
          <p:spPr>
            <a:xfrm>
              <a:off x="6331834" y="31416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73" name="tx73"/>
            <p:cNvSpPr/>
            <p:nvPr/>
          </p:nvSpPr>
          <p:spPr>
            <a:xfrm>
              <a:off x="6792321" y="383466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74" name="tx74"/>
            <p:cNvSpPr/>
            <p:nvPr/>
          </p:nvSpPr>
          <p:spPr>
            <a:xfrm>
              <a:off x="7313067" y="21021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5" name="tx75"/>
            <p:cNvSpPr/>
            <p:nvPr/>
          </p:nvSpPr>
          <p:spPr>
            <a:xfrm>
              <a:off x="7803684" y="27951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76" name="tx76"/>
            <p:cNvSpPr/>
            <p:nvPr/>
          </p:nvSpPr>
          <p:spPr>
            <a:xfrm>
              <a:off x="8294300" y="24486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7" name="tx77"/>
            <p:cNvSpPr/>
            <p:nvPr/>
          </p:nvSpPr>
          <p:spPr>
            <a:xfrm>
              <a:off x="8784917" y="19289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8" name="tx78"/>
            <p:cNvSpPr/>
            <p:nvPr/>
          </p:nvSpPr>
          <p:spPr>
            <a:xfrm>
              <a:off x="4980741" y="3967730"/>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-12</a:t>
              </a:r>
            </a:p>
          </p:txBody>
        </p:sp>
        <p:sp>
          <p:nvSpPr>
            <p:cNvPr id="79" name="tx79"/>
            <p:cNvSpPr/>
            <p:nvPr/>
          </p:nvSpPr>
          <p:spPr>
            <a:xfrm>
              <a:off x="5051424" y="3274741"/>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a:t>
              </a:r>
            </a:p>
          </p:txBody>
        </p:sp>
        <p:sp>
          <p:nvSpPr>
            <p:cNvPr id="80" name="tx80"/>
            <p:cNvSpPr/>
            <p:nvPr/>
          </p:nvSpPr>
          <p:spPr>
            <a:xfrm>
              <a:off x="5051424" y="2581753"/>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81" name="tx81"/>
            <p:cNvSpPr/>
            <p:nvPr/>
          </p:nvSpPr>
          <p:spPr>
            <a:xfrm>
              <a:off x="5093761" y="188876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2" name="tx82"/>
            <p:cNvSpPr/>
            <p:nvPr/>
          </p:nvSpPr>
          <p:spPr>
            <a:xfrm rot="-5400000">
              <a:off x="525742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3" name="tx83"/>
            <p:cNvSpPr/>
            <p:nvPr/>
          </p:nvSpPr>
          <p:spPr>
            <a:xfrm rot="-5400000">
              <a:off x="623865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4" name="tx84"/>
            <p:cNvSpPr/>
            <p:nvPr/>
          </p:nvSpPr>
          <p:spPr>
            <a:xfrm rot="-5400000">
              <a:off x="7219890"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5" name="tx85"/>
            <p:cNvSpPr/>
            <p:nvPr/>
          </p:nvSpPr>
          <p:spPr>
            <a:xfrm rot="-5400000">
              <a:off x="8201123"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6" name="tx86"/>
            <p:cNvSpPr/>
            <p:nvPr/>
          </p:nvSpPr>
          <p:spPr>
            <a:xfrm rot="-5400000">
              <a:off x="4281635"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7" name="pl87"/>
            <p:cNvSpPr/>
            <p:nvPr/>
          </p:nvSpPr>
          <p:spPr>
            <a:xfrm>
              <a:off x="5205618" y="494216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88" name="pl88"/>
            <p:cNvSpPr/>
            <p:nvPr/>
          </p:nvSpPr>
          <p:spPr>
            <a:xfrm>
              <a:off x="6002158"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89" name="pl89"/>
            <p:cNvSpPr/>
            <p:nvPr/>
          </p:nvSpPr>
          <p:spPr>
            <a:xfrm>
              <a:off x="6002158" y="4942167"/>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90" name="pl90"/>
            <p:cNvSpPr/>
            <p:nvPr/>
          </p:nvSpPr>
          <p:spPr>
            <a:xfrm>
              <a:off x="7173054"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1" name="pl91"/>
            <p:cNvSpPr/>
            <p:nvPr/>
          </p:nvSpPr>
          <p:spPr>
            <a:xfrm>
              <a:off x="7813963"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2" name="tx92"/>
            <p:cNvSpPr/>
            <p:nvPr/>
          </p:nvSpPr>
          <p:spPr>
            <a:xfrm>
              <a:off x="5472717" y="4896676"/>
              <a:ext cx="43790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57</a:t>
              </a:r>
            </a:p>
          </p:txBody>
        </p:sp>
        <p:sp>
          <p:nvSpPr>
            <p:cNvPr id="93" name="tx93"/>
            <p:cNvSpPr/>
            <p:nvPr/>
          </p:nvSpPr>
          <p:spPr>
            <a:xfrm>
              <a:off x="6269258" y="4896676"/>
              <a:ext cx="81226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Gavi transition</a:t>
              </a:r>
            </a:p>
          </p:txBody>
        </p:sp>
        <p:sp>
          <p:nvSpPr>
            <p:cNvPr id="94" name="tx94"/>
            <p:cNvSpPr/>
            <p:nvPr/>
          </p:nvSpPr>
          <p:spPr>
            <a:xfrm>
              <a:off x="7440153" y="4896676"/>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95" name="tx95"/>
            <p:cNvSpPr/>
            <p:nvPr/>
          </p:nvSpPr>
          <p:spPr>
            <a:xfrm>
              <a:off x="8081062" y="4896676"/>
              <a:ext cx="96716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Never Gavi MICs</a:t>
              </a:r>
            </a:p>
          </p:txBody>
        </p:sp>
        <p:sp>
          <p:nvSpPr>
            <p:cNvPr id="96" name="tx96"/>
            <p:cNvSpPr/>
            <p:nvPr/>
          </p:nvSpPr>
          <p:spPr>
            <a:xfrm>
              <a:off x="557948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97" name="pl97"/>
            <p:cNvSpPr/>
            <p:nvPr/>
          </p:nvSpPr>
          <p:spPr>
            <a:xfrm>
              <a:off x="2505509"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8" name="pl98"/>
            <p:cNvSpPr/>
            <p:nvPr/>
          </p:nvSpPr>
          <p:spPr>
            <a:xfrm>
              <a:off x="4958080"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9" name="pl99"/>
            <p:cNvSpPr/>
            <p:nvPr/>
          </p:nvSpPr>
          <p:spPr>
            <a:xfrm>
              <a:off x="7410650"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0" name="pl100"/>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1" name="pl101"/>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2" name="pl102"/>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3" name="pl103"/>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73179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184365"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8636936"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7" name="rc107"/>
            <p:cNvSpPr/>
            <p:nvPr/>
          </p:nvSpPr>
          <p:spPr>
            <a:xfrm>
              <a:off x="1279224" y="5781114"/>
              <a:ext cx="6376683" cy="112610"/>
            </a:xfrm>
            <a:prstGeom prst="rect">
              <a:avLst/>
            </a:prstGeom>
            <a:solidFill>
              <a:srgbClr val="1CABE2">
                <a:alpha val="80000"/>
              </a:srgbClr>
            </a:solidFill>
          </p:spPr>
          <p:txBody>
            <a:bodyPr/>
            <a:lstStyle/>
            <a:p/>
          </p:txBody>
        </p:sp>
        <p:sp>
          <p:nvSpPr>
            <p:cNvPr id="108" name="rc108"/>
            <p:cNvSpPr/>
            <p:nvPr/>
          </p:nvSpPr>
          <p:spPr>
            <a:xfrm>
              <a:off x="1279224" y="5640351"/>
              <a:ext cx="7357712" cy="112610"/>
            </a:xfrm>
            <a:prstGeom prst="rect">
              <a:avLst/>
            </a:prstGeom>
            <a:solidFill>
              <a:srgbClr val="1CABE2">
                <a:alpha val="80000"/>
              </a:srgbClr>
            </a:solidFill>
          </p:spPr>
          <p:txBody>
            <a:bodyPr/>
            <a:lstStyle/>
            <a:p/>
          </p:txBody>
        </p:sp>
        <p:sp>
          <p:nvSpPr>
            <p:cNvPr id="109" name="rc109"/>
            <p:cNvSpPr/>
            <p:nvPr/>
          </p:nvSpPr>
          <p:spPr>
            <a:xfrm>
              <a:off x="1279224" y="5499588"/>
              <a:ext cx="6376683" cy="112610"/>
            </a:xfrm>
            <a:prstGeom prst="rect">
              <a:avLst/>
            </a:prstGeom>
            <a:solidFill>
              <a:srgbClr val="1CABE2">
                <a:alpha val="80000"/>
              </a:srgbClr>
            </a:solidFill>
          </p:spPr>
          <p:txBody>
            <a:bodyPr/>
            <a:lstStyle/>
            <a:p/>
          </p:txBody>
        </p:sp>
        <p:sp>
          <p:nvSpPr>
            <p:cNvPr id="110" name="tx110"/>
            <p:cNvSpPr/>
            <p:nvPr/>
          </p:nvSpPr>
          <p:spPr>
            <a:xfrm>
              <a:off x="7731208" y="5798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11" name="tx111"/>
            <p:cNvSpPr/>
            <p:nvPr/>
          </p:nvSpPr>
          <p:spPr>
            <a:xfrm>
              <a:off x="8712237" y="5657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12" name="tx112"/>
            <p:cNvSpPr/>
            <p:nvPr/>
          </p:nvSpPr>
          <p:spPr>
            <a:xfrm>
              <a:off x="7731208" y="5517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13" name="tx113"/>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4" name="tx114"/>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5" name="tx115"/>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6" name="tx116"/>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17" name="tx117"/>
            <p:cNvSpPr/>
            <p:nvPr/>
          </p:nvSpPr>
          <p:spPr>
            <a:xfrm>
              <a:off x="355513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18" name="tx118"/>
            <p:cNvSpPr/>
            <p:nvPr/>
          </p:nvSpPr>
          <p:spPr>
            <a:xfrm>
              <a:off x="6007703"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19" name="tx119"/>
            <p:cNvSpPr/>
            <p:nvPr/>
          </p:nvSpPr>
          <p:spPr>
            <a:xfrm>
              <a:off x="8460274"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20" name="tx120"/>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21" name="tx121"/>
            <p:cNvSpPr/>
            <p:nvPr/>
          </p:nvSpPr>
          <p:spPr>
            <a:xfrm>
              <a:off x="911338" y="5260663"/>
              <a:ext cx="425305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Gavi transition</a:t>
              </a:r>
            </a:p>
          </p:txBody>
        </p:sp>
        <p:sp>
          <p:nvSpPr>
            <p:cNvPr id="122" name="tx122"/>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3" name="tx123"/>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4" name="tx124"/>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Gavi transition ranked number 3 out of 4 GAVI regions, with MCV1 coverage of 85%.
MCV1 coverage (85%) was 1 percentage point lower than in 2019 (86%).
This equates to 1.3 million unvaccinated children in 2025 compared to 1.3 million unvaccinated children in 2019.</a:t>
            </a:r>
          </a:p>
        </p:txBody>
      </p:sp>
      <p:sp>
        <p:nvSpPr>
          <p:cNvPr id="12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improved between 2024 and 2025 in one regions and exceeded pre-pandemic levels in one regions, but progress is uneven and gaps in unvaccinated children persist.</a:t>
            </a:r>
          </a:p>
        </p:txBody>
      </p:sp>
      <p:grpSp xmlns:pic="http://schemas.openxmlformats.org/drawingml/2006/picture">
        <p:nvGrpSpPr>
          <p:cNvPr id="127" name=""/>
          <p:cNvGrpSpPr/>
          <p:nvPr/>
        </p:nvGrpSpPr>
        <p:grpSpPr>
          <a:xfrm>
            <a:off x="292608" y="1005840"/>
            <a:ext cx="8595360" cy="28575"/>
            <a:chOff x="292608" y="1005840"/>
            <a:chExt cx="8595360" cy="28575"/>
          </a:xfrm>
        </p:grpSpPr>
        <p:sp>
          <p:nvSpPr>
            <p:cNvPr id="12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7535" y="4400912"/>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5" name="pl5"/>
            <p:cNvSpPr/>
            <p:nvPr/>
          </p:nvSpPr>
          <p:spPr>
            <a:xfrm>
              <a:off x="867535" y="3053970"/>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6" name="pl6"/>
            <p:cNvSpPr/>
            <p:nvPr/>
          </p:nvSpPr>
          <p:spPr>
            <a:xfrm>
              <a:off x="867535" y="1707029"/>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7" name="pl7"/>
            <p:cNvSpPr/>
            <p:nvPr/>
          </p:nvSpPr>
          <p:spPr>
            <a:xfrm>
              <a:off x="867535" y="5074383"/>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8" name="pl8"/>
            <p:cNvSpPr/>
            <p:nvPr/>
          </p:nvSpPr>
          <p:spPr>
            <a:xfrm>
              <a:off x="867535" y="3727441"/>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9" name="pl9"/>
            <p:cNvSpPr/>
            <p:nvPr/>
          </p:nvSpPr>
          <p:spPr>
            <a:xfrm>
              <a:off x="867535" y="2380500"/>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0" name="pl10"/>
            <p:cNvSpPr/>
            <p:nvPr/>
          </p:nvSpPr>
          <p:spPr>
            <a:xfrm>
              <a:off x="867535" y="1033558"/>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1" name="pl11"/>
            <p:cNvSpPr/>
            <p:nvPr/>
          </p:nvSpPr>
          <p:spPr>
            <a:xfrm>
              <a:off x="119575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74279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8983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3686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8390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93094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7797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2501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205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1908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6612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13162"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60199"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30723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949591" y="4165089"/>
              <a:ext cx="492333" cy="909293"/>
            </a:xfrm>
            <a:prstGeom prst="rect">
              <a:avLst/>
            </a:prstGeom>
            <a:solidFill>
              <a:srgbClr val="1CABE2">
                <a:alpha val="100000"/>
              </a:srgbClr>
            </a:solidFill>
          </p:spPr>
          <p:txBody>
            <a:bodyPr/>
            <a:lstStyle/>
            <a:p/>
          </p:txBody>
        </p:sp>
        <p:sp>
          <p:nvSpPr>
            <p:cNvPr id="26" name="rc26"/>
            <p:cNvSpPr/>
            <p:nvPr/>
          </p:nvSpPr>
          <p:spPr>
            <a:xfrm>
              <a:off x="1496627" y="4195234"/>
              <a:ext cx="492333" cy="879148"/>
            </a:xfrm>
            <a:prstGeom prst="rect">
              <a:avLst/>
            </a:prstGeom>
            <a:solidFill>
              <a:srgbClr val="1CABE2">
                <a:alpha val="100000"/>
              </a:srgbClr>
            </a:solidFill>
          </p:spPr>
          <p:txBody>
            <a:bodyPr/>
            <a:lstStyle/>
            <a:p/>
          </p:txBody>
        </p:sp>
        <p:sp>
          <p:nvSpPr>
            <p:cNvPr id="27" name="rc27"/>
            <p:cNvSpPr/>
            <p:nvPr/>
          </p:nvSpPr>
          <p:spPr>
            <a:xfrm>
              <a:off x="2043664" y="3905857"/>
              <a:ext cx="492333" cy="1168525"/>
            </a:xfrm>
            <a:prstGeom prst="rect">
              <a:avLst/>
            </a:prstGeom>
            <a:solidFill>
              <a:srgbClr val="1CABE2">
                <a:alpha val="100000"/>
              </a:srgbClr>
            </a:solidFill>
          </p:spPr>
          <p:txBody>
            <a:bodyPr/>
            <a:lstStyle/>
            <a:p/>
          </p:txBody>
        </p:sp>
        <p:sp>
          <p:nvSpPr>
            <p:cNvPr id="28" name="rc28"/>
            <p:cNvSpPr/>
            <p:nvPr/>
          </p:nvSpPr>
          <p:spPr>
            <a:xfrm>
              <a:off x="2590701" y="4283809"/>
              <a:ext cx="492333" cy="790573"/>
            </a:xfrm>
            <a:prstGeom prst="rect">
              <a:avLst/>
            </a:prstGeom>
            <a:solidFill>
              <a:srgbClr val="1CABE2">
                <a:alpha val="100000"/>
              </a:srgbClr>
            </a:solidFill>
          </p:spPr>
          <p:txBody>
            <a:bodyPr/>
            <a:lstStyle/>
            <a:p/>
          </p:txBody>
        </p:sp>
        <p:sp>
          <p:nvSpPr>
            <p:cNvPr id="29" name="rc29"/>
            <p:cNvSpPr/>
            <p:nvPr/>
          </p:nvSpPr>
          <p:spPr>
            <a:xfrm>
              <a:off x="3137738" y="4236774"/>
              <a:ext cx="492333" cy="837609"/>
            </a:xfrm>
            <a:prstGeom prst="rect">
              <a:avLst/>
            </a:prstGeom>
            <a:solidFill>
              <a:srgbClr val="1CABE2">
                <a:alpha val="100000"/>
              </a:srgbClr>
            </a:solidFill>
          </p:spPr>
          <p:txBody>
            <a:bodyPr/>
            <a:lstStyle/>
            <a:p/>
          </p:txBody>
        </p:sp>
        <p:sp>
          <p:nvSpPr>
            <p:cNvPr id="30" name="rc30"/>
            <p:cNvSpPr/>
            <p:nvPr/>
          </p:nvSpPr>
          <p:spPr>
            <a:xfrm>
              <a:off x="3684774" y="4817817"/>
              <a:ext cx="492333" cy="256565"/>
            </a:xfrm>
            <a:prstGeom prst="rect">
              <a:avLst/>
            </a:prstGeom>
            <a:solidFill>
              <a:srgbClr val="1CABE2">
                <a:alpha val="100000"/>
              </a:srgbClr>
            </a:solidFill>
          </p:spPr>
          <p:txBody>
            <a:bodyPr/>
            <a:lstStyle/>
            <a:p/>
          </p:txBody>
        </p:sp>
        <p:sp>
          <p:nvSpPr>
            <p:cNvPr id="31" name="rc31"/>
            <p:cNvSpPr/>
            <p:nvPr/>
          </p:nvSpPr>
          <p:spPr>
            <a:xfrm>
              <a:off x="4231811" y="3460774"/>
              <a:ext cx="492333" cy="1613609"/>
            </a:xfrm>
            <a:prstGeom prst="rect">
              <a:avLst/>
            </a:prstGeom>
            <a:solidFill>
              <a:srgbClr val="1CABE2">
                <a:alpha val="100000"/>
              </a:srgbClr>
            </a:solidFill>
          </p:spPr>
          <p:txBody>
            <a:bodyPr/>
            <a:lstStyle/>
            <a:p/>
          </p:txBody>
        </p:sp>
        <p:sp>
          <p:nvSpPr>
            <p:cNvPr id="32" name="rc32"/>
            <p:cNvSpPr/>
            <p:nvPr/>
          </p:nvSpPr>
          <p:spPr>
            <a:xfrm>
              <a:off x="4778848" y="3126436"/>
              <a:ext cx="492333" cy="1947947"/>
            </a:xfrm>
            <a:prstGeom prst="rect">
              <a:avLst/>
            </a:prstGeom>
            <a:solidFill>
              <a:srgbClr val="1CABE2">
                <a:alpha val="100000"/>
              </a:srgbClr>
            </a:solidFill>
          </p:spPr>
          <p:txBody>
            <a:bodyPr/>
            <a:lstStyle/>
            <a:p/>
          </p:txBody>
        </p:sp>
        <p:sp>
          <p:nvSpPr>
            <p:cNvPr id="33" name="rc33"/>
            <p:cNvSpPr/>
            <p:nvPr/>
          </p:nvSpPr>
          <p:spPr>
            <a:xfrm>
              <a:off x="5325885" y="5008221"/>
              <a:ext cx="492333" cy="66161"/>
            </a:xfrm>
            <a:prstGeom prst="rect">
              <a:avLst/>
            </a:prstGeom>
            <a:solidFill>
              <a:srgbClr val="1CABE2">
                <a:alpha val="100000"/>
              </a:srgbClr>
            </a:solidFill>
          </p:spPr>
          <p:txBody>
            <a:bodyPr/>
            <a:lstStyle/>
            <a:p/>
          </p:txBody>
        </p:sp>
        <p:sp>
          <p:nvSpPr>
            <p:cNvPr id="34" name="rc34"/>
            <p:cNvSpPr/>
            <p:nvPr/>
          </p:nvSpPr>
          <p:spPr>
            <a:xfrm>
              <a:off x="5872922" y="5052131"/>
              <a:ext cx="492333" cy="22251"/>
            </a:xfrm>
            <a:prstGeom prst="rect">
              <a:avLst/>
            </a:prstGeom>
            <a:solidFill>
              <a:srgbClr val="1CABE2">
                <a:alpha val="100000"/>
              </a:srgbClr>
            </a:solidFill>
          </p:spPr>
          <p:txBody>
            <a:bodyPr/>
            <a:lstStyle/>
            <a:p/>
          </p:txBody>
        </p:sp>
        <p:sp>
          <p:nvSpPr>
            <p:cNvPr id="35" name="rc35"/>
            <p:cNvSpPr/>
            <p:nvPr/>
          </p:nvSpPr>
          <p:spPr>
            <a:xfrm>
              <a:off x="6419958" y="4839395"/>
              <a:ext cx="492333" cy="234987"/>
            </a:xfrm>
            <a:prstGeom prst="rect">
              <a:avLst/>
            </a:prstGeom>
            <a:solidFill>
              <a:srgbClr val="1CABE2">
                <a:alpha val="100000"/>
              </a:srgbClr>
            </a:solidFill>
          </p:spPr>
          <p:txBody>
            <a:bodyPr/>
            <a:lstStyle/>
            <a:p/>
          </p:txBody>
        </p:sp>
        <p:sp>
          <p:nvSpPr>
            <p:cNvPr id="36" name="rc36"/>
            <p:cNvSpPr/>
            <p:nvPr/>
          </p:nvSpPr>
          <p:spPr>
            <a:xfrm>
              <a:off x="6966995" y="4058870"/>
              <a:ext cx="492333" cy="1015513"/>
            </a:xfrm>
            <a:prstGeom prst="rect">
              <a:avLst/>
            </a:prstGeom>
            <a:solidFill>
              <a:srgbClr val="1CABE2">
                <a:alpha val="100000"/>
              </a:srgbClr>
            </a:solidFill>
          </p:spPr>
          <p:txBody>
            <a:bodyPr/>
            <a:lstStyle/>
            <a:p/>
          </p:txBody>
        </p:sp>
        <p:sp>
          <p:nvSpPr>
            <p:cNvPr id="37" name="rc37"/>
            <p:cNvSpPr/>
            <p:nvPr/>
          </p:nvSpPr>
          <p:spPr>
            <a:xfrm>
              <a:off x="7514032" y="4307111"/>
              <a:ext cx="492333" cy="767271"/>
            </a:xfrm>
            <a:prstGeom prst="rect">
              <a:avLst/>
            </a:prstGeom>
            <a:solidFill>
              <a:srgbClr val="1CABE2">
                <a:alpha val="100000"/>
              </a:srgbClr>
            </a:solidFill>
          </p:spPr>
          <p:txBody>
            <a:bodyPr/>
            <a:lstStyle/>
            <a:p/>
          </p:txBody>
        </p:sp>
        <p:sp>
          <p:nvSpPr>
            <p:cNvPr id="38" name="rc38"/>
            <p:cNvSpPr/>
            <p:nvPr/>
          </p:nvSpPr>
          <p:spPr>
            <a:xfrm>
              <a:off x="8061069" y="3849555"/>
              <a:ext cx="492333" cy="1224827"/>
            </a:xfrm>
            <a:prstGeom prst="rect">
              <a:avLst/>
            </a:prstGeom>
            <a:solidFill>
              <a:srgbClr val="1CABE2">
                <a:alpha val="100000"/>
              </a:srgbClr>
            </a:solidFill>
          </p:spPr>
          <p:txBody>
            <a:bodyPr/>
            <a:lstStyle/>
            <a:p/>
          </p:txBody>
        </p:sp>
        <p:sp>
          <p:nvSpPr>
            <p:cNvPr id="39" name="pl39"/>
            <p:cNvSpPr/>
            <p:nvPr/>
          </p:nvSpPr>
          <p:spPr>
            <a:xfrm>
              <a:off x="1195757" y="1723914"/>
              <a:ext cx="7111478" cy="467507"/>
            </a:xfrm>
            <a:custGeom>
              <a:avLst/>
              <a:pathLst>
                <a:path w="7111478" h="467507">
                  <a:moveTo>
                    <a:pt x="0" y="77917"/>
                  </a:moveTo>
                  <a:lnTo>
                    <a:pt x="547036" y="0"/>
                  </a:lnTo>
                  <a:lnTo>
                    <a:pt x="1094073" y="77917"/>
                  </a:lnTo>
                  <a:lnTo>
                    <a:pt x="1641110" y="77917"/>
                  </a:lnTo>
                  <a:lnTo>
                    <a:pt x="2188147" y="77917"/>
                  </a:lnTo>
                  <a:lnTo>
                    <a:pt x="2735183" y="0"/>
                  </a:lnTo>
                  <a:lnTo>
                    <a:pt x="3282220" y="0"/>
                  </a:lnTo>
                  <a:lnTo>
                    <a:pt x="3829257" y="0"/>
                  </a:lnTo>
                  <a:lnTo>
                    <a:pt x="4376294" y="311671"/>
                  </a:lnTo>
                  <a:lnTo>
                    <a:pt x="4923331" y="467507"/>
                  </a:lnTo>
                  <a:lnTo>
                    <a:pt x="5470367" y="77917"/>
                  </a:lnTo>
                  <a:lnTo>
                    <a:pt x="6017404" y="233753"/>
                  </a:lnTo>
                  <a:lnTo>
                    <a:pt x="6564441" y="155835"/>
                  </a:lnTo>
                  <a:lnTo>
                    <a:pt x="7111478" y="38958"/>
                  </a:lnTo>
                </a:path>
              </a:pathLst>
            </a:custGeom>
            <a:ln w="27101" cap="flat">
              <a:solidFill>
                <a:srgbClr val="00833D">
                  <a:alpha val="100000"/>
                </a:srgbClr>
              </a:solidFill>
              <a:prstDash val="solid"/>
              <a:round/>
            </a:ln>
          </p:spPr>
          <p:txBody>
            <a:bodyPr/>
            <a:lstStyle/>
            <a:p/>
          </p:txBody>
        </p:sp>
        <p:sp>
          <p:nvSpPr>
            <p:cNvPr id="40" name="pl40"/>
            <p:cNvSpPr/>
            <p:nvPr/>
          </p:nvSpPr>
          <p:spPr>
            <a:xfrm>
              <a:off x="1195757" y="2035586"/>
              <a:ext cx="7111478" cy="1363562"/>
            </a:xfrm>
            <a:custGeom>
              <a:avLst/>
              <a:pathLst>
                <a:path w="7111478" h="1363562">
                  <a:moveTo>
                    <a:pt x="0" y="428548"/>
                  </a:moveTo>
                  <a:lnTo>
                    <a:pt x="547036" y="467507"/>
                  </a:lnTo>
                  <a:lnTo>
                    <a:pt x="1094073" y="1363562"/>
                  </a:lnTo>
                  <a:lnTo>
                    <a:pt x="1641110" y="1246686"/>
                  </a:lnTo>
                  <a:lnTo>
                    <a:pt x="2188147" y="818137"/>
                  </a:lnTo>
                  <a:lnTo>
                    <a:pt x="2735183" y="506466"/>
                  </a:lnTo>
                  <a:lnTo>
                    <a:pt x="3282220" y="311671"/>
                  </a:lnTo>
                  <a:lnTo>
                    <a:pt x="3829257" y="155835"/>
                  </a:lnTo>
                  <a:lnTo>
                    <a:pt x="4376294" y="428548"/>
                  </a:lnTo>
                  <a:lnTo>
                    <a:pt x="4923331" y="623343"/>
                  </a:lnTo>
                  <a:lnTo>
                    <a:pt x="5470367" y="350630"/>
                  </a:lnTo>
                  <a:lnTo>
                    <a:pt x="6017404" y="272712"/>
                  </a:lnTo>
                  <a:lnTo>
                    <a:pt x="6564441" y="38958"/>
                  </a:lnTo>
                  <a:lnTo>
                    <a:pt x="7111478" y="0"/>
                  </a:lnTo>
                </a:path>
              </a:pathLst>
            </a:custGeom>
            <a:ln w="27101" cap="flat">
              <a:solidFill>
                <a:srgbClr val="002759">
                  <a:alpha val="100000"/>
                </a:srgbClr>
              </a:solidFill>
              <a:prstDash val="solid"/>
              <a:round/>
            </a:ln>
          </p:spPr>
          <p:txBody>
            <a:bodyPr/>
            <a:lstStyle/>
            <a:p/>
          </p:txBody>
        </p:sp>
        <p:sp>
          <p:nvSpPr>
            <p:cNvPr id="41" name="pt41"/>
            <p:cNvSpPr/>
            <p:nvPr/>
          </p:nvSpPr>
          <p:spPr>
            <a:xfrm>
              <a:off x="1164156" y="17702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164156" y="24325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3" name="pt43"/>
            <p:cNvSpPr/>
            <p:nvPr/>
          </p:nvSpPr>
          <p:spPr>
            <a:xfrm>
              <a:off x="1711193" y="16923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711193" y="24714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5" name="pt45"/>
            <p:cNvSpPr/>
            <p:nvPr/>
          </p:nvSpPr>
          <p:spPr>
            <a:xfrm>
              <a:off x="2258229" y="17702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258229" y="336754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2805266" y="17702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2805266" y="32506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3352303" y="17702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3352303" y="28221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3899340" y="16923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3899340" y="25104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4446377" y="16923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4446377" y="231565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4993413" y="16923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4993413" y="215982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5540450" y="200398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pt58"/>
            <p:cNvSpPr/>
            <p:nvPr/>
          </p:nvSpPr>
          <p:spPr>
            <a:xfrm>
              <a:off x="5540450" y="24325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6087487" y="215982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0" name="pt60"/>
            <p:cNvSpPr/>
            <p:nvPr/>
          </p:nvSpPr>
          <p:spPr>
            <a:xfrm>
              <a:off x="6087487" y="26273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634524" y="17702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2" name="pt62"/>
            <p:cNvSpPr/>
            <p:nvPr/>
          </p:nvSpPr>
          <p:spPr>
            <a:xfrm>
              <a:off x="6634524" y="23546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181561" y="19260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4" name="pt64"/>
            <p:cNvSpPr/>
            <p:nvPr/>
          </p:nvSpPr>
          <p:spPr>
            <a:xfrm>
              <a:off x="7181561" y="22766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728597" y="18481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6" name="pt66"/>
            <p:cNvSpPr/>
            <p:nvPr/>
          </p:nvSpPr>
          <p:spPr>
            <a:xfrm>
              <a:off x="7728597" y="204294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8275634" y="173127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8" name="pt68"/>
            <p:cNvSpPr/>
            <p:nvPr/>
          </p:nvSpPr>
          <p:spPr>
            <a:xfrm>
              <a:off x="8275634" y="200398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tx69"/>
            <p:cNvSpPr/>
            <p:nvPr/>
          </p:nvSpPr>
          <p:spPr>
            <a:xfrm>
              <a:off x="1129555" y="403725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34</a:t>
              </a:r>
            </a:p>
          </p:txBody>
        </p:sp>
        <p:sp>
          <p:nvSpPr>
            <p:cNvPr id="70" name="tx70"/>
            <p:cNvSpPr/>
            <p:nvPr/>
          </p:nvSpPr>
          <p:spPr>
            <a:xfrm>
              <a:off x="1676591" y="406740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33</a:t>
              </a:r>
            </a:p>
          </p:txBody>
        </p:sp>
        <p:sp>
          <p:nvSpPr>
            <p:cNvPr id="71" name="tx71"/>
            <p:cNvSpPr/>
            <p:nvPr/>
          </p:nvSpPr>
          <p:spPr>
            <a:xfrm>
              <a:off x="2223628" y="377802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43</a:t>
              </a:r>
            </a:p>
          </p:txBody>
        </p:sp>
        <p:sp>
          <p:nvSpPr>
            <p:cNvPr id="72" name="tx72"/>
            <p:cNvSpPr/>
            <p:nvPr/>
          </p:nvSpPr>
          <p:spPr>
            <a:xfrm>
              <a:off x="2770665" y="415597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29</a:t>
              </a:r>
            </a:p>
          </p:txBody>
        </p:sp>
        <p:sp>
          <p:nvSpPr>
            <p:cNvPr id="73" name="tx73"/>
            <p:cNvSpPr/>
            <p:nvPr/>
          </p:nvSpPr>
          <p:spPr>
            <a:xfrm>
              <a:off x="3317702" y="410894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31</a:t>
              </a:r>
            </a:p>
          </p:txBody>
        </p:sp>
        <p:sp>
          <p:nvSpPr>
            <p:cNvPr id="74" name="tx74"/>
            <p:cNvSpPr/>
            <p:nvPr/>
          </p:nvSpPr>
          <p:spPr>
            <a:xfrm>
              <a:off x="3864738" y="468998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10</a:t>
              </a:r>
            </a:p>
          </p:txBody>
        </p:sp>
        <p:sp>
          <p:nvSpPr>
            <p:cNvPr id="75" name="tx75"/>
            <p:cNvSpPr/>
            <p:nvPr/>
          </p:nvSpPr>
          <p:spPr>
            <a:xfrm>
              <a:off x="4411775" y="333294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60</a:t>
              </a:r>
            </a:p>
          </p:txBody>
        </p:sp>
        <p:sp>
          <p:nvSpPr>
            <p:cNvPr id="76" name="tx76"/>
            <p:cNvSpPr/>
            <p:nvPr/>
          </p:nvSpPr>
          <p:spPr>
            <a:xfrm>
              <a:off x="4958812" y="299860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72</a:t>
              </a:r>
            </a:p>
          </p:txBody>
        </p:sp>
        <p:sp>
          <p:nvSpPr>
            <p:cNvPr id="77" name="tx77"/>
            <p:cNvSpPr/>
            <p:nvPr/>
          </p:nvSpPr>
          <p:spPr>
            <a:xfrm>
              <a:off x="5538950" y="4880388"/>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a:t>
              </a:r>
            </a:p>
          </p:txBody>
        </p:sp>
        <p:sp>
          <p:nvSpPr>
            <p:cNvPr id="78" name="tx78"/>
            <p:cNvSpPr/>
            <p:nvPr/>
          </p:nvSpPr>
          <p:spPr>
            <a:xfrm>
              <a:off x="6051240" y="4924298"/>
              <a:ext cx="135696"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&lt;1</a:t>
              </a:r>
            </a:p>
          </p:txBody>
        </p:sp>
        <p:sp>
          <p:nvSpPr>
            <p:cNvPr id="79" name="tx79"/>
            <p:cNvSpPr/>
            <p:nvPr/>
          </p:nvSpPr>
          <p:spPr>
            <a:xfrm>
              <a:off x="6633024" y="4711562"/>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9</a:t>
              </a:r>
            </a:p>
          </p:txBody>
        </p:sp>
        <p:sp>
          <p:nvSpPr>
            <p:cNvPr id="80" name="tx80"/>
            <p:cNvSpPr/>
            <p:nvPr/>
          </p:nvSpPr>
          <p:spPr>
            <a:xfrm>
              <a:off x="7146959" y="393103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38</a:t>
              </a:r>
            </a:p>
          </p:txBody>
        </p:sp>
        <p:sp>
          <p:nvSpPr>
            <p:cNvPr id="81" name="tx81"/>
            <p:cNvSpPr/>
            <p:nvPr/>
          </p:nvSpPr>
          <p:spPr>
            <a:xfrm>
              <a:off x="7693996" y="417927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28</a:t>
              </a:r>
            </a:p>
          </p:txBody>
        </p:sp>
        <p:sp>
          <p:nvSpPr>
            <p:cNvPr id="82" name="tx82"/>
            <p:cNvSpPr/>
            <p:nvPr/>
          </p:nvSpPr>
          <p:spPr>
            <a:xfrm>
              <a:off x="8241033" y="372172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46</a:t>
              </a:r>
            </a:p>
          </p:txBody>
        </p:sp>
        <p:sp>
          <p:nvSpPr>
            <p:cNvPr id="83" name="tx83"/>
            <p:cNvSpPr/>
            <p:nvPr/>
          </p:nvSpPr>
          <p:spPr>
            <a:xfrm>
              <a:off x="1129555" y="161434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84</a:t>
              </a:r>
            </a:p>
          </p:txBody>
        </p:sp>
        <p:sp>
          <p:nvSpPr>
            <p:cNvPr id="84" name="tx84"/>
            <p:cNvSpPr/>
            <p:nvPr/>
          </p:nvSpPr>
          <p:spPr>
            <a:xfrm>
              <a:off x="1676591" y="153642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86</a:t>
              </a:r>
            </a:p>
          </p:txBody>
        </p:sp>
        <p:sp>
          <p:nvSpPr>
            <p:cNvPr id="85" name="tx85"/>
            <p:cNvSpPr/>
            <p:nvPr/>
          </p:nvSpPr>
          <p:spPr>
            <a:xfrm>
              <a:off x="2223628" y="161434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84</a:t>
              </a:r>
            </a:p>
          </p:txBody>
        </p:sp>
        <p:sp>
          <p:nvSpPr>
            <p:cNvPr id="86" name="tx86"/>
            <p:cNvSpPr/>
            <p:nvPr/>
          </p:nvSpPr>
          <p:spPr>
            <a:xfrm>
              <a:off x="2770665" y="161434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84</a:t>
              </a:r>
            </a:p>
          </p:txBody>
        </p:sp>
        <p:sp>
          <p:nvSpPr>
            <p:cNvPr id="87" name="tx87"/>
            <p:cNvSpPr/>
            <p:nvPr/>
          </p:nvSpPr>
          <p:spPr>
            <a:xfrm>
              <a:off x="3317702" y="161434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84</a:t>
              </a:r>
            </a:p>
          </p:txBody>
        </p:sp>
        <p:sp>
          <p:nvSpPr>
            <p:cNvPr id="88" name="tx88"/>
            <p:cNvSpPr/>
            <p:nvPr/>
          </p:nvSpPr>
          <p:spPr>
            <a:xfrm>
              <a:off x="3864738" y="153642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86</a:t>
              </a:r>
            </a:p>
          </p:txBody>
        </p:sp>
        <p:sp>
          <p:nvSpPr>
            <p:cNvPr id="89" name="tx89"/>
            <p:cNvSpPr/>
            <p:nvPr/>
          </p:nvSpPr>
          <p:spPr>
            <a:xfrm>
              <a:off x="4411775" y="153642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86</a:t>
              </a:r>
            </a:p>
          </p:txBody>
        </p:sp>
        <p:sp>
          <p:nvSpPr>
            <p:cNvPr id="90" name="tx90"/>
            <p:cNvSpPr/>
            <p:nvPr/>
          </p:nvSpPr>
          <p:spPr>
            <a:xfrm>
              <a:off x="4958812" y="153642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86</a:t>
              </a:r>
            </a:p>
          </p:txBody>
        </p:sp>
        <p:sp>
          <p:nvSpPr>
            <p:cNvPr id="91" name="tx91"/>
            <p:cNvSpPr/>
            <p:nvPr/>
          </p:nvSpPr>
          <p:spPr>
            <a:xfrm>
              <a:off x="5505849" y="184809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78</a:t>
              </a:r>
            </a:p>
          </p:txBody>
        </p:sp>
        <p:sp>
          <p:nvSpPr>
            <p:cNvPr id="92" name="tx92"/>
            <p:cNvSpPr/>
            <p:nvPr/>
          </p:nvSpPr>
          <p:spPr>
            <a:xfrm>
              <a:off x="6052886" y="200393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74</a:t>
              </a:r>
            </a:p>
          </p:txBody>
        </p:sp>
        <p:sp>
          <p:nvSpPr>
            <p:cNvPr id="93" name="tx93"/>
            <p:cNvSpPr/>
            <p:nvPr/>
          </p:nvSpPr>
          <p:spPr>
            <a:xfrm>
              <a:off x="6599922" y="161434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84</a:t>
              </a:r>
            </a:p>
          </p:txBody>
        </p:sp>
        <p:sp>
          <p:nvSpPr>
            <p:cNvPr id="94" name="tx94"/>
            <p:cNvSpPr/>
            <p:nvPr/>
          </p:nvSpPr>
          <p:spPr>
            <a:xfrm>
              <a:off x="7146959" y="177017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80</a:t>
              </a:r>
            </a:p>
          </p:txBody>
        </p:sp>
        <p:sp>
          <p:nvSpPr>
            <p:cNvPr id="95" name="tx95"/>
            <p:cNvSpPr/>
            <p:nvPr/>
          </p:nvSpPr>
          <p:spPr>
            <a:xfrm>
              <a:off x="7693996" y="169226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82</a:t>
              </a:r>
            </a:p>
          </p:txBody>
        </p:sp>
        <p:sp>
          <p:nvSpPr>
            <p:cNvPr id="96" name="tx96"/>
            <p:cNvSpPr/>
            <p:nvPr/>
          </p:nvSpPr>
          <p:spPr>
            <a:xfrm>
              <a:off x="8241033" y="157538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85</a:t>
              </a:r>
            </a:p>
          </p:txBody>
        </p:sp>
        <p:sp>
          <p:nvSpPr>
            <p:cNvPr id="97" name="tx97"/>
            <p:cNvSpPr/>
            <p:nvPr/>
          </p:nvSpPr>
          <p:spPr>
            <a:xfrm>
              <a:off x="1129555" y="255787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67</a:t>
              </a:r>
            </a:p>
          </p:txBody>
        </p:sp>
        <p:sp>
          <p:nvSpPr>
            <p:cNvPr id="98" name="tx98"/>
            <p:cNvSpPr/>
            <p:nvPr/>
          </p:nvSpPr>
          <p:spPr>
            <a:xfrm>
              <a:off x="1676591" y="259683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66</a:t>
              </a:r>
            </a:p>
          </p:txBody>
        </p:sp>
        <p:sp>
          <p:nvSpPr>
            <p:cNvPr id="99" name="tx99"/>
            <p:cNvSpPr/>
            <p:nvPr/>
          </p:nvSpPr>
          <p:spPr>
            <a:xfrm>
              <a:off x="2223628" y="349289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43</a:t>
              </a:r>
            </a:p>
          </p:txBody>
        </p:sp>
        <p:sp>
          <p:nvSpPr>
            <p:cNvPr id="100" name="tx100"/>
            <p:cNvSpPr/>
            <p:nvPr/>
          </p:nvSpPr>
          <p:spPr>
            <a:xfrm>
              <a:off x="2770665" y="337601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46</a:t>
              </a:r>
            </a:p>
          </p:txBody>
        </p:sp>
        <p:sp>
          <p:nvSpPr>
            <p:cNvPr id="101" name="tx101"/>
            <p:cNvSpPr/>
            <p:nvPr/>
          </p:nvSpPr>
          <p:spPr>
            <a:xfrm>
              <a:off x="3317702" y="294746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57</a:t>
              </a:r>
            </a:p>
          </p:txBody>
        </p:sp>
        <p:sp>
          <p:nvSpPr>
            <p:cNvPr id="102" name="tx102"/>
            <p:cNvSpPr/>
            <p:nvPr/>
          </p:nvSpPr>
          <p:spPr>
            <a:xfrm>
              <a:off x="3864738" y="263579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65</a:t>
              </a:r>
            </a:p>
          </p:txBody>
        </p:sp>
        <p:sp>
          <p:nvSpPr>
            <p:cNvPr id="103" name="tx103"/>
            <p:cNvSpPr/>
            <p:nvPr/>
          </p:nvSpPr>
          <p:spPr>
            <a:xfrm>
              <a:off x="4411775" y="244100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70</a:t>
              </a:r>
            </a:p>
          </p:txBody>
        </p:sp>
        <p:sp>
          <p:nvSpPr>
            <p:cNvPr id="104" name="tx104"/>
            <p:cNvSpPr/>
            <p:nvPr/>
          </p:nvSpPr>
          <p:spPr>
            <a:xfrm>
              <a:off x="4958812" y="228516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74</a:t>
              </a:r>
            </a:p>
          </p:txBody>
        </p:sp>
        <p:sp>
          <p:nvSpPr>
            <p:cNvPr id="105" name="tx105"/>
            <p:cNvSpPr/>
            <p:nvPr/>
          </p:nvSpPr>
          <p:spPr>
            <a:xfrm>
              <a:off x="5505849" y="255787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67</a:t>
              </a:r>
            </a:p>
          </p:txBody>
        </p:sp>
        <p:sp>
          <p:nvSpPr>
            <p:cNvPr id="106" name="tx106"/>
            <p:cNvSpPr/>
            <p:nvPr/>
          </p:nvSpPr>
          <p:spPr>
            <a:xfrm>
              <a:off x="6052886" y="275267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62</a:t>
              </a:r>
            </a:p>
          </p:txBody>
        </p:sp>
        <p:sp>
          <p:nvSpPr>
            <p:cNvPr id="107" name="tx107"/>
            <p:cNvSpPr/>
            <p:nvPr/>
          </p:nvSpPr>
          <p:spPr>
            <a:xfrm>
              <a:off x="6599922" y="247996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69</a:t>
              </a:r>
            </a:p>
          </p:txBody>
        </p:sp>
        <p:sp>
          <p:nvSpPr>
            <p:cNvPr id="108" name="tx108"/>
            <p:cNvSpPr/>
            <p:nvPr/>
          </p:nvSpPr>
          <p:spPr>
            <a:xfrm>
              <a:off x="7146959" y="240204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71</a:t>
              </a:r>
            </a:p>
          </p:txBody>
        </p:sp>
        <p:sp>
          <p:nvSpPr>
            <p:cNvPr id="109" name="tx109"/>
            <p:cNvSpPr/>
            <p:nvPr/>
          </p:nvSpPr>
          <p:spPr>
            <a:xfrm>
              <a:off x="7693996" y="216828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77</a:t>
              </a:r>
            </a:p>
          </p:txBody>
        </p:sp>
        <p:sp>
          <p:nvSpPr>
            <p:cNvPr id="110" name="tx110"/>
            <p:cNvSpPr/>
            <p:nvPr/>
          </p:nvSpPr>
          <p:spPr>
            <a:xfrm>
              <a:off x="8241033" y="212933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78</a:t>
              </a:r>
            </a:p>
          </p:txBody>
        </p:sp>
        <p:sp>
          <p:nvSpPr>
            <p:cNvPr id="111" name="rc111"/>
            <p:cNvSpPr/>
            <p:nvPr/>
          </p:nvSpPr>
          <p:spPr>
            <a:xfrm>
              <a:off x="867535" y="860973"/>
              <a:ext cx="7767922" cy="4414047"/>
            </a:xfrm>
            <a:prstGeom prst="rect">
              <a:avLst/>
            </a:prstGeom>
            <a:noFill/>
            <a:ln w="13550" cap="rnd">
              <a:solidFill>
                <a:srgbClr val="BEBEBE">
                  <a:alpha val="100000"/>
                </a:srgbClr>
              </a:solidFill>
              <a:prstDash val="solid"/>
              <a:round/>
            </a:ln>
          </p:spPr>
          <p:txBody>
            <a:bodyPr/>
            <a:lstStyle/>
            <a:p/>
          </p:txBody>
        </p:sp>
        <p:sp>
          <p:nvSpPr>
            <p:cNvPr id="112" name="tx112"/>
            <p:cNvSpPr/>
            <p:nvPr/>
          </p:nvSpPr>
          <p:spPr>
            <a:xfrm>
              <a:off x="4394286" y="713542"/>
              <a:ext cx="7144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Gavi transition</a:t>
              </a:r>
            </a:p>
          </p:txBody>
        </p:sp>
        <p:sp>
          <p:nvSpPr>
            <p:cNvPr id="113" name="tx113"/>
            <p:cNvSpPr/>
            <p:nvPr/>
          </p:nvSpPr>
          <p:spPr>
            <a:xfrm rot="-5400000">
              <a:off x="105439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114" name="tx114"/>
            <p:cNvSpPr/>
            <p:nvPr/>
          </p:nvSpPr>
          <p:spPr>
            <a:xfrm rot="-5400000">
              <a:off x="160142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115" name="tx115"/>
            <p:cNvSpPr/>
            <p:nvPr/>
          </p:nvSpPr>
          <p:spPr>
            <a:xfrm rot="-5400000">
              <a:off x="214846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116" name="tx116"/>
            <p:cNvSpPr/>
            <p:nvPr/>
          </p:nvSpPr>
          <p:spPr>
            <a:xfrm rot="-5400000">
              <a:off x="269550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17" name="tx117"/>
            <p:cNvSpPr/>
            <p:nvPr/>
          </p:nvSpPr>
          <p:spPr>
            <a:xfrm rot="-5400000">
              <a:off x="32425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118" name="tx118"/>
            <p:cNvSpPr/>
            <p:nvPr/>
          </p:nvSpPr>
          <p:spPr>
            <a:xfrm rot="-5400000">
              <a:off x="378957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119" name="tx119"/>
            <p:cNvSpPr/>
            <p:nvPr/>
          </p:nvSpPr>
          <p:spPr>
            <a:xfrm rot="-5400000">
              <a:off x="433661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120" name="tx120"/>
            <p:cNvSpPr/>
            <p:nvPr/>
          </p:nvSpPr>
          <p:spPr>
            <a:xfrm rot="-5400000">
              <a:off x="488364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1" name="tx121"/>
            <p:cNvSpPr/>
            <p:nvPr/>
          </p:nvSpPr>
          <p:spPr>
            <a:xfrm rot="-5400000">
              <a:off x="543068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122" name="tx122"/>
            <p:cNvSpPr/>
            <p:nvPr/>
          </p:nvSpPr>
          <p:spPr>
            <a:xfrm rot="-5400000">
              <a:off x="597772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123" name="tx123"/>
            <p:cNvSpPr/>
            <p:nvPr/>
          </p:nvSpPr>
          <p:spPr>
            <a:xfrm rot="-5400000">
              <a:off x="652475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124" name="tx124"/>
            <p:cNvSpPr/>
            <p:nvPr/>
          </p:nvSpPr>
          <p:spPr>
            <a:xfrm rot="-5400000">
              <a:off x="707179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125" name="tx125"/>
            <p:cNvSpPr/>
            <p:nvPr/>
          </p:nvSpPr>
          <p:spPr>
            <a:xfrm rot="-5400000">
              <a:off x="761883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6" name="tx126"/>
            <p:cNvSpPr/>
            <p:nvPr/>
          </p:nvSpPr>
          <p:spPr>
            <a:xfrm rot="-5400000">
              <a:off x="816586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7" name="tx127"/>
            <p:cNvSpPr/>
            <p:nvPr/>
          </p:nvSpPr>
          <p:spPr>
            <a:xfrm>
              <a:off x="649548" y="5028891"/>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128" name="tx128"/>
            <p:cNvSpPr/>
            <p:nvPr/>
          </p:nvSpPr>
          <p:spPr>
            <a:xfrm>
              <a:off x="578865" y="3681950"/>
              <a:ext cx="2260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50K</a:t>
              </a:r>
            </a:p>
          </p:txBody>
        </p:sp>
        <p:sp>
          <p:nvSpPr>
            <p:cNvPr id="129" name="tx129"/>
            <p:cNvSpPr/>
            <p:nvPr/>
          </p:nvSpPr>
          <p:spPr>
            <a:xfrm>
              <a:off x="508182" y="2335008"/>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100K</a:t>
              </a:r>
            </a:p>
          </p:txBody>
        </p:sp>
        <p:sp>
          <p:nvSpPr>
            <p:cNvPr id="130" name="tx130"/>
            <p:cNvSpPr/>
            <p:nvPr/>
          </p:nvSpPr>
          <p:spPr>
            <a:xfrm>
              <a:off x="508182" y="988067"/>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150K</a:t>
              </a:r>
            </a:p>
          </p:txBody>
        </p:sp>
        <p:sp>
          <p:nvSpPr>
            <p:cNvPr id="131" name="tx131"/>
            <p:cNvSpPr/>
            <p:nvPr/>
          </p:nvSpPr>
          <p:spPr>
            <a:xfrm>
              <a:off x="8698088" y="502889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2" name="tx132"/>
            <p:cNvSpPr/>
            <p:nvPr/>
          </p:nvSpPr>
          <p:spPr>
            <a:xfrm>
              <a:off x="8698088" y="424971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33" name="tx133"/>
            <p:cNvSpPr/>
            <p:nvPr/>
          </p:nvSpPr>
          <p:spPr>
            <a:xfrm>
              <a:off x="8698088" y="347053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134" name="tx134"/>
            <p:cNvSpPr/>
            <p:nvPr/>
          </p:nvSpPr>
          <p:spPr>
            <a:xfrm>
              <a:off x="8698088" y="269135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135" name="tx135"/>
            <p:cNvSpPr/>
            <p:nvPr/>
          </p:nvSpPr>
          <p:spPr>
            <a:xfrm>
              <a:off x="8698088" y="191217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136" name="tx136"/>
            <p:cNvSpPr/>
            <p:nvPr/>
          </p:nvSpPr>
          <p:spPr>
            <a:xfrm>
              <a:off x="8698088" y="113299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137" name="tx137"/>
            <p:cNvSpPr/>
            <p:nvPr/>
          </p:nvSpPr>
          <p:spPr>
            <a:xfrm rot="-5400000">
              <a:off x="-802245" y="3017980"/>
              <a:ext cx="23923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 (thousands)</a:t>
              </a:r>
            </a:p>
          </p:txBody>
        </p:sp>
        <p:sp>
          <p:nvSpPr>
            <p:cNvPr id="138" name="tx138"/>
            <p:cNvSpPr/>
            <p:nvPr/>
          </p:nvSpPr>
          <p:spPr>
            <a:xfrm rot="5400000">
              <a:off x="8233391" y="3017980"/>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sp>
          <p:nvSpPr>
            <p:cNvPr id="139" name="pl139"/>
            <p:cNvSpPr/>
            <p:nvPr/>
          </p:nvSpPr>
          <p:spPr>
            <a:xfrm>
              <a:off x="3315647" y="6103153"/>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40" name="pt140"/>
            <p:cNvSpPr/>
            <p:nvPr/>
          </p:nvSpPr>
          <p:spPr>
            <a:xfrm>
              <a:off x="3371828" y="60715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1" name="pl141"/>
            <p:cNvSpPr/>
            <p:nvPr/>
          </p:nvSpPr>
          <p:spPr>
            <a:xfrm>
              <a:off x="4062444" y="6103153"/>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42" name="pt142"/>
            <p:cNvSpPr/>
            <p:nvPr/>
          </p:nvSpPr>
          <p:spPr>
            <a:xfrm>
              <a:off x="4118625" y="607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43" name="tx143"/>
            <p:cNvSpPr/>
            <p:nvPr/>
          </p:nvSpPr>
          <p:spPr>
            <a:xfrm>
              <a:off x="358274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144" name="tx144"/>
            <p:cNvSpPr/>
            <p:nvPr/>
          </p:nvSpPr>
          <p:spPr>
            <a:xfrm>
              <a:off x="4329543"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145" name="rc145"/>
            <p:cNvSpPr/>
            <p:nvPr/>
          </p:nvSpPr>
          <p:spPr>
            <a:xfrm>
              <a:off x="5005062" y="6002425"/>
              <a:ext cx="201456" cy="201456"/>
            </a:xfrm>
            <a:prstGeom prst="rect">
              <a:avLst/>
            </a:prstGeom>
            <a:solidFill>
              <a:srgbClr val="1CABE2">
                <a:alpha val="100000"/>
              </a:srgbClr>
            </a:solidFill>
          </p:spPr>
          <p:txBody>
            <a:bodyPr/>
            <a:lstStyle/>
            <a:p/>
          </p:txBody>
        </p:sp>
        <p:sp>
          <p:nvSpPr>
            <p:cNvPr id="146" name="tx146"/>
            <p:cNvSpPr/>
            <p:nvPr/>
          </p:nvSpPr>
          <p:spPr>
            <a:xfrm>
              <a:off x="5285107" y="6053135"/>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147" name="tx147"/>
            <p:cNvSpPr/>
            <p:nvPr/>
          </p:nvSpPr>
          <p:spPr>
            <a:xfrm>
              <a:off x="2339583" y="435349"/>
              <a:ext cx="482382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2012-2025</a:t>
              </a:r>
            </a:p>
          </p:txBody>
        </p:sp>
        <p:sp>
          <p:nvSpPr>
            <p:cNvPr id="148" name="tx148"/>
            <p:cNvSpPr/>
            <p:nvPr/>
          </p:nvSpPr>
          <p:spPr>
            <a:xfrm>
              <a:off x="4442385" y="6352059"/>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3533837" y="6472760"/>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150" name="tx150"/>
            <p:cNvSpPr/>
            <p:nvPr/>
          </p:nvSpPr>
          <p:spPr>
            <a:xfrm>
              <a:off x="4291509" y="6593460"/>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shows trends in the number of measles cases and MCV coverage (Gavi transition).
In 2025, there were 45,467 confirmed measles cases - an increase from 28,482 in 2024.
Measles cases were reported in 12 countries (Angola, Bolivia, Armenia, Azerbaijan, Georgia, Republic of Moldova, Ukraine, Bhutan, Sri Lanka, Indonesia, Mongolia, and Viet Nam). Indonesia reported the highest number of cases (n=17,204), accounting for 38% of total cases in the region.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Gavi transition, 2 out of 17 (12%) countries had MCV1 coverage below 70% in 2025. These are Bolivia and Timor-Leste.
These countries account for approximately 284,000 (3%) of the total annual cohort of surviving infants in the region.
There were 8 (47%) countries that achieved MCV1 of 90% or higher, accounting for 2.1 million (24%)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8 countries achieved at least 90% MCV1 coverage, while 2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Cuba and Guyana had the highest coverage (99%), while Timor-Leste had the lowest coverage (61%).
MCV1 coverage increased in 5 out of 17 countries between 2024 and 2025. The largest increase was 18% points in Angola from 53% to 71%.
5 countries saw a decrease in coverage (Georgia, Honduras, Moldova, Sri Lanka, and Timor-Leste). The largest decline was 11% points in Timor-Leste from 72% to 61%. Coverage remained constant between 2024 and 2025 in the remaining 7 countries.
In 2025, 8 out of 17 countries had achieved MCV1 coverage of at least 90%.</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MCV1 coverage compared to 2019, by country.
Coverage was higher in 2025 compared to 2019 in 6 countries (Angola, Armenia, Bhutan, Guyana, Ukraine, and Viet Nam).
The largest increase in coverage was 12% points in Angola from 59% in 2019 to 71% in 2025.
Coverage was lower than in 2019 in 10 countries (Azerbaijan, Bolivia, Georgia, Honduras, Indonesia, Kiribati, Moldova, Mongolia, Sri Lanka, and Timor-Leste).
The largest decline in coverage was 18% points in Moldova from 97% in 2019 to 79% in 2025.</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416267"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3995193"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57411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5304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311019" y="5650963"/>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9" name="pl9"/>
            <p:cNvSpPr/>
            <p:nvPr/>
          </p:nvSpPr>
          <p:spPr>
            <a:xfrm>
              <a:off x="1311019" y="5350309"/>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0" name="pl10"/>
            <p:cNvSpPr/>
            <p:nvPr/>
          </p:nvSpPr>
          <p:spPr>
            <a:xfrm>
              <a:off x="1311019" y="5049656"/>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1" name="pl11"/>
            <p:cNvSpPr/>
            <p:nvPr/>
          </p:nvSpPr>
          <p:spPr>
            <a:xfrm>
              <a:off x="1311019" y="4749002"/>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2" name="pl12"/>
            <p:cNvSpPr/>
            <p:nvPr/>
          </p:nvSpPr>
          <p:spPr>
            <a:xfrm>
              <a:off x="1311019" y="4448348"/>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3" name="pl13"/>
            <p:cNvSpPr/>
            <p:nvPr/>
          </p:nvSpPr>
          <p:spPr>
            <a:xfrm>
              <a:off x="1311019" y="4147694"/>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4" name="pl14"/>
            <p:cNvSpPr/>
            <p:nvPr/>
          </p:nvSpPr>
          <p:spPr>
            <a:xfrm>
              <a:off x="1311019" y="3847041"/>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5" name="pl15"/>
            <p:cNvSpPr/>
            <p:nvPr/>
          </p:nvSpPr>
          <p:spPr>
            <a:xfrm>
              <a:off x="1311019" y="3546387"/>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6" name="pl16"/>
            <p:cNvSpPr/>
            <p:nvPr/>
          </p:nvSpPr>
          <p:spPr>
            <a:xfrm>
              <a:off x="1311019" y="3245733"/>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7" name="pl17"/>
            <p:cNvSpPr/>
            <p:nvPr/>
          </p:nvSpPr>
          <p:spPr>
            <a:xfrm>
              <a:off x="1311019" y="2945079"/>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8" name="pl18"/>
            <p:cNvSpPr/>
            <p:nvPr/>
          </p:nvSpPr>
          <p:spPr>
            <a:xfrm>
              <a:off x="1311019" y="2644426"/>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9" name="pl19"/>
            <p:cNvSpPr/>
            <p:nvPr/>
          </p:nvSpPr>
          <p:spPr>
            <a:xfrm>
              <a:off x="1311019" y="2343772"/>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20" name="pl20"/>
            <p:cNvSpPr/>
            <p:nvPr/>
          </p:nvSpPr>
          <p:spPr>
            <a:xfrm>
              <a:off x="1311019" y="2043118"/>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21" name="pl21"/>
            <p:cNvSpPr/>
            <p:nvPr/>
          </p:nvSpPr>
          <p:spPr>
            <a:xfrm>
              <a:off x="1311019" y="1742465"/>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22" name="pl22"/>
            <p:cNvSpPr/>
            <p:nvPr/>
          </p:nvSpPr>
          <p:spPr>
            <a:xfrm>
              <a:off x="1311019" y="1441811"/>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23" name="pl23"/>
            <p:cNvSpPr/>
            <p:nvPr/>
          </p:nvSpPr>
          <p:spPr>
            <a:xfrm>
              <a:off x="1311019" y="1141157"/>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24" name="pl24"/>
            <p:cNvSpPr/>
            <p:nvPr/>
          </p:nvSpPr>
          <p:spPr>
            <a:xfrm>
              <a:off x="1311019" y="840503"/>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25" name="pl25"/>
            <p:cNvSpPr/>
            <p:nvPr/>
          </p:nvSpPr>
          <p:spPr>
            <a:xfrm>
              <a:off x="162680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20573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8465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363582"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942507"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816193" y="840503"/>
              <a:ext cx="63157" cy="0"/>
            </a:xfrm>
            <a:custGeom>
              <a:avLst/>
              <a:pathLst>
                <a:path w="63157" h="0">
                  <a:moveTo>
                    <a:pt x="0" y="0"/>
                  </a:moveTo>
                  <a:lnTo>
                    <a:pt x="63157" y="0"/>
                  </a:lnTo>
                  <a:lnTo>
                    <a:pt x="63157" y="0"/>
                  </a:lnTo>
                  <a:lnTo>
                    <a:pt x="63157" y="0"/>
                  </a:lnTo>
                  <a:lnTo>
                    <a:pt x="63157" y="0"/>
                  </a:lnTo>
                  <a:lnTo>
                    <a:pt x="63157" y="0"/>
                  </a:lnTo>
                  <a:lnTo>
                    <a:pt x="63157" y="0"/>
                  </a:lnTo>
                </a:path>
              </a:pathLst>
            </a:custGeom>
            <a:ln w="108405" cap="flat">
              <a:solidFill>
                <a:srgbClr val="E8E8E8">
                  <a:alpha val="100000"/>
                </a:srgbClr>
              </a:solidFill>
              <a:prstDash val="solid"/>
              <a:round/>
            </a:ln>
          </p:spPr>
          <p:txBody>
            <a:bodyPr/>
            <a:lstStyle/>
            <a:p/>
          </p:txBody>
        </p:sp>
        <p:sp>
          <p:nvSpPr>
            <p:cNvPr id="31" name="pl31"/>
            <p:cNvSpPr/>
            <p:nvPr/>
          </p:nvSpPr>
          <p:spPr>
            <a:xfrm>
              <a:off x="7626722" y="1141157"/>
              <a:ext cx="252628" cy="0"/>
            </a:xfrm>
            <a:custGeom>
              <a:avLst/>
              <a:pathLst>
                <a:path w="252628" h="0">
                  <a:moveTo>
                    <a:pt x="0" y="0"/>
                  </a:moveTo>
                  <a:lnTo>
                    <a:pt x="126314" y="0"/>
                  </a:lnTo>
                  <a:lnTo>
                    <a:pt x="189471" y="0"/>
                  </a:lnTo>
                  <a:lnTo>
                    <a:pt x="189471" y="0"/>
                  </a:lnTo>
                  <a:lnTo>
                    <a:pt x="189471" y="0"/>
                  </a:lnTo>
                  <a:lnTo>
                    <a:pt x="252628" y="0"/>
                  </a:lnTo>
                  <a:lnTo>
                    <a:pt x="252628" y="0"/>
                  </a:lnTo>
                </a:path>
              </a:pathLst>
            </a:custGeom>
            <a:ln w="108405" cap="flat">
              <a:solidFill>
                <a:srgbClr val="E8E8E8">
                  <a:alpha val="100000"/>
                </a:srgbClr>
              </a:solidFill>
              <a:prstDash val="solid"/>
              <a:round/>
            </a:ln>
          </p:spPr>
          <p:txBody>
            <a:bodyPr/>
            <a:lstStyle/>
            <a:p/>
          </p:txBody>
        </p:sp>
        <p:sp>
          <p:nvSpPr>
            <p:cNvPr id="32" name="pl32"/>
            <p:cNvSpPr/>
            <p:nvPr/>
          </p:nvSpPr>
          <p:spPr>
            <a:xfrm>
              <a:off x="7500408" y="1441811"/>
              <a:ext cx="378942" cy="0"/>
            </a:xfrm>
            <a:custGeom>
              <a:avLst/>
              <a:pathLst>
                <a:path w="378942" h="0">
                  <a:moveTo>
                    <a:pt x="0" y="0"/>
                  </a:moveTo>
                  <a:lnTo>
                    <a:pt x="252628" y="0"/>
                  </a:lnTo>
                  <a:lnTo>
                    <a:pt x="252628" y="0"/>
                  </a:lnTo>
                  <a:lnTo>
                    <a:pt x="252628" y="0"/>
                  </a:lnTo>
                  <a:lnTo>
                    <a:pt x="252628" y="0"/>
                  </a:lnTo>
                  <a:lnTo>
                    <a:pt x="315785" y="0"/>
                  </a:lnTo>
                  <a:lnTo>
                    <a:pt x="378942" y="0"/>
                  </a:lnTo>
                </a:path>
              </a:pathLst>
            </a:custGeom>
            <a:ln w="108405" cap="flat">
              <a:solidFill>
                <a:srgbClr val="E8E8E8">
                  <a:alpha val="100000"/>
                </a:srgbClr>
              </a:solidFill>
              <a:prstDash val="solid"/>
              <a:round/>
            </a:ln>
          </p:spPr>
          <p:txBody>
            <a:bodyPr/>
            <a:lstStyle/>
            <a:p/>
          </p:txBody>
        </p:sp>
        <p:sp>
          <p:nvSpPr>
            <p:cNvPr id="33" name="pl33"/>
            <p:cNvSpPr/>
            <p:nvPr/>
          </p:nvSpPr>
          <p:spPr>
            <a:xfrm>
              <a:off x="6805681" y="1742465"/>
              <a:ext cx="1010512" cy="0"/>
            </a:xfrm>
            <a:custGeom>
              <a:avLst/>
              <a:pathLst>
                <a:path w="1010512" h="0">
                  <a:moveTo>
                    <a:pt x="0" y="0"/>
                  </a:moveTo>
                  <a:lnTo>
                    <a:pt x="378942" y="0"/>
                  </a:lnTo>
                  <a:lnTo>
                    <a:pt x="442099" y="0"/>
                  </a:lnTo>
                  <a:lnTo>
                    <a:pt x="821041" y="0"/>
                  </a:lnTo>
                  <a:lnTo>
                    <a:pt x="947355" y="0"/>
                  </a:lnTo>
                  <a:lnTo>
                    <a:pt x="1010512" y="0"/>
                  </a:lnTo>
                  <a:lnTo>
                    <a:pt x="1010512" y="0"/>
                  </a:lnTo>
                </a:path>
              </a:pathLst>
            </a:custGeom>
            <a:ln w="108405" cap="flat">
              <a:solidFill>
                <a:srgbClr val="E8E8E8">
                  <a:alpha val="100000"/>
                </a:srgbClr>
              </a:solidFill>
              <a:prstDash val="solid"/>
              <a:round/>
            </a:ln>
          </p:spPr>
          <p:txBody>
            <a:bodyPr/>
            <a:lstStyle/>
            <a:p/>
          </p:txBody>
        </p:sp>
        <p:sp>
          <p:nvSpPr>
            <p:cNvPr id="34" name="pl34"/>
            <p:cNvSpPr/>
            <p:nvPr/>
          </p:nvSpPr>
          <p:spPr>
            <a:xfrm>
              <a:off x="7563565" y="2043118"/>
              <a:ext cx="252628" cy="0"/>
            </a:xfrm>
            <a:custGeom>
              <a:avLst/>
              <a:pathLst>
                <a:path w="252628" h="0">
                  <a:moveTo>
                    <a:pt x="0" y="0"/>
                  </a:moveTo>
                  <a:lnTo>
                    <a:pt x="63157" y="0"/>
                  </a:lnTo>
                  <a:lnTo>
                    <a:pt x="126314" y="0"/>
                  </a:lnTo>
                  <a:lnTo>
                    <a:pt x="126314" y="0"/>
                  </a:lnTo>
                  <a:lnTo>
                    <a:pt x="189471" y="0"/>
                  </a:lnTo>
                  <a:lnTo>
                    <a:pt x="189471" y="0"/>
                  </a:lnTo>
                  <a:lnTo>
                    <a:pt x="252628" y="0"/>
                  </a:lnTo>
                </a:path>
              </a:pathLst>
            </a:custGeom>
            <a:ln w="108405" cap="flat">
              <a:solidFill>
                <a:srgbClr val="E8E8E8">
                  <a:alpha val="100000"/>
                </a:srgbClr>
              </a:solidFill>
              <a:prstDash val="solid"/>
              <a:round/>
            </a:ln>
          </p:spPr>
          <p:txBody>
            <a:bodyPr/>
            <a:lstStyle/>
            <a:p/>
          </p:txBody>
        </p:sp>
        <p:sp>
          <p:nvSpPr>
            <p:cNvPr id="35" name="pl35"/>
            <p:cNvSpPr/>
            <p:nvPr/>
          </p:nvSpPr>
          <p:spPr>
            <a:xfrm>
              <a:off x="7689879" y="2343772"/>
              <a:ext cx="189471" cy="0"/>
            </a:xfrm>
            <a:custGeom>
              <a:avLst/>
              <a:pathLst>
                <a:path w="189471" h="0">
                  <a:moveTo>
                    <a:pt x="0" y="0"/>
                  </a:moveTo>
                  <a:lnTo>
                    <a:pt x="63157" y="0"/>
                  </a:lnTo>
                  <a:lnTo>
                    <a:pt x="63157" y="0"/>
                  </a:lnTo>
                  <a:lnTo>
                    <a:pt x="189471" y="0"/>
                  </a:lnTo>
                  <a:lnTo>
                    <a:pt x="189471" y="0"/>
                  </a:lnTo>
                  <a:lnTo>
                    <a:pt x="189471" y="0"/>
                  </a:lnTo>
                  <a:lnTo>
                    <a:pt x="189471" y="0"/>
                  </a:lnTo>
                </a:path>
              </a:pathLst>
            </a:custGeom>
            <a:ln w="108405" cap="flat">
              <a:solidFill>
                <a:srgbClr val="E8E8E8">
                  <a:alpha val="100000"/>
                </a:srgbClr>
              </a:solidFill>
              <a:prstDash val="solid"/>
              <a:round/>
            </a:ln>
          </p:spPr>
          <p:txBody>
            <a:bodyPr/>
            <a:lstStyle/>
            <a:p/>
          </p:txBody>
        </p:sp>
        <p:sp>
          <p:nvSpPr>
            <p:cNvPr id="36" name="pl36"/>
            <p:cNvSpPr/>
            <p:nvPr/>
          </p:nvSpPr>
          <p:spPr>
            <a:xfrm>
              <a:off x="7563565" y="2644426"/>
              <a:ext cx="126314" cy="0"/>
            </a:xfrm>
            <a:custGeom>
              <a:avLst/>
              <a:pathLst>
                <a:path w="126314" h="0">
                  <a:moveTo>
                    <a:pt x="0" y="0"/>
                  </a:moveTo>
                  <a:lnTo>
                    <a:pt x="0" y="0"/>
                  </a:lnTo>
                  <a:lnTo>
                    <a:pt x="63157" y="0"/>
                  </a:lnTo>
                  <a:lnTo>
                    <a:pt x="63157" y="0"/>
                  </a:lnTo>
                  <a:lnTo>
                    <a:pt x="126314" y="0"/>
                  </a:lnTo>
                  <a:lnTo>
                    <a:pt x="126314" y="0"/>
                  </a:lnTo>
                  <a:lnTo>
                    <a:pt x="126314" y="0"/>
                  </a:lnTo>
                </a:path>
              </a:pathLst>
            </a:custGeom>
            <a:ln w="108405" cap="flat">
              <a:solidFill>
                <a:srgbClr val="E8E8E8">
                  <a:alpha val="100000"/>
                </a:srgbClr>
              </a:solidFill>
              <a:prstDash val="solid"/>
              <a:round/>
            </a:ln>
          </p:spPr>
          <p:txBody>
            <a:bodyPr/>
            <a:lstStyle/>
            <a:p/>
          </p:txBody>
        </p:sp>
        <p:sp>
          <p:nvSpPr>
            <p:cNvPr id="37" name="pl37"/>
            <p:cNvSpPr/>
            <p:nvPr/>
          </p:nvSpPr>
          <p:spPr>
            <a:xfrm>
              <a:off x="6300424" y="2945079"/>
              <a:ext cx="1389454" cy="0"/>
            </a:xfrm>
            <a:custGeom>
              <a:avLst/>
              <a:pathLst>
                <a:path w="1389454" h="0">
                  <a:moveTo>
                    <a:pt x="0" y="0"/>
                  </a:moveTo>
                  <a:lnTo>
                    <a:pt x="694727" y="0"/>
                  </a:lnTo>
                  <a:lnTo>
                    <a:pt x="947355" y="0"/>
                  </a:lnTo>
                  <a:lnTo>
                    <a:pt x="1073669" y="0"/>
                  </a:lnTo>
                  <a:lnTo>
                    <a:pt x="1136826" y="0"/>
                  </a:lnTo>
                  <a:lnTo>
                    <a:pt x="1199983" y="0"/>
                  </a:lnTo>
                  <a:lnTo>
                    <a:pt x="1389454" y="0"/>
                  </a:lnTo>
                </a:path>
              </a:pathLst>
            </a:custGeom>
            <a:ln w="108405" cap="flat">
              <a:solidFill>
                <a:srgbClr val="E8E8E8">
                  <a:alpha val="100000"/>
                </a:srgbClr>
              </a:solidFill>
              <a:prstDash val="solid"/>
              <a:round/>
            </a:ln>
          </p:spPr>
          <p:txBody>
            <a:bodyPr/>
            <a:lstStyle/>
            <a:p/>
          </p:txBody>
        </p:sp>
        <p:sp>
          <p:nvSpPr>
            <p:cNvPr id="38" name="pl38"/>
            <p:cNvSpPr/>
            <p:nvPr/>
          </p:nvSpPr>
          <p:spPr>
            <a:xfrm>
              <a:off x="7121466" y="3245733"/>
              <a:ext cx="189471" cy="0"/>
            </a:xfrm>
            <a:custGeom>
              <a:avLst/>
              <a:pathLst>
                <a:path w="189471" h="0">
                  <a:moveTo>
                    <a:pt x="0" y="0"/>
                  </a:moveTo>
                  <a:lnTo>
                    <a:pt x="63157" y="0"/>
                  </a:lnTo>
                  <a:lnTo>
                    <a:pt x="63157" y="0"/>
                  </a:lnTo>
                  <a:lnTo>
                    <a:pt x="126314" y="0"/>
                  </a:lnTo>
                  <a:lnTo>
                    <a:pt x="126314" y="0"/>
                  </a:lnTo>
                  <a:lnTo>
                    <a:pt x="189471" y="0"/>
                  </a:lnTo>
                  <a:lnTo>
                    <a:pt x="189471" y="0"/>
                  </a:lnTo>
                </a:path>
              </a:pathLst>
            </a:custGeom>
            <a:ln w="108405" cap="flat">
              <a:solidFill>
                <a:srgbClr val="E8E8E8">
                  <a:alpha val="100000"/>
                </a:srgbClr>
              </a:solidFill>
              <a:prstDash val="solid"/>
              <a:round/>
            </a:ln>
          </p:spPr>
          <p:txBody>
            <a:bodyPr/>
            <a:lstStyle/>
            <a:p/>
          </p:txBody>
        </p:sp>
        <p:sp>
          <p:nvSpPr>
            <p:cNvPr id="39" name="pl39"/>
            <p:cNvSpPr/>
            <p:nvPr/>
          </p:nvSpPr>
          <p:spPr>
            <a:xfrm>
              <a:off x="7058309" y="3546387"/>
              <a:ext cx="821041" cy="0"/>
            </a:xfrm>
            <a:custGeom>
              <a:avLst/>
              <a:pathLst>
                <a:path w="821041" h="0">
                  <a:moveTo>
                    <a:pt x="0" y="0"/>
                  </a:moveTo>
                  <a:lnTo>
                    <a:pt x="252628" y="0"/>
                  </a:lnTo>
                  <a:lnTo>
                    <a:pt x="252628" y="0"/>
                  </a:lnTo>
                  <a:lnTo>
                    <a:pt x="252628" y="0"/>
                  </a:lnTo>
                  <a:lnTo>
                    <a:pt x="315785" y="0"/>
                  </a:lnTo>
                  <a:lnTo>
                    <a:pt x="568413" y="0"/>
                  </a:lnTo>
                  <a:lnTo>
                    <a:pt x="821041" y="0"/>
                  </a:lnTo>
                </a:path>
              </a:pathLst>
            </a:custGeom>
            <a:ln w="108405" cap="flat">
              <a:solidFill>
                <a:srgbClr val="E8E8E8">
                  <a:alpha val="100000"/>
                </a:srgbClr>
              </a:solidFill>
              <a:prstDash val="solid"/>
              <a:round/>
            </a:ln>
          </p:spPr>
          <p:txBody>
            <a:bodyPr/>
            <a:lstStyle/>
            <a:p/>
          </p:txBody>
        </p:sp>
        <p:sp>
          <p:nvSpPr>
            <p:cNvPr id="40" name="pl40"/>
            <p:cNvSpPr/>
            <p:nvPr/>
          </p:nvSpPr>
          <p:spPr>
            <a:xfrm>
              <a:off x="6174110" y="3847041"/>
              <a:ext cx="1263140" cy="0"/>
            </a:xfrm>
            <a:custGeom>
              <a:avLst/>
              <a:pathLst>
                <a:path w="1263140" h="0">
                  <a:moveTo>
                    <a:pt x="0" y="0"/>
                  </a:moveTo>
                  <a:lnTo>
                    <a:pt x="252628" y="0"/>
                  </a:lnTo>
                  <a:lnTo>
                    <a:pt x="631570" y="0"/>
                  </a:lnTo>
                  <a:lnTo>
                    <a:pt x="821041" y="0"/>
                  </a:lnTo>
                  <a:lnTo>
                    <a:pt x="821041" y="0"/>
                  </a:lnTo>
                  <a:lnTo>
                    <a:pt x="1010512" y="0"/>
                  </a:lnTo>
                  <a:lnTo>
                    <a:pt x="1263140" y="0"/>
                  </a:lnTo>
                </a:path>
              </a:pathLst>
            </a:custGeom>
            <a:ln w="108405" cap="flat">
              <a:solidFill>
                <a:srgbClr val="E8E8E8">
                  <a:alpha val="100000"/>
                </a:srgbClr>
              </a:solidFill>
              <a:prstDash val="solid"/>
              <a:round/>
            </a:ln>
          </p:spPr>
          <p:txBody>
            <a:bodyPr/>
            <a:lstStyle/>
            <a:p/>
          </p:txBody>
        </p:sp>
        <p:sp>
          <p:nvSpPr>
            <p:cNvPr id="41" name="pl41"/>
            <p:cNvSpPr/>
            <p:nvPr/>
          </p:nvSpPr>
          <p:spPr>
            <a:xfrm>
              <a:off x="6616210" y="4147694"/>
              <a:ext cx="947355" cy="0"/>
            </a:xfrm>
            <a:custGeom>
              <a:avLst/>
              <a:pathLst>
                <a:path w="947355" h="0">
                  <a:moveTo>
                    <a:pt x="0" y="0"/>
                  </a:moveTo>
                  <a:lnTo>
                    <a:pt x="63157" y="0"/>
                  </a:lnTo>
                  <a:lnTo>
                    <a:pt x="189471" y="0"/>
                  </a:lnTo>
                  <a:lnTo>
                    <a:pt x="189471" y="0"/>
                  </a:lnTo>
                  <a:lnTo>
                    <a:pt x="315785" y="0"/>
                  </a:lnTo>
                  <a:lnTo>
                    <a:pt x="378942" y="0"/>
                  </a:lnTo>
                  <a:lnTo>
                    <a:pt x="947355" y="0"/>
                  </a:lnTo>
                </a:path>
              </a:pathLst>
            </a:custGeom>
            <a:ln w="108405" cap="flat">
              <a:solidFill>
                <a:srgbClr val="E8E8E8">
                  <a:alpha val="100000"/>
                </a:srgbClr>
              </a:solidFill>
              <a:prstDash val="solid"/>
              <a:round/>
            </a:ln>
          </p:spPr>
          <p:txBody>
            <a:bodyPr/>
            <a:lstStyle/>
            <a:p/>
          </p:txBody>
        </p:sp>
        <p:sp>
          <p:nvSpPr>
            <p:cNvPr id="42" name="pl42"/>
            <p:cNvSpPr/>
            <p:nvPr/>
          </p:nvSpPr>
          <p:spPr>
            <a:xfrm>
              <a:off x="6616210" y="4448348"/>
              <a:ext cx="1136826" cy="0"/>
            </a:xfrm>
            <a:custGeom>
              <a:avLst/>
              <a:pathLst>
                <a:path w="1136826" h="0">
                  <a:moveTo>
                    <a:pt x="0" y="0"/>
                  </a:moveTo>
                  <a:lnTo>
                    <a:pt x="252628" y="0"/>
                  </a:lnTo>
                  <a:lnTo>
                    <a:pt x="315785" y="0"/>
                  </a:lnTo>
                  <a:lnTo>
                    <a:pt x="315785" y="0"/>
                  </a:lnTo>
                  <a:lnTo>
                    <a:pt x="315785" y="0"/>
                  </a:lnTo>
                  <a:lnTo>
                    <a:pt x="378942" y="0"/>
                  </a:lnTo>
                  <a:lnTo>
                    <a:pt x="1136826" y="0"/>
                  </a:lnTo>
                </a:path>
              </a:pathLst>
            </a:custGeom>
            <a:ln w="108405" cap="flat">
              <a:solidFill>
                <a:srgbClr val="E8E8E8">
                  <a:alpha val="100000"/>
                </a:srgbClr>
              </a:solidFill>
              <a:prstDash val="solid"/>
              <a:round/>
            </a:ln>
          </p:spPr>
          <p:txBody>
            <a:bodyPr/>
            <a:lstStyle/>
            <a:p/>
          </p:txBody>
        </p:sp>
        <p:sp>
          <p:nvSpPr>
            <p:cNvPr id="43" name="pl43"/>
            <p:cNvSpPr/>
            <p:nvPr/>
          </p:nvSpPr>
          <p:spPr>
            <a:xfrm>
              <a:off x="4658342" y="4749002"/>
              <a:ext cx="1452611" cy="0"/>
            </a:xfrm>
            <a:custGeom>
              <a:avLst/>
              <a:pathLst>
                <a:path w="1452611" h="0">
                  <a:moveTo>
                    <a:pt x="0" y="0"/>
                  </a:moveTo>
                  <a:lnTo>
                    <a:pt x="126314" y="0"/>
                  </a:lnTo>
                  <a:lnTo>
                    <a:pt x="315785" y="0"/>
                  </a:lnTo>
                  <a:lnTo>
                    <a:pt x="378942" y="0"/>
                  </a:lnTo>
                  <a:lnTo>
                    <a:pt x="694727" y="0"/>
                  </a:lnTo>
                  <a:lnTo>
                    <a:pt x="947355" y="0"/>
                  </a:lnTo>
                  <a:lnTo>
                    <a:pt x="1452611" y="0"/>
                  </a:lnTo>
                </a:path>
              </a:pathLst>
            </a:custGeom>
            <a:ln w="108405" cap="flat">
              <a:solidFill>
                <a:srgbClr val="E8E8E8">
                  <a:alpha val="100000"/>
                </a:srgbClr>
              </a:solidFill>
              <a:prstDash val="solid"/>
              <a:round/>
            </a:ln>
          </p:spPr>
          <p:txBody>
            <a:bodyPr/>
            <a:lstStyle/>
            <a:p/>
          </p:txBody>
        </p:sp>
        <p:sp>
          <p:nvSpPr>
            <p:cNvPr id="44" name="pl44"/>
            <p:cNvSpPr/>
            <p:nvPr/>
          </p:nvSpPr>
          <p:spPr>
            <a:xfrm>
              <a:off x="5479383" y="5049656"/>
              <a:ext cx="1073669" cy="0"/>
            </a:xfrm>
            <a:custGeom>
              <a:avLst/>
              <a:pathLst>
                <a:path w="1073669" h="0">
                  <a:moveTo>
                    <a:pt x="0" y="0"/>
                  </a:moveTo>
                  <a:lnTo>
                    <a:pt x="315785" y="0"/>
                  </a:lnTo>
                  <a:lnTo>
                    <a:pt x="631570" y="0"/>
                  </a:lnTo>
                  <a:lnTo>
                    <a:pt x="631570" y="0"/>
                  </a:lnTo>
                  <a:lnTo>
                    <a:pt x="631570" y="0"/>
                  </a:lnTo>
                  <a:lnTo>
                    <a:pt x="631570" y="0"/>
                  </a:lnTo>
                  <a:lnTo>
                    <a:pt x="1073669" y="0"/>
                  </a:lnTo>
                </a:path>
              </a:pathLst>
            </a:custGeom>
            <a:ln w="108405" cap="flat">
              <a:solidFill>
                <a:srgbClr val="E8E8E8">
                  <a:alpha val="100000"/>
                </a:srgbClr>
              </a:solidFill>
              <a:prstDash val="solid"/>
              <a:round/>
            </a:ln>
          </p:spPr>
          <p:txBody>
            <a:bodyPr/>
            <a:lstStyle/>
            <a:p/>
          </p:txBody>
        </p:sp>
        <p:sp>
          <p:nvSpPr>
            <p:cNvPr id="45" name="pl45"/>
            <p:cNvSpPr/>
            <p:nvPr/>
          </p:nvSpPr>
          <p:spPr>
            <a:xfrm>
              <a:off x="5858325" y="5350309"/>
              <a:ext cx="757884" cy="0"/>
            </a:xfrm>
            <a:custGeom>
              <a:avLst/>
              <a:pathLst>
                <a:path w="757884" h="0">
                  <a:moveTo>
                    <a:pt x="0" y="0"/>
                  </a:moveTo>
                  <a:lnTo>
                    <a:pt x="0" y="0"/>
                  </a:lnTo>
                  <a:lnTo>
                    <a:pt x="63157" y="0"/>
                  </a:lnTo>
                  <a:lnTo>
                    <a:pt x="126314" y="0"/>
                  </a:lnTo>
                  <a:lnTo>
                    <a:pt x="442099" y="0"/>
                  </a:lnTo>
                  <a:lnTo>
                    <a:pt x="505256" y="0"/>
                  </a:lnTo>
                  <a:lnTo>
                    <a:pt x="757884" y="0"/>
                  </a:lnTo>
                </a:path>
              </a:pathLst>
            </a:custGeom>
            <a:ln w="108405" cap="flat">
              <a:solidFill>
                <a:srgbClr val="E8E8E8">
                  <a:alpha val="100000"/>
                </a:srgbClr>
              </a:solidFill>
              <a:prstDash val="solid"/>
              <a:round/>
            </a:ln>
          </p:spPr>
          <p:txBody>
            <a:bodyPr/>
            <a:lstStyle/>
            <a:p/>
          </p:txBody>
        </p:sp>
        <p:sp>
          <p:nvSpPr>
            <p:cNvPr id="46" name="pl46"/>
            <p:cNvSpPr/>
            <p:nvPr/>
          </p:nvSpPr>
          <p:spPr>
            <a:xfrm>
              <a:off x="5479383" y="5650963"/>
              <a:ext cx="884198" cy="0"/>
            </a:xfrm>
            <a:custGeom>
              <a:avLst/>
              <a:pathLst>
                <a:path w="884198" h="0">
                  <a:moveTo>
                    <a:pt x="0" y="0"/>
                  </a:moveTo>
                  <a:lnTo>
                    <a:pt x="694727" y="0"/>
                  </a:lnTo>
                  <a:lnTo>
                    <a:pt x="694727" y="0"/>
                  </a:lnTo>
                  <a:lnTo>
                    <a:pt x="694727" y="0"/>
                  </a:lnTo>
                  <a:lnTo>
                    <a:pt x="694727" y="0"/>
                  </a:lnTo>
                  <a:lnTo>
                    <a:pt x="821041" y="0"/>
                  </a:lnTo>
                  <a:lnTo>
                    <a:pt x="884198" y="0"/>
                  </a:lnTo>
                </a:path>
              </a:pathLst>
            </a:custGeom>
            <a:ln w="108405" cap="flat">
              <a:solidFill>
                <a:srgbClr val="E8E8E8">
                  <a:alpha val="100000"/>
                </a:srgbClr>
              </a:solidFill>
              <a:prstDash val="solid"/>
              <a:round/>
            </a:ln>
          </p:spPr>
          <p:txBody>
            <a:bodyPr/>
            <a:lstStyle/>
            <a:p/>
          </p:txBody>
        </p:sp>
        <p:sp>
          <p:nvSpPr>
            <p:cNvPr id="47" name="pt47"/>
            <p:cNvSpPr/>
            <p:nvPr/>
          </p:nvSpPr>
          <p:spPr>
            <a:xfrm>
              <a:off x="5348569"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032784"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653842"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4780156"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601197"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4969627"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106453"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622222"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559065"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559065"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622222"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685379"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685379"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85379"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548553"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474883"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790668"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106453"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106453"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106453"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106453"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748536"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495908"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748536"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748536"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874850"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748536"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811693"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611710"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295924"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359082"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980139"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916982"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853825"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853825"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74850"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811693"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874850"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874850"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874850"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874850"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874850"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874850"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369594"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306437"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306437"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622222"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306437"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053809"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811693"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811693"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622222"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748536"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811693"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874850"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874850"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306437"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306437"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243280"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243280"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180123"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80123"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11696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180123"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422239"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169610"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432751"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801181"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990652"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990652"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559065"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6801181"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6674867"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990652"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611710"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6801181"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6927495"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811693"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748536"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622222"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559065"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685379"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685379"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748536"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748536"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6927495"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6864338"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6927495"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6990652"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6927495"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6611710"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874850"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685379"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748536"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874850"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874850"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874850"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748536"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6359082"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6295924"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6169610"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6169610"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6169610"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6169610"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5474883"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495908"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6990652"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243280"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6295924"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432751"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369594"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685379"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622222"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748536"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7243280"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80123"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6801181"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7811693"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811693"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5294367" y="469029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7" name="pt167"/>
            <p:cNvSpPr/>
            <p:nvPr/>
          </p:nvSpPr>
          <p:spPr>
            <a:xfrm>
              <a:off x="4915424" y="469029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8" name="pt168"/>
            <p:cNvSpPr/>
            <p:nvPr/>
          </p:nvSpPr>
          <p:spPr>
            <a:xfrm>
              <a:off x="6052251" y="469029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9" name="pt169"/>
            <p:cNvSpPr/>
            <p:nvPr/>
          </p:nvSpPr>
          <p:spPr>
            <a:xfrm>
              <a:off x="7568020" y="25857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0" name="pt170"/>
            <p:cNvSpPr/>
            <p:nvPr/>
          </p:nvSpPr>
          <p:spPr>
            <a:xfrm>
              <a:off x="7631177" y="25857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1" name="pt171"/>
            <p:cNvSpPr/>
            <p:nvPr/>
          </p:nvSpPr>
          <p:spPr>
            <a:xfrm>
              <a:off x="7631177" y="25857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2" name="pt172"/>
            <p:cNvSpPr/>
            <p:nvPr/>
          </p:nvSpPr>
          <p:spPr>
            <a:xfrm>
              <a:off x="6494350" y="499095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3" name="pt173"/>
            <p:cNvSpPr/>
            <p:nvPr/>
          </p:nvSpPr>
          <p:spPr>
            <a:xfrm>
              <a:off x="6052251" y="499095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4" name="pt174"/>
            <p:cNvSpPr/>
            <p:nvPr/>
          </p:nvSpPr>
          <p:spPr>
            <a:xfrm>
              <a:off x="6052251" y="499095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5" name="pt175"/>
            <p:cNvSpPr/>
            <p:nvPr/>
          </p:nvSpPr>
          <p:spPr>
            <a:xfrm>
              <a:off x="7694334" y="13831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6" name="pt176"/>
            <p:cNvSpPr/>
            <p:nvPr/>
          </p:nvSpPr>
          <p:spPr>
            <a:xfrm>
              <a:off x="7694334" y="13831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7757491" y="13831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6557507" y="529160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9" name="pt179"/>
            <p:cNvSpPr/>
            <p:nvPr/>
          </p:nvSpPr>
          <p:spPr>
            <a:xfrm>
              <a:off x="5799623" y="529160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0" name="pt180"/>
            <p:cNvSpPr/>
            <p:nvPr/>
          </p:nvSpPr>
          <p:spPr>
            <a:xfrm>
              <a:off x="5799623" y="529160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1" name="pt181"/>
            <p:cNvSpPr/>
            <p:nvPr/>
          </p:nvSpPr>
          <p:spPr>
            <a:xfrm>
              <a:off x="7820648" y="7818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2" name="pt182"/>
            <p:cNvSpPr/>
            <p:nvPr/>
          </p:nvSpPr>
          <p:spPr>
            <a:xfrm>
              <a:off x="7820648" y="7818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3" name="pt183"/>
            <p:cNvSpPr/>
            <p:nvPr/>
          </p:nvSpPr>
          <p:spPr>
            <a:xfrm>
              <a:off x="7820648" y="7818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4" name="pt184"/>
            <p:cNvSpPr/>
            <p:nvPr/>
          </p:nvSpPr>
          <p:spPr>
            <a:xfrm>
              <a:off x="7820648" y="34876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5" name="pt185"/>
            <p:cNvSpPr/>
            <p:nvPr/>
          </p:nvSpPr>
          <p:spPr>
            <a:xfrm>
              <a:off x="7252234" y="34876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6" name="pt186"/>
            <p:cNvSpPr/>
            <p:nvPr/>
          </p:nvSpPr>
          <p:spPr>
            <a:xfrm>
              <a:off x="6999606" y="34876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7" name="pt187"/>
            <p:cNvSpPr/>
            <p:nvPr/>
          </p:nvSpPr>
          <p:spPr>
            <a:xfrm>
              <a:off x="7757491" y="108245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8" name="pt188"/>
            <p:cNvSpPr/>
            <p:nvPr/>
          </p:nvSpPr>
          <p:spPr>
            <a:xfrm>
              <a:off x="7820648" y="108245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9" name="pt189"/>
            <p:cNvSpPr/>
            <p:nvPr/>
          </p:nvSpPr>
          <p:spPr>
            <a:xfrm>
              <a:off x="7820648" y="108245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0" name="pt190"/>
            <p:cNvSpPr/>
            <p:nvPr/>
          </p:nvSpPr>
          <p:spPr>
            <a:xfrm>
              <a:off x="7252234" y="31870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1" name="pt191"/>
            <p:cNvSpPr/>
            <p:nvPr/>
          </p:nvSpPr>
          <p:spPr>
            <a:xfrm>
              <a:off x="7125920" y="31870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2" name="pt192"/>
            <p:cNvSpPr/>
            <p:nvPr/>
          </p:nvSpPr>
          <p:spPr>
            <a:xfrm>
              <a:off x="7062763" y="31870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3" name="pt193"/>
            <p:cNvSpPr/>
            <p:nvPr/>
          </p:nvSpPr>
          <p:spPr>
            <a:xfrm>
              <a:off x="7125920" y="37883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4" name="pt194"/>
            <p:cNvSpPr/>
            <p:nvPr/>
          </p:nvSpPr>
          <p:spPr>
            <a:xfrm>
              <a:off x="6936449" y="37883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5" name="pt195"/>
            <p:cNvSpPr/>
            <p:nvPr/>
          </p:nvSpPr>
          <p:spPr>
            <a:xfrm>
              <a:off x="6936449" y="37883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6" name="pt196"/>
            <p:cNvSpPr/>
            <p:nvPr/>
          </p:nvSpPr>
          <p:spPr>
            <a:xfrm>
              <a:off x="7504863" y="40889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7" name="pt197"/>
            <p:cNvSpPr/>
            <p:nvPr/>
          </p:nvSpPr>
          <p:spPr>
            <a:xfrm>
              <a:off x="6746978" y="40889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8" name="pt198"/>
            <p:cNvSpPr/>
            <p:nvPr/>
          </p:nvSpPr>
          <p:spPr>
            <a:xfrm>
              <a:off x="6873292" y="40889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9" name="pt199"/>
            <p:cNvSpPr/>
            <p:nvPr/>
          </p:nvSpPr>
          <p:spPr>
            <a:xfrm>
              <a:off x="7757491" y="19844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0" name="pt200"/>
            <p:cNvSpPr/>
            <p:nvPr/>
          </p:nvSpPr>
          <p:spPr>
            <a:xfrm>
              <a:off x="7631177" y="19844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1" name="pt201"/>
            <p:cNvSpPr/>
            <p:nvPr/>
          </p:nvSpPr>
          <p:spPr>
            <a:xfrm>
              <a:off x="7694334" y="19844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7694334" y="438964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6873292" y="438964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6557507" y="438964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7820648" y="22850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7820648" y="22850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7694334" y="22850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6304879" y="55922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6115408" y="55922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5420681" y="55922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7441706" y="28863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7315392" y="28863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7631177" y="28863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7568020" y="16837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7757491" y="16837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7757491" y="16837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tx217"/>
            <p:cNvSpPr/>
            <p:nvPr/>
          </p:nvSpPr>
          <p:spPr>
            <a:xfrm>
              <a:off x="508182" y="5586223"/>
              <a:ext cx="740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Timor-Leste</a:t>
              </a:r>
            </a:p>
          </p:txBody>
        </p:sp>
        <p:sp>
          <p:nvSpPr>
            <p:cNvPr id="218" name="tx218"/>
            <p:cNvSpPr/>
            <p:nvPr/>
          </p:nvSpPr>
          <p:spPr>
            <a:xfrm>
              <a:off x="836909" y="5285570"/>
              <a:ext cx="411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Bolivia</a:t>
              </a:r>
            </a:p>
          </p:txBody>
        </p:sp>
        <p:sp>
          <p:nvSpPr>
            <p:cNvPr id="219" name="tx219"/>
            <p:cNvSpPr/>
            <p:nvPr/>
          </p:nvSpPr>
          <p:spPr>
            <a:xfrm>
              <a:off x="588192" y="4984916"/>
              <a:ext cx="6601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Azerbaijan</a:t>
              </a:r>
            </a:p>
          </p:txBody>
        </p:sp>
        <p:sp>
          <p:nvSpPr>
            <p:cNvPr id="220" name="tx220"/>
            <p:cNvSpPr/>
            <p:nvPr/>
          </p:nvSpPr>
          <p:spPr>
            <a:xfrm>
              <a:off x="813317" y="4684262"/>
              <a:ext cx="435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Angola</a:t>
              </a:r>
            </a:p>
          </p:txBody>
        </p:sp>
        <p:sp>
          <p:nvSpPr>
            <p:cNvPr id="221" name="tx221"/>
            <p:cNvSpPr/>
            <p:nvPr/>
          </p:nvSpPr>
          <p:spPr>
            <a:xfrm>
              <a:off x="720231" y="4383609"/>
              <a:ext cx="5281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Moldova</a:t>
              </a:r>
            </a:p>
          </p:txBody>
        </p:sp>
        <p:sp>
          <p:nvSpPr>
            <p:cNvPr id="222" name="tx222"/>
            <p:cNvSpPr/>
            <p:nvPr/>
          </p:nvSpPr>
          <p:spPr>
            <a:xfrm>
              <a:off x="821364" y="4082955"/>
              <a:ext cx="4270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Kiribati</a:t>
              </a:r>
            </a:p>
          </p:txBody>
        </p:sp>
        <p:sp>
          <p:nvSpPr>
            <p:cNvPr id="223" name="tx223"/>
            <p:cNvSpPr/>
            <p:nvPr/>
          </p:nvSpPr>
          <p:spPr>
            <a:xfrm>
              <a:off x="642325" y="3782301"/>
              <a:ext cx="6060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Indonesia</a:t>
              </a:r>
            </a:p>
          </p:txBody>
        </p:sp>
        <p:sp>
          <p:nvSpPr>
            <p:cNvPr id="224" name="tx224"/>
            <p:cNvSpPr/>
            <p:nvPr/>
          </p:nvSpPr>
          <p:spPr>
            <a:xfrm>
              <a:off x="751230" y="3481647"/>
              <a:ext cx="49715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Georgia</a:t>
              </a:r>
            </a:p>
          </p:txBody>
        </p:sp>
        <p:sp>
          <p:nvSpPr>
            <p:cNvPr id="225" name="tx225"/>
            <p:cNvSpPr/>
            <p:nvPr/>
          </p:nvSpPr>
          <p:spPr>
            <a:xfrm>
              <a:off x="642507" y="3180994"/>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Honduras</a:t>
              </a:r>
            </a:p>
          </p:txBody>
        </p:sp>
        <p:sp>
          <p:nvSpPr>
            <p:cNvPr id="226" name="tx226"/>
            <p:cNvSpPr/>
            <p:nvPr/>
          </p:nvSpPr>
          <p:spPr>
            <a:xfrm>
              <a:off x="766957" y="2880340"/>
              <a:ext cx="4814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Ukraine</a:t>
              </a:r>
            </a:p>
          </p:txBody>
        </p:sp>
        <p:sp>
          <p:nvSpPr>
            <p:cNvPr id="227" name="tx227"/>
            <p:cNvSpPr/>
            <p:nvPr/>
          </p:nvSpPr>
          <p:spPr>
            <a:xfrm>
              <a:off x="728095" y="2579686"/>
              <a:ext cx="5202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Armenia</a:t>
              </a:r>
            </a:p>
          </p:txBody>
        </p:sp>
        <p:sp>
          <p:nvSpPr>
            <p:cNvPr id="228" name="tx228"/>
            <p:cNvSpPr/>
            <p:nvPr/>
          </p:nvSpPr>
          <p:spPr>
            <a:xfrm>
              <a:off x="658052" y="2279033"/>
              <a:ext cx="1707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Sri</a:t>
              </a:r>
            </a:p>
          </p:txBody>
        </p:sp>
        <p:sp>
          <p:nvSpPr>
            <p:cNvPr id="229" name="tx229"/>
            <p:cNvSpPr/>
            <p:nvPr/>
          </p:nvSpPr>
          <p:spPr>
            <a:xfrm>
              <a:off x="867633" y="2279033"/>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Lanka</a:t>
              </a:r>
            </a:p>
          </p:txBody>
        </p:sp>
        <p:sp>
          <p:nvSpPr>
            <p:cNvPr id="230" name="tx230"/>
            <p:cNvSpPr/>
            <p:nvPr/>
          </p:nvSpPr>
          <p:spPr>
            <a:xfrm>
              <a:off x="681369" y="1978379"/>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Mongolia</a:t>
              </a:r>
            </a:p>
          </p:txBody>
        </p:sp>
        <p:sp>
          <p:nvSpPr>
            <p:cNvPr id="231" name="tx231"/>
            <p:cNvSpPr/>
            <p:nvPr/>
          </p:nvSpPr>
          <p:spPr>
            <a:xfrm>
              <a:off x="676340" y="1677725"/>
              <a:ext cx="2382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Viet</a:t>
              </a:r>
            </a:p>
          </p:txBody>
        </p:sp>
        <p:sp>
          <p:nvSpPr>
            <p:cNvPr id="232" name="tx232"/>
            <p:cNvSpPr/>
            <p:nvPr/>
          </p:nvSpPr>
          <p:spPr>
            <a:xfrm>
              <a:off x="953403" y="1677725"/>
              <a:ext cx="2949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Nam</a:t>
              </a:r>
            </a:p>
          </p:txBody>
        </p:sp>
        <p:sp>
          <p:nvSpPr>
            <p:cNvPr id="233" name="tx233"/>
            <p:cNvSpPr/>
            <p:nvPr/>
          </p:nvSpPr>
          <p:spPr>
            <a:xfrm>
              <a:off x="805454" y="1377071"/>
              <a:ext cx="4429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Bhutan</a:t>
              </a:r>
            </a:p>
          </p:txBody>
        </p:sp>
        <p:sp>
          <p:nvSpPr>
            <p:cNvPr id="234" name="tx234"/>
            <p:cNvSpPr/>
            <p:nvPr/>
          </p:nvSpPr>
          <p:spPr>
            <a:xfrm>
              <a:off x="758911" y="1076418"/>
              <a:ext cx="48947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Guyana</a:t>
              </a:r>
            </a:p>
          </p:txBody>
        </p:sp>
        <p:sp>
          <p:nvSpPr>
            <p:cNvPr id="235" name="tx235"/>
            <p:cNvSpPr/>
            <p:nvPr/>
          </p:nvSpPr>
          <p:spPr>
            <a:xfrm>
              <a:off x="914359" y="775764"/>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Cuba</a:t>
              </a:r>
            </a:p>
          </p:txBody>
        </p:sp>
        <p:sp>
          <p:nvSpPr>
            <p:cNvPr id="236" name="tx236"/>
            <p:cNvSpPr/>
            <p:nvPr/>
          </p:nvSpPr>
          <p:spPr>
            <a:xfrm>
              <a:off x="1595715"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37" name="tx237"/>
            <p:cNvSpPr/>
            <p:nvPr/>
          </p:nvSpPr>
          <p:spPr>
            <a:xfrm>
              <a:off x="3143551"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38" name="tx238"/>
            <p:cNvSpPr/>
            <p:nvPr/>
          </p:nvSpPr>
          <p:spPr>
            <a:xfrm>
              <a:off x="4722477"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39" name="tx239"/>
            <p:cNvSpPr/>
            <p:nvPr/>
          </p:nvSpPr>
          <p:spPr>
            <a:xfrm>
              <a:off x="6301402"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40" name="tx240"/>
            <p:cNvSpPr/>
            <p:nvPr/>
          </p:nvSpPr>
          <p:spPr>
            <a:xfrm>
              <a:off x="7849238"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41" name="tx241"/>
            <p:cNvSpPr/>
            <p:nvPr/>
          </p:nvSpPr>
          <p:spPr>
            <a:xfrm>
              <a:off x="4353608"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42" name="pt242"/>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44" name="pt244"/>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5" name="tx245"/>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46" name="tx246"/>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47" name="tx247"/>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48" name="tx248"/>
            <p:cNvSpPr/>
            <p:nvPr/>
          </p:nvSpPr>
          <p:spPr>
            <a:xfrm>
              <a:off x="1311019" y="435349"/>
              <a:ext cx="411278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Gavi transition, 2019-2025</a:t>
              </a:r>
            </a:p>
          </p:txBody>
        </p:sp>
        <p:sp>
          <p:nvSpPr>
            <p:cNvPr id="249" name="tx249"/>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50" name="tx250"/>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251" name="tx251"/>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252" name="tx252"/>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MCV1 coverage across years 2019 to 2025 (grey bars), and coverage in specific years (dots), by country. The chart can be used for assessing recovery to pre-pandemic levels and progress beyond 2019.
In 2024, 11 (out of 17) countries had lower coverage than in 2019.
In 2025, 5 countries had lower MCV1 coverage than in 2024.
In 2025, 10 countries had lower coverage than in 2019.</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MCV1 coverage in countries in Gavi transition from lowest to highest coverage, and the rank of the top 10 countries with the most unvaccinated children, based on absolute numbers.
In 2025, MCV1 coverage ranged from 61% in Timor-Leste to 99% in Cuba and Guyana.
8 out of 17 (47%) countries had coverage of at least 90%.
Indonesia had MCV1 coverage of 85% and the highest absolute number of unvaccinated children in the region, followed by Angola.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Timor-Leste and Bolivia had the lowest MCV1 coverage, while Indonesia and Angola had the highest number of unvaccinated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030872" y="2007924"/>
              <a:ext cx="2109001" cy="3877516"/>
            </a:xfrm>
            <a:custGeom>
              <a:avLst/>
              <a:pathLst>
                <a:path w="2109001" h="3877516">
                  <a:moveTo>
                    <a:pt x="126070" y="2439580"/>
                  </a:moveTo>
                  <a:lnTo>
                    <a:pt x="120067" y="2507706"/>
                  </a:lnTo>
                  <a:lnTo>
                    <a:pt x="114063" y="2575832"/>
                  </a:lnTo>
                  <a:lnTo>
                    <a:pt x="108060" y="2643958"/>
                  </a:lnTo>
                  <a:lnTo>
                    <a:pt x="102057" y="2712083"/>
                  </a:lnTo>
                  <a:lnTo>
                    <a:pt x="96053" y="2780209"/>
                  </a:lnTo>
                  <a:lnTo>
                    <a:pt x="90050" y="2848335"/>
                  </a:lnTo>
                  <a:lnTo>
                    <a:pt x="84047" y="2916461"/>
                  </a:lnTo>
                  <a:lnTo>
                    <a:pt x="78043" y="2984587"/>
                  </a:lnTo>
                  <a:lnTo>
                    <a:pt x="72040" y="3052713"/>
                  </a:lnTo>
                  <a:lnTo>
                    <a:pt x="66037" y="3120839"/>
                  </a:lnTo>
                  <a:lnTo>
                    <a:pt x="60033" y="3188965"/>
                  </a:lnTo>
                  <a:lnTo>
                    <a:pt x="54030" y="3257091"/>
                  </a:lnTo>
                  <a:lnTo>
                    <a:pt x="48026" y="3325217"/>
                  </a:lnTo>
                  <a:lnTo>
                    <a:pt x="42023" y="3393343"/>
                  </a:lnTo>
                  <a:lnTo>
                    <a:pt x="36020" y="3461469"/>
                  </a:lnTo>
                  <a:lnTo>
                    <a:pt x="30016" y="3529595"/>
                  </a:lnTo>
                  <a:lnTo>
                    <a:pt x="24013" y="3597721"/>
                  </a:lnTo>
                  <a:lnTo>
                    <a:pt x="18010" y="3665847"/>
                  </a:lnTo>
                  <a:lnTo>
                    <a:pt x="12006" y="3733972"/>
                  </a:lnTo>
                  <a:lnTo>
                    <a:pt x="6003" y="3802098"/>
                  </a:lnTo>
                  <a:lnTo>
                    <a:pt x="0" y="3870224"/>
                  </a:lnTo>
                  <a:lnTo>
                    <a:pt x="65741" y="3874893"/>
                  </a:lnTo>
                  <a:lnTo>
                    <a:pt x="131604" y="3877325"/>
                  </a:lnTo>
                  <a:lnTo>
                    <a:pt x="197511" y="3877516"/>
                  </a:lnTo>
                  <a:lnTo>
                    <a:pt x="263387" y="3875468"/>
                  </a:lnTo>
                  <a:lnTo>
                    <a:pt x="329154" y="3871182"/>
                  </a:lnTo>
                  <a:lnTo>
                    <a:pt x="394739" y="3864662"/>
                  </a:lnTo>
                  <a:lnTo>
                    <a:pt x="460063" y="3855918"/>
                  </a:lnTo>
                  <a:lnTo>
                    <a:pt x="525053" y="3844958"/>
                  </a:lnTo>
                  <a:lnTo>
                    <a:pt x="589633" y="3831796"/>
                  </a:lnTo>
                  <a:lnTo>
                    <a:pt x="653728" y="3816446"/>
                  </a:lnTo>
                  <a:lnTo>
                    <a:pt x="717264" y="3798927"/>
                  </a:lnTo>
                  <a:lnTo>
                    <a:pt x="780169" y="3779259"/>
                  </a:lnTo>
                  <a:lnTo>
                    <a:pt x="842368" y="3757464"/>
                  </a:lnTo>
                  <a:lnTo>
                    <a:pt x="903791" y="3733567"/>
                  </a:lnTo>
                  <a:lnTo>
                    <a:pt x="964366" y="3707597"/>
                  </a:lnTo>
                  <a:lnTo>
                    <a:pt x="1024023" y="3679582"/>
                  </a:lnTo>
                  <a:lnTo>
                    <a:pt x="1082694" y="3649557"/>
                  </a:lnTo>
                  <a:lnTo>
                    <a:pt x="1140310" y="3617554"/>
                  </a:lnTo>
                  <a:lnTo>
                    <a:pt x="1196805" y="3583612"/>
                  </a:lnTo>
                  <a:lnTo>
                    <a:pt x="1252114" y="3547769"/>
                  </a:lnTo>
                  <a:lnTo>
                    <a:pt x="1306173" y="3510067"/>
                  </a:lnTo>
                  <a:lnTo>
                    <a:pt x="1358919" y="3470550"/>
                  </a:lnTo>
                  <a:lnTo>
                    <a:pt x="1410292" y="3429263"/>
                  </a:lnTo>
                  <a:lnTo>
                    <a:pt x="1460231" y="3386253"/>
                  </a:lnTo>
                  <a:lnTo>
                    <a:pt x="1508680" y="3341571"/>
                  </a:lnTo>
                  <a:lnTo>
                    <a:pt x="1555582" y="3295268"/>
                  </a:lnTo>
                  <a:lnTo>
                    <a:pt x="1600884" y="3247398"/>
                  </a:lnTo>
                  <a:lnTo>
                    <a:pt x="1644532" y="3198015"/>
                  </a:lnTo>
                  <a:lnTo>
                    <a:pt x="1686477" y="3147178"/>
                  </a:lnTo>
                  <a:lnTo>
                    <a:pt x="1726669" y="3094944"/>
                  </a:lnTo>
                  <a:lnTo>
                    <a:pt x="1765063" y="3041375"/>
                  </a:lnTo>
                  <a:lnTo>
                    <a:pt x="1801614" y="2986532"/>
                  </a:lnTo>
                  <a:lnTo>
                    <a:pt x="1836280" y="2930477"/>
                  </a:lnTo>
                  <a:lnTo>
                    <a:pt x="1869021" y="2873278"/>
                  </a:lnTo>
                  <a:lnTo>
                    <a:pt x="1899799" y="2814998"/>
                  </a:lnTo>
                  <a:lnTo>
                    <a:pt x="1928578" y="2755706"/>
                  </a:lnTo>
                  <a:lnTo>
                    <a:pt x="1955325" y="2695470"/>
                  </a:lnTo>
                  <a:lnTo>
                    <a:pt x="1980010" y="2634360"/>
                  </a:lnTo>
                  <a:lnTo>
                    <a:pt x="2002603" y="2572446"/>
                  </a:lnTo>
                  <a:lnTo>
                    <a:pt x="2023079" y="2509800"/>
                  </a:lnTo>
                  <a:lnTo>
                    <a:pt x="2041414" y="2446494"/>
                  </a:lnTo>
                  <a:lnTo>
                    <a:pt x="2057586" y="2382601"/>
                  </a:lnTo>
                  <a:lnTo>
                    <a:pt x="2071578" y="2318196"/>
                  </a:lnTo>
                  <a:lnTo>
                    <a:pt x="2083372" y="2253353"/>
                  </a:lnTo>
                  <a:lnTo>
                    <a:pt x="2092956" y="2188146"/>
                  </a:lnTo>
                  <a:lnTo>
                    <a:pt x="2100318" y="2122651"/>
                  </a:lnTo>
                  <a:lnTo>
                    <a:pt x="2105450" y="2056944"/>
                  </a:lnTo>
                  <a:lnTo>
                    <a:pt x="2108345" y="1991100"/>
                  </a:lnTo>
                  <a:lnTo>
                    <a:pt x="2109001" y="1925196"/>
                  </a:lnTo>
                  <a:lnTo>
                    <a:pt x="2107417" y="1859307"/>
                  </a:lnTo>
                  <a:lnTo>
                    <a:pt x="2103594" y="1793511"/>
                  </a:lnTo>
                  <a:lnTo>
                    <a:pt x="2097537" y="1727882"/>
                  </a:lnTo>
                  <a:lnTo>
                    <a:pt x="2089253" y="1662498"/>
                  </a:lnTo>
                  <a:lnTo>
                    <a:pt x="2078752" y="1597432"/>
                  </a:lnTo>
                  <a:lnTo>
                    <a:pt x="2066045" y="1532761"/>
                  </a:lnTo>
                  <a:lnTo>
                    <a:pt x="2051147" y="1468560"/>
                  </a:lnTo>
                  <a:lnTo>
                    <a:pt x="2034076" y="1404902"/>
                  </a:lnTo>
                  <a:lnTo>
                    <a:pt x="2014851" y="1341860"/>
                  </a:lnTo>
                  <a:lnTo>
                    <a:pt x="1993494" y="1279509"/>
                  </a:lnTo>
                  <a:lnTo>
                    <a:pt x="1970031" y="1217920"/>
                  </a:lnTo>
                  <a:lnTo>
                    <a:pt x="1944488" y="1157163"/>
                  </a:lnTo>
                  <a:lnTo>
                    <a:pt x="1916895" y="1097310"/>
                  </a:lnTo>
                  <a:lnTo>
                    <a:pt x="1887283" y="1038429"/>
                  </a:lnTo>
                  <a:lnTo>
                    <a:pt x="1855688" y="980589"/>
                  </a:lnTo>
                  <a:lnTo>
                    <a:pt x="1822144" y="923856"/>
                  </a:lnTo>
                  <a:lnTo>
                    <a:pt x="1786692" y="868296"/>
                  </a:lnTo>
                  <a:lnTo>
                    <a:pt x="1749372" y="813973"/>
                  </a:lnTo>
                  <a:lnTo>
                    <a:pt x="1710227" y="760950"/>
                  </a:lnTo>
                  <a:lnTo>
                    <a:pt x="1669302" y="709288"/>
                  </a:lnTo>
                  <a:lnTo>
                    <a:pt x="1626646" y="659046"/>
                  </a:lnTo>
                  <a:lnTo>
                    <a:pt x="1582306" y="610284"/>
                  </a:lnTo>
                  <a:lnTo>
                    <a:pt x="1536335" y="563056"/>
                  </a:lnTo>
                  <a:lnTo>
                    <a:pt x="1488785" y="517419"/>
                  </a:lnTo>
                  <a:lnTo>
                    <a:pt x="1439711" y="473424"/>
                  </a:lnTo>
                  <a:lnTo>
                    <a:pt x="1389170" y="431122"/>
                  </a:lnTo>
                  <a:lnTo>
                    <a:pt x="1337221" y="390563"/>
                  </a:lnTo>
                  <a:lnTo>
                    <a:pt x="1283924" y="351792"/>
                  </a:lnTo>
                  <a:lnTo>
                    <a:pt x="1229339" y="314856"/>
                  </a:lnTo>
                  <a:lnTo>
                    <a:pt x="1173530" y="279796"/>
                  </a:lnTo>
                  <a:lnTo>
                    <a:pt x="1116563" y="246653"/>
                  </a:lnTo>
                  <a:lnTo>
                    <a:pt x="1058501" y="215465"/>
                  </a:lnTo>
                  <a:lnTo>
                    <a:pt x="999413" y="186269"/>
                  </a:lnTo>
                  <a:lnTo>
                    <a:pt x="939367" y="159098"/>
                  </a:lnTo>
                  <a:lnTo>
                    <a:pt x="878432" y="133984"/>
                  </a:lnTo>
                  <a:lnTo>
                    <a:pt x="816679" y="110955"/>
                  </a:lnTo>
                  <a:lnTo>
                    <a:pt x="754179" y="90038"/>
                  </a:lnTo>
                  <a:lnTo>
                    <a:pt x="691004" y="71258"/>
                  </a:lnTo>
                  <a:lnTo>
                    <a:pt x="627227" y="54636"/>
                  </a:lnTo>
                  <a:lnTo>
                    <a:pt x="562922" y="40191"/>
                  </a:lnTo>
                  <a:lnTo>
                    <a:pt x="498163" y="27940"/>
                  </a:lnTo>
                  <a:lnTo>
                    <a:pt x="433026" y="17897"/>
                  </a:lnTo>
                  <a:lnTo>
                    <a:pt x="367584" y="10073"/>
                  </a:lnTo>
                  <a:lnTo>
                    <a:pt x="301915" y="4479"/>
                  </a:lnTo>
                  <a:lnTo>
                    <a:pt x="236093" y="1120"/>
                  </a:lnTo>
                  <a:lnTo>
                    <a:pt x="170195" y="0"/>
                  </a:lnTo>
                  <a:lnTo>
                    <a:pt x="170195" y="68389"/>
                  </a:lnTo>
                  <a:lnTo>
                    <a:pt x="170195" y="136779"/>
                  </a:lnTo>
                  <a:lnTo>
                    <a:pt x="170195" y="205169"/>
                  </a:lnTo>
                  <a:lnTo>
                    <a:pt x="170195" y="273559"/>
                  </a:lnTo>
                  <a:lnTo>
                    <a:pt x="170195" y="341949"/>
                  </a:lnTo>
                  <a:lnTo>
                    <a:pt x="170195" y="410339"/>
                  </a:lnTo>
                  <a:lnTo>
                    <a:pt x="170195" y="478729"/>
                  </a:lnTo>
                  <a:lnTo>
                    <a:pt x="170195" y="547119"/>
                  </a:lnTo>
                  <a:lnTo>
                    <a:pt x="170195" y="615509"/>
                  </a:lnTo>
                  <a:lnTo>
                    <a:pt x="170195" y="683899"/>
                  </a:lnTo>
                  <a:lnTo>
                    <a:pt x="170195" y="752289"/>
                  </a:lnTo>
                  <a:lnTo>
                    <a:pt x="170195" y="820679"/>
                  </a:lnTo>
                  <a:lnTo>
                    <a:pt x="170195" y="889069"/>
                  </a:lnTo>
                  <a:lnTo>
                    <a:pt x="170195" y="957459"/>
                  </a:lnTo>
                  <a:lnTo>
                    <a:pt x="170195" y="1025849"/>
                  </a:lnTo>
                  <a:lnTo>
                    <a:pt x="170195" y="1094238"/>
                  </a:lnTo>
                  <a:lnTo>
                    <a:pt x="170195" y="1162628"/>
                  </a:lnTo>
                  <a:lnTo>
                    <a:pt x="170195" y="1231018"/>
                  </a:lnTo>
                  <a:lnTo>
                    <a:pt x="170195" y="1299408"/>
                  </a:lnTo>
                  <a:lnTo>
                    <a:pt x="170195" y="1367798"/>
                  </a:lnTo>
                  <a:lnTo>
                    <a:pt x="170195" y="1436188"/>
                  </a:lnTo>
                  <a:lnTo>
                    <a:pt x="237631" y="1440732"/>
                  </a:lnTo>
                  <a:lnTo>
                    <a:pt x="303847" y="1454282"/>
                  </a:lnTo>
                  <a:lnTo>
                    <a:pt x="367647" y="1476593"/>
                  </a:lnTo>
                  <a:lnTo>
                    <a:pt x="427878" y="1507261"/>
                  </a:lnTo>
                  <a:lnTo>
                    <a:pt x="483449" y="1545732"/>
                  </a:lnTo>
                  <a:lnTo>
                    <a:pt x="533357" y="1591311"/>
                  </a:lnTo>
                  <a:lnTo>
                    <a:pt x="576699" y="1643173"/>
                  </a:lnTo>
                  <a:lnTo>
                    <a:pt x="612692" y="1700381"/>
                  </a:lnTo>
                  <a:lnTo>
                    <a:pt x="640685" y="1761901"/>
                  </a:lnTo>
                  <a:lnTo>
                    <a:pt x="660171" y="1826620"/>
                  </a:lnTo>
                  <a:lnTo>
                    <a:pt x="670799" y="1893368"/>
                  </a:lnTo>
                  <a:lnTo>
                    <a:pt x="672376" y="1960938"/>
                  </a:lnTo>
                  <a:lnTo>
                    <a:pt x="664873" y="2028109"/>
                  </a:lnTo>
                  <a:lnTo>
                    <a:pt x="648427" y="2093666"/>
                  </a:lnTo>
                  <a:lnTo>
                    <a:pt x="623335" y="2156425"/>
                  </a:lnTo>
                  <a:lnTo>
                    <a:pt x="590051" y="2215249"/>
                  </a:lnTo>
                  <a:lnTo>
                    <a:pt x="549175" y="2269077"/>
                  </a:lnTo>
                  <a:lnTo>
                    <a:pt x="501448" y="2316935"/>
                  </a:lnTo>
                  <a:lnTo>
                    <a:pt x="447731" y="2357956"/>
                  </a:lnTo>
                  <a:lnTo>
                    <a:pt x="388997" y="2391401"/>
                  </a:lnTo>
                  <a:lnTo>
                    <a:pt x="326307" y="2416664"/>
                  </a:lnTo>
                  <a:lnTo>
                    <a:pt x="260795" y="2433288"/>
                  </a:lnTo>
                  <a:lnTo>
                    <a:pt x="193645" y="2440973"/>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5" name="pg5"/>
            <p:cNvSpPr/>
            <p:nvPr/>
          </p:nvSpPr>
          <p:spPr>
            <a:xfrm>
              <a:off x="1262221" y="3053492"/>
              <a:ext cx="1894721" cy="2824657"/>
            </a:xfrm>
            <a:custGeom>
              <a:avLst/>
              <a:pathLst>
                <a:path w="1894721" h="2824657">
                  <a:moveTo>
                    <a:pt x="1492709" y="661694"/>
                  </a:moveTo>
                  <a:lnTo>
                    <a:pt x="1432010" y="630184"/>
                  </a:lnTo>
                  <a:lnTo>
                    <a:pt x="1371311" y="598675"/>
                  </a:lnTo>
                  <a:lnTo>
                    <a:pt x="1310612" y="567166"/>
                  </a:lnTo>
                  <a:lnTo>
                    <a:pt x="1249913" y="535657"/>
                  </a:lnTo>
                  <a:lnTo>
                    <a:pt x="1189215" y="504147"/>
                  </a:lnTo>
                  <a:lnTo>
                    <a:pt x="1128516" y="472638"/>
                  </a:lnTo>
                  <a:lnTo>
                    <a:pt x="1067817" y="441129"/>
                  </a:lnTo>
                  <a:lnTo>
                    <a:pt x="1007118" y="409620"/>
                  </a:lnTo>
                  <a:lnTo>
                    <a:pt x="946419" y="378110"/>
                  </a:lnTo>
                  <a:lnTo>
                    <a:pt x="885720" y="346601"/>
                  </a:lnTo>
                  <a:lnTo>
                    <a:pt x="825021" y="315092"/>
                  </a:lnTo>
                  <a:lnTo>
                    <a:pt x="764323" y="283583"/>
                  </a:lnTo>
                  <a:lnTo>
                    <a:pt x="703624" y="252073"/>
                  </a:lnTo>
                  <a:lnTo>
                    <a:pt x="642925" y="220564"/>
                  </a:lnTo>
                  <a:lnTo>
                    <a:pt x="582226" y="189055"/>
                  </a:lnTo>
                  <a:lnTo>
                    <a:pt x="521527" y="157546"/>
                  </a:lnTo>
                  <a:lnTo>
                    <a:pt x="460828" y="126036"/>
                  </a:lnTo>
                  <a:lnTo>
                    <a:pt x="400129" y="94527"/>
                  </a:lnTo>
                  <a:lnTo>
                    <a:pt x="339431" y="63018"/>
                  </a:lnTo>
                  <a:lnTo>
                    <a:pt x="278732" y="31509"/>
                  </a:lnTo>
                  <a:lnTo>
                    <a:pt x="218033" y="0"/>
                  </a:lnTo>
                  <a:lnTo>
                    <a:pt x="188314" y="59740"/>
                  </a:lnTo>
                  <a:lnTo>
                    <a:pt x="160669" y="120469"/>
                  </a:lnTo>
                  <a:lnTo>
                    <a:pt x="135130" y="182112"/>
                  </a:lnTo>
                  <a:lnTo>
                    <a:pt x="111727" y="244598"/>
                  </a:lnTo>
                  <a:lnTo>
                    <a:pt x="90488" y="307852"/>
                  </a:lnTo>
                  <a:lnTo>
                    <a:pt x="71438" y="371799"/>
                  </a:lnTo>
                  <a:lnTo>
                    <a:pt x="54600" y="436364"/>
                  </a:lnTo>
                  <a:lnTo>
                    <a:pt x="39994" y="501470"/>
                  </a:lnTo>
                  <a:lnTo>
                    <a:pt x="27636" y="567041"/>
                  </a:lnTo>
                  <a:lnTo>
                    <a:pt x="17542" y="632997"/>
                  </a:lnTo>
                  <a:lnTo>
                    <a:pt x="9723" y="699262"/>
                  </a:lnTo>
                  <a:lnTo>
                    <a:pt x="4189" y="765757"/>
                  </a:lnTo>
                  <a:lnTo>
                    <a:pt x="947" y="832403"/>
                  </a:lnTo>
                  <a:lnTo>
                    <a:pt x="0" y="899120"/>
                  </a:lnTo>
                  <a:lnTo>
                    <a:pt x="1348" y="965831"/>
                  </a:lnTo>
                  <a:lnTo>
                    <a:pt x="4992" y="1032456"/>
                  </a:lnTo>
                  <a:lnTo>
                    <a:pt x="10926" y="1098916"/>
                  </a:lnTo>
                  <a:lnTo>
                    <a:pt x="19143" y="1165133"/>
                  </a:lnTo>
                  <a:lnTo>
                    <a:pt x="29634" y="1231028"/>
                  </a:lnTo>
                  <a:lnTo>
                    <a:pt x="42386" y="1296522"/>
                  </a:lnTo>
                  <a:lnTo>
                    <a:pt x="57384" y="1361539"/>
                  </a:lnTo>
                  <a:lnTo>
                    <a:pt x="74611" y="1426002"/>
                  </a:lnTo>
                  <a:lnTo>
                    <a:pt x="94045" y="1489834"/>
                  </a:lnTo>
                  <a:lnTo>
                    <a:pt x="115664" y="1552959"/>
                  </a:lnTo>
                  <a:lnTo>
                    <a:pt x="139443" y="1615302"/>
                  </a:lnTo>
                  <a:lnTo>
                    <a:pt x="165352" y="1676791"/>
                  </a:lnTo>
                  <a:lnTo>
                    <a:pt x="193362" y="1737352"/>
                  </a:lnTo>
                  <a:lnTo>
                    <a:pt x="223440" y="1796913"/>
                  </a:lnTo>
                  <a:lnTo>
                    <a:pt x="255549" y="1855404"/>
                  </a:lnTo>
                  <a:lnTo>
                    <a:pt x="289651" y="1912755"/>
                  </a:lnTo>
                  <a:lnTo>
                    <a:pt x="325707" y="1968899"/>
                  </a:lnTo>
                  <a:lnTo>
                    <a:pt x="363673" y="2023769"/>
                  </a:lnTo>
                  <a:lnTo>
                    <a:pt x="403505" y="2077300"/>
                  </a:lnTo>
                  <a:lnTo>
                    <a:pt x="445156" y="2129429"/>
                  </a:lnTo>
                  <a:lnTo>
                    <a:pt x="488575" y="2180094"/>
                  </a:lnTo>
                  <a:lnTo>
                    <a:pt x="533712" y="2229235"/>
                  </a:lnTo>
                  <a:lnTo>
                    <a:pt x="580513" y="2276793"/>
                  </a:lnTo>
                  <a:lnTo>
                    <a:pt x="628923" y="2322713"/>
                  </a:lnTo>
                  <a:lnTo>
                    <a:pt x="678884" y="2366940"/>
                  </a:lnTo>
                  <a:lnTo>
                    <a:pt x="730338" y="2409422"/>
                  </a:lnTo>
                  <a:lnTo>
                    <a:pt x="783223" y="2450108"/>
                  </a:lnTo>
                  <a:lnTo>
                    <a:pt x="837476" y="2488950"/>
                  </a:lnTo>
                  <a:lnTo>
                    <a:pt x="893034" y="2525903"/>
                  </a:lnTo>
                  <a:lnTo>
                    <a:pt x="949831" y="2560922"/>
                  </a:lnTo>
                  <a:lnTo>
                    <a:pt x="1007799" y="2593965"/>
                  </a:lnTo>
                  <a:lnTo>
                    <a:pt x="1066869" y="2624995"/>
                  </a:lnTo>
                  <a:lnTo>
                    <a:pt x="1126972" y="2653974"/>
                  </a:lnTo>
                  <a:lnTo>
                    <a:pt x="1188037" y="2680867"/>
                  </a:lnTo>
                  <a:lnTo>
                    <a:pt x="1249991" y="2705643"/>
                  </a:lnTo>
                  <a:lnTo>
                    <a:pt x="1312761" y="2728273"/>
                  </a:lnTo>
                  <a:lnTo>
                    <a:pt x="1376272" y="2748730"/>
                  </a:lnTo>
                  <a:lnTo>
                    <a:pt x="1440450" y="2766989"/>
                  </a:lnTo>
                  <a:lnTo>
                    <a:pt x="1505218" y="2783028"/>
                  </a:lnTo>
                  <a:lnTo>
                    <a:pt x="1570500" y="2796830"/>
                  </a:lnTo>
                  <a:lnTo>
                    <a:pt x="1636217" y="2808377"/>
                  </a:lnTo>
                  <a:lnTo>
                    <a:pt x="1702294" y="2817657"/>
                  </a:lnTo>
                  <a:lnTo>
                    <a:pt x="1768650" y="2824657"/>
                  </a:lnTo>
                  <a:lnTo>
                    <a:pt x="1774653" y="2756531"/>
                  </a:lnTo>
                  <a:lnTo>
                    <a:pt x="1780657" y="2688405"/>
                  </a:lnTo>
                  <a:lnTo>
                    <a:pt x="1786660" y="2620279"/>
                  </a:lnTo>
                  <a:lnTo>
                    <a:pt x="1792663" y="2552153"/>
                  </a:lnTo>
                  <a:lnTo>
                    <a:pt x="1798667" y="2484027"/>
                  </a:lnTo>
                  <a:lnTo>
                    <a:pt x="1804670" y="2415901"/>
                  </a:lnTo>
                  <a:lnTo>
                    <a:pt x="1810673" y="2347775"/>
                  </a:lnTo>
                  <a:lnTo>
                    <a:pt x="1816677" y="2279649"/>
                  </a:lnTo>
                  <a:lnTo>
                    <a:pt x="1822680" y="2211523"/>
                  </a:lnTo>
                  <a:lnTo>
                    <a:pt x="1828684" y="2143397"/>
                  </a:lnTo>
                  <a:lnTo>
                    <a:pt x="1834687" y="2075271"/>
                  </a:lnTo>
                  <a:lnTo>
                    <a:pt x="1840690" y="2007145"/>
                  </a:lnTo>
                  <a:lnTo>
                    <a:pt x="1846694" y="1939020"/>
                  </a:lnTo>
                  <a:lnTo>
                    <a:pt x="1852697" y="1870894"/>
                  </a:lnTo>
                  <a:lnTo>
                    <a:pt x="1858700" y="1802768"/>
                  </a:lnTo>
                  <a:lnTo>
                    <a:pt x="1864704" y="1734642"/>
                  </a:lnTo>
                  <a:lnTo>
                    <a:pt x="1870707" y="1666516"/>
                  </a:lnTo>
                  <a:lnTo>
                    <a:pt x="1876711" y="1598390"/>
                  </a:lnTo>
                  <a:lnTo>
                    <a:pt x="1882714" y="1530264"/>
                  </a:lnTo>
                  <a:lnTo>
                    <a:pt x="1888717" y="1462138"/>
                  </a:lnTo>
                  <a:lnTo>
                    <a:pt x="1894721" y="1394012"/>
                  </a:lnTo>
                  <a:lnTo>
                    <a:pt x="1829798" y="1383982"/>
                  </a:lnTo>
                  <a:lnTo>
                    <a:pt x="1766739" y="1365571"/>
                  </a:lnTo>
                  <a:lnTo>
                    <a:pt x="1706618" y="1339093"/>
                  </a:lnTo>
                  <a:lnTo>
                    <a:pt x="1650464" y="1305002"/>
                  </a:lnTo>
                  <a:lnTo>
                    <a:pt x="1599236" y="1263879"/>
                  </a:lnTo>
                  <a:lnTo>
                    <a:pt x="1553808" y="1216426"/>
                  </a:lnTo>
                  <a:lnTo>
                    <a:pt x="1514955" y="1163454"/>
                  </a:lnTo>
                  <a:lnTo>
                    <a:pt x="1483343" y="1105868"/>
                  </a:lnTo>
                  <a:lnTo>
                    <a:pt x="1459511" y="1044651"/>
                  </a:lnTo>
                  <a:lnTo>
                    <a:pt x="1443865" y="980849"/>
                  </a:lnTo>
                  <a:lnTo>
                    <a:pt x="1436673" y="915551"/>
                  </a:lnTo>
                  <a:lnTo>
                    <a:pt x="1438058" y="849874"/>
                  </a:lnTo>
                  <a:lnTo>
                    <a:pt x="1447996" y="784937"/>
                  </a:lnTo>
                  <a:lnTo>
                    <a:pt x="1466317" y="721851"/>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6" name="pg6"/>
            <p:cNvSpPr/>
            <p:nvPr/>
          </p:nvSpPr>
          <p:spPr>
            <a:xfrm>
              <a:off x="1480254" y="2437700"/>
              <a:ext cx="1405213" cy="1277485"/>
            </a:xfrm>
            <a:custGeom>
              <a:avLst/>
              <a:pathLst>
                <a:path w="1405213" h="1277485">
                  <a:moveTo>
                    <a:pt x="1405213" y="1117835"/>
                  </a:moveTo>
                  <a:lnTo>
                    <a:pt x="1362275" y="1064605"/>
                  </a:lnTo>
                  <a:lnTo>
                    <a:pt x="1319336" y="1011375"/>
                  </a:lnTo>
                  <a:lnTo>
                    <a:pt x="1276398" y="958144"/>
                  </a:lnTo>
                  <a:lnTo>
                    <a:pt x="1233459" y="904914"/>
                  </a:lnTo>
                  <a:lnTo>
                    <a:pt x="1190521" y="851684"/>
                  </a:lnTo>
                  <a:lnTo>
                    <a:pt x="1147582" y="798454"/>
                  </a:lnTo>
                  <a:lnTo>
                    <a:pt x="1104643" y="745223"/>
                  </a:lnTo>
                  <a:lnTo>
                    <a:pt x="1061705" y="691993"/>
                  </a:lnTo>
                  <a:lnTo>
                    <a:pt x="1018766" y="638763"/>
                  </a:lnTo>
                  <a:lnTo>
                    <a:pt x="975828" y="585532"/>
                  </a:lnTo>
                  <a:lnTo>
                    <a:pt x="932889" y="532302"/>
                  </a:lnTo>
                  <a:lnTo>
                    <a:pt x="889951" y="479072"/>
                  </a:lnTo>
                  <a:lnTo>
                    <a:pt x="847012" y="425842"/>
                  </a:lnTo>
                  <a:lnTo>
                    <a:pt x="804073" y="372611"/>
                  </a:lnTo>
                  <a:lnTo>
                    <a:pt x="761135" y="319381"/>
                  </a:lnTo>
                  <a:lnTo>
                    <a:pt x="718196" y="266151"/>
                  </a:lnTo>
                  <a:lnTo>
                    <a:pt x="675258" y="212921"/>
                  </a:lnTo>
                  <a:lnTo>
                    <a:pt x="632319" y="159690"/>
                  </a:lnTo>
                  <a:lnTo>
                    <a:pt x="589380" y="106460"/>
                  </a:lnTo>
                  <a:lnTo>
                    <a:pt x="546442" y="53230"/>
                  </a:lnTo>
                  <a:lnTo>
                    <a:pt x="503503" y="0"/>
                  </a:lnTo>
                  <a:lnTo>
                    <a:pt x="452273" y="42801"/>
                  </a:lnTo>
                  <a:lnTo>
                    <a:pt x="402547" y="87341"/>
                  </a:lnTo>
                  <a:lnTo>
                    <a:pt x="354384" y="133566"/>
                  </a:lnTo>
                  <a:lnTo>
                    <a:pt x="307841" y="181422"/>
                  </a:lnTo>
                  <a:lnTo>
                    <a:pt x="262973" y="230852"/>
                  </a:lnTo>
                  <a:lnTo>
                    <a:pt x="219833" y="281797"/>
                  </a:lnTo>
                  <a:lnTo>
                    <a:pt x="178472" y="334197"/>
                  </a:lnTo>
                  <a:lnTo>
                    <a:pt x="138940" y="387990"/>
                  </a:lnTo>
                  <a:lnTo>
                    <a:pt x="101283" y="443112"/>
                  </a:lnTo>
                  <a:lnTo>
                    <a:pt x="65546" y="499497"/>
                  </a:lnTo>
                  <a:lnTo>
                    <a:pt x="31772" y="557080"/>
                  </a:lnTo>
                  <a:lnTo>
                    <a:pt x="0" y="615791"/>
                  </a:lnTo>
                  <a:lnTo>
                    <a:pt x="60698" y="647300"/>
                  </a:lnTo>
                  <a:lnTo>
                    <a:pt x="121397" y="678809"/>
                  </a:lnTo>
                  <a:lnTo>
                    <a:pt x="182096" y="710318"/>
                  </a:lnTo>
                  <a:lnTo>
                    <a:pt x="242795" y="741828"/>
                  </a:lnTo>
                  <a:lnTo>
                    <a:pt x="303494" y="773337"/>
                  </a:lnTo>
                  <a:lnTo>
                    <a:pt x="364193" y="804846"/>
                  </a:lnTo>
                  <a:lnTo>
                    <a:pt x="424891" y="836355"/>
                  </a:lnTo>
                  <a:lnTo>
                    <a:pt x="485590" y="867865"/>
                  </a:lnTo>
                  <a:lnTo>
                    <a:pt x="546289" y="899374"/>
                  </a:lnTo>
                  <a:lnTo>
                    <a:pt x="606988" y="930883"/>
                  </a:lnTo>
                  <a:lnTo>
                    <a:pt x="667687" y="962392"/>
                  </a:lnTo>
                  <a:lnTo>
                    <a:pt x="728386" y="993902"/>
                  </a:lnTo>
                  <a:lnTo>
                    <a:pt x="789085" y="1025411"/>
                  </a:lnTo>
                  <a:lnTo>
                    <a:pt x="849783" y="1056920"/>
                  </a:lnTo>
                  <a:lnTo>
                    <a:pt x="910482" y="1088429"/>
                  </a:lnTo>
                  <a:lnTo>
                    <a:pt x="971181" y="1119939"/>
                  </a:lnTo>
                  <a:lnTo>
                    <a:pt x="1031880" y="1151448"/>
                  </a:lnTo>
                  <a:lnTo>
                    <a:pt x="1092579" y="1182957"/>
                  </a:lnTo>
                  <a:lnTo>
                    <a:pt x="1153278" y="1214466"/>
                  </a:lnTo>
                  <a:lnTo>
                    <a:pt x="1213977" y="1245975"/>
                  </a:lnTo>
                  <a:lnTo>
                    <a:pt x="1274675" y="1277485"/>
                  </a:lnTo>
                  <a:lnTo>
                    <a:pt x="1310697" y="1218425"/>
                  </a:lnTo>
                  <a:lnTo>
                    <a:pt x="1354486" y="1164871"/>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7" name="pg7"/>
            <p:cNvSpPr/>
            <p:nvPr/>
          </p:nvSpPr>
          <p:spPr>
            <a:xfrm>
              <a:off x="1983758" y="2254241"/>
              <a:ext cx="972110" cy="1301295"/>
            </a:xfrm>
            <a:custGeom>
              <a:avLst/>
              <a:pathLst>
                <a:path w="972110" h="1301295">
                  <a:moveTo>
                    <a:pt x="972110" y="1253731"/>
                  </a:moveTo>
                  <a:lnTo>
                    <a:pt x="938749" y="1194030"/>
                  </a:lnTo>
                  <a:lnTo>
                    <a:pt x="905389" y="1134328"/>
                  </a:lnTo>
                  <a:lnTo>
                    <a:pt x="872028" y="1074627"/>
                  </a:lnTo>
                  <a:lnTo>
                    <a:pt x="838668" y="1014925"/>
                  </a:lnTo>
                  <a:lnTo>
                    <a:pt x="805308" y="955224"/>
                  </a:lnTo>
                  <a:lnTo>
                    <a:pt x="771947" y="895522"/>
                  </a:lnTo>
                  <a:lnTo>
                    <a:pt x="738587" y="835821"/>
                  </a:lnTo>
                  <a:lnTo>
                    <a:pt x="705227" y="776119"/>
                  </a:lnTo>
                  <a:lnTo>
                    <a:pt x="671866" y="716418"/>
                  </a:lnTo>
                  <a:lnTo>
                    <a:pt x="638506" y="656716"/>
                  </a:lnTo>
                  <a:lnTo>
                    <a:pt x="605146" y="597015"/>
                  </a:lnTo>
                  <a:lnTo>
                    <a:pt x="571785" y="537313"/>
                  </a:lnTo>
                  <a:lnTo>
                    <a:pt x="538425" y="477612"/>
                  </a:lnTo>
                  <a:lnTo>
                    <a:pt x="505064" y="417910"/>
                  </a:lnTo>
                  <a:lnTo>
                    <a:pt x="471704" y="358209"/>
                  </a:lnTo>
                  <a:lnTo>
                    <a:pt x="438344" y="298507"/>
                  </a:lnTo>
                  <a:lnTo>
                    <a:pt x="404983" y="238806"/>
                  </a:lnTo>
                  <a:lnTo>
                    <a:pt x="371623" y="179104"/>
                  </a:lnTo>
                  <a:lnTo>
                    <a:pt x="338263" y="119403"/>
                  </a:lnTo>
                  <a:lnTo>
                    <a:pt x="304902" y="59701"/>
                  </a:lnTo>
                  <a:lnTo>
                    <a:pt x="271542" y="0"/>
                  </a:lnTo>
                  <a:lnTo>
                    <a:pt x="214811" y="32972"/>
                  </a:lnTo>
                  <a:lnTo>
                    <a:pt x="159228" y="67845"/>
                  </a:lnTo>
                  <a:lnTo>
                    <a:pt x="104858" y="104579"/>
                  </a:lnTo>
                  <a:lnTo>
                    <a:pt x="51761" y="143132"/>
                  </a:lnTo>
                  <a:lnTo>
                    <a:pt x="0" y="183459"/>
                  </a:lnTo>
                  <a:lnTo>
                    <a:pt x="42938" y="236689"/>
                  </a:lnTo>
                  <a:lnTo>
                    <a:pt x="85877" y="289919"/>
                  </a:lnTo>
                  <a:lnTo>
                    <a:pt x="128815" y="343150"/>
                  </a:lnTo>
                  <a:lnTo>
                    <a:pt x="171754" y="396380"/>
                  </a:lnTo>
                  <a:lnTo>
                    <a:pt x="214692" y="449610"/>
                  </a:lnTo>
                  <a:lnTo>
                    <a:pt x="257631" y="502841"/>
                  </a:lnTo>
                  <a:lnTo>
                    <a:pt x="300570" y="556071"/>
                  </a:lnTo>
                  <a:lnTo>
                    <a:pt x="343508" y="609301"/>
                  </a:lnTo>
                  <a:lnTo>
                    <a:pt x="386447" y="662531"/>
                  </a:lnTo>
                  <a:lnTo>
                    <a:pt x="429385" y="715762"/>
                  </a:lnTo>
                  <a:lnTo>
                    <a:pt x="472324" y="768992"/>
                  </a:lnTo>
                  <a:lnTo>
                    <a:pt x="515262" y="822222"/>
                  </a:lnTo>
                  <a:lnTo>
                    <a:pt x="558201" y="875452"/>
                  </a:lnTo>
                  <a:lnTo>
                    <a:pt x="601140" y="928683"/>
                  </a:lnTo>
                  <a:lnTo>
                    <a:pt x="644078" y="981913"/>
                  </a:lnTo>
                  <a:lnTo>
                    <a:pt x="687017" y="1035143"/>
                  </a:lnTo>
                  <a:lnTo>
                    <a:pt x="729955" y="1088374"/>
                  </a:lnTo>
                  <a:lnTo>
                    <a:pt x="772894" y="1141604"/>
                  </a:lnTo>
                  <a:lnTo>
                    <a:pt x="815832" y="1194834"/>
                  </a:lnTo>
                  <a:lnTo>
                    <a:pt x="858771" y="1248064"/>
                  </a:lnTo>
                  <a:lnTo>
                    <a:pt x="901710" y="1301295"/>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8" name="pg8"/>
            <p:cNvSpPr/>
            <p:nvPr/>
          </p:nvSpPr>
          <p:spPr>
            <a:xfrm>
              <a:off x="2255301" y="2133017"/>
              <a:ext cx="768135" cy="1374955"/>
            </a:xfrm>
            <a:custGeom>
              <a:avLst/>
              <a:pathLst>
                <a:path w="768135" h="1374955">
                  <a:moveTo>
                    <a:pt x="768135" y="1343527"/>
                  </a:moveTo>
                  <a:lnTo>
                    <a:pt x="743968" y="1279549"/>
                  </a:lnTo>
                  <a:lnTo>
                    <a:pt x="719800" y="1215572"/>
                  </a:lnTo>
                  <a:lnTo>
                    <a:pt x="695633" y="1151594"/>
                  </a:lnTo>
                  <a:lnTo>
                    <a:pt x="671466" y="1087617"/>
                  </a:lnTo>
                  <a:lnTo>
                    <a:pt x="647298" y="1023639"/>
                  </a:lnTo>
                  <a:lnTo>
                    <a:pt x="623131" y="959662"/>
                  </a:lnTo>
                  <a:lnTo>
                    <a:pt x="598963" y="895684"/>
                  </a:lnTo>
                  <a:lnTo>
                    <a:pt x="574796" y="831707"/>
                  </a:lnTo>
                  <a:lnTo>
                    <a:pt x="550628" y="767729"/>
                  </a:lnTo>
                  <a:lnTo>
                    <a:pt x="526461" y="703752"/>
                  </a:lnTo>
                  <a:lnTo>
                    <a:pt x="502294" y="639774"/>
                  </a:lnTo>
                  <a:lnTo>
                    <a:pt x="478126" y="575797"/>
                  </a:lnTo>
                  <a:lnTo>
                    <a:pt x="453959" y="511819"/>
                  </a:lnTo>
                  <a:lnTo>
                    <a:pt x="429791" y="447842"/>
                  </a:lnTo>
                  <a:lnTo>
                    <a:pt x="405624" y="383864"/>
                  </a:lnTo>
                  <a:lnTo>
                    <a:pt x="381456" y="319887"/>
                  </a:lnTo>
                  <a:lnTo>
                    <a:pt x="357289" y="255909"/>
                  </a:lnTo>
                  <a:lnTo>
                    <a:pt x="333122" y="191932"/>
                  </a:lnTo>
                  <a:lnTo>
                    <a:pt x="308954" y="127954"/>
                  </a:lnTo>
                  <a:lnTo>
                    <a:pt x="284787" y="63977"/>
                  </a:lnTo>
                  <a:lnTo>
                    <a:pt x="260619" y="0"/>
                  </a:lnTo>
                  <a:lnTo>
                    <a:pt x="193822" y="26658"/>
                  </a:lnTo>
                  <a:lnTo>
                    <a:pt x="128060" y="55775"/>
                  </a:lnTo>
                  <a:lnTo>
                    <a:pt x="63423" y="87312"/>
                  </a:lnTo>
                  <a:lnTo>
                    <a:pt x="0" y="121224"/>
                  </a:lnTo>
                  <a:lnTo>
                    <a:pt x="33360" y="180925"/>
                  </a:lnTo>
                  <a:lnTo>
                    <a:pt x="66720" y="240627"/>
                  </a:lnTo>
                  <a:lnTo>
                    <a:pt x="100081" y="300328"/>
                  </a:lnTo>
                  <a:lnTo>
                    <a:pt x="133441" y="360030"/>
                  </a:lnTo>
                  <a:lnTo>
                    <a:pt x="166801" y="419731"/>
                  </a:lnTo>
                  <a:lnTo>
                    <a:pt x="200162" y="479433"/>
                  </a:lnTo>
                  <a:lnTo>
                    <a:pt x="233522" y="539134"/>
                  </a:lnTo>
                  <a:lnTo>
                    <a:pt x="266882" y="598836"/>
                  </a:lnTo>
                  <a:lnTo>
                    <a:pt x="300243" y="658537"/>
                  </a:lnTo>
                  <a:lnTo>
                    <a:pt x="333603" y="718239"/>
                  </a:lnTo>
                  <a:lnTo>
                    <a:pt x="366963" y="777940"/>
                  </a:lnTo>
                  <a:lnTo>
                    <a:pt x="400324" y="837642"/>
                  </a:lnTo>
                  <a:lnTo>
                    <a:pt x="433684" y="897343"/>
                  </a:lnTo>
                  <a:lnTo>
                    <a:pt x="467045" y="957045"/>
                  </a:lnTo>
                  <a:lnTo>
                    <a:pt x="500405" y="1016746"/>
                  </a:lnTo>
                  <a:lnTo>
                    <a:pt x="533765" y="1076448"/>
                  </a:lnTo>
                  <a:lnTo>
                    <a:pt x="567126" y="1136149"/>
                  </a:lnTo>
                  <a:lnTo>
                    <a:pt x="600486" y="1195851"/>
                  </a:lnTo>
                  <a:lnTo>
                    <a:pt x="633846" y="1255552"/>
                  </a:lnTo>
                  <a:lnTo>
                    <a:pt x="667207" y="1315254"/>
                  </a:lnTo>
                  <a:lnTo>
                    <a:pt x="700567" y="1374955"/>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9" name="pg9"/>
            <p:cNvSpPr/>
            <p:nvPr/>
          </p:nvSpPr>
          <p:spPr>
            <a:xfrm>
              <a:off x="2515921" y="2059971"/>
              <a:ext cx="569458" cy="1416572"/>
            </a:xfrm>
            <a:custGeom>
              <a:avLst/>
              <a:pathLst>
                <a:path w="569458" h="1416572">
                  <a:moveTo>
                    <a:pt x="569458" y="1397635"/>
                  </a:moveTo>
                  <a:lnTo>
                    <a:pt x="553719" y="1331081"/>
                  </a:lnTo>
                  <a:lnTo>
                    <a:pt x="537979" y="1264526"/>
                  </a:lnTo>
                  <a:lnTo>
                    <a:pt x="522239" y="1197972"/>
                  </a:lnTo>
                  <a:lnTo>
                    <a:pt x="506499" y="1131418"/>
                  </a:lnTo>
                  <a:lnTo>
                    <a:pt x="490759" y="1064864"/>
                  </a:lnTo>
                  <a:lnTo>
                    <a:pt x="475020" y="998310"/>
                  </a:lnTo>
                  <a:lnTo>
                    <a:pt x="459280" y="931756"/>
                  </a:lnTo>
                  <a:lnTo>
                    <a:pt x="443540" y="865202"/>
                  </a:lnTo>
                  <a:lnTo>
                    <a:pt x="427800" y="798648"/>
                  </a:lnTo>
                  <a:lnTo>
                    <a:pt x="412060" y="732094"/>
                  </a:lnTo>
                  <a:lnTo>
                    <a:pt x="396321" y="665540"/>
                  </a:lnTo>
                  <a:lnTo>
                    <a:pt x="380581" y="598986"/>
                  </a:lnTo>
                  <a:lnTo>
                    <a:pt x="364841" y="532432"/>
                  </a:lnTo>
                  <a:lnTo>
                    <a:pt x="349101" y="465878"/>
                  </a:lnTo>
                  <a:lnTo>
                    <a:pt x="333361" y="399324"/>
                  </a:lnTo>
                  <a:lnTo>
                    <a:pt x="317622" y="332770"/>
                  </a:lnTo>
                  <a:lnTo>
                    <a:pt x="301882" y="266216"/>
                  </a:lnTo>
                  <a:lnTo>
                    <a:pt x="286142" y="199662"/>
                  </a:lnTo>
                  <a:lnTo>
                    <a:pt x="270402" y="133108"/>
                  </a:lnTo>
                  <a:lnTo>
                    <a:pt x="254662" y="66554"/>
                  </a:lnTo>
                  <a:lnTo>
                    <a:pt x="238922" y="0"/>
                  </a:lnTo>
                  <a:lnTo>
                    <a:pt x="158259" y="20916"/>
                  </a:lnTo>
                  <a:lnTo>
                    <a:pt x="78569" y="45280"/>
                  </a:lnTo>
                  <a:lnTo>
                    <a:pt x="0" y="73045"/>
                  </a:lnTo>
                  <a:lnTo>
                    <a:pt x="24167" y="137023"/>
                  </a:lnTo>
                  <a:lnTo>
                    <a:pt x="48334" y="201000"/>
                  </a:lnTo>
                  <a:lnTo>
                    <a:pt x="72502" y="264978"/>
                  </a:lnTo>
                  <a:lnTo>
                    <a:pt x="96669" y="328955"/>
                  </a:lnTo>
                  <a:lnTo>
                    <a:pt x="120837" y="392933"/>
                  </a:lnTo>
                  <a:lnTo>
                    <a:pt x="145004" y="456910"/>
                  </a:lnTo>
                  <a:lnTo>
                    <a:pt x="169171" y="520887"/>
                  </a:lnTo>
                  <a:lnTo>
                    <a:pt x="193339" y="584865"/>
                  </a:lnTo>
                  <a:lnTo>
                    <a:pt x="217506" y="648842"/>
                  </a:lnTo>
                  <a:lnTo>
                    <a:pt x="241674" y="712820"/>
                  </a:lnTo>
                  <a:lnTo>
                    <a:pt x="265841" y="776797"/>
                  </a:lnTo>
                  <a:lnTo>
                    <a:pt x="290009" y="840775"/>
                  </a:lnTo>
                  <a:lnTo>
                    <a:pt x="314176" y="904752"/>
                  </a:lnTo>
                  <a:lnTo>
                    <a:pt x="338343" y="968730"/>
                  </a:lnTo>
                  <a:lnTo>
                    <a:pt x="362511" y="1032707"/>
                  </a:lnTo>
                  <a:lnTo>
                    <a:pt x="386678" y="1096685"/>
                  </a:lnTo>
                  <a:lnTo>
                    <a:pt x="410846" y="1160662"/>
                  </a:lnTo>
                  <a:lnTo>
                    <a:pt x="435013" y="1224640"/>
                  </a:lnTo>
                  <a:lnTo>
                    <a:pt x="459180" y="1288617"/>
                  </a:lnTo>
                  <a:lnTo>
                    <a:pt x="483348" y="1352595"/>
                  </a:lnTo>
                  <a:lnTo>
                    <a:pt x="507515" y="1416572"/>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0" name="pg10"/>
            <p:cNvSpPr/>
            <p:nvPr/>
          </p:nvSpPr>
          <p:spPr>
            <a:xfrm>
              <a:off x="2754844" y="2037611"/>
              <a:ext cx="358596" cy="1419995"/>
            </a:xfrm>
            <a:custGeom>
              <a:avLst/>
              <a:pathLst>
                <a:path w="358596" h="1419995">
                  <a:moveTo>
                    <a:pt x="358596" y="1414198"/>
                  </a:moveTo>
                  <a:lnTo>
                    <a:pt x="346674" y="1346855"/>
                  </a:lnTo>
                  <a:lnTo>
                    <a:pt x="334752" y="1279512"/>
                  </a:lnTo>
                  <a:lnTo>
                    <a:pt x="322831" y="1212170"/>
                  </a:lnTo>
                  <a:lnTo>
                    <a:pt x="310909" y="1144827"/>
                  </a:lnTo>
                  <a:lnTo>
                    <a:pt x="298987" y="1077484"/>
                  </a:lnTo>
                  <a:lnTo>
                    <a:pt x="287065" y="1010141"/>
                  </a:lnTo>
                  <a:lnTo>
                    <a:pt x="275143" y="942798"/>
                  </a:lnTo>
                  <a:lnTo>
                    <a:pt x="263221" y="875456"/>
                  </a:lnTo>
                  <a:lnTo>
                    <a:pt x="251299" y="808113"/>
                  </a:lnTo>
                  <a:lnTo>
                    <a:pt x="239377" y="740770"/>
                  </a:lnTo>
                  <a:lnTo>
                    <a:pt x="227455" y="673427"/>
                  </a:lnTo>
                  <a:lnTo>
                    <a:pt x="215533" y="606085"/>
                  </a:lnTo>
                  <a:lnTo>
                    <a:pt x="203611" y="538742"/>
                  </a:lnTo>
                  <a:lnTo>
                    <a:pt x="191689" y="471399"/>
                  </a:lnTo>
                  <a:lnTo>
                    <a:pt x="179767" y="404056"/>
                  </a:lnTo>
                  <a:lnTo>
                    <a:pt x="167845" y="336713"/>
                  </a:lnTo>
                  <a:lnTo>
                    <a:pt x="155923" y="269371"/>
                  </a:lnTo>
                  <a:lnTo>
                    <a:pt x="144001" y="202028"/>
                  </a:lnTo>
                  <a:lnTo>
                    <a:pt x="132079" y="134685"/>
                  </a:lnTo>
                  <a:lnTo>
                    <a:pt x="120157" y="67342"/>
                  </a:lnTo>
                  <a:lnTo>
                    <a:pt x="108235" y="0"/>
                  </a:lnTo>
                  <a:lnTo>
                    <a:pt x="0" y="22360"/>
                  </a:lnTo>
                  <a:lnTo>
                    <a:pt x="15739" y="88914"/>
                  </a:lnTo>
                  <a:lnTo>
                    <a:pt x="31479" y="155468"/>
                  </a:lnTo>
                  <a:lnTo>
                    <a:pt x="47219" y="222022"/>
                  </a:lnTo>
                  <a:lnTo>
                    <a:pt x="62959" y="288576"/>
                  </a:lnTo>
                  <a:lnTo>
                    <a:pt x="78699" y="355130"/>
                  </a:lnTo>
                  <a:lnTo>
                    <a:pt x="94438" y="421684"/>
                  </a:lnTo>
                  <a:lnTo>
                    <a:pt x="110178" y="488238"/>
                  </a:lnTo>
                  <a:lnTo>
                    <a:pt x="125918" y="554792"/>
                  </a:lnTo>
                  <a:lnTo>
                    <a:pt x="141658" y="621346"/>
                  </a:lnTo>
                  <a:lnTo>
                    <a:pt x="157398" y="687900"/>
                  </a:lnTo>
                  <a:lnTo>
                    <a:pt x="173137" y="754454"/>
                  </a:lnTo>
                  <a:lnTo>
                    <a:pt x="188877" y="821009"/>
                  </a:lnTo>
                  <a:lnTo>
                    <a:pt x="204617" y="887563"/>
                  </a:lnTo>
                  <a:lnTo>
                    <a:pt x="220357" y="954117"/>
                  </a:lnTo>
                  <a:lnTo>
                    <a:pt x="236097" y="1020671"/>
                  </a:lnTo>
                  <a:lnTo>
                    <a:pt x="251836" y="1087225"/>
                  </a:lnTo>
                  <a:lnTo>
                    <a:pt x="267576" y="1153779"/>
                  </a:lnTo>
                  <a:lnTo>
                    <a:pt x="283316" y="1220333"/>
                  </a:lnTo>
                  <a:lnTo>
                    <a:pt x="299056" y="1286887"/>
                  </a:lnTo>
                  <a:lnTo>
                    <a:pt x="314796" y="1353441"/>
                  </a:lnTo>
                  <a:lnTo>
                    <a:pt x="330535" y="1419995"/>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1" name="pg11"/>
            <p:cNvSpPr/>
            <p:nvPr/>
          </p:nvSpPr>
          <p:spPr>
            <a:xfrm>
              <a:off x="2863079" y="2023890"/>
              <a:ext cx="273611" cy="1427919"/>
            </a:xfrm>
            <a:custGeom>
              <a:avLst/>
              <a:pathLst>
                <a:path w="273611" h="1427919">
                  <a:moveTo>
                    <a:pt x="273611" y="1424361"/>
                  </a:moveTo>
                  <a:lnTo>
                    <a:pt x="264852" y="1356535"/>
                  </a:lnTo>
                  <a:lnTo>
                    <a:pt x="256094" y="1288708"/>
                  </a:lnTo>
                  <a:lnTo>
                    <a:pt x="247335" y="1220881"/>
                  </a:lnTo>
                  <a:lnTo>
                    <a:pt x="238576" y="1153054"/>
                  </a:lnTo>
                  <a:lnTo>
                    <a:pt x="229817" y="1085228"/>
                  </a:lnTo>
                  <a:lnTo>
                    <a:pt x="221059" y="1017401"/>
                  </a:lnTo>
                  <a:lnTo>
                    <a:pt x="212300" y="949574"/>
                  </a:lnTo>
                  <a:lnTo>
                    <a:pt x="203541" y="881747"/>
                  </a:lnTo>
                  <a:lnTo>
                    <a:pt x="194783" y="813921"/>
                  </a:lnTo>
                  <a:lnTo>
                    <a:pt x="186024" y="746094"/>
                  </a:lnTo>
                  <a:lnTo>
                    <a:pt x="177265" y="678267"/>
                  </a:lnTo>
                  <a:lnTo>
                    <a:pt x="168507" y="610440"/>
                  </a:lnTo>
                  <a:lnTo>
                    <a:pt x="159748" y="542614"/>
                  </a:lnTo>
                  <a:lnTo>
                    <a:pt x="150989" y="474787"/>
                  </a:lnTo>
                  <a:lnTo>
                    <a:pt x="142231" y="406960"/>
                  </a:lnTo>
                  <a:lnTo>
                    <a:pt x="133472" y="339133"/>
                  </a:lnTo>
                  <a:lnTo>
                    <a:pt x="124713" y="271307"/>
                  </a:lnTo>
                  <a:lnTo>
                    <a:pt x="115955" y="203480"/>
                  </a:lnTo>
                  <a:lnTo>
                    <a:pt x="107196" y="135653"/>
                  </a:lnTo>
                  <a:lnTo>
                    <a:pt x="98437" y="67826"/>
                  </a:lnTo>
                  <a:lnTo>
                    <a:pt x="89679" y="0"/>
                  </a:lnTo>
                  <a:lnTo>
                    <a:pt x="0" y="13720"/>
                  </a:lnTo>
                  <a:lnTo>
                    <a:pt x="11921" y="81063"/>
                  </a:lnTo>
                  <a:lnTo>
                    <a:pt x="23843" y="148406"/>
                  </a:lnTo>
                  <a:lnTo>
                    <a:pt x="35765" y="215749"/>
                  </a:lnTo>
                  <a:lnTo>
                    <a:pt x="47687" y="283091"/>
                  </a:lnTo>
                  <a:lnTo>
                    <a:pt x="59609" y="350434"/>
                  </a:lnTo>
                  <a:lnTo>
                    <a:pt x="71531" y="417777"/>
                  </a:lnTo>
                  <a:lnTo>
                    <a:pt x="83453" y="485120"/>
                  </a:lnTo>
                  <a:lnTo>
                    <a:pt x="95375" y="552462"/>
                  </a:lnTo>
                  <a:lnTo>
                    <a:pt x="107297" y="619805"/>
                  </a:lnTo>
                  <a:lnTo>
                    <a:pt x="119219" y="687148"/>
                  </a:lnTo>
                  <a:lnTo>
                    <a:pt x="131141" y="754491"/>
                  </a:lnTo>
                  <a:lnTo>
                    <a:pt x="143063" y="821834"/>
                  </a:lnTo>
                  <a:lnTo>
                    <a:pt x="154985" y="889176"/>
                  </a:lnTo>
                  <a:lnTo>
                    <a:pt x="166907" y="956519"/>
                  </a:lnTo>
                  <a:lnTo>
                    <a:pt x="178829" y="1023862"/>
                  </a:lnTo>
                  <a:lnTo>
                    <a:pt x="190751" y="1091205"/>
                  </a:lnTo>
                  <a:lnTo>
                    <a:pt x="202673" y="1158547"/>
                  </a:lnTo>
                  <a:lnTo>
                    <a:pt x="214595" y="1225890"/>
                  </a:lnTo>
                  <a:lnTo>
                    <a:pt x="226517" y="1293233"/>
                  </a:lnTo>
                  <a:lnTo>
                    <a:pt x="238439" y="1360576"/>
                  </a:lnTo>
                  <a:lnTo>
                    <a:pt x="250361" y="1427919"/>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2" name="pg12"/>
            <p:cNvSpPr/>
            <p:nvPr/>
          </p:nvSpPr>
          <p:spPr>
            <a:xfrm>
              <a:off x="2952758" y="2014971"/>
              <a:ext cx="205490" cy="1433281"/>
            </a:xfrm>
            <a:custGeom>
              <a:avLst/>
              <a:pathLst>
                <a:path w="205490" h="1433281">
                  <a:moveTo>
                    <a:pt x="205490" y="1430968"/>
                  </a:moveTo>
                  <a:lnTo>
                    <a:pt x="199664" y="1362827"/>
                  </a:lnTo>
                  <a:lnTo>
                    <a:pt x="193839" y="1294685"/>
                  </a:lnTo>
                  <a:lnTo>
                    <a:pt x="188013" y="1226544"/>
                  </a:lnTo>
                  <a:lnTo>
                    <a:pt x="182188" y="1158403"/>
                  </a:lnTo>
                  <a:lnTo>
                    <a:pt x="176362" y="1090261"/>
                  </a:lnTo>
                  <a:lnTo>
                    <a:pt x="170536" y="1022120"/>
                  </a:lnTo>
                  <a:lnTo>
                    <a:pt x="164711" y="953979"/>
                  </a:lnTo>
                  <a:lnTo>
                    <a:pt x="158885" y="885837"/>
                  </a:lnTo>
                  <a:lnTo>
                    <a:pt x="153060" y="817696"/>
                  </a:lnTo>
                  <a:lnTo>
                    <a:pt x="147234" y="749554"/>
                  </a:lnTo>
                  <a:lnTo>
                    <a:pt x="141408" y="681413"/>
                  </a:lnTo>
                  <a:lnTo>
                    <a:pt x="135583" y="613272"/>
                  </a:lnTo>
                  <a:lnTo>
                    <a:pt x="129757" y="545130"/>
                  </a:lnTo>
                  <a:lnTo>
                    <a:pt x="123932" y="476989"/>
                  </a:lnTo>
                  <a:lnTo>
                    <a:pt x="118106" y="408848"/>
                  </a:lnTo>
                  <a:lnTo>
                    <a:pt x="112280" y="340706"/>
                  </a:lnTo>
                  <a:lnTo>
                    <a:pt x="106455" y="272565"/>
                  </a:lnTo>
                  <a:lnTo>
                    <a:pt x="100629" y="204424"/>
                  </a:lnTo>
                  <a:lnTo>
                    <a:pt x="94804" y="136282"/>
                  </a:lnTo>
                  <a:lnTo>
                    <a:pt x="88978" y="68141"/>
                  </a:lnTo>
                  <a:lnTo>
                    <a:pt x="83152" y="0"/>
                  </a:lnTo>
                  <a:lnTo>
                    <a:pt x="0" y="8919"/>
                  </a:lnTo>
                  <a:lnTo>
                    <a:pt x="8758" y="76745"/>
                  </a:lnTo>
                  <a:lnTo>
                    <a:pt x="17517" y="144572"/>
                  </a:lnTo>
                  <a:lnTo>
                    <a:pt x="26276" y="212399"/>
                  </a:lnTo>
                  <a:lnTo>
                    <a:pt x="35034" y="280226"/>
                  </a:lnTo>
                  <a:lnTo>
                    <a:pt x="43793" y="348052"/>
                  </a:lnTo>
                  <a:lnTo>
                    <a:pt x="52552" y="415879"/>
                  </a:lnTo>
                  <a:lnTo>
                    <a:pt x="61310" y="483706"/>
                  </a:lnTo>
                  <a:lnTo>
                    <a:pt x="70069" y="551533"/>
                  </a:lnTo>
                  <a:lnTo>
                    <a:pt x="78828" y="619359"/>
                  </a:lnTo>
                  <a:lnTo>
                    <a:pt x="87586" y="687186"/>
                  </a:lnTo>
                  <a:lnTo>
                    <a:pt x="96345" y="755013"/>
                  </a:lnTo>
                  <a:lnTo>
                    <a:pt x="105104" y="822840"/>
                  </a:lnTo>
                  <a:lnTo>
                    <a:pt x="113862" y="890666"/>
                  </a:lnTo>
                  <a:lnTo>
                    <a:pt x="122621" y="958493"/>
                  </a:lnTo>
                  <a:lnTo>
                    <a:pt x="131380" y="1026320"/>
                  </a:lnTo>
                  <a:lnTo>
                    <a:pt x="140138" y="1094147"/>
                  </a:lnTo>
                  <a:lnTo>
                    <a:pt x="148897" y="1161974"/>
                  </a:lnTo>
                  <a:lnTo>
                    <a:pt x="157656" y="1229800"/>
                  </a:lnTo>
                  <a:lnTo>
                    <a:pt x="166414" y="1297627"/>
                  </a:lnTo>
                  <a:lnTo>
                    <a:pt x="175173" y="1365454"/>
                  </a:lnTo>
                  <a:lnTo>
                    <a:pt x="183932" y="1433281"/>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3" name="pg13"/>
            <p:cNvSpPr/>
            <p:nvPr/>
          </p:nvSpPr>
          <p:spPr>
            <a:xfrm>
              <a:off x="3035911" y="2010701"/>
              <a:ext cx="138261" cy="1435238"/>
            </a:xfrm>
            <a:custGeom>
              <a:avLst/>
              <a:pathLst>
                <a:path w="138261" h="1435238">
                  <a:moveTo>
                    <a:pt x="138261" y="1434131"/>
                  </a:moveTo>
                  <a:lnTo>
                    <a:pt x="134602" y="1365839"/>
                  </a:lnTo>
                  <a:lnTo>
                    <a:pt x="130943" y="1297547"/>
                  </a:lnTo>
                  <a:lnTo>
                    <a:pt x="127284" y="1229255"/>
                  </a:lnTo>
                  <a:lnTo>
                    <a:pt x="123624" y="1160963"/>
                  </a:lnTo>
                  <a:lnTo>
                    <a:pt x="119965" y="1092671"/>
                  </a:lnTo>
                  <a:lnTo>
                    <a:pt x="116306" y="1024379"/>
                  </a:lnTo>
                  <a:lnTo>
                    <a:pt x="112647" y="956087"/>
                  </a:lnTo>
                  <a:lnTo>
                    <a:pt x="108988" y="887795"/>
                  </a:lnTo>
                  <a:lnTo>
                    <a:pt x="105329" y="819503"/>
                  </a:lnTo>
                  <a:lnTo>
                    <a:pt x="101670" y="751211"/>
                  </a:lnTo>
                  <a:lnTo>
                    <a:pt x="98011" y="682919"/>
                  </a:lnTo>
                  <a:lnTo>
                    <a:pt x="94352" y="614627"/>
                  </a:lnTo>
                  <a:lnTo>
                    <a:pt x="90693" y="546335"/>
                  </a:lnTo>
                  <a:lnTo>
                    <a:pt x="87033" y="478043"/>
                  </a:lnTo>
                  <a:lnTo>
                    <a:pt x="83374" y="409751"/>
                  </a:lnTo>
                  <a:lnTo>
                    <a:pt x="79715" y="341459"/>
                  </a:lnTo>
                  <a:lnTo>
                    <a:pt x="76056" y="273167"/>
                  </a:lnTo>
                  <a:lnTo>
                    <a:pt x="72397" y="204875"/>
                  </a:lnTo>
                  <a:lnTo>
                    <a:pt x="68738" y="136583"/>
                  </a:lnTo>
                  <a:lnTo>
                    <a:pt x="65079" y="68291"/>
                  </a:lnTo>
                  <a:lnTo>
                    <a:pt x="61420" y="0"/>
                  </a:lnTo>
                  <a:lnTo>
                    <a:pt x="0" y="4269"/>
                  </a:lnTo>
                  <a:lnTo>
                    <a:pt x="5825" y="72411"/>
                  </a:lnTo>
                  <a:lnTo>
                    <a:pt x="11651" y="140552"/>
                  </a:lnTo>
                  <a:lnTo>
                    <a:pt x="17476" y="208693"/>
                  </a:lnTo>
                  <a:lnTo>
                    <a:pt x="23302" y="276835"/>
                  </a:lnTo>
                  <a:lnTo>
                    <a:pt x="29127" y="344976"/>
                  </a:lnTo>
                  <a:lnTo>
                    <a:pt x="34953" y="413118"/>
                  </a:lnTo>
                  <a:lnTo>
                    <a:pt x="40779" y="481259"/>
                  </a:lnTo>
                  <a:lnTo>
                    <a:pt x="46604" y="549400"/>
                  </a:lnTo>
                  <a:lnTo>
                    <a:pt x="52430" y="617542"/>
                  </a:lnTo>
                  <a:lnTo>
                    <a:pt x="58255" y="685683"/>
                  </a:lnTo>
                  <a:lnTo>
                    <a:pt x="64081" y="753824"/>
                  </a:lnTo>
                  <a:lnTo>
                    <a:pt x="69907" y="821966"/>
                  </a:lnTo>
                  <a:lnTo>
                    <a:pt x="75732" y="890107"/>
                  </a:lnTo>
                  <a:lnTo>
                    <a:pt x="81558" y="958248"/>
                  </a:lnTo>
                  <a:lnTo>
                    <a:pt x="87383" y="1026390"/>
                  </a:lnTo>
                  <a:lnTo>
                    <a:pt x="93209" y="1094531"/>
                  </a:lnTo>
                  <a:lnTo>
                    <a:pt x="99035" y="1162673"/>
                  </a:lnTo>
                  <a:lnTo>
                    <a:pt x="104860" y="1230814"/>
                  </a:lnTo>
                  <a:lnTo>
                    <a:pt x="110686" y="1298955"/>
                  </a:lnTo>
                  <a:lnTo>
                    <a:pt x="116511" y="1367097"/>
                  </a:lnTo>
                  <a:lnTo>
                    <a:pt x="122337" y="1435238"/>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4" name="pg14"/>
            <p:cNvSpPr/>
            <p:nvPr/>
          </p:nvSpPr>
          <p:spPr>
            <a:xfrm>
              <a:off x="3097331" y="2008516"/>
              <a:ext cx="91316" cy="1436316"/>
            </a:xfrm>
            <a:custGeom>
              <a:avLst/>
              <a:pathLst>
                <a:path w="91316" h="1436316">
                  <a:moveTo>
                    <a:pt x="91316" y="1435750"/>
                  </a:moveTo>
                  <a:lnTo>
                    <a:pt x="89626" y="1367381"/>
                  </a:lnTo>
                  <a:lnTo>
                    <a:pt x="87937" y="1299012"/>
                  </a:lnTo>
                  <a:lnTo>
                    <a:pt x="86247" y="1230643"/>
                  </a:lnTo>
                  <a:lnTo>
                    <a:pt x="84557" y="1162273"/>
                  </a:lnTo>
                  <a:lnTo>
                    <a:pt x="82868" y="1093904"/>
                  </a:lnTo>
                  <a:lnTo>
                    <a:pt x="81178" y="1025535"/>
                  </a:lnTo>
                  <a:lnTo>
                    <a:pt x="79488" y="957166"/>
                  </a:lnTo>
                  <a:lnTo>
                    <a:pt x="77799" y="888797"/>
                  </a:lnTo>
                  <a:lnTo>
                    <a:pt x="76109" y="820428"/>
                  </a:lnTo>
                  <a:lnTo>
                    <a:pt x="74419" y="752059"/>
                  </a:lnTo>
                  <a:lnTo>
                    <a:pt x="72730" y="683690"/>
                  </a:lnTo>
                  <a:lnTo>
                    <a:pt x="71040" y="615321"/>
                  </a:lnTo>
                  <a:lnTo>
                    <a:pt x="69350" y="546952"/>
                  </a:lnTo>
                  <a:lnTo>
                    <a:pt x="67661" y="478583"/>
                  </a:lnTo>
                  <a:lnTo>
                    <a:pt x="65971" y="410214"/>
                  </a:lnTo>
                  <a:lnTo>
                    <a:pt x="64281" y="341845"/>
                  </a:lnTo>
                  <a:lnTo>
                    <a:pt x="62592" y="273476"/>
                  </a:lnTo>
                  <a:lnTo>
                    <a:pt x="60902" y="205107"/>
                  </a:lnTo>
                  <a:lnTo>
                    <a:pt x="59213" y="136738"/>
                  </a:lnTo>
                  <a:lnTo>
                    <a:pt x="57523" y="68369"/>
                  </a:lnTo>
                  <a:lnTo>
                    <a:pt x="55833" y="0"/>
                  </a:lnTo>
                  <a:lnTo>
                    <a:pt x="0" y="2185"/>
                  </a:lnTo>
                  <a:lnTo>
                    <a:pt x="3659" y="70477"/>
                  </a:lnTo>
                  <a:lnTo>
                    <a:pt x="7318" y="138769"/>
                  </a:lnTo>
                  <a:lnTo>
                    <a:pt x="10977" y="207061"/>
                  </a:lnTo>
                  <a:lnTo>
                    <a:pt x="14636" y="275353"/>
                  </a:lnTo>
                  <a:lnTo>
                    <a:pt x="18295" y="343645"/>
                  </a:lnTo>
                  <a:lnTo>
                    <a:pt x="21954" y="411937"/>
                  </a:lnTo>
                  <a:lnTo>
                    <a:pt x="25613" y="480229"/>
                  </a:lnTo>
                  <a:lnTo>
                    <a:pt x="29272" y="548521"/>
                  </a:lnTo>
                  <a:lnTo>
                    <a:pt x="32931" y="616813"/>
                  </a:lnTo>
                  <a:lnTo>
                    <a:pt x="36590" y="685105"/>
                  </a:lnTo>
                  <a:lnTo>
                    <a:pt x="40250" y="753397"/>
                  </a:lnTo>
                  <a:lnTo>
                    <a:pt x="43909" y="821688"/>
                  </a:lnTo>
                  <a:lnTo>
                    <a:pt x="47568" y="889980"/>
                  </a:lnTo>
                  <a:lnTo>
                    <a:pt x="51227" y="958272"/>
                  </a:lnTo>
                  <a:lnTo>
                    <a:pt x="54886" y="1026564"/>
                  </a:lnTo>
                  <a:lnTo>
                    <a:pt x="58545" y="1094856"/>
                  </a:lnTo>
                  <a:lnTo>
                    <a:pt x="62204" y="1163148"/>
                  </a:lnTo>
                  <a:lnTo>
                    <a:pt x="65863" y="1231440"/>
                  </a:lnTo>
                  <a:lnTo>
                    <a:pt x="69522" y="1299732"/>
                  </a:lnTo>
                  <a:lnTo>
                    <a:pt x="73181" y="1368024"/>
                  </a:lnTo>
                  <a:lnTo>
                    <a:pt x="76841" y="1436316"/>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5" name="pg15"/>
            <p:cNvSpPr/>
            <p:nvPr/>
          </p:nvSpPr>
          <p:spPr>
            <a:xfrm>
              <a:off x="3153165" y="2008163"/>
              <a:ext cx="40003" cy="1436102"/>
            </a:xfrm>
            <a:custGeom>
              <a:avLst/>
              <a:pathLst>
                <a:path w="40003" h="1436102">
                  <a:moveTo>
                    <a:pt x="40003" y="1436011"/>
                  </a:moveTo>
                  <a:lnTo>
                    <a:pt x="38928" y="1367629"/>
                  </a:lnTo>
                  <a:lnTo>
                    <a:pt x="37854" y="1299248"/>
                  </a:lnTo>
                  <a:lnTo>
                    <a:pt x="36779" y="1230866"/>
                  </a:lnTo>
                  <a:lnTo>
                    <a:pt x="35705" y="1162485"/>
                  </a:lnTo>
                  <a:lnTo>
                    <a:pt x="34630" y="1094103"/>
                  </a:lnTo>
                  <a:lnTo>
                    <a:pt x="33555" y="1025722"/>
                  </a:lnTo>
                  <a:lnTo>
                    <a:pt x="32481" y="957340"/>
                  </a:lnTo>
                  <a:lnTo>
                    <a:pt x="31406" y="888959"/>
                  </a:lnTo>
                  <a:lnTo>
                    <a:pt x="30332" y="820577"/>
                  </a:lnTo>
                  <a:lnTo>
                    <a:pt x="29257" y="752196"/>
                  </a:lnTo>
                  <a:lnTo>
                    <a:pt x="28182" y="683814"/>
                  </a:lnTo>
                  <a:lnTo>
                    <a:pt x="27108" y="615433"/>
                  </a:lnTo>
                  <a:lnTo>
                    <a:pt x="26033" y="547051"/>
                  </a:lnTo>
                  <a:lnTo>
                    <a:pt x="24959" y="478670"/>
                  </a:lnTo>
                  <a:lnTo>
                    <a:pt x="23884" y="410288"/>
                  </a:lnTo>
                  <a:lnTo>
                    <a:pt x="22809" y="341907"/>
                  </a:lnTo>
                  <a:lnTo>
                    <a:pt x="21735" y="273525"/>
                  </a:lnTo>
                  <a:lnTo>
                    <a:pt x="20660" y="205144"/>
                  </a:lnTo>
                  <a:lnTo>
                    <a:pt x="19586" y="136762"/>
                  </a:lnTo>
                  <a:lnTo>
                    <a:pt x="18511" y="68381"/>
                  </a:lnTo>
                  <a:lnTo>
                    <a:pt x="17436" y="0"/>
                  </a:lnTo>
                  <a:lnTo>
                    <a:pt x="0" y="352"/>
                  </a:lnTo>
                  <a:lnTo>
                    <a:pt x="1689" y="68721"/>
                  </a:lnTo>
                  <a:lnTo>
                    <a:pt x="3379" y="137090"/>
                  </a:lnTo>
                  <a:lnTo>
                    <a:pt x="5068" y="205459"/>
                  </a:lnTo>
                  <a:lnTo>
                    <a:pt x="6758" y="273828"/>
                  </a:lnTo>
                  <a:lnTo>
                    <a:pt x="8448" y="342197"/>
                  </a:lnTo>
                  <a:lnTo>
                    <a:pt x="10137" y="410566"/>
                  </a:lnTo>
                  <a:lnTo>
                    <a:pt x="11827" y="478935"/>
                  </a:lnTo>
                  <a:lnTo>
                    <a:pt x="13517" y="547304"/>
                  </a:lnTo>
                  <a:lnTo>
                    <a:pt x="15206" y="615673"/>
                  </a:lnTo>
                  <a:lnTo>
                    <a:pt x="16896" y="684043"/>
                  </a:lnTo>
                  <a:lnTo>
                    <a:pt x="18586" y="752412"/>
                  </a:lnTo>
                  <a:lnTo>
                    <a:pt x="20275" y="820781"/>
                  </a:lnTo>
                  <a:lnTo>
                    <a:pt x="21965" y="889150"/>
                  </a:lnTo>
                  <a:lnTo>
                    <a:pt x="23655" y="957519"/>
                  </a:lnTo>
                  <a:lnTo>
                    <a:pt x="25344" y="1025888"/>
                  </a:lnTo>
                  <a:lnTo>
                    <a:pt x="27034" y="1094257"/>
                  </a:lnTo>
                  <a:lnTo>
                    <a:pt x="28724" y="1162626"/>
                  </a:lnTo>
                  <a:lnTo>
                    <a:pt x="30413" y="1230995"/>
                  </a:lnTo>
                  <a:lnTo>
                    <a:pt x="32103" y="1299364"/>
                  </a:lnTo>
                  <a:lnTo>
                    <a:pt x="33793" y="1367733"/>
                  </a:lnTo>
                  <a:lnTo>
                    <a:pt x="35482" y="1436102"/>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16" name="pg16"/>
            <p:cNvSpPr/>
            <p:nvPr/>
          </p:nvSpPr>
          <p:spPr>
            <a:xfrm>
              <a:off x="3170602" y="2008001"/>
              <a:ext cx="25995" cy="1436174"/>
            </a:xfrm>
            <a:custGeom>
              <a:avLst/>
              <a:pathLst>
                <a:path w="25995" h="1436174">
                  <a:moveTo>
                    <a:pt x="25995" y="1436131"/>
                  </a:moveTo>
                  <a:lnTo>
                    <a:pt x="25387" y="1367744"/>
                  </a:lnTo>
                  <a:lnTo>
                    <a:pt x="24778" y="1299357"/>
                  </a:lnTo>
                  <a:lnTo>
                    <a:pt x="24170" y="1230970"/>
                  </a:lnTo>
                  <a:lnTo>
                    <a:pt x="23562" y="1162582"/>
                  </a:lnTo>
                  <a:lnTo>
                    <a:pt x="22954" y="1094195"/>
                  </a:lnTo>
                  <a:lnTo>
                    <a:pt x="22346" y="1025808"/>
                  </a:lnTo>
                  <a:lnTo>
                    <a:pt x="21738" y="957421"/>
                  </a:lnTo>
                  <a:lnTo>
                    <a:pt x="21130" y="889033"/>
                  </a:lnTo>
                  <a:lnTo>
                    <a:pt x="20522" y="820646"/>
                  </a:lnTo>
                  <a:lnTo>
                    <a:pt x="19914" y="752259"/>
                  </a:lnTo>
                  <a:lnTo>
                    <a:pt x="19305" y="683872"/>
                  </a:lnTo>
                  <a:lnTo>
                    <a:pt x="18697" y="615485"/>
                  </a:lnTo>
                  <a:lnTo>
                    <a:pt x="18089" y="547097"/>
                  </a:lnTo>
                  <a:lnTo>
                    <a:pt x="17481" y="478710"/>
                  </a:lnTo>
                  <a:lnTo>
                    <a:pt x="16873" y="410323"/>
                  </a:lnTo>
                  <a:lnTo>
                    <a:pt x="16265" y="341936"/>
                  </a:lnTo>
                  <a:lnTo>
                    <a:pt x="15657" y="273548"/>
                  </a:lnTo>
                  <a:lnTo>
                    <a:pt x="15049" y="205161"/>
                  </a:lnTo>
                  <a:lnTo>
                    <a:pt x="14441" y="136774"/>
                  </a:lnTo>
                  <a:lnTo>
                    <a:pt x="13832" y="68387"/>
                  </a:lnTo>
                  <a:lnTo>
                    <a:pt x="13224" y="0"/>
                  </a:lnTo>
                  <a:lnTo>
                    <a:pt x="0" y="162"/>
                  </a:lnTo>
                  <a:lnTo>
                    <a:pt x="1074" y="68544"/>
                  </a:lnTo>
                  <a:lnTo>
                    <a:pt x="2149" y="136925"/>
                  </a:lnTo>
                  <a:lnTo>
                    <a:pt x="3223" y="205307"/>
                  </a:lnTo>
                  <a:lnTo>
                    <a:pt x="4298" y="273688"/>
                  </a:lnTo>
                  <a:lnTo>
                    <a:pt x="5372" y="342070"/>
                  </a:lnTo>
                  <a:lnTo>
                    <a:pt x="6447" y="410451"/>
                  </a:lnTo>
                  <a:lnTo>
                    <a:pt x="7522" y="478833"/>
                  </a:lnTo>
                  <a:lnTo>
                    <a:pt x="8596" y="547214"/>
                  </a:lnTo>
                  <a:lnTo>
                    <a:pt x="9671" y="615596"/>
                  </a:lnTo>
                  <a:lnTo>
                    <a:pt x="10745" y="683977"/>
                  </a:lnTo>
                  <a:lnTo>
                    <a:pt x="11820" y="752359"/>
                  </a:lnTo>
                  <a:lnTo>
                    <a:pt x="12895" y="820740"/>
                  </a:lnTo>
                  <a:lnTo>
                    <a:pt x="13969" y="889122"/>
                  </a:lnTo>
                  <a:lnTo>
                    <a:pt x="15044" y="957503"/>
                  </a:lnTo>
                  <a:lnTo>
                    <a:pt x="16118" y="1025885"/>
                  </a:lnTo>
                  <a:lnTo>
                    <a:pt x="17193" y="1094266"/>
                  </a:lnTo>
                  <a:lnTo>
                    <a:pt x="18268" y="1162648"/>
                  </a:lnTo>
                  <a:lnTo>
                    <a:pt x="19342" y="1231029"/>
                  </a:lnTo>
                  <a:lnTo>
                    <a:pt x="20417" y="1299411"/>
                  </a:lnTo>
                  <a:lnTo>
                    <a:pt x="21491" y="1367792"/>
                  </a:lnTo>
                  <a:lnTo>
                    <a:pt x="22566" y="1436174"/>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17" name="pg17"/>
            <p:cNvSpPr/>
            <p:nvPr/>
          </p:nvSpPr>
          <p:spPr>
            <a:xfrm>
              <a:off x="3183827" y="2007942"/>
              <a:ext cx="15071" cy="1436190"/>
            </a:xfrm>
            <a:custGeom>
              <a:avLst/>
              <a:pathLst>
                <a:path w="15071" h="1436190">
                  <a:moveTo>
                    <a:pt x="15071" y="1436175"/>
                  </a:moveTo>
                  <a:lnTo>
                    <a:pt x="14776" y="1367785"/>
                  </a:lnTo>
                  <a:lnTo>
                    <a:pt x="14482" y="1299396"/>
                  </a:lnTo>
                  <a:lnTo>
                    <a:pt x="14187" y="1231007"/>
                  </a:lnTo>
                  <a:lnTo>
                    <a:pt x="13892" y="1162618"/>
                  </a:lnTo>
                  <a:lnTo>
                    <a:pt x="13597" y="1094228"/>
                  </a:lnTo>
                  <a:lnTo>
                    <a:pt x="13302" y="1025839"/>
                  </a:lnTo>
                  <a:lnTo>
                    <a:pt x="13007" y="957450"/>
                  </a:lnTo>
                  <a:lnTo>
                    <a:pt x="12712" y="889060"/>
                  </a:lnTo>
                  <a:lnTo>
                    <a:pt x="12417" y="820671"/>
                  </a:lnTo>
                  <a:lnTo>
                    <a:pt x="12122" y="752282"/>
                  </a:lnTo>
                  <a:lnTo>
                    <a:pt x="11827" y="683892"/>
                  </a:lnTo>
                  <a:lnTo>
                    <a:pt x="11532" y="615503"/>
                  </a:lnTo>
                  <a:lnTo>
                    <a:pt x="11237" y="547114"/>
                  </a:lnTo>
                  <a:lnTo>
                    <a:pt x="10942" y="478725"/>
                  </a:lnTo>
                  <a:lnTo>
                    <a:pt x="10647" y="410335"/>
                  </a:lnTo>
                  <a:lnTo>
                    <a:pt x="10352" y="341946"/>
                  </a:lnTo>
                  <a:lnTo>
                    <a:pt x="10057" y="273557"/>
                  </a:lnTo>
                  <a:lnTo>
                    <a:pt x="9762" y="205167"/>
                  </a:lnTo>
                  <a:lnTo>
                    <a:pt x="9467" y="136778"/>
                  </a:lnTo>
                  <a:lnTo>
                    <a:pt x="9172" y="68389"/>
                  </a:lnTo>
                  <a:lnTo>
                    <a:pt x="8877" y="0"/>
                  </a:lnTo>
                  <a:lnTo>
                    <a:pt x="0" y="58"/>
                  </a:lnTo>
                  <a:lnTo>
                    <a:pt x="608" y="68445"/>
                  </a:lnTo>
                  <a:lnTo>
                    <a:pt x="1216" y="136833"/>
                  </a:lnTo>
                  <a:lnTo>
                    <a:pt x="1824" y="205220"/>
                  </a:lnTo>
                  <a:lnTo>
                    <a:pt x="2432" y="273607"/>
                  </a:lnTo>
                  <a:lnTo>
                    <a:pt x="3040" y="341994"/>
                  </a:lnTo>
                  <a:lnTo>
                    <a:pt x="3648" y="410381"/>
                  </a:lnTo>
                  <a:lnTo>
                    <a:pt x="4256" y="478769"/>
                  </a:lnTo>
                  <a:lnTo>
                    <a:pt x="4864" y="547156"/>
                  </a:lnTo>
                  <a:lnTo>
                    <a:pt x="5473" y="615543"/>
                  </a:lnTo>
                  <a:lnTo>
                    <a:pt x="6081" y="683930"/>
                  </a:lnTo>
                  <a:lnTo>
                    <a:pt x="6689" y="752318"/>
                  </a:lnTo>
                  <a:lnTo>
                    <a:pt x="7297" y="820705"/>
                  </a:lnTo>
                  <a:lnTo>
                    <a:pt x="7905" y="889092"/>
                  </a:lnTo>
                  <a:lnTo>
                    <a:pt x="8513" y="957479"/>
                  </a:lnTo>
                  <a:lnTo>
                    <a:pt x="9121" y="1025867"/>
                  </a:lnTo>
                  <a:lnTo>
                    <a:pt x="9729" y="1094254"/>
                  </a:lnTo>
                  <a:lnTo>
                    <a:pt x="10337" y="1162641"/>
                  </a:lnTo>
                  <a:lnTo>
                    <a:pt x="10946" y="1231028"/>
                  </a:lnTo>
                  <a:lnTo>
                    <a:pt x="11554" y="1299415"/>
                  </a:lnTo>
                  <a:lnTo>
                    <a:pt x="12162" y="1367803"/>
                  </a:lnTo>
                  <a:lnTo>
                    <a:pt x="12770" y="1436190"/>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18" name="pg18"/>
            <p:cNvSpPr/>
            <p:nvPr/>
          </p:nvSpPr>
          <p:spPr>
            <a:xfrm>
              <a:off x="3192704" y="2007927"/>
              <a:ext cx="7487" cy="1436190"/>
            </a:xfrm>
            <a:custGeom>
              <a:avLst/>
              <a:pathLst>
                <a:path w="7487" h="1436190">
                  <a:moveTo>
                    <a:pt x="7487" y="1436186"/>
                  </a:moveTo>
                  <a:lnTo>
                    <a:pt x="7368" y="1367796"/>
                  </a:lnTo>
                  <a:lnTo>
                    <a:pt x="7249" y="1299406"/>
                  </a:lnTo>
                  <a:lnTo>
                    <a:pt x="7130" y="1231016"/>
                  </a:lnTo>
                  <a:lnTo>
                    <a:pt x="7011" y="1162627"/>
                  </a:lnTo>
                  <a:lnTo>
                    <a:pt x="6892" y="1094237"/>
                  </a:lnTo>
                  <a:lnTo>
                    <a:pt x="6773" y="1025847"/>
                  </a:lnTo>
                  <a:lnTo>
                    <a:pt x="6654" y="957457"/>
                  </a:lnTo>
                  <a:lnTo>
                    <a:pt x="6534" y="889067"/>
                  </a:lnTo>
                  <a:lnTo>
                    <a:pt x="6415" y="820677"/>
                  </a:lnTo>
                  <a:lnTo>
                    <a:pt x="6296" y="752288"/>
                  </a:lnTo>
                  <a:lnTo>
                    <a:pt x="6177" y="683898"/>
                  </a:lnTo>
                  <a:lnTo>
                    <a:pt x="6058" y="615508"/>
                  </a:lnTo>
                  <a:lnTo>
                    <a:pt x="5939" y="547118"/>
                  </a:lnTo>
                  <a:lnTo>
                    <a:pt x="5820" y="478728"/>
                  </a:lnTo>
                  <a:lnTo>
                    <a:pt x="5701" y="410338"/>
                  </a:lnTo>
                  <a:lnTo>
                    <a:pt x="5582" y="341949"/>
                  </a:lnTo>
                  <a:lnTo>
                    <a:pt x="5463" y="273559"/>
                  </a:lnTo>
                  <a:lnTo>
                    <a:pt x="5344" y="205169"/>
                  </a:lnTo>
                  <a:lnTo>
                    <a:pt x="5225" y="136779"/>
                  </a:lnTo>
                  <a:lnTo>
                    <a:pt x="5106" y="68389"/>
                  </a:lnTo>
                  <a:lnTo>
                    <a:pt x="4987" y="0"/>
                  </a:lnTo>
                  <a:lnTo>
                    <a:pt x="0" y="15"/>
                  </a:lnTo>
                  <a:lnTo>
                    <a:pt x="294" y="68404"/>
                  </a:lnTo>
                  <a:lnTo>
                    <a:pt x="589" y="136793"/>
                  </a:lnTo>
                  <a:lnTo>
                    <a:pt x="884" y="205182"/>
                  </a:lnTo>
                  <a:lnTo>
                    <a:pt x="1179" y="273572"/>
                  </a:lnTo>
                  <a:lnTo>
                    <a:pt x="1474" y="341961"/>
                  </a:lnTo>
                  <a:lnTo>
                    <a:pt x="1769" y="410350"/>
                  </a:lnTo>
                  <a:lnTo>
                    <a:pt x="2064" y="478740"/>
                  </a:lnTo>
                  <a:lnTo>
                    <a:pt x="2359" y="547129"/>
                  </a:lnTo>
                  <a:lnTo>
                    <a:pt x="2654" y="615518"/>
                  </a:lnTo>
                  <a:lnTo>
                    <a:pt x="2949" y="683908"/>
                  </a:lnTo>
                  <a:lnTo>
                    <a:pt x="3244" y="752297"/>
                  </a:lnTo>
                  <a:lnTo>
                    <a:pt x="3539" y="820686"/>
                  </a:lnTo>
                  <a:lnTo>
                    <a:pt x="3834" y="889075"/>
                  </a:lnTo>
                  <a:lnTo>
                    <a:pt x="4129" y="957465"/>
                  </a:lnTo>
                  <a:lnTo>
                    <a:pt x="4424" y="1025854"/>
                  </a:lnTo>
                  <a:lnTo>
                    <a:pt x="4719" y="1094243"/>
                  </a:lnTo>
                  <a:lnTo>
                    <a:pt x="5014" y="1162633"/>
                  </a:lnTo>
                  <a:lnTo>
                    <a:pt x="5309" y="1231022"/>
                  </a:lnTo>
                  <a:lnTo>
                    <a:pt x="5604" y="1299411"/>
                  </a:lnTo>
                  <a:lnTo>
                    <a:pt x="5899" y="1367801"/>
                  </a:lnTo>
                  <a:lnTo>
                    <a:pt x="6194" y="1436190"/>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9" name="pg19"/>
            <p:cNvSpPr/>
            <p:nvPr/>
          </p:nvSpPr>
          <p:spPr>
            <a:xfrm>
              <a:off x="3197691" y="2007924"/>
              <a:ext cx="2980" cy="1436188"/>
            </a:xfrm>
            <a:custGeom>
              <a:avLst/>
              <a:pathLst>
                <a:path w="2980" h="1436188">
                  <a:moveTo>
                    <a:pt x="2980" y="1436188"/>
                  </a:moveTo>
                  <a:lnTo>
                    <a:pt x="2926" y="1367798"/>
                  </a:lnTo>
                  <a:lnTo>
                    <a:pt x="2872" y="1299408"/>
                  </a:lnTo>
                  <a:lnTo>
                    <a:pt x="2818" y="1231018"/>
                  </a:lnTo>
                  <a:lnTo>
                    <a:pt x="2764" y="1162628"/>
                  </a:lnTo>
                  <a:lnTo>
                    <a:pt x="2710" y="1094238"/>
                  </a:lnTo>
                  <a:lnTo>
                    <a:pt x="2657" y="1025848"/>
                  </a:lnTo>
                  <a:lnTo>
                    <a:pt x="2603" y="957458"/>
                  </a:lnTo>
                  <a:lnTo>
                    <a:pt x="2549" y="889068"/>
                  </a:lnTo>
                  <a:lnTo>
                    <a:pt x="2495" y="820678"/>
                  </a:lnTo>
                  <a:lnTo>
                    <a:pt x="2441" y="752289"/>
                  </a:lnTo>
                  <a:lnTo>
                    <a:pt x="2388" y="683899"/>
                  </a:lnTo>
                  <a:lnTo>
                    <a:pt x="2334" y="615509"/>
                  </a:lnTo>
                  <a:lnTo>
                    <a:pt x="2280" y="547119"/>
                  </a:lnTo>
                  <a:lnTo>
                    <a:pt x="2226" y="478729"/>
                  </a:lnTo>
                  <a:lnTo>
                    <a:pt x="2172" y="410339"/>
                  </a:lnTo>
                  <a:lnTo>
                    <a:pt x="2118" y="341949"/>
                  </a:lnTo>
                  <a:lnTo>
                    <a:pt x="2065" y="273559"/>
                  </a:lnTo>
                  <a:lnTo>
                    <a:pt x="2011" y="205169"/>
                  </a:lnTo>
                  <a:lnTo>
                    <a:pt x="1957" y="136779"/>
                  </a:lnTo>
                  <a:lnTo>
                    <a:pt x="1903" y="68389"/>
                  </a:lnTo>
                  <a:lnTo>
                    <a:pt x="1849" y="0"/>
                  </a:lnTo>
                  <a:lnTo>
                    <a:pt x="0" y="2"/>
                  </a:lnTo>
                  <a:lnTo>
                    <a:pt x="119" y="68392"/>
                  </a:lnTo>
                  <a:lnTo>
                    <a:pt x="238" y="136781"/>
                  </a:lnTo>
                  <a:lnTo>
                    <a:pt x="357" y="205171"/>
                  </a:lnTo>
                  <a:lnTo>
                    <a:pt x="476" y="273561"/>
                  </a:lnTo>
                  <a:lnTo>
                    <a:pt x="595" y="341951"/>
                  </a:lnTo>
                  <a:lnTo>
                    <a:pt x="714" y="410341"/>
                  </a:lnTo>
                  <a:lnTo>
                    <a:pt x="833" y="478731"/>
                  </a:lnTo>
                  <a:lnTo>
                    <a:pt x="952" y="547120"/>
                  </a:lnTo>
                  <a:lnTo>
                    <a:pt x="1071" y="615510"/>
                  </a:lnTo>
                  <a:lnTo>
                    <a:pt x="1190" y="683900"/>
                  </a:lnTo>
                  <a:lnTo>
                    <a:pt x="1309" y="752290"/>
                  </a:lnTo>
                  <a:lnTo>
                    <a:pt x="1428" y="820680"/>
                  </a:lnTo>
                  <a:lnTo>
                    <a:pt x="1547" y="889070"/>
                  </a:lnTo>
                  <a:lnTo>
                    <a:pt x="1666" y="957459"/>
                  </a:lnTo>
                  <a:lnTo>
                    <a:pt x="1786" y="1025849"/>
                  </a:lnTo>
                  <a:lnTo>
                    <a:pt x="1905" y="1094239"/>
                  </a:lnTo>
                  <a:lnTo>
                    <a:pt x="2024" y="1162629"/>
                  </a:lnTo>
                  <a:lnTo>
                    <a:pt x="2143" y="1231019"/>
                  </a:lnTo>
                  <a:lnTo>
                    <a:pt x="2262" y="1299409"/>
                  </a:lnTo>
                  <a:lnTo>
                    <a:pt x="2381" y="1367798"/>
                  </a:lnTo>
                  <a:lnTo>
                    <a:pt x="2500" y="143618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0" name="pg20"/>
            <p:cNvSpPr/>
            <p:nvPr/>
          </p:nvSpPr>
          <p:spPr>
            <a:xfrm>
              <a:off x="3199541" y="2007924"/>
              <a:ext cx="1525" cy="1436188"/>
            </a:xfrm>
            <a:custGeom>
              <a:avLst/>
              <a:pathLst>
                <a:path w="1525" h="1436188">
                  <a:moveTo>
                    <a:pt x="1525" y="1436188"/>
                  </a:moveTo>
                  <a:lnTo>
                    <a:pt x="1525" y="1367798"/>
                  </a:lnTo>
                  <a:lnTo>
                    <a:pt x="1525" y="1299408"/>
                  </a:lnTo>
                  <a:lnTo>
                    <a:pt x="1525" y="1231018"/>
                  </a:lnTo>
                  <a:lnTo>
                    <a:pt x="1525" y="1162628"/>
                  </a:lnTo>
                  <a:lnTo>
                    <a:pt x="1525" y="1094238"/>
                  </a:lnTo>
                  <a:lnTo>
                    <a:pt x="1525" y="1025849"/>
                  </a:lnTo>
                  <a:lnTo>
                    <a:pt x="1525" y="957459"/>
                  </a:lnTo>
                  <a:lnTo>
                    <a:pt x="1525" y="889069"/>
                  </a:lnTo>
                  <a:lnTo>
                    <a:pt x="1525" y="820679"/>
                  </a:lnTo>
                  <a:lnTo>
                    <a:pt x="1525" y="752289"/>
                  </a:lnTo>
                  <a:lnTo>
                    <a:pt x="1525" y="683899"/>
                  </a:lnTo>
                  <a:lnTo>
                    <a:pt x="1525" y="615509"/>
                  </a:lnTo>
                  <a:lnTo>
                    <a:pt x="1525" y="547119"/>
                  </a:lnTo>
                  <a:lnTo>
                    <a:pt x="1525" y="478729"/>
                  </a:lnTo>
                  <a:lnTo>
                    <a:pt x="1525" y="410339"/>
                  </a:lnTo>
                  <a:lnTo>
                    <a:pt x="1525" y="341949"/>
                  </a:lnTo>
                  <a:lnTo>
                    <a:pt x="1525" y="273559"/>
                  </a:lnTo>
                  <a:lnTo>
                    <a:pt x="1525" y="205169"/>
                  </a:lnTo>
                  <a:lnTo>
                    <a:pt x="1525" y="136779"/>
                  </a:lnTo>
                  <a:lnTo>
                    <a:pt x="1525" y="68389"/>
                  </a:lnTo>
                  <a:lnTo>
                    <a:pt x="1525" y="0"/>
                  </a:lnTo>
                  <a:lnTo>
                    <a:pt x="0" y="0"/>
                  </a:lnTo>
                  <a:lnTo>
                    <a:pt x="53" y="68390"/>
                  </a:lnTo>
                  <a:lnTo>
                    <a:pt x="107" y="136780"/>
                  </a:lnTo>
                  <a:lnTo>
                    <a:pt x="161" y="205170"/>
                  </a:lnTo>
                  <a:lnTo>
                    <a:pt x="215" y="273560"/>
                  </a:lnTo>
                  <a:lnTo>
                    <a:pt x="269" y="341950"/>
                  </a:lnTo>
                  <a:lnTo>
                    <a:pt x="322" y="410340"/>
                  </a:lnTo>
                  <a:lnTo>
                    <a:pt x="376" y="478729"/>
                  </a:lnTo>
                  <a:lnTo>
                    <a:pt x="430" y="547119"/>
                  </a:lnTo>
                  <a:lnTo>
                    <a:pt x="484" y="615509"/>
                  </a:lnTo>
                  <a:lnTo>
                    <a:pt x="538" y="683899"/>
                  </a:lnTo>
                  <a:lnTo>
                    <a:pt x="591" y="752289"/>
                  </a:lnTo>
                  <a:lnTo>
                    <a:pt x="645" y="820679"/>
                  </a:lnTo>
                  <a:lnTo>
                    <a:pt x="699" y="889069"/>
                  </a:lnTo>
                  <a:lnTo>
                    <a:pt x="753" y="957459"/>
                  </a:lnTo>
                  <a:lnTo>
                    <a:pt x="807" y="1025849"/>
                  </a:lnTo>
                  <a:lnTo>
                    <a:pt x="861" y="1094239"/>
                  </a:lnTo>
                  <a:lnTo>
                    <a:pt x="914" y="1162629"/>
                  </a:lnTo>
                  <a:lnTo>
                    <a:pt x="968" y="1231019"/>
                  </a:lnTo>
                  <a:lnTo>
                    <a:pt x="1022" y="1299408"/>
                  </a:lnTo>
                  <a:lnTo>
                    <a:pt x="1076" y="1367798"/>
                  </a:lnTo>
                  <a:lnTo>
                    <a:pt x="1130" y="143618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21" name="tx21"/>
            <p:cNvSpPr/>
            <p:nvPr/>
          </p:nvSpPr>
          <p:spPr>
            <a:xfrm>
              <a:off x="2954133"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1.3m</a:t>
              </a:r>
            </a:p>
          </p:txBody>
        </p:sp>
        <p:sp>
          <p:nvSpPr>
            <p:cNvPr id="22" name="tx22"/>
            <p:cNvSpPr/>
            <p:nvPr/>
          </p:nvSpPr>
          <p:spPr>
            <a:xfrm>
              <a:off x="5696635" y="1996590"/>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23" name="rc23"/>
            <p:cNvSpPr/>
            <p:nvPr/>
          </p:nvSpPr>
          <p:spPr>
            <a:xfrm>
              <a:off x="5705635" y="218993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24" name="rc24"/>
            <p:cNvSpPr/>
            <p:nvPr/>
          </p:nvSpPr>
          <p:spPr>
            <a:xfrm>
              <a:off x="5705635" y="240939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25" name="rc25"/>
            <p:cNvSpPr/>
            <p:nvPr/>
          </p:nvSpPr>
          <p:spPr>
            <a:xfrm>
              <a:off x="5705635" y="2628849"/>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26" name="rc26"/>
            <p:cNvSpPr/>
            <p:nvPr/>
          </p:nvSpPr>
          <p:spPr>
            <a:xfrm>
              <a:off x="5705635" y="2848305"/>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27" name="rc27"/>
            <p:cNvSpPr/>
            <p:nvPr/>
          </p:nvSpPr>
          <p:spPr>
            <a:xfrm>
              <a:off x="5705635" y="3067761"/>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28" name="rc28"/>
            <p:cNvSpPr/>
            <p:nvPr/>
          </p:nvSpPr>
          <p:spPr>
            <a:xfrm>
              <a:off x="5705635" y="3287217"/>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29" name="rc29"/>
            <p:cNvSpPr/>
            <p:nvPr/>
          </p:nvSpPr>
          <p:spPr>
            <a:xfrm>
              <a:off x="5705635" y="3506673"/>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0" name="rc30"/>
            <p:cNvSpPr/>
            <p:nvPr/>
          </p:nvSpPr>
          <p:spPr>
            <a:xfrm>
              <a:off x="5705635" y="3726129"/>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1" name="rc31"/>
            <p:cNvSpPr/>
            <p:nvPr/>
          </p:nvSpPr>
          <p:spPr>
            <a:xfrm>
              <a:off x="5705635" y="3945585"/>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32" name="rc32"/>
            <p:cNvSpPr/>
            <p:nvPr/>
          </p:nvSpPr>
          <p:spPr>
            <a:xfrm>
              <a:off x="5705635" y="4165041"/>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33" name="rc33"/>
            <p:cNvSpPr/>
            <p:nvPr/>
          </p:nvSpPr>
          <p:spPr>
            <a:xfrm>
              <a:off x="5705635" y="4384497"/>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34" name="rc34"/>
            <p:cNvSpPr/>
            <p:nvPr/>
          </p:nvSpPr>
          <p:spPr>
            <a:xfrm>
              <a:off x="5705635" y="4603953"/>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35" name="rc35"/>
            <p:cNvSpPr/>
            <p:nvPr/>
          </p:nvSpPr>
          <p:spPr>
            <a:xfrm>
              <a:off x="5705635" y="4823409"/>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36" name="rc36"/>
            <p:cNvSpPr/>
            <p:nvPr/>
          </p:nvSpPr>
          <p:spPr>
            <a:xfrm>
              <a:off x="5705635" y="5042865"/>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37" name="rc37"/>
            <p:cNvSpPr/>
            <p:nvPr/>
          </p:nvSpPr>
          <p:spPr>
            <a:xfrm>
              <a:off x="5705635" y="5262321"/>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38" name="rc38"/>
            <p:cNvSpPr/>
            <p:nvPr/>
          </p:nvSpPr>
          <p:spPr>
            <a:xfrm>
              <a:off x="5705635" y="5481777"/>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9" name="rc39"/>
            <p:cNvSpPr/>
            <p:nvPr/>
          </p:nvSpPr>
          <p:spPr>
            <a:xfrm>
              <a:off x="5705635" y="5701233"/>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40" name="tx40"/>
            <p:cNvSpPr/>
            <p:nvPr/>
          </p:nvSpPr>
          <p:spPr>
            <a:xfrm>
              <a:off x="5985680" y="2250660"/>
              <a:ext cx="1535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Indonesia: 657,000 (51.4%) </a:t>
              </a:r>
            </a:p>
          </p:txBody>
        </p:sp>
        <p:sp>
          <p:nvSpPr>
            <p:cNvPr id="41" name="tx41"/>
            <p:cNvSpPr/>
            <p:nvPr/>
          </p:nvSpPr>
          <p:spPr>
            <a:xfrm>
              <a:off x="5985680" y="2470116"/>
              <a:ext cx="13923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Angola: 399,000 (31.2%) </a:t>
              </a:r>
            </a:p>
          </p:txBody>
        </p:sp>
        <p:sp>
          <p:nvSpPr>
            <p:cNvPr id="42" name="tx42"/>
            <p:cNvSpPr/>
            <p:nvPr/>
          </p:nvSpPr>
          <p:spPr>
            <a:xfrm>
              <a:off x="5985680" y="2689572"/>
              <a:ext cx="1255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Bolivia: 84,000 (6.6%) </a:t>
              </a:r>
            </a:p>
          </p:txBody>
        </p:sp>
        <p:sp>
          <p:nvSpPr>
            <p:cNvPr id="43" name="tx43"/>
            <p:cNvSpPr/>
            <p:nvPr/>
          </p:nvSpPr>
          <p:spPr>
            <a:xfrm>
              <a:off x="5985680" y="2909028"/>
              <a:ext cx="14480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Azerbaijan: 34,000 (2.7%) </a:t>
              </a:r>
            </a:p>
          </p:txBody>
        </p:sp>
        <p:sp>
          <p:nvSpPr>
            <p:cNvPr id="44" name="tx44"/>
            <p:cNvSpPr/>
            <p:nvPr/>
          </p:nvSpPr>
          <p:spPr>
            <a:xfrm>
              <a:off x="5985680" y="3128484"/>
              <a:ext cx="14107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Honduras: 30,000 (2.4%) </a:t>
              </a:r>
            </a:p>
          </p:txBody>
        </p:sp>
        <p:sp>
          <p:nvSpPr>
            <p:cNvPr id="45" name="tx45"/>
            <p:cNvSpPr/>
            <p:nvPr/>
          </p:nvSpPr>
          <p:spPr>
            <a:xfrm>
              <a:off x="5985680" y="3347940"/>
              <a:ext cx="1383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Viet Nam: 26,000 (2.1%) </a:t>
              </a:r>
            </a:p>
          </p:txBody>
        </p:sp>
        <p:sp>
          <p:nvSpPr>
            <p:cNvPr id="46" name="tx46"/>
            <p:cNvSpPr/>
            <p:nvPr/>
          </p:nvSpPr>
          <p:spPr>
            <a:xfrm>
              <a:off x="5985680" y="3567396"/>
              <a:ext cx="14881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Timor-Leste: 12,000 (&lt;1%) </a:t>
              </a:r>
            </a:p>
          </p:txBody>
        </p:sp>
        <p:sp>
          <p:nvSpPr>
            <p:cNvPr id="47" name="tx47"/>
            <p:cNvSpPr/>
            <p:nvPr/>
          </p:nvSpPr>
          <p:spPr>
            <a:xfrm>
              <a:off x="5985680" y="3786852"/>
              <a:ext cx="137031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Sri Lanka: 10,000 (&lt;1%) </a:t>
              </a:r>
            </a:p>
          </p:txBody>
        </p:sp>
        <p:sp>
          <p:nvSpPr>
            <p:cNvPr id="48" name="tx48"/>
            <p:cNvSpPr/>
            <p:nvPr/>
          </p:nvSpPr>
          <p:spPr>
            <a:xfrm>
              <a:off x="5985680" y="4006308"/>
              <a:ext cx="12209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Ukraine: 9,000 (&lt;1%) </a:t>
              </a:r>
            </a:p>
          </p:txBody>
        </p:sp>
        <p:sp>
          <p:nvSpPr>
            <p:cNvPr id="49" name="tx49"/>
            <p:cNvSpPr/>
            <p:nvPr/>
          </p:nvSpPr>
          <p:spPr>
            <a:xfrm>
              <a:off x="5985680" y="4225764"/>
              <a:ext cx="13205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Moldova: 6,000 (&lt;1%) </a:t>
              </a:r>
            </a:p>
          </p:txBody>
        </p:sp>
        <p:sp>
          <p:nvSpPr>
            <p:cNvPr id="50" name="tx50"/>
            <p:cNvSpPr/>
            <p:nvPr/>
          </p:nvSpPr>
          <p:spPr>
            <a:xfrm>
              <a:off x="5985680" y="4445220"/>
              <a:ext cx="128747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Georgia: 6,000 (&lt;1%) </a:t>
              </a:r>
            </a:p>
          </p:txBody>
        </p:sp>
        <p:sp>
          <p:nvSpPr>
            <p:cNvPr id="51" name="tx51"/>
            <p:cNvSpPr/>
            <p:nvPr/>
          </p:nvSpPr>
          <p:spPr>
            <a:xfrm>
              <a:off x="5985680" y="4664676"/>
              <a:ext cx="13516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Mongolia: 2,000 (&lt;1%) </a:t>
              </a:r>
            </a:p>
          </p:txBody>
        </p:sp>
        <p:sp>
          <p:nvSpPr>
            <p:cNvPr id="52" name="tx52"/>
            <p:cNvSpPr/>
            <p:nvPr/>
          </p:nvSpPr>
          <p:spPr>
            <a:xfrm>
              <a:off x="5985680" y="4884132"/>
              <a:ext cx="13081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Armenia: 1,000 (&lt;1%) </a:t>
              </a:r>
            </a:p>
          </p:txBody>
        </p:sp>
        <p:sp>
          <p:nvSpPr>
            <p:cNvPr id="53" name="tx53"/>
            <p:cNvSpPr/>
            <p:nvPr/>
          </p:nvSpPr>
          <p:spPr>
            <a:xfrm>
              <a:off x="5985680" y="5103588"/>
              <a:ext cx="12305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Cuba: &lt;1,000 (&lt;1%) </a:t>
              </a:r>
            </a:p>
          </p:txBody>
        </p:sp>
        <p:sp>
          <p:nvSpPr>
            <p:cNvPr id="54" name="tx54"/>
            <p:cNvSpPr/>
            <p:nvPr/>
          </p:nvSpPr>
          <p:spPr>
            <a:xfrm>
              <a:off x="5985680" y="5323044"/>
              <a:ext cx="13049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Kiribati: &lt;1,000 (&lt;1%) </a:t>
              </a:r>
            </a:p>
          </p:txBody>
        </p:sp>
        <p:sp>
          <p:nvSpPr>
            <p:cNvPr id="55" name="tx55"/>
            <p:cNvSpPr/>
            <p:nvPr/>
          </p:nvSpPr>
          <p:spPr>
            <a:xfrm>
              <a:off x="5985680" y="5542500"/>
              <a:ext cx="12244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Bhutan: &lt;200 (&lt;1%) </a:t>
              </a:r>
            </a:p>
          </p:txBody>
        </p:sp>
        <p:sp>
          <p:nvSpPr>
            <p:cNvPr id="56" name="tx56"/>
            <p:cNvSpPr/>
            <p:nvPr/>
          </p:nvSpPr>
          <p:spPr>
            <a:xfrm>
              <a:off x="5985680" y="5761956"/>
              <a:ext cx="12616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Guyana: &lt;200 (&lt;1%) </a:t>
              </a:r>
            </a:p>
          </p:txBody>
        </p:sp>
        <p:sp>
          <p:nvSpPr>
            <p:cNvPr id="57" name="tx57"/>
            <p:cNvSpPr/>
            <p:nvPr/>
          </p:nvSpPr>
          <p:spPr>
            <a:xfrm>
              <a:off x="777499" y="1368037"/>
              <a:ext cx="35293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MCV1 unvaccinated (% of total unvaccinated)</a:t>
              </a:r>
            </a:p>
          </p:txBody>
        </p:sp>
        <p:sp>
          <p:nvSpPr>
            <p:cNvPr id="58" name="tx58"/>
            <p:cNvSpPr/>
            <p:nvPr/>
          </p:nvSpPr>
          <p:spPr>
            <a:xfrm>
              <a:off x="1462652"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9" name="tx59"/>
            <p:cNvSpPr/>
            <p:nvPr/>
          </p:nvSpPr>
          <p:spPr>
            <a:xfrm>
              <a:off x="1579147"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60" name="tx60"/>
            <p:cNvSpPr/>
            <p:nvPr/>
          </p:nvSpPr>
          <p:spPr>
            <a:xfrm>
              <a:off x="2008092"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1 countries accounted for over half (51.4%) of all children unprotected against measles in Gavi transition.
Indonesia had the highest number of children who did not receive MCV1 (n=657,000), which is approximately 51.4% of all children unprotected against measles in Gavi transition (n=1.3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6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 countries accounted for over half of all children unprotected against measles in Gavi transition, with Indonesia contributing the highest share.</a:t>
            </a:r>
          </a:p>
        </p:txBody>
      </p:sp>
      <p:grpSp xmlns:pic="http://schemas.openxmlformats.org/drawingml/2006/picture">
        <p:nvGrpSpPr>
          <p:cNvPr id="63" name=""/>
          <p:cNvGrpSpPr/>
          <p:nvPr/>
        </p:nvGrpSpPr>
        <p:grpSpPr>
          <a:xfrm>
            <a:off x="292608" y="914400"/>
            <a:ext cx="8595360" cy="28575"/>
            <a:chOff x="292608" y="914400"/>
            <a:chExt cx="8595360" cy="28575"/>
          </a:xfrm>
        </p:grpSpPr>
        <p:sp>
          <p:nvSpPr>
            <p:cNvPr id="64"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5"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849" y="453654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 name="pl6"/>
            <p:cNvSpPr/>
            <p:nvPr/>
          </p:nvSpPr>
          <p:spPr>
            <a:xfrm>
              <a:off x="795849" y="359714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 name="pl7"/>
            <p:cNvSpPr/>
            <p:nvPr/>
          </p:nvSpPr>
          <p:spPr>
            <a:xfrm>
              <a:off x="795849" y="2657753"/>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 name="pl8"/>
            <p:cNvSpPr/>
            <p:nvPr/>
          </p:nvSpPr>
          <p:spPr>
            <a:xfrm>
              <a:off x="795849" y="5006239"/>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9" name="pl9"/>
            <p:cNvSpPr/>
            <p:nvPr/>
          </p:nvSpPr>
          <p:spPr>
            <a:xfrm>
              <a:off x="795849" y="4066845"/>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0" name="pl10"/>
            <p:cNvSpPr/>
            <p:nvPr/>
          </p:nvSpPr>
          <p:spPr>
            <a:xfrm>
              <a:off x="795849" y="3127450"/>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1" name="pl11"/>
            <p:cNvSpPr/>
            <p:nvPr/>
          </p:nvSpPr>
          <p:spPr>
            <a:xfrm>
              <a:off x="795849" y="218805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2" name="pl12"/>
            <p:cNvSpPr/>
            <p:nvPr/>
          </p:nvSpPr>
          <p:spPr>
            <a:xfrm>
              <a:off x="97056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6942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68281"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67139"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2622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508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485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0564" y="2563814"/>
              <a:ext cx="3494291" cy="1690910"/>
            </a:xfrm>
            <a:custGeom>
              <a:avLst/>
              <a:pathLst>
                <a:path w="3494291" h="1690910">
                  <a:moveTo>
                    <a:pt x="0" y="939394"/>
                  </a:moveTo>
                  <a:lnTo>
                    <a:pt x="139771" y="1127273"/>
                  </a:lnTo>
                  <a:lnTo>
                    <a:pt x="279543" y="0"/>
                  </a:lnTo>
                  <a:lnTo>
                    <a:pt x="419315" y="375757"/>
                  </a:lnTo>
                  <a:lnTo>
                    <a:pt x="559086" y="187878"/>
                  </a:lnTo>
                  <a:lnTo>
                    <a:pt x="698858" y="375757"/>
                  </a:lnTo>
                  <a:lnTo>
                    <a:pt x="838630" y="187878"/>
                  </a:lnTo>
                  <a:lnTo>
                    <a:pt x="978401" y="375757"/>
                  </a:lnTo>
                  <a:lnTo>
                    <a:pt x="1118173" y="563636"/>
                  </a:lnTo>
                  <a:lnTo>
                    <a:pt x="1257945" y="751515"/>
                  </a:lnTo>
                  <a:lnTo>
                    <a:pt x="1397716" y="939394"/>
                  </a:lnTo>
                  <a:lnTo>
                    <a:pt x="1537488" y="1127273"/>
                  </a:lnTo>
                  <a:lnTo>
                    <a:pt x="1677260" y="1690910"/>
                  </a:lnTo>
                  <a:lnTo>
                    <a:pt x="1817031" y="751515"/>
                  </a:lnTo>
                  <a:lnTo>
                    <a:pt x="1956803" y="1127273"/>
                  </a:lnTo>
                  <a:lnTo>
                    <a:pt x="2096575" y="939394"/>
                  </a:lnTo>
                  <a:lnTo>
                    <a:pt x="2236346" y="1127273"/>
                  </a:lnTo>
                  <a:lnTo>
                    <a:pt x="2376118" y="1127273"/>
                  </a:lnTo>
                  <a:lnTo>
                    <a:pt x="2515890" y="1315152"/>
                  </a:lnTo>
                  <a:lnTo>
                    <a:pt x="2655661" y="1315152"/>
                  </a:lnTo>
                  <a:lnTo>
                    <a:pt x="2795433" y="1127273"/>
                  </a:lnTo>
                  <a:lnTo>
                    <a:pt x="2935205" y="563636"/>
                  </a:lnTo>
                  <a:lnTo>
                    <a:pt x="3074976" y="1690910"/>
                  </a:lnTo>
                  <a:lnTo>
                    <a:pt x="3214748" y="939394"/>
                  </a:lnTo>
                  <a:lnTo>
                    <a:pt x="3354520" y="1127273"/>
                  </a:lnTo>
                  <a:lnTo>
                    <a:pt x="3494291" y="1315152"/>
                  </a:lnTo>
                </a:path>
              </a:pathLst>
            </a:custGeom>
            <a:ln w="27101" cap="flat">
              <a:solidFill>
                <a:srgbClr val="1CABE2">
                  <a:alpha val="50196"/>
                </a:srgbClr>
              </a:solidFill>
              <a:prstDash val="solid"/>
              <a:round/>
            </a:ln>
          </p:spPr>
          <p:txBody>
            <a:bodyPr/>
            <a:lstStyle/>
            <a:p/>
          </p:txBody>
        </p:sp>
        <p:sp>
          <p:nvSpPr>
            <p:cNvPr id="20" name="pl20"/>
            <p:cNvSpPr/>
            <p:nvPr/>
          </p:nvSpPr>
          <p:spPr>
            <a:xfrm>
              <a:off x="970564" y="2563814"/>
              <a:ext cx="3494291" cy="1690910"/>
            </a:xfrm>
            <a:custGeom>
              <a:avLst/>
              <a:pathLst>
                <a:path w="3494291" h="1690910">
                  <a:moveTo>
                    <a:pt x="0" y="0"/>
                  </a:moveTo>
                  <a:lnTo>
                    <a:pt x="139771" y="187878"/>
                  </a:lnTo>
                  <a:lnTo>
                    <a:pt x="279543" y="0"/>
                  </a:lnTo>
                  <a:lnTo>
                    <a:pt x="419315" y="375757"/>
                  </a:lnTo>
                  <a:lnTo>
                    <a:pt x="559086" y="563636"/>
                  </a:lnTo>
                  <a:lnTo>
                    <a:pt x="698858" y="375757"/>
                  </a:lnTo>
                  <a:lnTo>
                    <a:pt x="838630" y="563636"/>
                  </a:lnTo>
                  <a:lnTo>
                    <a:pt x="978401" y="563636"/>
                  </a:lnTo>
                  <a:lnTo>
                    <a:pt x="1118173" y="939394"/>
                  </a:lnTo>
                  <a:lnTo>
                    <a:pt x="1257945" y="1127273"/>
                  </a:lnTo>
                  <a:lnTo>
                    <a:pt x="1397716" y="1315152"/>
                  </a:lnTo>
                  <a:lnTo>
                    <a:pt x="1537488" y="1315152"/>
                  </a:lnTo>
                  <a:lnTo>
                    <a:pt x="1677260" y="1315152"/>
                  </a:lnTo>
                  <a:lnTo>
                    <a:pt x="1817031" y="1315152"/>
                  </a:lnTo>
                  <a:lnTo>
                    <a:pt x="1956803" y="1503031"/>
                  </a:lnTo>
                  <a:lnTo>
                    <a:pt x="2096575" y="1503031"/>
                  </a:lnTo>
                  <a:lnTo>
                    <a:pt x="2236346" y="1503031"/>
                  </a:lnTo>
                  <a:lnTo>
                    <a:pt x="2376118" y="1503031"/>
                  </a:lnTo>
                  <a:lnTo>
                    <a:pt x="2515890" y="1690910"/>
                  </a:lnTo>
                  <a:lnTo>
                    <a:pt x="2655661" y="1690910"/>
                  </a:lnTo>
                  <a:lnTo>
                    <a:pt x="2795433" y="1503031"/>
                  </a:lnTo>
                  <a:lnTo>
                    <a:pt x="2935205" y="1315152"/>
                  </a:lnTo>
                  <a:lnTo>
                    <a:pt x="3074976" y="1315152"/>
                  </a:lnTo>
                  <a:lnTo>
                    <a:pt x="3214748" y="1315152"/>
                  </a:lnTo>
                  <a:lnTo>
                    <a:pt x="3354520" y="1503031"/>
                  </a:lnTo>
                  <a:lnTo>
                    <a:pt x="3494291" y="1503031"/>
                  </a:lnTo>
                </a:path>
              </a:pathLst>
            </a:custGeom>
            <a:ln w="27101" cap="flat">
              <a:solidFill>
                <a:srgbClr val="00377D">
                  <a:alpha val="50196"/>
                </a:srgbClr>
              </a:solidFill>
              <a:prstDash val="solid"/>
              <a:round/>
            </a:ln>
          </p:spPr>
          <p:txBody>
            <a:bodyPr/>
            <a:lstStyle/>
            <a:p/>
          </p:txBody>
        </p:sp>
        <p:sp>
          <p:nvSpPr>
            <p:cNvPr id="21" name="pl21"/>
            <p:cNvSpPr/>
            <p:nvPr/>
          </p:nvSpPr>
          <p:spPr>
            <a:xfrm>
              <a:off x="970564" y="2563814"/>
              <a:ext cx="3494291" cy="1690910"/>
            </a:xfrm>
            <a:custGeom>
              <a:avLst/>
              <a:pathLst>
                <a:path w="3494291" h="1690910">
                  <a:moveTo>
                    <a:pt x="0" y="939394"/>
                  </a:moveTo>
                  <a:lnTo>
                    <a:pt x="139771" y="1127273"/>
                  </a:lnTo>
                  <a:lnTo>
                    <a:pt x="279543" y="0"/>
                  </a:lnTo>
                  <a:lnTo>
                    <a:pt x="419315" y="375757"/>
                  </a:lnTo>
                  <a:lnTo>
                    <a:pt x="559086" y="187878"/>
                  </a:lnTo>
                  <a:lnTo>
                    <a:pt x="698858" y="375757"/>
                  </a:lnTo>
                  <a:lnTo>
                    <a:pt x="838630" y="187878"/>
                  </a:lnTo>
                  <a:lnTo>
                    <a:pt x="978401" y="375757"/>
                  </a:lnTo>
                  <a:lnTo>
                    <a:pt x="1118173" y="563636"/>
                  </a:lnTo>
                  <a:lnTo>
                    <a:pt x="1257945" y="751515"/>
                  </a:lnTo>
                  <a:lnTo>
                    <a:pt x="1397716" y="939394"/>
                  </a:lnTo>
                  <a:lnTo>
                    <a:pt x="1537488" y="1127273"/>
                  </a:lnTo>
                  <a:lnTo>
                    <a:pt x="1677260" y="1690910"/>
                  </a:lnTo>
                  <a:lnTo>
                    <a:pt x="1817031" y="751515"/>
                  </a:lnTo>
                  <a:lnTo>
                    <a:pt x="1956803" y="1127273"/>
                  </a:lnTo>
                  <a:lnTo>
                    <a:pt x="2096575" y="939394"/>
                  </a:lnTo>
                  <a:lnTo>
                    <a:pt x="2236346" y="1127273"/>
                  </a:lnTo>
                  <a:lnTo>
                    <a:pt x="2376118" y="1127273"/>
                  </a:lnTo>
                  <a:lnTo>
                    <a:pt x="2515890" y="1315152"/>
                  </a:lnTo>
                  <a:lnTo>
                    <a:pt x="2655661" y="1315152"/>
                  </a:lnTo>
                  <a:lnTo>
                    <a:pt x="2795433" y="1127273"/>
                  </a:lnTo>
                  <a:lnTo>
                    <a:pt x="2935205" y="563636"/>
                  </a:lnTo>
                  <a:lnTo>
                    <a:pt x="3074976" y="1690910"/>
                  </a:lnTo>
                  <a:lnTo>
                    <a:pt x="3214748" y="939394"/>
                  </a:lnTo>
                  <a:lnTo>
                    <a:pt x="3354520" y="1127273"/>
                  </a:lnTo>
                  <a:lnTo>
                    <a:pt x="3494291" y="1315152"/>
                  </a:lnTo>
                </a:path>
              </a:pathLst>
            </a:custGeom>
            <a:ln w="65043" cap="flat">
              <a:solidFill>
                <a:srgbClr val="000000">
                  <a:alpha val="100000"/>
                </a:srgbClr>
              </a:solidFill>
              <a:prstDash val="solid"/>
              <a:round/>
            </a:ln>
          </p:spPr>
          <p:txBody>
            <a:bodyPr/>
            <a:lstStyle/>
            <a:p/>
          </p:txBody>
        </p:sp>
        <p:sp>
          <p:nvSpPr>
            <p:cNvPr id="22" name="pl22"/>
            <p:cNvSpPr/>
            <p:nvPr/>
          </p:nvSpPr>
          <p:spPr>
            <a:xfrm>
              <a:off x="970564" y="2563814"/>
              <a:ext cx="3494291" cy="1690910"/>
            </a:xfrm>
            <a:custGeom>
              <a:avLst/>
              <a:pathLst>
                <a:path w="3494291" h="1690910">
                  <a:moveTo>
                    <a:pt x="0" y="939394"/>
                  </a:moveTo>
                  <a:lnTo>
                    <a:pt x="139771" y="1127273"/>
                  </a:lnTo>
                  <a:lnTo>
                    <a:pt x="279543" y="0"/>
                  </a:lnTo>
                  <a:lnTo>
                    <a:pt x="419315" y="375757"/>
                  </a:lnTo>
                  <a:lnTo>
                    <a:pt x="559086" y="187878"/>
                  </a:lnTo>
                  <a:lnTo>
                    <a:pt x="698858" y="375757"/>
                  </a:lnTo>
                  <a:lnTo>
                    <a:pt x="838630" y="187878"/>
                  </a:lnTo>
                  <a:lnTo>
                    <a:pt x="978401" y="375757"/>
                  </a:lnTo>
                  <a:lnTo>
                    <a:pt x="1118173" y="563636"/>
                  </a:lnTo>
                  <a:lnTo>
                    <a:pt x="1257945" y="751515"/>
                  </a:lnTo>
                  <a:lnTo>
                    <a:pt x="1397716" y="939394"/>
                  </a:lnTo>
                  <a:lnTo>
                    <a:pt x="1537488" y="1127273"/>
                  </a:lnTo>
                  <a:lnTo>
                    <a:pt x="1677260" y="1690910"/>
                  </a:lnTo>
                  <a:lnTo>
                    <a:pt x="1817031" y="751515"/>
                  </a:lnTo>
                  <a:lnTo>
                    <a:pt x="1956803" y="1127273"/>
                  </a:lnTo>
                  <a:lnTo>
                    <a:pt x="2096575" y="939394"/>
                  </a:lnTo>
                  <a:lnTo>
                    <a:pt x="2236346" y="1127273"/>
                  </a:lnTo>
                  <a:lnTo>
                    <a:pt x="2376118" y="1127273"/>
                  </a:lnTo>
                  <a:lnTo>
                    <a:pt x="2515890" y="1315152"/>
                  </a:lnTo>
                  <a:lnTo>
                    <a:pt x="2655661" y="1315152"/>
                  </a:lnTo>
                  <a:lnTo>
                    <a:pt x="2795433" y="1127273"/>
                  </a:lnTo>
                  <a:lnTo>
                    <a:pt x="2935205" y="563636"/>
                  </a:lnTo>
                  <a:lnTo>
                    <a:pt x="3074976" y="1690910"/>
                  </a:lnTo>
                  <a:lnTo>
                    <a:pt x="3214748" y="939394"/>
                  </a:lnTo>
                  <a:lnTo>
                    <a:pt x="3354520" y="1127273"/>
                  </a:lnTo>
                  <a:lnTo>
                    <a:pt x="3494291" y="1315152"/>
                  </a:lnTo>
                </a:path>
              </a:pathLst>
            </a:custGeom>
            <a:ln w="40651" cap="flat">
              <a:solidFill>
                <a:srgbClr val="1CABE2">
                  <a:alpha val="100000"/>
                </a:srgbClr>
              </a:solidFill>
              <a:prstDash val="solid"/>
              <a:round/>
            </a:ln>
          </p:spPr>
          <p:txBody>
            <a:bodyPr/>
            <a:lstStyle/>
            <a:p/>
          </p:txBody>
        </p:sp>
        <p:sp>
          <p:nvSpPr>
            <p:cNvPr id="23" name="pl23"/>
            <p:cNvSpPr/>
            <p:nvPr/>
          </p:nvSpPr>
          <p:spPr>
            <a:xfrm>
              <a:off x="795849" y="5006239"/>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24" name="pl24"/>
            <p:cNvSpPr/>
            <p:nvPr/>
          </p:nvSpPr>
          <p:spPr>
            <a:xfrm>
              <a:off x="970564" y="3202602"/>
              <a:ext cx="0" cy="300606"/>
            </a:xfrm>
            <a:custGeom>
              <a:avLst/>
              <a:pathLst>
                <a:path w="0" h="300606">
                  <a:moveTo>
                    <a:pt x="0" y="0"/>
                  </a:moveTo>
                  <a:lnTo>
                    <a:pt x="0" y="300606"/>
                  </a:lnTo>
                </a:path>
              </a:pathLst>
            </a:custGeom>
            <a:ln w="13550" cap="flat">
              <a:solidFill>
                <a:srgbClr val="000000">
                  <a:alpha val="100000"/>
                </a:srgbClr>
              </a:solidFill>
              <a:prstDash val="dot"/>
              <a:round/>
            </a:ln>
          </p:spPr>
          <p:txBody>
            <a:bodyPr/>
            <a:lstStyle/>
            <a:p/>
          </p:txBody>
        </p:sp>
        <p:sp>
          <p:nvSpPr>
            <p:cNvPr id="25" name="pl25"/>
            <p:cNvSpPr/>
            <p:nvPr/>
          </p:nvSpPr>
          <p:spPr>
            <a:xfrm>
              <a:off x="1669422" y="2526238"/>
              <a:ext cx="0" cy="413333"/>
            </a:xfrm>
            <a:custGeom>
              <a:avLst/>
              <a:pathLst>
                <a:path w="0" h="413333">
                  <a:moveTo>
                    <a:pt x="0" y="0"/>
                  </a:moveTo>
                  <a:lnTo>
                    <a:pt x="0" y="413333"/>
                  </a:lnTo>
                </a:path>
              </a:pathLst>
            </a:custGeom>
            <a:ln w="13550" cap="flat">
              <a:solidFill>
                <a:srgbClr val="000000">
                  <a:alpha val="100000"/>
                </a:srgbClr>
              </a:solidFill>
              <a:prstDash val="dot"/>
              <a:round/>
            </a:ln>
          </p:spPr>
          <p:txBody>
            <a:bodyPr/>
            <a:lstStyle/>
            <a:p/>
          </p:txBody>
        </p:sp>
        <p:sp>
          <p:nvSpPr>
            <p:cNvPr id="26" name="pl26"/>
            <p:cNvSpPr/>
            <p:nvPr/>
          </p:nvSpPr>
          <p:spPr>
            <a:xfrm>
              <a:off x="2368281" y="3202602"/>
              <a:ext cx="0" cy="300606"/>
            </a:xfrm>
            <a:custGeom>
              <a:avLst/>
              <a:pathLst>
                <a:path w="0" h="300606">
                  <a:moveTo>
                    <a:pt x="0" y="0"/>
                  </a:moveTo>
                  <a:lnTo>
                    <a:pt x="0" y="300606"/>
                  </a:lnTo>
                </a:path>
              </a:pathLst>
            </a:custGeom>
            <a:ln w="13550" cap="flat">
              <a:solidFill>
                <a:srgbClr val="000000">
                  <a:alpha val="100000"/>
                </a:srgbClr>
              </a:solidFill>
              <a:prstDash val="dot"/>
              <a:round/>
            </a:ln>
          </p:spPr>
          <p:txBody>
            <a:bodyPr/>
            <a:lstStyle/>
            <a:p/>
          </p:txBody>
        </p:sp>
        <p:sp>
          <p:nvSpPr>
            <p:cNvPr id="27" name="pl27"/>
            <p:cNvSpPr/>
            <p:nvPr/>
          </p:nvSpPr>
          <p:spPr>
            <a:xfrm>
              <a:off x="3067139" y="3202602"/>
              <a:ext cx="0" cy="300606"/>
            </a:xfrm>
            <a:custGeom>
              <a:avLst/>
              <a:pathLst>
                <a:path w="0" h="300606">
                  <a:moveTo>
                    <a:pt x="0" y="0"/>
                  </a:moveTo>
                  <a:lnTo>
                    <a:pt x="0" y="300606"/>
                  </a:lnTo>
                </a:path>
              </a:pathLst>
            </a:custGeom>
            <a:ln w="13550" cap="flat">
              <a:solidFill>
                <a:srgbClr val="000000">
                  <a:alpha val="100000"/>
                </a:srgbClr>
              </a:solidFill>
              <a:prstDash val="dot"/>
              <a:round/>
            </a:ln>
          </p:spPr>
          <p:txBody>
            <a:bodyPr/>
            <a:lstStyle/>
            <a:p/>
          </p:txBody>
        </p:sp>
        <p:sp>
          <p:nvSpPr>
            <p:cNvPr id="28" name="pl28"/>
            <p:cNvSpPr/>
            <p:nvPr/>
          </p:nvSpPr>
          <p:spPr>
            <a:xfrm>
              <a:off x="3626226" y="3653511"/>
              <a:ext cx="0" cy="225454"/>
            </a:xfrm>
            <a:custGeom>
              <a:avLst/>
              <a:pathLst>
                <a:path w="0" h="225454">
                  <a:moveTo>
                    <a:pt x="0" y="0"/>
                  </a:moveTo>
                  <a:lnTo>
                    <a:pt x="0" y="225454"/>
                  </a:lnTo>
                </a:path>
              </a:pathLst>
            </a:custGeom>
            <a:ln w="13550" cap="flat">
              <a:solidFill>
                <a:srgbClr val="000000">
                  <a:alpha val="100000"/>
                </a:srgbClr>
              </a:solidFill>
              <a:prstDash val="dot"/>
              <a:round/>
            </a:ln>
          </p:spPr>
          <p:txBody>
            <a:bodyPr/>
            <a:lstStyle/>
            <a:p/>
          </p:txBody>
        </p:sp>
        <p:sp>
          <p:nvSpPr>
            <p:cNvPr id="29" name="pl29"/>
            <p:cNvSpPr/>
            <p:nvPr/>
          </p:nvSpPr>
          <p:spPr>
            <a:xfrm>
              <a:off x="4325084" y="3428056"/>
              <a:ext cx="0" cy="263030"/>
            </a:xfrm>
            <a:custGeom>
              <a:avLst/>
              <a:pathLst>
                <a:path w="0" h="263030">
                  <a:moveTo>
                    <a:pt x="0" y="0"/>
                  </a:moveTo>
                  <a:lnTo>
                    <a:pt x="0" y="263030"/>
                  </a:lnTo>
                </a:path>
              </a:pathLst>
            </a:custGeom>
            <a:ln w="13550" cap="flat">
              <a:solidFill>
                <a:srgbClr val="000000">
                  <a:alpha val="100000"/>
                </a:srgbClr>
              </a:solidFill>
              <a:prstDash val="dot"/>
              <a:round/>
            </a:ln>
          </p:spPr>
          <p:txBody>
            <a:bodyPr/>
            <a:lstStyle/>
            <a:p/>
          </p:txBody>
        </p:sp>
        <p:sp>
          <p:nvSpPr>
            <p:cNvPr id="30" name="pl30"/>
            <p:cNvSpPr/>
            <p:nvPr/>
          </p:nvSpPr>
          <p:spPr>
            <a:xfrm>
              <a:off x="4464856" y="3653511"/>
              <a:ext cx="0" cy="225454"/>
            </a:xfrm>
            <a:custGeom>
              <a:avLst/>
              <a:pathLst>
                <a:path w="0" h="225454">
                  <a:moveTo>
                    <a:pt x="0" y="0"/>
                  </a:moveTo>
                  <a:lnTo>
                    <a:pt x="0" y="225454"/>
                  </a:lnTo>
                </a:path>
              </a:pathLst>
            </a:custGeom>
            <a:ln w="13550" cap="flat">
              <a:solidFill>
                <a:srgbClr val="000000">
                  <a:alpha val="100000"/>
                </a:srgbClr>
              </a:solidFill>
              <a:prstDash val="dot"/>
              <a:round/>
            </a:ln>
          </p:spPr>
          <p:txBody>
            <a:bodyPr/>
            <a:lstStyle/>
            <a:p/>
          </p:txBody>
        </p:sp>
        <p:sp>
          <p:nvSpPr>
            <p:cNvPr id="31" name="pg31"/>
            <p:cNvSpPr/>
            <p:nvPr/>
          </p:nvSpPr>
          <p:spPr>
            <a:xfrm>
              <a:off x="912093" y="3210529"/>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42446" y="3240883"/>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8</a:t>
              </a:r>
            </a:p>
          </p:txBody>
        </p:sp>
        <p:sp>
          <p:nvSpPr>
            <p:cNvPr id="33" name="pg33"/>
            <p:cNvSpPr/>
            <p:nvPr/>
          </p:nvSpPr>
          <p:spPr>
            <a:xfrm>
              <a:off x="1586582" y="2646893"/>
              <a:ext cx="165679" cy="133035"/>
            </a:xfrm>
            <a:custGeom>
              <a:avLst/>
              <a:pathLst>
                <a:path w="165679" h="133035">
                  <a:moveTo>
                    <a:pt x="18212" y="133035"/>
                  </a:moveTo>
                  <a:lnTo>
                    <a:pt x="147467" y="133035"/>
                  </a:lnTo>
                  <a:lnTo>
                    <a:pt x="146734" y="133021"/>
                  </a:lnTo>
                  <a:lnTo>
                    <a:pt x="149663" y="132903"/>
                  </a:lnTo>
                  <a:lnTo>
                    <a:pt x="152534" y="132316"/>
                  </a:lnTo>
                  <a:lnTo>
                    <a:pt x="155275" y="131277"/>
                  </a:lnTo>
                  <a:lnTo>
                    <a:pt x="157813" y="129812"/>
                  </a:lnTo>
                  <a:lnTo>
                    <a:pt x="160083" y="127958"/>
                  </a:lnTo>
                  <a:lnTo>
                    <a:pt x="162027" y="125764"/>
                  </a:lnTo>
                  <a:lnTo>
                    <a:pt x="163593" y="123287"/>
                  </a:lnTo>
                  <a:lnTo>
                    <a:pt x="164742" y="120590"/>
                  </a:lnTo>
                  <a:lnTo>
                    <a:pt x="165444" y="117745"/>
                  </a:lnTo>
                  <a:lnTo>
                    <a:pt x="165679" y="114823"/>
                  </a:lnTo>
                  <a:lnTo>
                    <a:pt x="165679" y="18212"/>
                  </a:lnTo>
                  <a:lnTo>
                    <a:pt x="165444" y="15290"/>
                  </a:lnTo>
                  <a:lnTo>
                    <a:pt x="164742" y="12444"/>
                  </a:lnTo>
                  <a:lnTo>
                    <a:pt x="163593" y="9748"/>
                  </a:lnTo>
                  <a:lnTo>
                    <a:pt x="162027" y="7271"/>
                  </a:lnTo>
                  <a:lnTo>
                    <a:pt x="160083" y="5077"/>
                  </a:lnTo>
                  <a:lnTo>
                    <a:pt x="157813" y="3223"/>
                  </a:lnTo>
                  <a:lnTo>
                    <a:pt x="155275" y="1758"/>
                  </a:lnTo>
                  <a:lnTo>
                    <a:pt x="152534" y="719"/>
                  </a:lnTo>
                  <a:lnTo>
                    <a:pt x="149663" y="132"/>
                  </a:lnTo>
                  <a:lnTo>
                    <a:pt x="147467"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16936" y="2677246"/>
              <a:ext cx="104973"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11</a:t>
              </a:r>
            </a:p>
          </p:txBody>
        </p:sp>
        <p:sp>
          <p:nvSpPr>
            <p:cNvPr id="35" name="pg35"/>
            <p:cNvSpPr/>
            <p:nvPr/>
          </p:nvSpPr>
          <p:spPr>
            <a:xfrm>
              <a:off x="2309809" y="3210529"/>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40163" y="3240883"/>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8</a:t>
              </a:r>
            </a:p>
          </p:txBody>
        </p:sp>
        <p:sp>
          <p:nvSpPr>
            <p:cNvPr id="37" name="pg37"/>
            <p:cNvSpPr/>
            <p:nvPr/>
          </p:nvSpPr>
          <p:spPr>
            <a:xfrm>
              <a:off x="3008668" y="3210529"/>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39021" y="3240883"/>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8</a:t>
              </a:r>
            </a:p>
          </p:txBody>
        </p:sp>
        <p:sp>
          <p:nvSpPr>
            <p:cNvPr id="39" name="pg39"/>
            <p:cNvSpPr/>
            <p:nvPr/>
          </p:nvSpPr>
          <p:spPr>
            <a:xfrm>
              <a:off x="3567755" y="358628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8108" y="361664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41" name="pg41"/>
            <p:cNvSpPr/>
            <p:nvPr/>
          </p:nvSpPr>
          <p:spPr>
            <a:xfrm>
              <a:off x="4266613" y="3398408"/>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6966" y="3428761"/>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7</a:t>
              </a:r>
            </a:p>
          </p:txBody>
        </p:sp>
        <p:sp>
          <p:nvSpPr>
            <p:cNvPr id="43" name="pg43"/>
            <p:cNvSpPr/>
            <p:nvPr/>
          </p:nvSpPr>
          <p:spPr>
            <a:xfrm>
              <a:off x="4406385" y="358628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6738" y="361664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45" name="tx45"/>
            <p:cNvSpPr/>
            <p:nvPr/>
          </p:nvSpPr>
          <p:spPr>
            <a:xfrm>
              <a:off x="4584395" y="4021582"/>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5</a:t>
              </a:r>
            </a:p>
          </p:txBody>
        </p:sp>
        <p:sp>
          <p:nvSpPr>
            <p:cNvPr id="46" name="tx46"/>
            <p:cNvSpPr/>
            <p:nvPr/>
          </p:nvSpPr>
          <p:spPr>
            <a:xfrm>
              <a:off x="655495" y="495622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7" name="tx47"/>
            <p:cNvSpPr/>
            <p:nvPr/>
          </p:nvSpPr>
          <p:spPr>
            <a:xfrm>
              <a:off x="655495" y="401682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48" name="tx48"/>
            <p:cNvSpPr/>
            <p:nvPr/>
          </p:nvSpPr>
          <p:spPr>
            <a:xfrm>
              <a:off x="577771" y="307743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49" name="tx49"/>
            <p:cNvSpPr/>
            <p:nvPr/>
          </p:nvSpPr>
          <p:spPr>
            <a:xfrm>
              <a:off x="577771" y="213803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50" name="tx50"/>
            <p:cNvSpPr/>
            <p:nvPr/>
          </p:nvSpPr>
          <p:spPr>
            <a:xfrm rot="-5400000">
              <a:off x="82919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1" name="tx51"/>
            <p:cNvSpPr/>
            <p:nvPr/>
          </p:nvSpPr>
          <p:spPr>
            <a:xfrm rot="-5400000">
              <a:off x="1528056"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2" name="tx52"/>
            <p:cNvSpPr/>
            <p:nvPr/>
          </p:nvSpPr>
          <p:spPr>
            <a:xfrm rot="-5400000">
              <a:off x="222691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3" name="tx53"/>
            <p:cNvSpPr/>
            <p:nvPr/>
          </p:nvSpPr>
          <p:spPr>
            <a:xfrm rot="-5400000">
              <a:off x="2925773"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4" name="tx54"/>
            <p:cNvSpPr/>
            <p:nvPr/>
          </p:nvSpPr>
          <p:spPr>
            <a:xfrm rot="-5400000">
              <a:off x="348486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5" name="tx55"/>
            <p:cNvSpPr/>
            <p:nvPr/>
          </p:nvSpPr>
          <p:spPr>
            <a:xfrm rot="-5400000">
              <a:off x="418371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56" name="tx56"/>
            <p:cNvSpPr/>
            <p:nvPr/>
          </p:nvSpPr>
          <p:spPr>
            <a:xfrm rot="-5400000">
              <a:off x="432349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7" name="tx57"/>
            <p:cNvSpPr/>
            <p:nvPr/>
          </p:nvSpPr>
          <p:spPr>
            <a:xfrm rot="-5400000">
              <a:off x="-7630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58" name="pl58"/>
            <p:cNvSpPr/>
            <p:nvPr/>
          </p:nvSpPr>
          <p:spPr>
            <a:xfrm>
              <a:off x="1767278" y="6172552"/>
              <a:ext cx="175564" cy="0"/>
            </a:xfrm>
            <a:custGeom>
              <a:avLst/>
              <a:pathLst>
                <a:path w="175564" h="0">
                  <a:moveTo>
                    <a:pt x="0" y="0"/>
                  </a:moveTo>
                  <a:lnTo>
                    <a:pt x="175564" y="0"/>
                  </a:lnTo>
                </a:path>
              </a:pathLst>
            </a:custGeom>
            <a:ln w="27101" cap="flat">
              <a:solidFill>
                <a:srgbClr val="1CABE2">
                  <a:alpha val="50196"/>
                </a:srgbClr>
              </a:solidFill>
              <a:prstDash val="solid"/>
              <a:round/>
            </a:ln>
          </p:spPr>
          <p:txBody>
            <a:bodyPr/>
            <a:lstStyle/>
            <a:p/>
          </p:txBody>
        </p:sp>
        <p:sp>
          <p:nvSpPr>
            <p:cNvPr id="59" name="pl59"/>
            <p:cNvSpPr/>
            <p:nvPr/>
          </p:nvSpPr>
          <p:spPr>
            <a:xfrm>
              <a:off x="1767278" y="6172552"/>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60" name="pl60"/>
            <p:cNvSpPr/>
            <p:nvPr/>
          </p:nvSpPr>
          <p:spPr>
            <a:xfrm>
              <a:off x="3019098"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61" name="tx61"/>
            <p:cNvSpPr/>
            <p:nvPr/>
          </p:nvSpPr>
          <p:spPr>
            <a:xfrm>
              <a:off x="2034377" y="6122535"/>
              <a:ext cx="893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Gavi transition</a:t>
              </a:r>
            </a:p>
          </p:txBody>
        </p:sp>
        <p:sp>
          <p:nvSpPr>
            <p:cNvPr id="62" name="tx62"/>
            <p:cNvSpPr/>
            <p:nvPr/>
          </p:nvSpPr>
          <p:spPr>
            <a:xfrm>
              <a:off x="3286197"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3" name="tx63"/>
            <p:cNvSpPr/>
            <p:nvPr/>
          </p:nvSpPr>
          <p:spPr>
            <a:xfrm>
              <a:off x="1938275"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64" name="tx64"/>
            <p:cNvSpPr/>
            <p:nvPr/>
          </p:nvSpPr>
          <p:spPr>
            <a:xfrm>
              <a:off x="2018925" y="1826980"/>
              <a:ext cx="139756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 (%)</a:t>
              </a:r>
            </a:p>
          </p:txBody>
        </p:sp>
        <p:sp>
          <p:nvSpPr>
            <p:cNvPr id="65" name="pl65"/>
            <p:cNvSpPr/>
            <p:nvPr/>
          </p:nvSpPr>
          <p:spPr>
            <a:xfrm>
              <a:off x="5161100" y="453654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6" name="pl66"/>
            <p:cNvSpPr/>
            <p:nvPr/>
          </p:nvSpPr>
          <p:spPr>
            <a:xfrm>
              <a:off x="5161100" y="359714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7" name="pl67"/>
            <p:cNvSpPr/>
            <p:nvPr/>
          </p:nvSpPr>
          <p:spPr>
            <a:xfrm>
              <a:off x="5161100" y="2657753"/>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8" name="pl68"/>
            <p:cNvSpPr/>
            <p:nvPr/>
          </p:nvSpPr>
          <p:spPr>
            <a:xfrm>
              <a:off x="5161100" y="5006239"/>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69" name="pl69"/>
            <p:cNvSpPr/>
            <p:nvPr/>
          </p:nvSpPr>
          <p:spPr>
            <a:xfrm>
              <a:off x="5161100" y="4066845"/>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0" name="pl70"/>
            <p:cNvSpPr/>
            <p:nvPr/>
          </p:nvSpPr>
          <p:spPr>
            <a:xfrm>
              <a:off x="5161100" y="3127450"/>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1" name="pl71"/>
            <p:cNvSpPr/>
            <p:nvPr/>
          </p:nvSpPr>
          <p:spPr>
            <a:xfrm>
              <a:off x="5161100" y="218805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2" name="pl72"/>
            <p:cNvSpPr/>
            <p:nvPr/>
          </p:nvSpPr>
          <p:spPr>
            <a:xfrm>
              <a:off x="533581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34673"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3353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32390"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9147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033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010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35815" y="3315329"/>
              <a:ext cx="3494291" cy="1878788"/>
            </a:xfrm>
            <a:custGeom>
              <a:avLst/>
              <a:pathLst>
                <a:path w="3494291" h="1878788">
                  <a:moveTo>
                    <a:pt x="0" y="563636"/>
                  </a:moveTo>
                  <a:lnTo>
                    <a:pt x="139771" y="1127273"/>
                  </a:lnTo>
                  <a:lnTo>
                    <a:pt x="279543" y="751515"/>
                  </a:lnTo>
                  <a:lnTo>
                    <a:pt x="419315" y="187878"/>
                  </a:lnTo>
                  <a:lnTo>
                    <a:pt x="559086" y="375757"/>
                  </a:lnTo>
                  <a:lnTo>
                    <a:pt x="698858" y="187878"/>
                  </a:lnTo>
                  <a:lnTo>
                    <a:pt x="838630" y="375757"/>
                  </a:lnTo>
                  <a:lnTo>
                    <a:pt x="978401" y="0"/>
                  </a:lnTo>
                  <a:lnTo>
                    <a:pt x="1118173" y="0"/>
                  </a:lnTo>
                  <a:lnTo>
                    <a:pt x="1257945" y="0"/>
                  </a:lnTo>
                  <a:lnTo>
                    <a:pt x="1397716" y="375757"/>
                  </a:lnTo>
                  <a:lnTo>
                    <a:pt x="1537488" y="751515"/>
                  </a:lnTo>
                  <a:lnTo>
                    <a:pt x="1677260" y="563636"/>
                  </a:lnTo>
                  <a:lnTo>
                    <a:pt x="1817031" y="939394"/>
                  </a:lnTo>
                  <a:lnTo>
                    <a:pt x="1956803" y="563636"/>
                  </a:lnTo>
                  <a:lnTo>
                    <a:pt x="2096575" y="939394"/>
                  </a:lnTo>
                  <a:lnTo>
                    <a:pt x="2236346" y="939394"/>
                  </a:lnTo>
                  <a:lnTo>
                    <a:pt x="2376118" y="1315152"/>
                  </a:lnTo>
                  <a:lnTo>
                    <a:pt x="2515890" y="1690910"/>
                  </a:lnTo>
                  <a:lnTo>
                    <a:pt x="2655661" y="1127273"/>
                  </a:lnTo>
                  <a:lnTo>
                    <a:pt x="2795433" y="375757"/>
                  </a:lnTo>
                  <a:lnTo>
                    <a:pt x="2935205" y="939394"/>
                  </a:lnTo>
                  <a:lnTo>
                    <a:pt x="3074976" y="1127273"/>
                  </a:lnTo>
                  <a:lnTo>
                    <a:pt x="3214748" y="751515"/>
                  </a:lnTo>
                  <a:lnTo>
                    <a:pt x="3354520" y="1315152"/>
                  </a:lnTo>
                  <a:lnTo>
                    <a:pt x="3494291" y="1878788"/>
                  </a:lnTo>
                </a:path>
              </a:pathLst>
            </a:custGeom>
            <a:ln w="27101" cap="flat">
              <a:solidFill>
                <a:srgbClr val="1CABE2">
                  <a:alpha val="50196"/>
                </a:srgbClr>
              </a:solidFill>
              <a:prstDash val="solid"/>
              <a:round/>
            </a:ln>
          </p:spPr>
          <p:txBody>
            <a:bodyPr/>
            <a:lstStyle/>
            <a:p/>
          </p:txBody>
        </p:sp>
        <p:sp>
          <p:nvSpPr>
            <p:cNvPr id="80" name="pl80"/>
            <p:cNvSpPr/>
            <p:nvPr/>
          </p:nvSpPr>
          <p:spPr>
            <a:xfrm>
              <a:off x="5335815" y="2375935"/>
              <a:ext cx="3494291" cy="1690910"/>
            </a:xfrm>
            <a:custGeom>
              <a:avLst/>
              <a:pathLst>
                <a:path w="3494291" h="1690910">
                  <a:moveTo>
                    <a:pt x="0" y="0"/>
                  </a:moveTo>
                  <a:lnTo>
                    <a:pt x="139771" y="187878"/>
                  </a:lnTo>
                  <a:lnTo>
                    <a:pt x="279543" y="187878"/>
                  </a:lnTo>
                  <a:lnTo>
                    <a:pt x="419315" y="375757"/>
                  </a:lnTo>
                  <a:lnTo>
                    <a:pt x="559086" y="563636"/>
                  </a:lnTo>
                  <a:lnTo>
                    <a:pt x="698858" y="563636"/>
                  </a:lnTo>
                  <a:lnTo>
                    <a:pt x="838630" y="751515"/>
                  </a:lnTo>
                  <a:lnTo>
                    <a:pt x="978401" y="939394"/>
                  </a:lnTo>
                  <a:lnTo>
                    <a:pt x="1118173" y="1127273"/>
                  </a:lnTo>
                  <a:lnTo>
                    <a:pt x="1257945" y="1315152"/>
                  </a:lnTo>
                  <a:lnTo>
                    <a:pt x="1397716" y="1503031"/>
                  </a:lnTo>
                  <a:lnTo>
                    <a:pt x="1537488" y="1503031"/>
                  </a:lnTo>
                  <a:lnTo>
                    <a:pt x="1677260" y="1503031"/>
                  </a:lnTo>
                  <a:lnTo>
                    <a:pt x="1817031" y="1503031"/>
                  </a:lnTo>
                  <a:lnTo>
                    <a:pt x="1956803" y="1503031"/>
                  </a:lnTo>
                  <a:lnTo>
                    <a:pt x="2096575" y="1690910"/>
                  </a:lnTo>
                  <a:lnTo>
                    <a:pt x="2236346" y="1503031"/>
                  </a:lnTo>
                  <a:lnTo>
                    <a:pt x="2376118" y="1503031"/>
                  </a:lnTo>
                  <a:lnTo>
                    <a:pt x="2515890" y="1690910"/>
                  </a:lnTo>
                  <a:lnTo>
                    <a:pt x="2655661" y="1690910"/>
                  </a:lnTo>
                  <a:lnTo>
                    <a:pt x="2795433" y="1690910"/>
                  </a:lnTo>
                  <a:lnTo>
                    <a:pt x="2935205" y="1503031"/>
                  </a:lnTo>
                  <a:lnTo>
                    <a:pt x="3074976" y="1315152"/>
                  </a:lnTo>
                  <a:lnTo>
                    <a:pt x="3214748" y="1315152"/>
                  </a:lnTo>
                  <a:lnTo>
                    <a:pt x="3354520" y="1503031"/>
                  </a:lnTo>
                  <a:lnTo>
                    <a:pt x="3494291" y="1503031"/>
                  </a:lnTo>
                </a:path>
              </a:pathLst>
            </a:custGeom>
            <a:ln w="27101" cap="flat">
              <a:solidFill>
                <a:srgbClr val="00377D">
                  <a:alpha val="50196"/>
                </a:srgbClr>
              </a:solidFill>
              <a:prstDash val="solid"/>
              <a:round/>
            </a:ln>
          </p:spPr>
          <p:txBody>
            <a:bodyPr/>
            <a:lstStyle/>
            <a:p/>
          </p:txBody>
        </p:sp>
        <p:sp>
          <p:nvSpPr>
            <p:cNvPr id="81" name="pl81"/>
            <p:cNvSpPr/>
            <p:nvPr/>
          </p:nvSpPr>
          <p:spPr>
            <a:xfrm>
              <a:off x="5335815" y="3315329"/>
              <a:ext cx="3494291" cy="1878788"/>
            </a:xfrm>
            <a:custGeom>
              <a:avLst/>
              <a:pathLst>
                <a:path w="3494291" h="1878788">
                  <a:moveTo>
                    <a:pt x="0" y="563636"/>
                  </a:moveTo>
                  <a:lnTo>
                    <a:pt x="139771" y="1127273"/>
                  </a:lnTo>
                  <a:lnTo>
                    <a:pt x="279543" y="751515"/>
                  </a:lnTo>
                  <a:lnTo>
                    <a:pt x="419315" y="187878"/>
                  </a:lnTo>
                  <a:lnTo>
                    <a:pt x="559086" y="375757"/>
                  </a:lnTo>
                  <a:lnTo>
                    <a:pt x="698858" y="187878"/>
                  </a:lnTo>
                  <a:lnTo>
                    <a:pt x="838630" y="375757"/>
                  </a:lnTo>
                  <a:lnTo>
                    <a:pt x="978401" y="0"/>
                  </a:lnTo>
                  <a:lnTo>
                    <a:pt x="1118173" y="0"/>
                  </a:lnTo>
                  <a:lnTo>
                    <a:pt x="1257945" y="0"/>
                  </a:lnTo>
                  <a:lnTo>
                    <a:pt x="1397716" y="375757"/>
                  </a:lnTo>
                  <a:lnTo>
                    <a:pt x="1537488" y="751515"/>
                  </a:lnTo>
                  <a:lnTo>
                    <a:pt x="1677260" y="563636"/>
                  </a:lnTo>
                  <a:lnTo>
                    <a:pt x="1817031" y="939394"/>
                  </a:lnTo>
                  <a:lnTo>
                    <a:pt x="1956803" y="563636"/>
                  </a:lnTo>
                  <a:lnTo>
                    <a:pt x="2096575" y="939394"/>
                  </a:lnTo>
                  <a:lnTo>
                    <a:pt x="2236346" y="939394"/>
                  </a:lnTo>
                  <a:lnTo>
                    <a:pt x="2376118" y="1315152"/>
                  </a:lnTo>
                  <a:lnTo>
                    <a:pt x="2515890" y="1690910"/>
                  </a:lnTo>
                  <a:lnTo>
                    <a:pt x="2655661" y="1127273"/>
                  </a:lnTo>
                  <a:lnTo>
                    <a:pt x="2795433" y="375757"/>
                  </a:lnTo>
                  <a:lnTo>
                    <a:pt x="2935205" y="939394"/>
                  </a:lnTo>
                  <a:lnTo>
                    <a:pt x="3074976" y="1127273"/>
                  </a:lnTo>
                  <a:lnTo>
                    <a:pt x="3214748" y="751515"/>
                  </a:lnTo>
                  <a:lnTo>
                    <a:pt x="3354520" y="1315152"/>
                  </a:lnTo>
                  <a:lnTo>
                    <a:pt x="3494291" y="1878788"/>
                  </a:lnTo>
                </a:path>
              </a:pathLst>
            </a:custGeom>
            <a:ln w="65043" cap="flat">
              <a:solidFill>
                <a:srgbClr val="000000">
                  <a:alpha val="100000"/>
                </a:srgbClr>
              </a:solidFill>
              <a:prstDash val="solid"/>
              <a:round/>
            </a:ln>
          </p:spPr>
          <p:txBody>
            <a:bodyPr/>
            <a:lstStyle/>
            <a:p/>
          </p:txBody>
        </p:sp>
        <p:sp>
          <p:nvSpPr>
            <p:cNvPr id="82" name="pl82"/>
            <p:cNvSpPr/>
            <p:nvPr/>
          </p:nvSpPr>
          <p:spPr>
            <a:xfrm>
              <a:off x="5335815" y="3315329"/>
              <a:ext cx="3494291" cy="1878788"/>
            </a:xfrm>
            <a:custGeom>
              <a:avLst/>
              <a:pathLst>
                <a:path w="3494291" h="1878788">
                  <a:moveTo>
                    <a:pt x="0" y="563636"/>
                  </a:moveTo>
                  <a:lnTo>
                    <a:pt x="139771" y="1127273"/>
                  </a:lnTo>
                  <a:lnTo>
                    <a:pt x="279543" y="751515"/>
                  </a:lnTo>
                  <a:lnTo>
                    <a:pt x="419315" y="187878"/>
                  </a:lnTo>
                  <a:lnTo>
                    <a:pt x="559086" y="375757"/>
                  </a:lnTo>
                  <a:lnTo>
                    <a:pt x="698858" y="187878"/>
                  </a:lnTo>
                  <a:lnTo>
                    <a:pt x="838630" y="375757"/>
                  </a:lnTo>
                  <a:lnTo>
                    <a:pt x="978401" y="0"/>
                  </a:lnTo>
                  <a:lnTo>
                    <a:pt x="1118173" y="0"/>
                  </a:lnTo>
                  <a:lnTo>
                    <a:pt x="1257945" y="0"/>
                  </a:lnTo>
                  <a:lnTo>
                    <a:pt x="1397716" y="375757"/>
                  </a:lnTo>
                  <a:lnTo>
                    <a:pt x="1537488" y="751515"/>
                  </a:lnTo>
                  <a:lnTo>
                    <a:pt x="1677260" y="563636"/>
                  </a:lnTo>
                  <a:lnTo>
                    <a:pt x="1817031" y="939394"/>
                  </a:lnTo>
                  <a:lnTo>
                    <a:pt x="1956803" y="563636"/>
                  </a:lnTo>
                  <a:lnTo>
                    <a:pt x="2096575" y="939394"/>
                  </a:lnTo>
                  <a:lnTo>
                    <a:pt x="2236346" y="939394"/>
                  </a:lnTo>
                  <a:lnTo>
                    <a:pt x="2376118" y="1315152"/>
                  </a:lnTo>
                  <a:lnTo>
                    <a:pt x="2515890" y="1690910"/>
                  </a:lnTo>
                  <a:lnTo>
                    <a:pt x="2655661" y="1127273"/>
                  </a:lnTo>
                  <a:lnTo>
                    <a:pt x="2795433" y="375757"/>
                  </a:lnTo>
                  <a:lnTo>
                    <a:pt x="2935205" y="939394"/>
                  </a:lnTo>
                  <a:lnTo>
                    <a:pt x="3074976" y="1127273"/>
                  </a:lnTo>
                  <a:lnTo>
                    <a:pt x="3214748" y="751515"/>
                  </a:lnTo>
                  <a:lnTo>
                    <a:pt x="3354520" y="1315152"/>
                  </a:lnTo>
                  <a:lnTo>
                    <a:pt x="3494291" y="1878788"/>
                  </a:lnTo>
                </a:path>
              </a:pathLst>
            </a:custGeom>
            <a:ln w="40651" cap="flat">
              <a:solidFill>
                <a:srgbClr val="1CABE2">
                  <a:alpha val="100000"/>
                </a:srgbClr>
              </a:solidFill>
              <a:prstDash val="solid"/>
              <a:round/>
            </a:ln>
          </p:spPr>
          <p:txBody>
            <a:bodyPr/>
            <a:lstStyle/>
            <a:p/>
          </p:txBody>
        </p:sp>
        <p:sp>
          <p:nvSpPr>
            <p:cNvPr id="83" name="pl83"/>
            <p:cNvSpPr/>
            <p:nvPr/>
          </p:nvSpPr>
          <p:spPr>
            <a:xfrm>
              <a:off x="5161100" y="5006239"/>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84" name="pl84"/>
            <p:cNvSpPr/>
            <p:nvPr/>
          </p:nvSpPr>
          <p:spPr>
            <a:xfrm>
              <a:off x="5335815" y="3653511"/>
              <a:ext cx="0" cy="225454"/>
            </a:xfrm>
            <a:custGeom>
              <a:avLst/>
              <a:pathLst>
                <a:path w="0" h="225454">
                  <a:moveTo>
                    <a:pt x="0" y="0"/>
                  </a:moveTo>
                  <a:lnTo>
                    <a:pt x="0" y="225454"/>
                  </a:lnTo>
                </a:path>
              </a:pathLst>
            </a:custGeom>
            <a:ln w="13550" cap="flat">
              <a:solidFill>
                <a:srgbClr val="000000">
                  <a:alpha val="100000"/>
                </a:srgbClr>
              </a:solidFill>
              <a:prstDash val="dot"/>
              <a:round/>
            </a:ln>
          </p:spPr>
          <p:txBody>
            <a:bodyPr/>
            <a:lstStyle/>
            <a:p/>
          </p:txBody>
        </p:sp>
        <p:sp>
          <p:nvSpPr>
            <p:cNvPr id="85" name="pl85"/>
            <p:cNvSpPr/>
            <p:nvPr/>
          </p:nvSpPr>
          <p:spPr>
            <a:xfrm>
              <a:off x="6034673" y="3202602"/>
              <a:ext cx="0" cy="300606"/>
            </a:xfrm>
            <a:custGeom>
              <a:avLst/>
              <a:pathLst>
                <a:path w="0" h="300606">
                  <a:moveTo>
                    <a:pt x="0" y="0"/>
                  </a:moveTo>
                  <a:lnTo>
                    <a:pt x="0" y="300606"/>
                  </a:lnTo>
                </a:path>
              </a:pathLst>
            </a:custGeom>
            <a:ln w="13550" cap="flat">
              <a:solidFill>
                <a:srgbClr val="000000">
                  <a:alpha val="100000"/>
                </a:srgbClr>
              </a:solidFill>
              <a:prstDash val="dot"/>
              <a:round/>
            </a:ln>
          </p:spPr>
          <p:txBody>
            <a:bodyPr/>
            <a:lstStyle/>
            <a:p/>
          </p:txBody>
        </p:sp>
        <p:sp>
          <p:nvSpPr>
            <p:cNvPr id="86" name="pl86"/>
            <p:cNvSpPr/>
            <p:nvPr/>
          </p:nvSpPr>
          <p:spPr>
            <a:xfrm>
              <a:off x="6733532" y="3428056"/>
              <a:ext cx="0" cy="263030"/>
            </a:xfrm>
            <a:custGeom>
              <a:avLst/>
              <a:pathLst>
                <a:path w="0" h="263030">
                  <a:moveTo>
                    <a:pt x="0" y="0"/>
                  </a:moveTo>
                  <a:lnTo>
                    <a:pt x="0" y="263030"/>
                  </a:lnTo>
                </a:path>
              </a:pathLst>
            </a:custGeom>
            <a:ln w="13550" cap="flat">
              <a:solidFill>
                <a:srgbClr val="000000">
                  <a:alpha val="100000"/>
                </a:srgbClr>
              </a:solidFill>
              <a:prstDash val="dot"/>
              <a:round/>
            </a:ln>
          </p:spPr>
          <p:txBody>
            <a:bodyPr/>
            <a:lstStyle/>
            <a:p/>
          </p:txBody>
        </p:sp>
        <p:sp>
          <p:nvSpPr>
            <p:cNvPr id="87" name="pl87"/>
            <p:cNvSpPr/>
            <p:nvPr/>
          </p:nvSpPr>
          <p:spPr>
            <a:xfrm>
              <a:off x="7432390" y="4104420"/>
              <a:ext cx="0" cy="150303"/>
            </a:xfrm>
            <a:custGeom>
              <a:avLst/>
              <a:pathLst>
                <a:path w="0" h="150303">
                  <a:moveTo>
                    <a:pt x="0" y="0"/>
                  </a:moveTo>
                  <a:lnTo>
                    <a:pt x="0" y="150303"/>
                  </a:lnTo>
                </a:path>
              </a:pathLst>
            </a:custGeom>
            <a:ln w="13550" cap="flat">
              <a:solidFill>
                <a:srgbClr val="000000">
                  <a:alpha val="100000"/>
                </a:srgbClr>
              </a:solidFill>
              <a:prstDash val="dot"/>
              <a:round/>
            </a:ln>
          </p:spPr>
          <p:txBody>
            <a:bodyPr/>
            <a:lstStyle/>
            <a:p/>
          </p:txBody>
        </p:sp>
        <p:sp>
          <p:nvSpPr>
            <p:cNvPr id="88" name="pl88"/>
            <p:cNvSpPr/>
            <p:nvPr/>
          </p:nvSpPr>
          <p:spPr>
            <a:xfrm>
              <a:off x="7991477" y="4329875"/>
              <a:ext cx="0" cy="112727"/>
            </a:xfrm>
            <a:custGeom>
              <a:avLst/>
              <a:pathLst>
                <a:path w="0" h="112727">
                  <a:moveTo>
                    <a:pt x="0" y="0"/>
                  </a:moveTo>
                  <a:lnTo>
                    <a:pt x="0" y="112727"/>
                  </a:lnTo>
                </a:path>
              </a:pathLst>
            </a:custGeom>
            <a:ln w="13550" cap="flat">
              <a:solidFill>
                <a:srgbClr val="000000">
                  <a:alpha val="100000"/>
                </a:srgbClr>
              </a:solidFill>
              <a:prstDash val="dot"/>
              <a:round/>
            </a:ln>
          </p:spPr>
          <p:txBody>
            <a:bodyPr/>
            <a:lstStyle/>
            <a:p/>
          </p:txBody>
        </p:sp>
        <p:sp>
          <p:nvSpPr>
            <p:cNvPr id="89" name="pl89"/>
            <p:cNvSpPr/>
            <p:nvPr/>
          </p:nvSpPr>
          <p:spPr>
            <a:xfrm>
              <a:off x="8690335" y="4555330"/>
              <a:ext cx="0" cy="75151"/>
            </a:xfrm>
            <a:custGeom>
              <a:avLst/>
              <a:pathLst>
                <a:path w="0" h="75151">
                  <a:moveTo>
                    <a:pt x="0" y="0"/>
                  </a:moveTo>
                  <a:lnTo>
                    <a:pt x="0" y="75151"/>
                  </a:lnTo>
                </a:path>
              </a:pathLst>
            </a:custGeom>
            <a:ln w="13550" cap="flat">
              <a:solidFill>
                <a:srgbClr val="000000">
                  <a:alpha val="100000"/>
                </a:srgbClr>
              </a:solidFill>
              <a:prstDash val="dot"/>
              <a:round/>
            </a:ln>
          </p:spPr>
          <p:txBody>
            <a:bodyPr/>
            <a:lstStyle/>
            <a:p/>
          </p:txBody>
        </p:sp>
        <p:sp>
          <p:nvSpPr>
            <p:cNvPr id="90" name="pg90"/>
            <p:cNvSpPr/>
            <p:nvPr/>
          </p:nvSpPr>
          <p:spPr>
            <a:xfrm>
              <a:off x="5277344" y="358628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1" name="tx91"/>
            <p:cNvSpPr/>
            <p:nvPr/>
          </p:nvSpPr>
          <p:spPr>
            <a:xfrm>
              <a:off x="5307697" y="361664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92" name="pg92"/>
            <p:cNvSpPr/>
            <p:nvPr/>
          </p:nvSpPr>
          <p:spPr>
            <a:xfrm>
              <a:off x="5976202" y="3210529"/>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6006555" y="3240883"/>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8</a:t>
              </a:r>
            </a:p>
          </p:txBody>
        </p:sp>
        <p:sp>
          <p:nvSpPr>
            <p:cNvPr id="94" name="pg94"/>
            <p:cNvSpPr/>
            <p:nvPr/>
          </p:nvSpPr>
          <p:spPr>
            <a:xfrm>
              <a:off x="6675060" y="3398408"/>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6705414" y="3428761"/>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7</a:t>
              </a:r>
            </a:p>
          </p:txBody>
        </p:sp>
        <p:sp>
          <p:nvSpPr>
            <p:cNvPr id="96" name="pg96"/>
            <p:cNvSpPr/>
            <p:nvPr/>
          </p:nvSpPr>
          <p:spPr>
            <a:xfrm>
              <a:off x="7373919" y="3962045"/>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7404272" y="399239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4</a:t>
              </a:r>
            </a:p>
          </p:txBody>
        </p:sp>
        <p:sp>
          <p:nvSpPr>
            <p:cNvPr id="98" name="pg98"/>
            <p:cNvSpPr/>
            <p:nvPr/>
          </p:nvSpPr>
          <p:spPr>
            <a:xfrm>
              <a:off x="7933006" y="414992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963359" y="4180277"/>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3</a:t>
              </a:r>
            </a:p>
          </p:txBody>
        </p:sp>
        <p:sp>
          <p:nvSpPr>
            <p:cNvPr id="100" name="pg100"/>
            <p:cNvSpPr/>
            <p:nvPr/>
          </p:nvSpPr>
          <p:spPr>
            <a:xfrm>
              <a:off x="8631864" y="4337803"/>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662217" y="4368156"/>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102" name="pg102"/>
            <p:cNvSpPr/>
            <p:nvPr/>
          </p:nvSpPr>
          <p:spPr>
            <a:xfrm>
              <a:off x="8754811" y="4901439"/>
              <a:ext cx="150592" cy="133035"/>
            </a:xfrm>
            <a:custGeom>
              <a:avLst/>
              <a:pathLst>
                <a:path w="150592" h="133035">
                  <a:moveTo>
                    <a:pt x="18212" y="133035"/>
                  </a:moveTo>
                  <a:lnTo>
                    <a:pt x="132380" y="133035"/>
                  </a:lnTo>
                  <a:lnTo>
                    <a:pt x="131646" y="133021"/>
                  </a:lnTo>
                  <a:lnTo>
                    <a:pt x="134575" y="132903"/>
                  </a:lnTo>
                  <a:lnTo>
                    <a:pt x="137447" y="132316"/>
                  </a:lnTo>
                  <a:lnTo>
                    <a:pt x="140187" y="131277"/>
                  </a:lnTo>
                  <a:lnTo>
                    <a:pt x="142725" y="129812"/>
                  </a:lnTo>
                  <a:lnTo>
                    <a:pt x="144996" y="127958"/>
                  </a:lnTo>
                  <a:lnTo>
                    <a:pt x="146939" y="125764"/>
                  </a:lnTo>
                  <a:lnTo>
                    <a:pt x="148506" y="123287"/>
                  </a:lnTo>
                  <a:lnTo>
                    <a:pt x="149655" y="120590"/>
                  </a:lnTo>
                  <a:lnTo>
                    <a:pt x="150356" y="117745"/>
                  </a:lnTo>
                  <a:lnTo>
                    <a:pt x="150592" y="114823"/>
                  </a:lnTo>
                  <a:lnTo>
                    <a:pt x="150592" y="18212"/>
                  </a:lnTo>
                  <a:lnTo>
                    <a:pt x="150356" y="15290"/>
                  </a:lnTo>
                  <a:lnTo>
                    <a:pt x="149655" y="12444"/>
                  </a:lnTo>
                  <a:lnTo>
                    <a:pt x="148506" y="9748"/>
                  </a:lnTo>
                  <a:lnTo>
                    <a:pt x="146939" y="7271"/>
                  </a:lnTo>
                  <a:lnTo>
                    <a:pt x="144996" y="5077"/>
                  </a:lnTo>
                  <a:lnTo>
                    <a:pt x="142725" y="3223"/>
                  </a:lnTo>
                  <a:lnTo>
                    <a:pt x="140187" y="1758"/>
                  </a:lnTo>
                  <a:lnTo>
                    <a:pt x="137447" y="719"/>
                  </a:lnTo>
                  <a:lnTo>
                    <a:pt x="134575" y="132"/>
                  </a:lnTo>
                  <a:lnTo>
                    <a:pt x="13238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785164" y="4931793"/>
              <a:ext cx="8988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a:t>
              </a:r>
            </a:p>
          </p:txBody>
        </p:sp>
        <p:sp>
          <p:nvSpPr>
            <p:cNvPr id="104" name="tx104"/>
            <p:cNvSpPr/>
            <p:nvPr/>
          </p:nvSpPr>
          <p:spPr>
            <a:xfrm>
              <a:off x="8949646" y="3833703"/>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6</a:t>
              </a:r>
            </a:p>
          </p:txBody>
        </p:sp>
        <p:sp>
          <p:nvSpPr>
            <p:cNvPr id="105" name="tx105"/>
            <p:cNvSpPr/>
            <p:nvPr/>
          </p:nvSpPr>
          <p:spPr>
            <a:xfrm>
              <a:off x="5020746" y="495622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6" name="tx106"/>
            <p:cNvSpPr/>
            <p:nvPr/>
          </p:nvSpPr>
          <p:spPr>
            <a:xfrm>
              <a:off x="5020746" y="401682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107" name="tx107"/>
            <p:cNvSpPr/>
            <p:nvPr/>
          </p:nvSpPr>
          <p:spPr>
            <a:xfrm>
              <a:off x="4943022" y="307743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8" name="tx108"/>
            <p:cNvSpPr/>
            <p:nvPr/>
          </p:nvSpPr>
          <p:spPr>
            <a:xfrm>
              <a:off x="4943022" y="213803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109" name="tx109"/>
            <p:cNvSpPr/>
            <p:nvPr/>
          </p:nvSpPr>
          <p:spPr>
            <a:xfrm rot="-5400000">
              <a:off x="519444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110" name="tx110"/>
            <p:cNvSpPr/>
            <p:nvPr/>
          </p:nvSpPr>
          <p:spPr>
            <a:xfrm rot="-5400000">
              <a:off x="5893307"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111" name="tx111"/>
            <p:cNvSpPr/>
            <p:nvPr/>
          </p:nvSpPr>
          <p:spPr>
            <a:xfrm rot="-5400000">
              <a:off x="6592165"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112" name="tx112"/>
            <p:cNvSpPr/>
            <p:nvPr/>
          </p:nvSpPr>
          <p:spPr>
            <a:xfrm rot="-5400000">
              <a:off x="729102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13" name="tx113"/>
            <p:cNvSpPr/>
            <p:nvPr/>
          </p:nvSpPr>
          <p:spPr>
            <a:xfrm rot="-5400000">
              <a:off x="785011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4" name="tx114"/>
            <p:cNvSpPr/>
            <p:nvPr/>
          </p:nvSpPr>
          <p:spPr>
            <a:xfrm rot="-5400000">
              <a:off x="854896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5" name="tx115"/>
            <p:cNvSpPr/>
            <p:nvPr/>
          </p:nvSpPr>
          <p:spPr>
            <a:xfrm rot="-5400000">
              <a:off x="868874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6" name="tx116"/>
            <p:cNvSpPr/>
            <p:nvPr/>
          </p:nvSpPr>
          <p:spPr>
            <a:xfrm rot="-5400000">
              <a:off x="428895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17" name="pl117"/>
            <p:cNvSpPr/>
            <p:nvPr/>
          </p:nvSpPr>
          <p:spPr>
            <a:xfrm>
              <a:off x="6132529" y="6172552"/>
              <a:ext cx="175564" cy="0"/>
            </a:xfrm>
            <a:custGeom>
              <a:avLst/>
              <a:pathLst>
                <a:path w="175564" h="0">
                  <a:moveTo>
                    <a:pt x="0" y="0"/>
                  </a:moveTo>
                  <a:lnTo>
                    <a:pt x="175564" y="0"/>
                  </a:lnTo>
                </a:path>
              </a:pathLst>
            </a:custGeom>
            <a:ln w="27101" cap="flat">
              <a:solidFill>
                <a:srgbClr val="1CABE2">
                  <a:alpha val="50196"/>
                </a:srgbClr>
              </a:solidFill>
              <a:prstDash val="solid"/>
              <a:round/>
            </a:ln>
          </p:spPr>
          <p:txBody>
            <a:bodyPr/>
            <a:lstStyle/>
            <a:p/>
          </p:txBody>
        </p:sp>
        <p:sp>
          <p:nvSpPr>
            <p:cNvPr id="118" name="pl118"/>
            <p:cNvSpPr/>
            <p:nvPr/>
          </p:nvSpPr>
          <p:spPr>
            <a:xfrm>
              <a:off x="6132529" y="6172552"/>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119" name="pl119"/>
            <p:cNvSpPr/>
            <p:nvPr/>
          </p:nvSpPr>
          <p:spPr>
            <a:xfrm>
              <a:off x="7384349"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120" name="tx120"/>
            <p:cNvSpPr/>
            <p:nvPr/>
          </p:nvSpPr>
          <p:spPr>
            <a:xfrm>
              <a:off x="6399628" y="6122535"/>
              <a:ext cx="893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Gavi transition</a:t>
              </a:r>
            </a:p>
          </p:txBody>
        </p:sp>
        <p:sp>
          <p:nvSpPr>
            <p:cNvPr id="121" name="tx121"/>
            <p:cNvSpPr/>
            <p:nvPr/>
          </p:nvSpPr>
          <p:spPr>
            <a:xfrm>
              <a:off x="7651448"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22" name="tx122"/>
            <p:cNvSpPr/>
            <p:nvPr/>
          </p:nvSpPr>
          <p:spPr>
            <a:xfrm>
              <a:off x="6303526"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123" name="tx123"/>
            <p:cNvSpPr/>
            <p:nvPr/>
          </p:nvSpPr>
          <p:spPr>
            <a:xfrm>
              <a:off x="6367214" y="1826980"/>
              <a:ext cx="14314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 (%)</a:t>
              </a:r>
            </a:p>
          </p:txBody>
        </p:sp>
        <p:sp>
          <p:nvSpPr>
            <p:cNvPr id="124" name="tx124"/>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5" name="tx125"/>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26" name="tx126"/>
            <p:cNvSpPr/>
            <p:nvPr/>
          </p:nvSpPr>
          <p:spPr>
            <a:xfrm>
              <a:off x="3053044" y="1368037"/>
              <a:ext cx="331223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drop-out, Gavi transition, 2000-2025</a:t>
              </a:r>
            </a:p>
          </p:txBody>
        </p:sp>
      </p:grpSp>
      <p:sp>
        <p:nvSpPr>
          <p:cNvPr id="1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2025, 6% of children who received DTP1 did not receive DTP3 (left), and -1% of children who received DTP1 did not receive MCV1 (right).
The medium DTP drop-out rates imply moderate ability to provide a complete series of vaccines early in life. The low DTP-MCV drop-out rates imply good retention in immunization programmes and ability to provide a full course of vaccines in infancy (up to one year).
In 2025, Gavi transition DTP drop-out was higher and DTP-MCV drop-out was higher than global drop-out rates, respectively.</a:t>
            </a:r>
          </a:p>
        </p:txBody>
      </p:sp>
      <p:sp>
        <p:nvSpPr>
          <p:cNvPr id="12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DTP1-DTP3 drop-out was moderate (6%) and DTP1-MCV1 drop-out was low (-1%) in Gavi transition</a:t>
            </a:r>
          </a:p>
        </p:txBody>
      </p:sp>
      <p:grpSp xmlns:pic="http://schemas.openxmlformats.org/drawingml/2006/picture">
        <p:nvGrpSpPr>
          <p:cNvPr id="129" name=""/>
          <p:cNvGrpSpPr/>
          <p:nvPr/>
        </p:nvGrpSpPr>
        <p:grpSpPr>
          <a:xfrm>
            <a:off x="292608" y="1005840"/>
            <a:ext cx="8595360" cy="28575"/>
            <a:chOff x="292608" y="1005840"/>
            <a:chExt cx="8595360" cy="28575"/>
          </a:xfrm>
        </p:grpSpPr>
        <p:sp>
          <p:nvSpPr>
            <p:cNvPr id="13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620176" cy="1019640"/>
            </a:xfrm>
            <a:prstGeom prst="rect">
              <a:avLst/>
            </a:prstGeom>
            <a:solidFill>
              <a:srgbClr val="EBEBEB">
                <a:alpha val="100000"/>
              </a:srgbClr>
            </a:solidFill>
          </p:spPr>
          <p:txBody>
            <a:bodyPr/>
            <a:lstStyle/>
            <a:p/>
          </p:txBody>
        </p:sp>
        <p:sp>
          <p:nvSpPr>
            <p:cNvPr id="6" name="pl6"/>
            <p:cNvSpPr/>
            <p:nvPr/>
          </p:nvSpPr>
          <p:spPr>
            <a:xfrm>
              <a:off x="695171" y="161179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 name="pl7"/>
            <p:cNvSpPr/>
            <p:nvPr/>
          </p:nvSpPr>
          <p:spPr>
            <a:xfrm>
              <a:off x="695171" y="113886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8" name="pl8"/>
            <p:cNvSpPr/>
            <p:nvPr/>
          </p:nvSpPr>
          <p:spPr>
            <a:xfrm>
              <a:off x="695171" y="18482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 name="pl9"/>
            <p:cNvSpPr/>
            <p:nvPr/>
          </p:nvSpPr>
          <p:spPr>
            <a:xfrm>
              <a:off x="695171" y="137532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90239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1" name="pl11"/>
            <p:cNvSpPr/>
            <p:nvPr/>
          </p:nvSpPr>
          <p:spPr>
            <a:xfrm>
              <a:off x="7688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9792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18964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4000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61046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820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0312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241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768815" y="1659084"/>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BEBEBE">
                  <a:alpha val="69803"/>
                </a:srgbClr>
              </a:solidFill>
              <a:prstDash val="solid"/>
              <a:round/>
            </a:ln>
          </p:spPr>
          <p:txBody>
            <a:bodyPr/>
            <a:lstStyle/>
            <a:p/>
          </p:txBody>
        </p:sp>
        <p:sp>
          <p:nvSpPr>
            <p:cNvPr id="20" name="pl20"/>
            <p:cNvSpPr/>
            <p:nvPr/>
          </p:nvSpPr>
          <p:spPr>
            <a:xfrm>
              <a:off x="768815" y="1394243"/>
              <a:ext cx="1472887" cy="208089"/>
            </a:xfrm>
            <a:custGeom>
              <a:avLst/>
              <a:pathLst>
                <a:path w="1472887" h="208089">
                  <a:moveTo>
                    <a:pt x="0" y="170255"/>
                  </a:moveTo>
                  <a:lnTo>
                    <a:pt x="210412" y="208089"/>
                  </a:lnTo>
                  <a:lnTo>
                    <a:pt x="420825" y="113503"/>
                  </a:lnTo>
                  <a:lnTo>
                    <a:pt x="631237" y="18917"/>
                  </a:lnTo>
                  <a:lnTo>
                    <a:pt x="841650" y="0"/>
                  </a:lnTo>
                  <a:lnTo>
                    <a:pt x="1052062" y="0"/>
                  </a:lnTo>
                  <a:lnTo>
                    <a:pt x="1262475" y="132420"/>
                  </a:lnTo>
                  <a:lnTo>
                    <a:pt x="1472887" y="37834"/>
                  </a:lnTo>
                </a:path>
              </a:pathLst>
            </a:custGeom>
            <a:ln w="40651" cap="flat">
              <a:solidFill>
                <a:srgbClr val="BEBEBE">
                  <a:alpha val="69803"/>
                </a:srgbClr>
              </a:solidFill>
              <a:prstDash val="solid"/>
              <a:round/>
            </a:ln>
          </p:spPr>
          <p:txBody>
            <a:bodyPr/>
            <a:lstStyle/>
            <a:p/>
          </p:txBody>
        </p:sp>
        <p:sp>
          <p:nvSpPr>
            <p:cNvPr id="21" name="pl21"/>
            <p:cNvSpPr/>
            <p:nvPr/>
          </p:nvSpPr>
          <p:spPr>
            <a:xfrm>
              <a:off x="768815" y="1394243"/>
              <a:ext cx="1472887" cy="208089"/>
            </a:xfrm>
            <a:custGeom>
              <a:avLst/>
              <a:pathLst>
                <a:path w="1472887" h="208089">
                  <a:moveTo>
                    <a:pt x="0" y="170255"/>
                  </a:moveTo>
                  <a:lnTo>
                    <a:pt x="210412" y="208089"/>
                  </a:lnTo>
                  <a:lnTo>
                    <a:pt x="420825" y="113503"/>
                  </a:lnTo>
                  <a:lnTo>
                    <a:pt x="631237" y="18917"/>
                  </a:lnTo>
                  <a:lnTo>
                    <a:pt x="841650" y="0"/>
                  </a:lnTo>
                  <a:lnTo>
                    <a:pt x="1052062" y="0"/>
                  </a:lnTo>
                  <a:lnTo>
                    <a:pt x="1262475" y="132420"/>
                  </a:lnTo>
                  <a:lnTo>
                    <a:pt x="1472887" y="37834"/>
                  </a:lnTo>
                </a:path>
              </a:pathLst>
            </a:custGeom>
            <a:ln w="35231" cap="flat">
              <a:solidFill>
                <a:srgbClr val="BEBEBE">
                  <a:alpha val="69803"/>
                </a:srgbClr>
              </a:solidFill>
              <a:prstDash val="solid"/>
              <a:round/>
            </a:ln>
          </p:spPr>
          <p:txBody>
            <a:bodyPr/>
            <a:lstStyle/>
            <a:p/>
          </p:txBody>
        </p:sp>
        <p:sp>
          <p:nvSpPr>
            <p:cNvPr id="22" name="pl22"/>
            <p:cNvSpPr/>
            <p:nvPr/>
          </p:nvSpPr>
          <p:spPr>
            <a:xfrm>
              <a:off x="768815" y="1659084"/>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6B6B6B">
                  <a:alpha val="100000"/>
                </a:srgbClr>
              </a:solidFill>
              <a:prstDash val="solid"/>
              <a:round/>
            </a:ln>
          </p:spPr>
          <p:txBody>
            <a:bodyPr/>
            <a:lstStyle/>
            <a:p/>
          </p:txBody>
        </p:sp>
        <p:sp>
          <p:nvSpPr>
            <p:cNvPr id="23" name="pl23"/>
            <p:cNvSpPr/>
            <p:nvPr/>
          </p:nvSpPr>
          <p:spPr>
            <a:xfrm>
              <a:off x="768815" y="1394243"/>
              <a:ext cx="1472887" cy="208089"/>
            </a:xfrm>
            <a:custGeom>
              <a:avLst/>
              <a:pathLst>
                <a:path w="1472887" h="208089">
                  <a:moveTo>
                    <a:pt x="0" y="170255"/>
                  </a:moveTo>
                  <a:lnTo>
                    <a:pt x="210412" y="208089"/>
                  </a:lnTo>
                  <a:lnTo>
                    <a:pt x="420825" y="113503"/>
                  </a:lnTo>
                  <a:lnTo>
                    <a:pt x="631237" y="18917"/>
                  </a:lnTo>
                  <a:lnTo>
                    <a:pt x="841650" y="0"/>
                  </a:lnTo>
                  <a:lnTo>
                    <a:pt x="1052062" y="0"/>
                  </a:lnTo>
                  <a:lnTo>
                    <a:pt x="1262475" y="132420"/>
                  </a:lnTo>
                  <a:lnTo>
                    <a:pt x="1472887" y="37834"/>
                  </a:lnTo>
                </a:path>
              </a:pathLst>
            </a:custGeom>
            <a:ln w="40651" cap="flat">
              <a:solidFill>
                <a:srgbClr val="000000">
                  <a:alpha val="100000"/>
                </a:srgbClr>
              </a:solidFill>
              <a:prstDash val="solid"/>
              <a:round/>
            </a:ln>
          </p:spPr>
          <p:txBody>
            <a:bodyPr/>
            <a:lstStyle/>
            <a:p/>
          </p:txBody>
        </p:sp>
        <p:sp>
          <p:nvSpPr>
            <p:cNvPr id="24" name="pl24"/>
            <p:cNvSpPr/>
            <p:nvPr/>
          </p:nvSpPr>
          <p:spPr>
            <a:xfrm>
              <a:off x="768815" y="1394243"/>
              <a:ext cx="1472887" cy="208089"/>
            </a:xfrm>
            <a:custGeom>
              <a:avLst/>
              <a:pathLst>
                <a:path w="1472887" h="208089">
                  <a:moveTo>
                    <a:pt x="0" y="170255"/>
                  </a:moveTo>
                  <a:lnTo>
                    <a:pt x="210412" y="208089"/>
                  </a:lnTo>
                  <a:lnTo>
                    <a:pt x="420825" y="113503"/>
                  </a:lnTo>
                  <a:lnTo>
                    <a:pt x="631237" y="18917"/>
                  </a:lnTo>
                  <a:lnTo>
                    <a:pt x="841650" y="0"/>
                  </a:lnTo>
                  <a:lnTo>
                    <a:pt x="1052062" y="0"/>
                  </a:lnTo>
                  <a:lnTo>
                    <a:pt x="1262475" y="132420"/>
                  </a:lnTo>
                  <a:lnTo>
                    <a:pt x="1472887" y="37834"/>
                  </a:lnTo>
                </a:path>
              </a:pathLst>
            </a:custGeom>
            <a:ln w="35231" cap="flat">
              <a:solidFill>
                <a:srgbClr val="F26A21">
                  <a:alpha val="100000"/>
                </a:srgbClr>
              </a:solidFill>
              <a:prstDash val="solid"/>
              <a:round/>
            </a:ln>
          </p:spPr>
          <p:txBody>
            <a:bodyPr/>
            <a:lstStyle/>
            <a:p/>
          </p:txBody>
        </p:sp>
        <p:sp>
          <p:nvSpPr>
            <p:cNvPr id="25" name="pl25"/>
            <p:cNvSpPr/>
            <p:nvPr/>
          </p:nvSpPr>
          <p:spPr>
            <a:xfrm>
              <a:off x="695171" y="18482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6" name="tx26"/>
            <p:cNvSpPr/>
            <p:nvPr/>
          </p:nvSpPr>
          <p:spPr>
            <a:xfrm>
              <a:off x="708556" y="1401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7" name="tx27"/>
            <p:cNvSpPr/>
            <p:nvPr/>
          </p:nvSpPr>
          <p:spPr>
            <a:xfrm>
              <a:off x="918969" y="14393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8" name="tx28"/>
            <p:cNvSpPr/>
            <p:nvPr/>
          </p:nvSpPr>
          <p:spPr>
            <a:xfrm>
              <a:off x="1129381" y="13447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29" name="tx29"/>
            <p:cNvSpPr/>
            <p:nvPr/>
          </p:nvSpPr>
          <p:spPr>
            <a:xfrm>
              <a:off x="1339794" y="12501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30" name="tx30"/>
            <p:cNvSpPr/>
            <p:nvPr/>
          </p:nvSpPr>
          <p:spPr>
            <a:xfrm>
              <a:off x="1550206" y="12312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31" name="tx31"/>
            <p:cNvSpPr/>
            <p:nvPr/>
          </p:nvSpPr>
          <p:spPr>
            <a:xfrm>
              <a:off x="1760619" y="12312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32" name="tx32"/>
            <p:cNvSpPr/>
            <p:nvPr/>
          </p:nvSpPr>
          <p:spPr>
            <a:xfrm>
              <a:off x="1971031" y="1363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33" name="tx33"/>
            <p:cNvSpPr/>
            <p:nvPr/>
          </p:nvSpPr>
          <p:spPr>
            <a:xfrm>
              <a:off x="2181444" y="12690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4" name="rc34"/>
            <p:cNvSpPr/>
            <p:nvPr/>
          </p:nvSpPr>
          <p:spPr>
            <a:xfrm>
              <a:off x="695171" y="2179046"/>
              <a:ext cx="1620176" cy="1019640"/>
            </a:xfrm>
            <a:prstGeom prst="rect">
              <a:avLst/>
            </a:prstGeom>
            <a:solidFill>
              <a:srgbClr val="EBEBEB">
                <a:alpha val="100000"/>
              </a:srgbClr>
            </a:solidFill>
          </p:spPr>
          <p:txBody>
            <a:bodyPr/>
            <a:lstStyle/>
            <a:p/>
          </p:txBody>
        </p:sp>
        <p:sp>
          <p:nvSpPr>
            <p:cNvPr id="35" name="pl35"/>
            <p:cNvSpPr/>
            <p:nvPr/>
          </p:nvSpPr>
          <p:spPr>
            <a:xfrm>
              <a:off x="695171" y="291587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 name="pl36"/>
            <p:cNvSpPr/>
            <p:nvPr/>
          </p:nvSpPr>
          <p:spPr>
            <a:xfrm>
              <a:off x="695171" y="244294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 name="pl37"/>
            <p:cNvSpPr/>
            <p:nvPr/>
          </p:nvSpPr>
          <p:spPr>
            <a:xfrm>
              <a:off x="695171" y="31523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 name="pl38"/>
            <p:cNvSpPr/>
            <p:nvPr/>
          </p:nvSpPr>
          <p:spPr>
            <a:xfrm>
              <a:off x="695171" y="267940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9" name="pl39"/>
            <p:cNvSpPr/>
            <p:nvPr/>
          </p:nvSpPr>
          <p:spPr>
            <a:xfrm>
              <a:off x="695171" y="220647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 name="pl40"/>
            <p:cNvSpPr/>
            <p:nvPr/>
          </p:nvSpPr>
          <p:spPr>
            <a:xfrm>
              <a:off x="7688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9792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18964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4000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61046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820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20312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241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768815" y="2963166"/>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BEBEBE">
                  <a:alpha val="69803"/>
                </a:srgbClr>
              </a:solidFill>
              <a:prstDash val="solid"/>
              <a:round/>
            </a:ln>
          </p:spPr>
          <p:txBody>
            <a:bodyPr/>
            <a:lstStyle/>
            <a:p/>
          </p:txBody>
        </p:sp>
        <p:sp>
          <p:nvSpPr>
            <p:cNvPr id="49" name="pl49"/>
            <p:cNvSpPr/>
            <p:nvPr/>
          </p:nvSpPr>
          <p:spPr>
            <a:xfrm>
              <a:off x="768815" y="3152338"/>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50" name="pl50"/>
            <p:cNvSpPr/>
            <p:nvPr/>
          </p:nvSpPr>
          <p:spPr>
            <a:xfrm>
              <a:off x="768815" y="3152338"/>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51" name="pl51"/>
            <p:cNvSpPr/>
            <p:nvPr/>
          </p:nvSpPr>
          <p:spPr>
            <a:xfrm>
              <a:off x="768815" y="2963166"/>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6B6B6B">
                  <a:alpha val="100000"/>
                </a:srgbClr>
              </a:solidFill>
              <a:prstDash val="solid"/>
              <a:round/>
            </a:ln>
          </p:spPr>
          <p:txBody>
            <a:bodyPr/>
            <a:lstStyle/>
            <a:p/>
          </p:txBody>
        </p:sp>
        <p:sp>
          <p:nvSpPr>
            <p:cNvPr id="52" name="pl52"/>
            <p:cNvSpPr/>
            <p:nvPr/>
          </p:nvSpPr>
          <p:spPr>
            <a:xfrm>
              <a:off x="768815" y="3152338"/>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53" name="pl53"/>
            <p:cNvSpPr/>
            <p:nvPr/>
          </p:nvSpPr>
          <p:spPr>
            <a:xfrm>
              <a:off x="768815" y="3152338"/>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54" name="pl54"/>
            <p:cNvSpPr/>
            <p:nvPr/>
          </p:nvSpPr>
          <p:spPr>
            <a:xfrm>
              <a:off x="695171" y="31523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5" name="tx55"/>
            <p:cNvSpPr/>
            <p:nvPr/>
          </p:nvSpPr>
          <p:spPr>
            <a:xfrm>
              <a:off x="738686"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6" name="tx56"/>
            <p:cNvSpPr/>
            <p:nvPr/>
          </p:nvSpPr>
          <p:spPr>
            <a:xfrm>
              <a:off x="949098"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 name="tx57"/>
            <p:cNvSpPr/>
            <p:nvPr/>
          </p:nvSpPr>
          <p:spPr>
            <a:xfrm>
              <a:off x="1159511"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 name="tx58"/>
            <p:cNvSpPr/>
            <p:nvPr/>
          </p:nvSpPr>
          <p:spPr>
            <a:xfrm>
              <a:off x="1369923"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9" name="tx59"/>
            <p:cNvSpPr/>
            <p:nvPr/>
          </p:nvSpPr>
          <p:spPr>
            <a:xfrm>
              <a:off x="1580336"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 name="tx60"/>
            <p:cNvSpPr/>
            <p:nvPr/>
          </p:nvSpPr>
          <p:spPr>
            <a:xfrm>
              <a:off x="1790748"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2001161"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2" name="tx62"/>
            <p:cNvSpPr/>
            <p:nvPr/>
          </p:nvSpPr>
          <p:spPr>
            <a:xfrm>
              <a:off x="2211573"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3" name="rc63"/>
            <p:cNvSpPr/>
            <p:nvPr/>
          </p:nvSpPr>
          <p:spPr>
            <a:xfrm>
              <a:off x="695171" y="3483127"/>
              <a:ext cx="1620176" cy="1019640"/>
            </a:xfrm>
            <a:prstGeom prst="rect">
              <a:avLst/>
            </a:prstGeom>
            <a:solidFill>
              <a:srgbClr val="EBEBEB">
                <a:alpha val="100000"/>
              </a:srgbClr>
            </a:solidFill>
          </p:spPr>
          <p:txBody>
            <a:bodyPr/>
            <a:lstStyle/>
            <a:p/>
          </p:txBody>
        </p:sp>
        <p:sp>
          <p:nvSpPr>
            <p:cNvPr id="64" name="pl64"/>
            <p:cNvSpPr/>
            <p:nvPr/>
          </p:nvSpPr>
          <p:spPr>
            <a:xfrm>
              <a:off x="695171" y="421995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5" name="pl65"/>
            <p:cNvSpPr/>
            <p:nvPr/>
          </p:nvSpPr>
          <p:spPr>
            <a:xfrm>
              <a:off x="695171" y="374702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6" name="pl66"/>
            <p:cNvSpPr/>
            <p:nvPr/>
          </p:nvSpPr>
          <p:spPr>
            <a:xfrm>
              <a:off x="695171" y="44564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7" name="pl67"/>
            <p:cNvSpPr/>
            <p:nvPr/>
          </p:nvSpPr>
          <p:spPr>
            <a:xfrm>
              <a:off x="695171" y="398348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8" name="pl68"/>
            <p:cNvSpPr/>
            <p:nvPr/>
          </p:nvSpPr>
          <p:spPr>
            <a:xfrm>
              <a:off x="695171" y="35105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9" name="pl69"/>
            <p:cNvSpPr/>
            <p:nvPr/>
          </p:nvSpPr>
          <p:spPr>
            <a:xfrm>
              <a:off x="7688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9792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18964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4000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61046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820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20312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2241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768815" y="4267248"/>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BEBEBE">
                  <a:alpha val="69803"/>
                </a:srgbClr>
              </a:solidFill>
              <a:prstDash val="solid"/>
              <a:round/>
            </a:ln>
          </p:spPr>
          <p:txBody>
            <a:bodyPr/>
            <a:lstStyle/>
            <a:p/>
          </p:txBody>
        </p:sp>
        <p:sp>
          <p:nvSpPr>
            <p:cNvPr id="78" name="pl78"/>
            <p:cNvSpPr/>
            <p:nvPr/>
          </p:nvSpPr>
          <p:spPr>
            <a:xfrm>
              <a:off x="768815" y="4267248"/>
              <a:ext cx="1472887" cy="189172"/>
            </a:xfrm>
            <a:custGeom>
              <a:avLst/>
              <a:pathLst>
                <a:path w="1472887" h="189172">
                  <a:moveTo>
                    <a:pt x="0" y="170255"/>
                  </a:moveTo>
                  <a:lnTo>
                    <a:pt x="210412" y="189172"/>
                  </a:lnTo>
                  <a:lnTo>
                    <a:pt x="420825" y="56751"/>
                  </a:lnTo>
                  <a:lnTo>
                    <a:pt x="631237" y="37834"/>
                  </a:lnTo>
                  <a:lnTo>
                    <a:pt x="841650" y="94586"/>
                  </a:lnTo>
                  <a:lnTo>
                    <a:pt x="1052062" y="18917"/>
                  </a:lnTo>
                  <a:lnTo>
                    <a:pt x="1262475" y="151338"/>
                  </a:lnTo>
                  <a:lnTo>
                    <a:pt x="1472887" y="0"/>
                  </a:lnTo>
                </a:path>
              </a:pathLst>
            </a:custGeom>
            <a:ln w="40651" cap="flat">
              <a:solidFill>
                <a:srgbClr val="BEBEBE">
                  <a:alpha val="69803"/>
                </a:srgbClr>
              </a:solidFill>
              <a:prstDash val="solid"/>
              <a:round/>
            </a:ln>
          </p:spPr>
          <p:txBody>
            <a:bodyPr/>
            <a:lstStyle/>
            <a:p/>
          </p:txBody>
        </p:sp>
        <p:sp>
          <p:nvSpPr>
            <p:cNvPr id="79" name="pl79"/>
            <p:cNvSpPr/>
            <p:nvPr/>
          </p:nvSpPr>
          <p:spPr>
            <a:xfrm>
              <a:off x="768815" y="4267248"/>
              <a:ext cx="1472887" cy="189172"/>
            </a:xfrm>
            <a:custGeom>
              <a:avLst/>
              <a:pathLst>
                <a:path w="1472887" h="189172">
                  <a:moveTo>
                    <a:pt x="0" y="170255"/>
                  </a:moveTo>
                  <a:lnTo>
                    <a:pt x="210412" y="189172"/>
                  </a:lnTo>
                  <a:lnTo>
                    <a:pt x="420825" y="56751"/>
                  </a:lnTo>
                  <a:lnTo>
                    <a:pt x="631237" y="37834"/>
                  </a:lnTo>
                  <a:lnTo>
                    <a:pt x="841650" y="94586"/>
                  </a:lnTo>
                  <a:lnTo>
                    <a:pt x="1052062" y="18917"/>
                  </a:lnTo>
                  <a:lnTo>
                    <a:pt x="1262475" y="151338"/>
                  </a:lnTo>
                  <a:lnTo>
                    <a:pt x="1472887" y="0"/>
                  </a:lnTo>
                </a:path>
              </a:pathLst>
            </a:custGeom>
            <a:ln w="35231" cap="flat">
              <a:solidFill>
                <a:srgbClr val="BEBEBE">
                  <a:alpha val="69803"/>
                </a:srgbClr>
              </a:solidFill>
              <a:prstDash val="solid"/>
              <a:round/>
            </a:ln>
          </p:spPr>
          <p:txBody>
            <a:bodyPr/>
            <a:lstStyle/>
            <a:p/>
          </p:txBody>
        </p:sp>
        <p:sp>
          <p:nvSpPr>
            <p:cNvPr id="80" name="pl80"/>
            <p:cNvSpPr/>
            <p:nvPr/>
          </p:nvSpPr>
          <p:spPr>
            <a:xfrm>
              <a:off x="768815" y="4267248"/>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6B6B6B">
                  <a:alpha val="100000"/>
                </a:srgbClr>
              </a:solidFill>
              <a:prstDash val="solid"/>
              <a:round/>
            </a:ln>
          </p:spPr>
          <p:txBody>
            <a:bodyPr/>
            <a:lstStyle/>
            <a:p/>
          </p:txBody>
        </p:sp>
        <p:sp>
          <p:nvSpPr>
            <p:cNvPr id="81" name="pl81"/>
            <p:cNvSpPr/>
            <p:nvPr/>
          </p:nvSpPr>
          <p:spPr>
            <a:xfrm>
              <a:off x="768815" y="4267248"/>
              <a:ext cx="1472887" cy="189172"/>
            </a:xfrm>
            <a:custGeom>
              <a:avLst/>
              <a:pathLst>
                <a:path w="1472887" h="189172">
                  <a:moveTo>
                    <a:pt x="0" y="170255"/>
                  </a:moveTo>
                  <a:lnTo>
                    <a:pt x="210412" y="189172"/>
                  </a:lnTo>
                  <a:lnTo>
                    <a:pt x="420825" y="56751"/>
                  </a:lnTo>
                  <a:lnTo>
                    <a:pt x="631237" y="37834"/>
                  </a:lnTo>
                  <a:lnTo>
                    <a:pt x="841650" y="94586"/>
                  </a:lnTo>
                  <a:lnTo>
                    <a:pt x="1052062" y="18917"/>
                  </a:lnTo>
                  <a:lnTo>
                    <a:pt x="1262475" y="151338"/>
                  </a:lnTo>
                  <a:lnTo>
                    <a:pt x="1472887" y="0"/>
                  </a:lnTo>
                </a:path>
              </a:pathLst>
            </a:custGeom>
            <a:ln w="40651" cap="flat">
              <a:solidFill>
                <a:srgbClr val="000000">
                  <a:alpha val="100000"/>
                </a:srgbClr>
              </a:solidFill>
              <a:prstDash val="solid"/>
              <a:round/>
            </a:ln>
          </p:spPr>
          <p:txBody>
            <a:bodyPr/>
            <a:lstStyle/>
            <a:p/>
          </p:txBody>
        </p:sp>
        <p:sp>
          <p:nvSpPr>
            <p:cNvPr id="82" name="pl82"/>
            <p:cNvSpPr/>
            <p:nvPr/>
          </p:nvSpPr>
          <p:spPr>
            <a:xfrm>
              <a:off x="768815" y="4267248"/>
              <a:ext cx="1472887" cy="189172"/>
            </a:xfrm>
            <a:custGeom>
              <a:avLst/>
              <a:pathLst>
                <a:path w="1472887" h="189172">
                  <a:moveTo>
                    <a:pt x="0" y="170255"/>
                  </a:moveTo>
                  <a:lnTo>
                    <a:pt x="210412" y="189172"/>
                  </a:lnTo>
                  <a:lnTo>
                    <a:pt x="420825" y="56751"/>
                  </a:lnTo>
                  <a:lnTo>
                    <a:pt x="631237" y="37834"/>
                  </a:lnTo>
                  <a:lnTo>
                    <a:pt x="841650" y="94586"/>
                  </a:lnTo>
                  <a:lnTo>
                    <a:pt x="1052062" y="18917"/>
                  </a:lnTo>
                  <a:lnTo>
                    <a:pt x="1262475" y="151338"/>
                  </a:lnTo>
                  <a:lnTo>
                    <a:pt x="1472887" y="0"/>
                  </a:lnTo>
                </a:path>
              </a:pathLst>
            </a:custGeom>
            <a:ln w="35231" cap="flat">
              <a:solidFill>
                <a:srgbClr val="F26A21">
                  <a:alpha val="100000"/>
                </a:srgbClr>
              </a:solidFill>
              <a:prstDash val="solid"/>
              <a:round/>
            </a:ln>
          </p:spPr>
          <p:txBody>
            <a:bodyPr/>
            <a:lstStyle/>
            <a:p/>
          </p:txBody>
        </p:sp>
        <p:sp>
          <p:nvSpPr>
            <p:cNvPr id="83" name="pl83"/>
            <p:cNvSpPr/>
            <p:nvPr/>
          </p:nvSpPr>
          <p:spPr>
            <a:xfrm>
              <a:off x="695171" y="445642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84" name="tx84"/>
            <p:cNvSpPr/>
            <p:nvPr/>
          </p:nvSpPr>
          <p:spPr>
            <a:xfrm>
              <a:off x="738686" y="42744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5" name="tx85"/>
            <p:cNvSpPr/>
            <p:nvPr/>
          </p:nvSpPr>
          <p:spPr>
            <a:xfrm>
              <a:off x="949098"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 name="tx86"/>
            <p:cNvSpPr/>
            <p:nvPr/>
          </p:nvSpPr>
          <p:spPr>
            <a:xfrm>
              <a:off x="1159511" y="41609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7" name="tx87"/>
            <p:cNvSpPr/>
            <p:nvPr/>
          </p:nvSpPr>
          <p:spPr>
            <a:xfrm>
              <a:off x="1369923" y="4142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8" name="tx88"/>
            <p:cNvSpPr/>
            <p:nvPr/>
          </p:nvSpPr>
          <p:spPr>
            <a:xfrm>
              <a:off x="1580336" y="41988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9" name="tx89"/>
            <p:cNvSpPr/>
            <p:nvPr/>
          </p:nvSpPr>
          <p:spPr>
            <a:xfrm>
              <a:off x="1790748" y="41231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0" name="tx90"/>
            <p:cNvSpPr/>
            <p:nvPr/>
          </p:nvSpPr>
          <p:spPr>
            <a:xfrm>
              <a:off x="2001161" y="4255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1" name="tx91"/>
            <p:cNvSpPr/>
            <p:nvPr/>
          </p:nvSpPr>
          <p:spPr>
            <a:xfrm>
              <a:off x="2181444" y="4104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92" name="rc92"/>
            <p:cNvSpPr/>
            <p:nvPr/>
          </p:nvSpPr>
          <p:spPr>
            <a:xfrm>
              <a:off x="695171" y="4787209"/>
              <a:ext cx="1620176" cy="1019640"/>
            </a:xfrm>
            <a:prstGeom prst="rect">
              <a:avLst/>
            </a:prstGeom>
            <a:solidFill>
              <a:srgbClr val="EBEBEB">
                <a:alpha val="100000"/>
              </a:srgbClr>
            </a:solidFill>
          </p:spPr>
          <p:txBody>
            <a:bodyPr/>
            <a:lstStyle/>
            <a:p/>
          </p:txBody>
        </p:sp>
        <p:sp>
          <p:nvSpPr>
            <p:cNvPr id="93" name="pl93"/>
            <p:cNvSpPr/>
            <p:nvPr/>
          </p:nvSpPr>
          <p:spPr>
            <a:xfrm>
              <a:off x="695171" y="552403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4" name="pl94"/>
            <p:cNvSpPr/>
            <p:nvPr/>
          </p:nvSpPr>
          <p:spPr>
            <a:xfrm>
              <a:off x="695171" y="505110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5" name="pl95"/>
            <p:cNvSpPr/>
            <p:nvPr/>
          </p:nvSpPr>
          <p:spPr>
            <a:xfrm>
              <a:off x="695171" y="576050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6" name="pl96"/>
            <p:cNvSpPr/>
            <p:nvPr/>
          </p:nvSpPr>
          <p:spPr>
            <a:xfrm>
              <a:off x="695171" y="528757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7" name="pl97"/>
            <p:cNvSpPr/>
            <p:nvPr/>
          </p:nvSpPr>
          <p:spPr>
            <a:xfrm>
              <a:off x="695171" y="481463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8" name="pl98"/>
            <p:cNvSpPr/>
            <p:nvPr/>
          </p:nvSpPr>
          <p:spPr>
            <a:xfrm>
              <a:off x="7688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97922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118964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14000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161046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182087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20312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224170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768815" y="5571329"/>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BEBEBE">
                  <a:alpha val="69803"/>
                </a:srgbClr>
              </a:solidFill>
              <a:prstDash val="solid"/>
              <a:round/>
            </a:ln>
          </p:spPr>
          <p:txBody>
            <a:bodyPr/>
            <a:lstStyle/>
            <a:p/>
          </p:txBody>
        </p:sp>
        <p:sp>
          <p:nvSpPr>
            <p:cNvPr id="107" name="pl107"/>
            <p:cNvSpPr/>
            <p:nvPr/>
          </p:nvSpPr>
          <p:spPr>
            <a:xfrm>
              <a:off x="768815" y="5401074"/>
              <a:ext cx="1472887" cy="340510"/>
            </a:xfrm>
            <a:custGeom>
              <a:avLst/>
              <a:pathLst>
                <a:path w="1472887" h="340510">
                  <a:moveTo>
                    <a:pt x="0" y="0"/>
                  </a:moveTo>
                  <a:lnTo>
                    <a:pt x="210412" y="170255"/>
                  </a:lnTo>
                  <a:lnTo>
                    <a:pt x="420825" y="113503"/>
                  </a:lnTo>
                  <a:lnTo>
                    <a:pt x="631237" y="94586"/>
                  </a:lnTo>
                  <a:lnTo>
                    <a:pt x="841650" y="245924"/>
                  </a:lnTo>
                  <a:lnTo>
                    <a:pt x="1052062" y="151338"/>
                  </a:lnTo>
                  <a:lnTo>
                    <a:pt x="1262475" y="227007"/>
                  </a:lnTo>
                  <a:lnTo>
                    <a:pt x="1472887" y="340510"/>
                  </a:lnTo>
                </a:path>
              </a:pathLst>
            </a:custGeom>
            <a:ln w="40651" cap="flat">
              <a:solidFill>
                <a:srgbClr val="BEBEBE">
                  <a:alpha val="69803"/>
                </a:srgbClr>
              </a:solidFill>
              <a:prstDash val="solid"/>
              <a:round/>
            </a:ln>
          </p:spPr>
          <p:txBody>
            <a:bodyPr/>
            <a:lstStyle/>
            <a:p/>
          </p:txBody>
        </p:sp>
        <p:sp>
          <p:nvSpPr>
            <p:cNvPr id="108" name="pl108"/>
            <p:cNvSpPr/>
            <p:nvPr/>
          </p:nvSpPr>
          <p:spPr>
            <a:xfrm>
              <a:off x="768815" y="5401074"/>
              <a:ext cx="1472887" cy="340510"/>
            </a:xfrm>
            <a:custGeom>
              <a:avLst/>
              <a:pathLst>
                <a:path w="1472887" h="340510">
                  <a:moveTo>
                    <a:pt x="0" y="0"/>
                  </a:moveTo>
                  <a:lnTo>
                    <a:pt x="210412" y="170255"/>
                  </a:lnTo>
                  <a:lnTo>
                    <a:pt x="420825" y="113503"/>
                  </a:lnTo>
                  <a:lnTo>
                    <a:pt x="631237" y="94586"/>
                  </a:lnTo>
                  <a:lnTo>
                    <a:pt x="841650" y="245924"/>
                  </a:lnTo>
                  <a:lnTo>
                    <a:pt x="1052062" y="151338"/>
                  </a:lnTo>
                  <a:lnTo>
                    <a:pt x="1262475" y="227007"/>
                  </a:lnTo>
                  <a:lnTo>
                    <a:pt x="1472887" y="340510"/>
                  </a:lnTo>
                </a:path>
              </a:pathLst>
            </a:custGeom>
            <a:ln w="35231" cap="flat">
              <a:solidFill>
                <a:srgbClr val="BEBEBE">
                  <a:alpha val="69803"/>
                </a:srgbClr>
              </a:solidFill>
              <a:prstDash val="solid"/>
              <a:round/>
            </a:ln>
          </p:spPr>
          <p:txBody>
            <a:bodyPr/>
            <a:lstStyle/>
            <a:p/>
          </p:txBody>
        </p:sp>
        <p:sp>
          <p:nvSpPr>
            <p:cNvPr id="109" name="pl109"/>
            <p:cNvSpPr/>
            <p:nvPr/>
          </p:nvSpPr>
          <p:spPr>
            <a:xfrm>
              <a:off x="768815" y="5571329"/>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6B6B6B">
                  <a:alpha val="100000"/>
                </a:srgbClr>
              </a:solidFill>
              <a:prstDash val="solid"/>
              <a:round/>
            </a:ln>
          </p:spPr>
          <p:txBody>
            <a:bodyPr/>
            <a:lstStyle/>
            <a:p/>
          </p:txBody>
        </p:sp>
        <p:sp>
          <p:nvSpPr>
            <p:cNvPr id="110" name="pl110"/>
            <p:cNvSpPr/>
            <p:nvPr/>
          </p:nvSpPr>
          <p:spPr>
            <a:xfrm>
              <a:off x="768815" y="5401074"/>
              <a:ext cx="1472887" cy="340510"/>
            </a:xfrm>
            <a:custGeom>
              <a:avLst/>
              <a:pathLst>
                <a:path w="1472887" h="340510">
                  <a:moveTo>
                    <a:pt x="0" y="0"/>
                  </a:moveTo>
                  <a:lnTo>
                    <a:pt x="210412" y="170255"/>
                  </a:lnTo>
                  <a:lnTo>
                    <a:pt x="420825" y="113503"/>
                  </a:lnTo>
                  <a:lnTo>
                    <a:pt x="631237" y="94586"/>
                  </a:lnTo>
                  <a:lnTo>
                    <a:pt x="841650" y="245924"/>
                  </a:lnTo>
                  <a:lnTo>
                    <a:pt x="1052062" y="151338"/>
                  </a:lnTo>
                  <a:lnTo>
                    <a:pt x="1262475" y="227007"/>
                  </a:lnTo>
                  <a:lnTo>
                    <a:pt x="1472887" y="340510"/>
                  </a:lnTo>
                </a:path>
              </a:pathLst>
            </a:custGeom>
            <a:ln w="40651" cap="flat">
              <a:solidFill>
                <a:srgbClr val="000000">
                  <a:alpha val="100000"/>
                </a:srgbClr>
              </a:solidFill>
              <a:prstDash val="solid"/>
              <a:round/>
            </a:ln>
          </p:spPr>
          <p:txBody>
            <a:bodyPr/>
            <a:lstStyle/>
            <a:p/>
          </p:txBody>
        </p:sp>
        <p:sp>
          <p:nvSpPr>
            <p:cNvPr id="111" name="pl111"/>
            <p:cNvSpPr/>
            <p:nvPr/>
          </p:nvSpPr>
          <p:spPr>
            <a:xfrm>
              <a:off x="768815" y="5401074"/>
              <a:ext cx="1472887" cy="340510"/>
            </a:xfrm>
            <a:custGeom>
              <a:avLst/>
              <a:pathLst>
                <a:path w="1472887" h="340510">
                  <a:moveTo>
                    <a:pt x="0" y="0"/>
                  </a:moveTo>
                  <a:lnTo>
                    <a:pt x="210412" y="170255"/>
                  </a:lnTo>
                  <a:lnTo>
                    <a:pt x="420825" y="113503"/>
                  </a:lnTo>
                  <a:lnTo>
                    <a:pt x="631237" y="94586"/>
                  </a:lnTo>
                  <a:lnTo>
                    <a:pt x="841650" y="245924"/>
                  </a:lnTo>
                  <a:lnTo>
                    <a:pt x="1052062" y="151338"/>
                  </a:lnTo>
                  <a:lnTo>
                    <a:pt x="1262475" y="227007"/>
                  </a:lnTo>
                  <a:lnTo>
                    <a:pt x="1472887" y="340510"/>
                  </a:lnTo>
                </a:path>
              </a:pathLst>
            </a:custGeom>
            <a:ln w="35231" cap="flat">
              <a:solidFill>
                <a:srgbClr val="F26A21">
                  <a:alpha val="100000"/>
                </a:srgbClr>
              </a:solidFill>
              <a:prstDash val="solid"/>
              <a:round/>
            </a:ln>
          </p:spPr>
          <p:txBody>
            <a:bodyPr/>
            <a:lstStyle/>
            <a:p/>
          </p:txBody>
        </p:sp>
        <p:sp>
          <p:nvSpPr>
            <p:cNvPr id="112" name="pl112"/>
            <p:cNvSpPr/>
            <p:nvPr/>
          </p:nvSpPr>
          <p:spPr>
            <a:xfrm>
              <a:off x="695171" y="576050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13" name="tx113"/>
            <p:cNvSpPr/>
            <p:nvPr/>
          </p:nvSpPr>
          <p:spPr>
            <a:xfrm>
              <a:off x="708556" y="5238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14" name="tx114"/>
            <p:cNvSpPr/>
            <p:nvPr/>
          </p:nvSpPr>
          <p:spPr>
            <a:xfrm>
              <a:off x="918969" y="54083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15" name="tx115"/>
            <p:cNvSpPr/>
            <p:nvPr/>
          </p:nvSpPr>
          <p:spPr>
            <a:xfrm>
              <a:off x="1129381" y="53515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16" name="tx116"/>
            <p:cNvSpPr/>
            <p:nvPr/>
          </p:nvSpPr>
          <p:spPr>
            <a:xfrm>
              <a:off x="1339794" y="53326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17" name="tx117"/>
            <p:cNvSpPr/>
            <p:nvPr/>
          </p:nvSpPr>
          <p:spPr>
            <a:xfrm>
              <a:off x="1580336" y="54839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18" name="tx118"/>
            <p:cNvSpPr/>
            <p:nvPr/>
          </p:nvSpPr>
          <p:spPr>
            <a:xfrm>
              <a:off x="1764642" y="538938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19" name="tx119"/>
            <p:cNvSpPr/>
            <p:nvPr/>
          </p:nvSpPr>
          <p:spPr>
            <a:xfrm>
              <a:off x="2001161" y="54650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20" name="tx120"/>
            <p:cNvSpPr/>
            <p:nvPr/>
          </p:nvSpPr>
          <p:spPr>
            <a:xfrm>
              <a:off x="2211573" y="55785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1" name="rc121"/>
            <p:cNvSpPr/>
            <p:nvPr/>
          </p:nvSpPr>
          <p:spPr>
            <a:xfrm>
              <a:off x="2384936" y="874964"/>
              <a:ext cx="1620176" cy="1019640"/>
            </a:xfrm>
            <a:prstGeom prst="rect">
              <a:avLst/>
            </a:prstGeom>
            <a:solidFill>
              <a:srgbClr val="EBEBEB">
                <a:alpha val="100000"/>
              </a:srgbClr>
            </a:solidFill>
          </p:spPr>
          <p:txBody>
            <a:bodyPr/>
            <a:lstStyle/>
            <a:p/>
          </p:txBody>
        </p:sp>
        <p:sp>
          <p:nvSpPr>
            <p:cNvPr id="122" name="pl122"/>
            <p:cNvSpPr/>
            <p:nvPr/>
          </p:nvSpPr>
          <p:spPr>
            <a:xfrm>
              <a:off x="2384936" y="161179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3" name="pl123"/>
            <p:cNvSpPr/>
            <p:nvPr/>
          </p:nvSpPr>
          <p:spPr>
            <a:xfrm>
              <a:off x="2384936" y="113886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4" name="pl124"/>
            <p:cNvSpPr/>
            <p:nvPr/>
          </p:nvSpPr>
          <p:spPr>
            <a:xfrm>
              <a:off x="2384936" y="18482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5" name="pl125"/>
            <p:cNvSpPr/>
            <p:nvPr/>
          </p:nvSpPr>
          <p:spPr>
            <a:xfrm>
              <a:off x="2384936" y="137532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6" name="pl126"/>
            <p:cNvSpPr/>
            <p:nvPr/>
          </p:nvSpPr>
          <p:spPr>
            <a:xfrm>
              <a:off x="2384936" y="90239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7" name="pl127"/>
            <p:cNvSpPr/>
            <p:nvPr/>
          </p:nvSpPr>
          <p:spPr>
            <a:xfrm>
              <a:off x="245858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26689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28794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308981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33002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35106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372105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393146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2458581" y="1659084"/>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BEBEBE">
                  <a:alpha val="69803"/>
                </a:srgbClr>
              </a:solidFill>
              <a:prstDash val="solid"/>
              <a:round/>
            </a:ln>
          </p:spPr>
          <p:txBody>
            <a:bodyPr/>
            <a:lstStyle/>
            <a:p/>
          </p:txBody>
        </p:sp>
        <p:sp>
          <p:nvSpPr>
            <p:cNvPr id="136" name="pl136"/>
            <p:cNvSpPr/>
            <p:nvPr/>
          </p:nvSpPr>
          <p:spPr>
            <a:xfrm>
              <a:off x="2458581" y="1772588"/>
              <a:ext cx="1472887" cy="37834"/>
            </a:xfrm>
            <a:custGeom>
              <a:avLst/>
              <a:pathLst>
                <a:path w="1472887" h="37834">
                  <a:moveTo>
                    <a:pt x="0" y="0"/>
                  </a:moveTo>
                  <a:lnTo>
                    <a:pt x="210412" y="0"/>
                  </a:lnTo>
                  <a:lnTo>
                    <a:pt x="420825" y="0"/>
                  </a:lnTo>
                  <a:lnTo>
                    <a:pt x="631237" y="18917"/>
                  </a:lnTo>
                  <a:lnTo>
                    <a:pt x="841650" y="18917"/>
                  </a:lnTo>
                  <a:lnTo>
                    <a:pt x="1052062" y="37834"/>
                  </a:lnTo>
                  <a:lnTo>
                    <a:pt x="1262475" y="18917"/>
                  </a:lnTo>
                  <a:lnTo>
                    <a:pt x="1472887" y="37834"/>
                  </a:lnTo>
                </a:path>
              </a:pathLst>
            </a:custGeom>
            <a:ln w="40651" cap="flat">
              <a:solidFill>
                <a:srgbClr val="BEBEBE">
                  <a:alpha val="69803"/>
                </a:srgbClr>
              </a:solidFill>
              <a:prstDash val="solid"/>
              <a:round/>
            </a:ln>
          </p:spPr>
          <p:txBody>
            <a:bodyPr/>
            <a:lstStyle/>
            <a:p/>
          </p:txBody>
        </p:sp>
        <p:sp>
          <p:nvSpPr>
            <p:cNvPr id="137" name="pl137"/>
            <p:cNvSpPr/>
            <p:nvPr/>
          </p:nvSpPr>
          <p:spPr>
            <a:xfrm>
              <a:off x="2458581" y="1772588"/>
              <a:ext cx="1472887" cy="37834"/>
            </a:xfrm>
            <a:custGeom>
              <a:avLst/>
              <a:pathLst>
                <a:path w="1472887" h="37834">
                  <a:moveTo>
                    <a:pt x="0" y="0"/>
                  </a:moveTo>
                  <a:lnTo>
                    <a:pt x="210412" y="0"/>
                  </a:lnTo>
                  <a:lnTo>
                    <a:pt x="420825" y="0"/>
                  </a:lnTo>
                  <a:lnTo>
                    <a:pt x="631237" y="18917"/>
                  </a:lnTo>
                  <a:lnTo>
                    <a:pt x="841650" y="18917"/>
                  </a:lnTo>
                  <a:lnTo>
                    <a:pt x="1052062" y="37834"/>
                  </a:lnTo>
                  <a:lnTo>
                    <a:pt x="1262475" y="18917"/>
                  </a:lnTo>
                  <a:lnTo>
                    <a:pt x="1472887" y="37834"/>
                  </a:lnTo>
                </a:path>
              </a:pathLst>
            </a:custGeom>
            <a:ln w="35231" cap="flat">
              <a:solidFill>
                <a:srgbClr val="BEBEBE">
                  <a:alpha val="69803"/>
                </a:srgbClr>
              </a:solidFill>
              <a:prstDash val="solid"/>
              <a:round/>
            </a:ln>
          </p:spPr>
          <p:txBody>
            <a:bodyPr/>
            <a:lstStyle/>
            <a:p/>
          </p:txBody>
        </p:sp>
        <p:sp>
          <p:nvSpPr>
            <p:cNvPr id="138" name="pl138"/>
            <p:cNvSpPr/>
            <p:nvPr/>
          </p:nvSpPr>
          <p:spPr>
            <a:xfrm>
              <a:off x="2458581" y="1659084"/>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6B6B6B">
                  <a:alpha val="100000"/>
                </a:srgbClr>
              </a:solidFill>
              <a:prstDash val="solid"/>
              <a:round/>
            </a:ln>
          </p:spPr>
          <p:txBody>
            <a:bodyPr/>
            <a:lstStyle/>
            <a:p/>
          </p:txBody>
        </p:sp>
        <p:sp>
          <p:nvSpPr>
            <p:cNvPr id="139" name="pl139"/>
            <p:cNvSpPr/>
            <p:nvPr/>
          </p:nvSpPr>
          <p:spPr>
            <a:xfrm>
              <a:off x="2458581" y="1772588"/>
              <a:ext cx="1472887" cy="37834"/>
            </a:xfrm>
            <a:custGeom>
              <a:avLst/>
              <a:pathLst>
                <a:path w="1472887" h="37834">
                  <a:moveTo>
                    <a:pt x="0" y="0"/>
                  </a:moveTo>
                  <a:lnTo>
                    <a:pt x="210412" y="0"/>
                  </a:lnTo>
                  <a:lnTo>
                    <a:pt x="420825" y="0"/>
                  </a:lnTo>
                  <a:lnTo>
                    <a:pt x="631237" y="18917"/>
                  </a:lnTo>
                  <a:lnTo>
                    <a:pt x="841650" y="18917"/>
                  </a:lnTo>
                  <a:lnTo>
                    <a:pt x="1052062" y="37834"/>
                  </a:lnTo>
                  <a:lnTo>
                    <a:pt x="1262475" y="18917"/>
                  </a:lnTo>
                  <a:lnTo>
                    <a:pt x="1472887" y="37834"/>
                  </a:lnTo>
                </a:path>
              </a:pathLst>
            </a:custGeom>
            <a:ln w="40651" cap="flat">
              <a:solidFill>
                <a:srgbClr val="000000">
                  <a:alpha val="100000"/>
                </a:srgbClr>
              </a:solidFill>
              <a:prstDash val="solid"/>
              <a:round/>
            </a:ln>
          </p:spPr>
          <p:txBody>
            <a:bodyPr/>
            <a:lstStyle/>
            <a:p/>
          </p:txBody>
        </p:sp>
        <p:sp>
          <p:nvSpPr>
            <p:cNvPr id="140" name="pl140"/>
            <p:cNvSpPr/>
            <p:nvPr/>
          </p:nvSpPr>
          <p:spPr>
            <a:xfrm>
              <a:off x="2458581" y="1772588"/>
              <a:ext cx="1472887" cy="37834"/>
            </a:xfrm>
            <a:custGeom>
              <a:avLst/>
              <a:pathLst>
                <a:path w="1472887" h="37834">
                  <a:moveTo>
                    <a:pt x="0" y="0"/>
                  </a:moveTo>
                  <a:lnTo>
                    <a:pt x="210412" y="0"/>
                  </a:lnTo>
                  <a:lnTo>
                    <a:pt x="420825" y="0"/>
                  </a:lnTo>
                  <a:lnTo>
                    <a:pt x="631237" y="18917"/>
                  </a:lnTo>
                  <a:lnTo>
                    <a:pt x="841650" y="18917"/>
                  </a:lnTo>
                  <a:lnTo>
                    <a:pt x="1052062" y="37834"/>
                  </a:lnTo>
                  <a:lnTo>
                    <a:pt x="1262475" y="18917"/>
                  </a:lnTo>
                  <a:lnTo>
                    <a:pt x="1472887" y="37834"/>
                  </a:lnTo>
                </a:path>
              </a:pathLst>
            </a:custGeom>
            <a:ln w="35231" cap="flat">
              <a:solidFill>
                <a:srgbClr val="F26A21">
                  <a:alpha val="100000"/>
                </a:srgbClr>
              </a:solidFill>
              <a:prstDash val="solid"/>
              <a:round/>
            </a:ln>
          </p:spPr>
          <p:txBody>
            <a:bodyPr/>
            <a:lstStyle/>
            <a:p/>
          </p:txBody>
        </p:sp>
        <p:sp>
          <p:nvSpPr>
            <p:cNvPr id="141" name="pl141"/>
            <p:cNvSpPr/>
            <p:nvPr/>
          </p:nvSpPr>
          <p:spPr>
            <a:xfrm>
              <a:off x="2384936" y="18482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42" name="tx142"/>
            <p:cNvSpPr/>
            <p:nvPr/>
          </p:nvSpPr>
          <p:spPr>
            <a:xfrm>
              <a:off x="2428451" y="16095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3" name="tx143"/>
            <p:cNvSpPr/>
            <p:nvPr/>
          </p:nvSpPr>
          <p:spPr>
            <a:xfrm>
              <a:off x="2638864" y="16095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4" name="tx144"/>
            <p:cNvSpPr/>
            <p:nvPr/>
          </p:nvSpPr>
          <p:spPr>
            <a:xfrm>
              <a:off x="2849276" y="16095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5" name="tx145"/>
            <p:cNvSpPr/>
            <p:nvPr/>
          </p:nvSpPr>
          <p:spPr>
            <a:xfrm>
              <a:off x="3059689" y="16284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46" name="tx146"/>
            <p:cNvSpPr/>
            <p:nvPr/>
          </p:nvSpPr>
          <p:spPr>
            <a:xfrm>
              <a:off x="3270102" y="16284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47" name="tx147"/>
            <p:cNvSpPr/>
            <p:nvPr/>
          </p:nvSpPr>
          <p:spPr>
            <a:xfrm>
              <a:off x="3480514" y="16473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8" name="tx148"/>
            <p:cNvSpPr/>
            <p:nvPr/>
          </p:nvSpPr>
          <p:spPr>
            <a:xfrm>
              <a:off x="3690927" y="16284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49" name="tx149"/>
            <p:cNvSpPr/>
            <p:nvPr/>
          </p:nvSpPr>
          <p:spPr>
            <a:xfrm>
              <a:off x="3901339" y="16473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50" name="rc150"/>
            <p:cNvSpPr/>
            <p:nvPr/>
          </p:nvSpPr>
          <p:spPr>
            <a:xfrm>
              <a:off x="2384936" y="2179046"/>
              <a:ext cx="1620176" cy="1019640"/>
            </a:xfrm>
            <a:prstGeom prst="rect">
              <a:avLst/>
            </a:prstGeom>
            <a:solidFill>
              <a:srgbClr val="EBEBEB">
                <a:alpha val="100000"/>
              </a:srgbClr>
            </a:solidFill>
          </p:spPr>
          <p:txBody>
            <a:bodyPr/>
            <a:lstStyle/>
            <a:p/>
          </p:txBody>
        </p:sp>
        <p:sp>
          <p:nvSpPr>
            <p:cNvPr id="151" name="pl151"/>
            <p:cNvSpPr/>
            <p:nvPr/>
          </p:nvSpPr>
          <p:spPr>
            <a:xfrm>
              <a:off x="2384936" y="291587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2" name="pl152"/>
            <p:cNvSpPr/>
            <p:nvPr/>
          </p:nvSpPr>
          <p:spPr>
            <a:xfrm>
              <a:off x="2384936" y="244294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3" name="pl153"/>
            <p:cNvSpPr/>
            <p:nvPr/>
          </p:nvSpPr>
          <p:spPr>
            <a:xfrm>
              <a:off x="2384936" y="31523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4" name="pl154"/>
            <p:cNvSpPr/>
            <p:nvPr/>
          </p:nvSpPr>
          <p:spPr>
            <a:xfrm>
              <a:off x="2384936" y="267940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5" name="pl155"/>
            <p:cNvSpPr/>
            <p:nvPr/>
          </p:nvSpPr>
          <p:spPr>
            <a:xfrm>
              <a:off x="2384936" y="220647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6" name="pl156"/>
            <p:cNvSpPr/>
            <p:nvPr/>
          </p:nvSpPr>
          <p:spPr>
            <a:xfrm>
              <a:off x="245858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26689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8794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308981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33002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35106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372105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393146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458581" y="2963166"/>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BEBEBE">
                  <a:alpha val="69803"/>
                </a:srgbClr>
              </a:solidFill>
              <a:prstDash val="solid"/>
              <a:round/>
            </a:ln>
          </p:spPr>
          <p:txBody>
            <a:bodyPr/>
            <a:lstStyle/>
            <a:p/>
          </p:txBody>
        </p:sp>
        <p:sp>
          <p:nvSpPr>
            <p:cNvPr id="165" name="pl165"/>
            <p:cNvSpPr/>
            <p:nvPr/>
          </p:nvSpPr>
          <p:spPr>
            <a:xfrm>
              <a:off x="2458581" y="2925331"/>
              <a:ext cx="1472887" cy="132420"/>
            </a:xfrm>
            <a:custGeom>
              <a:avLst/>
              <a:pathLst>
                <a:path w="1472887" h="132420">
                  <a:moveTo>
                    <a:pt x="0" y="113503"/>
                  </a:moveTo>
                  <a:lnTo>
                    <a:pt x="210412" y="132420"/>
                  </a:lnTo>
                  <a:lnTo>
                    <a:pt x="420825" y="94586"/>
                  </a:lnTo>
                  <a:lnTo>
                    <a:pt x="631237" y="0"/>
                  </a:lnTo>
                  <a:lnTo>
                    <a:pt x="841650" y="18917"/>
                  </a:lnTo>
                  <a:lnTo>
                    <a:pt x="1052062" y="75669"/>
                  </a:lnTo>
                  <a:lnTo>
                    <a:pt x="1262475" y="56751"/>
                  </a:lnTo>
                  <a:lnTo>
                    <a:pt x="1472887" y="0"/>
                  </a:lnTo>
                </a:path>
              </a:pathLst>
            </a:custGeom>
            <a:ln w="40651" cap="flat">
              <a:solidFill>
                <a:srgbClr val="BEBEBE">
                  <a:alpha val="69803"/>
                </a:srgbClr>
              </a:solidFill>
              <a:prstDash val="solid"/>
              <a:round/>
            </a:ln>
          </p:spPr>
          <p:txBody>
            <a:bodyPr/>
            <a:lstStyle/>
            <a:p/>
          </p:txBody>
        </p:sp>
        <p:sp>
          <p:nvSpPr>
            <p:cNvPr id="166" name="pl166"/>
            <p:cNvSpPr/>
            <p:nvPr/>
          </p:nvSpPr>
          <p:spPr>
            <a:xfrm>
              <a:off x="2458581" y="2925331"/>
              <a:ext cx="1472887" cy="132420"/>
            </a:xfrm>
            <a:custGeom>
              <a:avLst/>
              <a:pathLst>
                <a:path w="1472887" h="132420">
                  <a:moveTo>
                    <a:pt x="0" y="113503"/>
                  </a:moveTo>
                  <a:lnTo>
                    <a:pt x="210412" y="132420"/>
                  </a:lnTo>
                  <a:lnTo>
                    <a:pt x="420825" y="94586"/>
                  </a:lnTo>
                  <a:lnTo>
                    <a:pt x="631237" y="0"/>
                  </a:lnTo>
                  <a:lnTo>
                    <a:pt x="841650" y="18917"/>
                  </a:lnTo>
                  <a:lnTo>
                    <a:pt x="1052062" y="75669"/>
                  </a:lnTo>
                  <a:lnTo>
                    <a:pt x="1262475" y="56751"/>
                  </a:lnTo>
                  <a:lnTo>
                    <a:pt x="1472887" y="0"/>
                  </a:lnTo>
                </a:path>
              </a:pathLst>
            </a:custGeom>
            <a:ln w="35231" cap="flat">
              <a:solidFill>
                <a:srgbClr val="BEBEBE">
                  <a:alpha val="69803"/>
                </a:srgbClr>
              </a:solidFill>
              <a:prstDash val="solid"/>
              <a:round/>
            </a:ln>
          </p:spPr>
          <p:txBody>
            <a:bodyPr/>
            <a:lstStyle/>
            <a:p/>
          </p:txBody>
        </p:sp>
        <p:sp>
          <p:nvSpPr>
            <p:cNvPr id="167" name="pl167"/>
            <p:cNvSpPr/>
            <p:nvPr/>
          </p:nvSpPr>
          <p:spPr>
            <a:xfrm>
              <a:off x="2458581" y="2963166"/>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6B6B6B">
                  <a:alpha val="100000"/>
                </a:srgbClr>
              </a:solidFill>
              <a:prstDash val="solid"/>
              <a:round/>
            </a:ln>
          </p:spPr>
          <p:txBody>
            <a:bodyPr/>
            <a:lstStyle/>
            <a:p/>
          </p:txBody>
        </p:sp>
        <p:sp>
          <p:nvSpPr>
            <p:cNvPr id="168" name="pl168"/>
            <p:cNvSpPr/>
            <p:nvPr/>
          </p:nvSpPr>
          <p:spPr>
            <a:xfrm>
              <a:off x="2458581" y="2925331"/>
              <a:ext cx="1472887" cy="132420"/>
            </a:xfrm>
            <a:custGeom>
              <a:avLst/>
              <a:pathLst>
                <a:path w="1472887" h="132420">
                  <a:moveTo>
                    <a:pt x="0" y="113503"/>
                  </a:moveTo>
                  <a:lnTo>
                    <a:pt x="210412" y="132420"/>
                  </a:lnTo>
                  <a:lnTo>
                    <a:pt x="420825" y="94586"/>
                  </a:lnTo>
                  <a:lnTo>
                    <a:pt x="631237" y="0"/>
                  </a:lnTo>
                  <a:lnTo>
                    <a:pt x="841650" y="18917"/>
                  </a:lnTo>
                  <a:lnTo>
                    <a:pt x="1052062" y="75669"/>
                  </a:lnTo>
                  <a:lnTo>
                    <a:pt x="1262475" y="56751"/>
                  </a:lnTo>
                  <a:lnTo>
                    <a:pt x="1472887" y="0"/>
                  </a:lnTo>
                </a:path>
              </a:pathLst>
            </a:custGeom>
            <a:ln w="40651" cap="flat">
              <a:solidFill>
                <a:srgbClr val="000000">
                  <a:alpha val="100000"/>
                </a:srgbClr>
              </a:solidFill>
              <a:prstDash val="solid"/>
              <a:round/>
            </a:ln>
          </p:spPr>
          <p:txBody>
            <a:bodyPr/>
            <a:lstStyle/>
            <a:p/>
          </p:txBody>
        </p:sp>
        <p:sp>
          <p:nvSpPr>
            <p:cNvPr id="169" name="pl169"/>
            <p:cNvSpPr/>
            <p:nvPr/>
          </p:nvSpPr>
          <p:spPr>
            <a:xfrm>
              <a:off x="2458581" y="2925331"/>
              <a:ext cx="1472887" cy="132420"/>
            </a:xfrm>
            <a:custGeom>
              <a:avLst/>
              <a:pathLst>
                <a:path w="1472887" h="132420">
                  <a:moveTo>
                    <a:pt x="0" y="113503"/>
                  </a:moveTo>
                  <a:lnTo>
                    <a:pt x="210412" y="132420"/>
                  </a:lnTo>
                  <a:lnTo>
                    <a:pt x="420825" y="94586"/>
                  </a:lnTo>
                  <a:lnTo>
                    <a:pt x="631237" y="0"/>
                  </a:lnTo>
                  <a:lnTo>
                    <a:pt x="841650" y="18917"/>
                  </a:lnTo>
                  <a:lnTo>
                    <a:pt x="1052062" y="75669"/>
                  </a:lnTo>
                  <a:lnTo>
                    <a:pt x="1262475" y="56751"/>
                  </a:lnTo>
                  <a:lnTo>
                    <a:pt x="1472887" y="0"/>
                  </a:lnTo>
                </a:path>
              </a:pathLst>
            </a:custGeom>
            <a:ln w="35231" cap="flat">
              <a:solidFill>
                <a:srgbClr val="F26A21">
                  <a:alpha val="100000"/>
                </a:srgbClr>
              </a:solidFill>
              <a:prstDash val="solid"/>
              <a:round/>
            </a:ln>
          </p:spPr>
          <p:txBody>
            <a:bodyPr/>
            <a:lstStyle/>
            <a:p/>
          </p:txBody>
        </p:sp>
        <p:sp>
          <p:nvSpPr>
            <p:cNvPr id="170" name="pl170"/>
            <p:cNvSpPr/>
            <p:nvPr/>
          </p:nvSpPr>
          <p:spPr>
            <a:xfrm>
              <a:off x="2384936" y="31523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71" name="tx171"/>
            <p:cNvSpPr/>
            <p:nvPr/>
          </p:nvSpPr>
          <p:spPr>
            <a:xfrm>
              <a:off x="2428451" y="28758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72" name="tx172"/>
            <p:cNvSpPr/>
            <p:nvPr/>
          </p:nvSpPr>
          <p:spPr>
            <a:xfrm>
              <a:off x="2638864" y="28947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73" name="tx173"/>
            <p:cNvSpPr/>
            <p:nvPr/>
          </p:nvSpPr>
          <p:spPr>
            <a:xfrm>
              <a:off x="2849276" y="28568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74" name="tx174"/>
            <p:cNvSpPr/>
            <p:nvPr/>
          </p:nvSpPr>
          <p:spPr>
            <a:xfrm>
              <a:off x="3029560" y="2762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75" name="tx175"/>
            <p:cNvSpPr/>
            <p:nvPr/>
          </p:nvSpPr>
          <p:spPr>
            <a:xfrm>
              <a:off x="3243995" y="2781220"/>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76" name="tx176"/>
            <p:cNvSpPr/>
            <p:nvPr/>
          </p:nvSpPr>
          <p:spPr>
            <a:xfrm>
              <a:off x="3480514" y="28379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77" name="tx177"/>
            <p:cNvSpPr/>
            <p:nvPr/>
          </p:nvSpPr>
          <p:spPr>
            <a:xfrm>
              <a:off x="3690927" y="28190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78" name="tx178"/>
            <p:cNvSpPr/>
            <p:nvPr/>
          </p:nvSpPr>
          <p:spPr>
            <a:xfrm>
              <a:off x="3871210" y="2762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79" name="rc179"/>
            <p:cNvSpPr/>
            <p:nvPr/>
          </p:nvSpPr>
          <p:spPr>
            <a:xfrm>
              <a:off x="2384936" y="3483127"/>
              <a:ext cx="1620176" cy="1019640"/>
            </a:xfrm>
            <a:prstGeom prst="rect">
              <a:avLst/>
            </a:prstGeom>
            <a:solidFill>
              <a:srgbClr val="EBEBEB">
                <a:alpha val="100000"/>
              </a:srgbClr>
            </a:solidFill>
          </p:spPr>
          <p:txBody>
            <a:bodyPr/>
            <a:lstStyle/>
            <a:p/>
          </p:txBody>
        </p:sp>
        <p:sp>
          <p:nvSpPr>
            <p:cNvPr id="180" name="pl180"/>
            <p:cNvSpPr/>
            <p:nvPr/>
          </p:nvSpPr>
          <p:spPr>
            <a:xfrm>
              <a:off x="2384936" y="421995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1" name="pl181"/>
            <p:cNvSpPr/>
            <p:nvPr/>
          </p:nvSpPr>
          <p:spPr>
            <a:xfrm>
              <a:off x="2384936" y="374702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2" name="pl182"/>
            <p:cNvSpPr/>
            <p:nvPr/>
          </p:nvSpPr>
          <p:spPr>
            <a:xfrm>
              <a:off x="2384936" y="44564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83" name="pl183"/>
            <p:cNvSpPr/>
            <p:nvPr/>
          </p:nvSpPr>
          <p:spPr>
            <a:xfrm>
              <a:off x="2384936" y="398348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84" name="pl184"/>
            <p:cNvSpPr/>
            <p:nvPr/>
          </p:nvSpPr>
          <p:spPr>
            <a:xfrm>
              <a:off x="2384936" y="35105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85" name="pl185"/>
            <p:cNvSpPr/>
            <p:nvPr/>
          </p:nvSpPr>
          <p:spPr>
            <a:xfrm>
              <a:off x="245858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6689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28794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308981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33002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35106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372105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393146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2458581" y="4267248"/>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BEBEBE">
                  <a:alpha val="69803"/>
                </a:srgbClr>
              </a:solidFill>
              <a:prstDash val="solid"/>
              <a:round/>
            </a:ln>
          </p:spPr>
          <p:txBody>
            <a:bodyPr/>
            <a:lstStyle/>
            <a:p/>
          </p:txBody>
        </p:sp>
        <p:sp>
          <p:nvSpPr>
            <p:cNvPr id="194" name="pl194"/>
            <p:cNvSpPr/>
            <p:nvPr/>
          </p:nvSpPr>
          <p:spPr>
            <a:xfrm>
              <a:off x="2458581" y="4399668"/>
              <a:ext cx="1472887" cy="56751"/>
            </a:xfrm>
            <a:custGeom>
              <a:avLst/>
              <a:pathLst>
                <a:path w="1472887" h="56751">
                  <a:moveTo>
                    <a:pt x="0" y="0"/>
                  </a:moveTo>
                  <a:lnTo>
                    <a:pt x="210412" y="56751"/>
                  </a:lnTo>
                  <a:lnTo>
                    <a:pt x="420825" y="56751"/>
                  </a:lnTo>
                  <a:lnTo>
                    <a:pt x="631237" y="56751"/>
                  </a:lnTo>
                  <a:lnTo>
                    <a:pt x="841650" y="37834"/>
                  </a:lnTo>
                  <a:lnTo>
                    <a:pt x="1052062" y="56751"/>
                  </a:lnTo>
                  <a:lnTo>
                    <a:pt x="1262475" y="37834"/>
                  </a:lnTo>
                  <a:lnTo>
                    <a:pt x="1472887" y="56751"/>
                  </a:lnTo>
                </a:path>
              </a:pathLst>
            </a:custGeom>
            <a:ln w="40651" cap="flat">
              <a:solidFill>
                <a:srgbClr val="BEBEBE">
                  <a:alpha val="69803"/>
                </a:srgbClr>
              </a:solidFill>
              <a:prstDash val="solid"/>
              <a:round/>
            </a:ln>
          </p:spPr>
          <p:txBody>
            <a:bodyPr/>
            <a:lstStyle/>
            <a:p/>
          </p:txBody>
        </p:sp>
        <p:sp>
          <p:nvSpPr>
            <p:cNvPr id="195" name="pl195"/>
            <p:cNvSpPr/>
            <p:nvPr/>
          </p:nvSpPr>
          <p:spPr>
            <a:xfrm>
              <a:off x="2458581" y="4399668"/>
              <a:ext cx="1472887" cy="56751"/>
            </a:xfrm>
            <a:custGeom>
              <a:avLst/>
              <a:pathLst>
                <a:path w="1472887" h="56751">
                  <a:moveTo>
                    <a:pt x="0" y="0"/>
                  </a:moveTo>
                  <a:lnTo>
                    <a:pt x="210412" y="56751"/>
                  </a:lnTo>
                  <a:lnTo>
                    <a:pt x="420825" y="56751"/>
                  </a:lnTo>
                  <a:lnTo>
                    <a:pt x="631237" y="56751"/>
                  </a:lnTo>
                  <a:lnTo>
                    <a:pt x="841650" y="37834"/>
                  </a:lnTo>
                  <a:lnTo>
                    <a:pt x="1052062" y="56751"/>
                  </a:lnTo>
                  <a:lnTo>
                    <a:pt x="1262475" y="37834"/>
                  </a:lnTo>
                  <a:lnTo>
                    <a:pt x="1472887" y="56751"/>
                  </a:lnTo>
                </a:path>
              </a:pathLst>
            </a:custGeom>
            <a:ln w="35231" cap="flat">
              <a:solidFill>
                <a:srgbClr val="BEBEBE">
                  <a:alpha val="69803"/>
                </a:srgbClr>
              </a:solidFill>
              <a:prstDash val="solid"/>
              <a:round/>
            </a:ln>
          </p:spPr>
          <p:txBody>
            <a:bodyPr/>
            <a:lstStyle/>
            <a:p/>
          </p:txBody>
        </p:sp>
        <p:sp>
          <p:nvSpPr>
            <p:cNvPr id="196" name="pl196"/>
            <p:cNvSpPr/>
            <p:nvPr/>
          </p:nvSpPr>
          <p:spPr>
            <a:xfrm>
              <a:off x="2458581" y="4267248"/>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6B6B6B">
                  <a:alpha val="100000"/>
                </a:srgbClr>
              </a:solidFill>
              <a:prstDash val="solid"/>
              <a:round/>
            </a:ln>
          </p:spPr>
          <p:txBody>
            <a:bodyPr/>
            <a:lstStyle/>
            <a:p/>
          </p:txBody>
        </p:sp>
        <p:sp>
          <p:nvSpPr>
            <p:cNvPr id="197" name="pl197"/>
            <p:cNvSpPr/>
            <p:nvPr/>
          </p:nvSpPr>
          <p:spPr>
            <a:xfrm>
              <a:off x="2458581" y="4399668"/>
              <a:ext cx="1472887" cy="56751"/>
            </a:xfrm>
            <a:custGeom>
              <a:avLst/>
              <a:pathLst>
                <a:path w="1472887" h="56751">
                  <a:moveTo>
                    <a:pt x="0" y="0"/>
                  </a:moveTo>
                  <a:lnTo>
                    <a:pt x="210412" y="56751"/>
                  </a:lnTo>
                  <a:lnTo>
                    <a:pt x="420825" y="56751"/>
                  </a:lnTo>
                  <a:lnTo>
                    <a:pt x="631237" y="56751"/>
                  </a:lnTo>
                  <a:lnTo>
                    <a:pt x="841650" y="37834"/>
                  </a:lnTo>
                  <a:lnTo>
                    <a:pt x="1052062" y="56751"/>
                  </a:lnTo>
                  <a:lnTo>
                    <a:pt x="1262475" y="37834"/>
                  </a:lnTo>
                  <a:lnTo>
                    <a:pt x="1472887" y="56751"/>
                  </a:lnTo>
                </a:path>
              </a:pathLst>
            </a:custGeom>
            <a:ln w="40651" cap="flat">
              <a:solidFill>
                <a:srgbClr val="000000">
                  <a:alpha val="100000"/>
                </a:srgbClr>
              </a:solidFill>
              <a:prstDash val="solid"/>
              <a:round/>
            </a:ln>
          </p:spPr>
          <p:txBody>
            <a:bodyPr/>
            <a:lstStyle/>
            <a:p/>
          </p:txBody>
        </p:sp>
        <p:sp>
          <p:nvSpPr>
            <p:cNvPr id="198" name="pl198"/>
            <p:cNvSpPr/>
            <p:nvPr/>
          </p:nvSpPr>
          <p:spPr>
            <a:xfrm>
              <a:off x="2458581" y="4399668"/>
              <a:ext cx="1472887" cy="56751"/>
            </a:xfrm>
            <a:custGeom>
              <a:avLst/>
              <a:pathLst>
                <a:path w="1472887" h="56751">
                  <a:moveTo>
                    <a:pt x="0" y="0"/>
                  </a:moveTo>
                  <a:lnTo>
                    <a:pt x="210412" y="56751"/>
                  </a:lnTo>
                  <a:lnTo>
                    <a:pt x="420825" y="56751"/>
                  </a:lnTo>
                  <a:lnTo>
                    <a:pt x="631237" y="56751"/>
                  </a:lnTo>
                  <a:lnTo>
                    <a:pt x="841650" y="37834"/>
                  </a:lnTo>
                  <a:lnTo>
                    <a:pt x="1052062" y="56751"/>
                  </a:lnTo>
                  <a:lnTo>
                    <a:pt x="1262475" y="37834"/>
                  </a:lnTo>
                  <a:lnTo>
                    <a:pt x="1472887" y="56751"/>
                  </a:lnTo>
                </a:path>
              </a:pathLst>
            </a:custGeom>
            <a:ln w="35231" cap="flat">
              <a:solidFill>
                <a:srgbClr val="F26A21">
                  <a:alpha val="100000"/>
                </a:srgbClr>
              </a:solidFill>
              <a:prstDash val="solid"/>
              <a:round/>
            </a:ln>
          </p:spPr>
          <p:txBody>
            <a:bodyPr/>
            <a:lstStyle/>
            <a:p/>
          </p:txBody>
        </p:sp>
        <p:sp>
          <p:nvSpPr>
            <p:cNvPr id="199" name="pl199"/>
            <p:cNvSpPr/>
            <p:nvPr/>
          </p:nvSpPr>
          <p:spPr>
            <a:xfrm>
              <a:off x="2384936" y="445642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00" name="tx200"/>
            <p:cNvSpPr/>
            <p:nvPr/>
          </p:nvSpPr>
          <p:spPr>
            <a:xfrm>
              <a:off x="2428451" y="42366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01" name="tx201"/>
            <p:cNvSpPr/>
            <p:nvPr/>
          </p:nvSpPr>
          <p:spPr>
            <a:xfrm>
              <a:off x="2638864"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2" name="tx202"/>
            <p:cNvSpPr/>
            <p:nvPr/>
          </p:nvSpPr>
          <p:spPr>
            <a:xfrm>
              <a:off x="2849276"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3" name="tx203"/>
            <p:cNvSpPr/>
            <p:nvPr/>
          </p:nvSpPr>
          <p:spPr>
            <a:xfrm>
              <a:off x="3059689"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4" name="tx204"/>
            <p:cNvSpPr/>
            <p:nvPr/>
          </p:nvSpPr>
          <p:spPr>
            <a:xfrm>
              <a:off x="3270102" y="42744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05" name="tx205"/>
            <p:cNvSpPr/>
            <p:nvPr/>
          </p:nvSpPr>
          <p:spPr>
            <a:xfrm>
              <a:off x="3480514"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6" name="tx206"/>
            <p:cNvSpPr/>
            <p:nvPr/>
          </p:nvSpPr>
          <p:spPr>
            <a:xfrm>
              <a:off x="3690927" y="42744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07" name="tx207"/>
            <p:cNvSpPr/>
            <p:nvPr/>
          </p:nvSpPr>
          <p:spPr>
            <a:xfrm>
              <a:off x="3901339"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8" name="rc208"/>
            <p:cNvSpPr/>
            <p:nvPr/>
          </p:nvSpPr>
          <p:spPr>
            <a:xfrm>
              <a:off x="2384936" y="4787209"/>
              <a:ext cx="1620176" cy="1019640"/>
            </a:xfrm>
            <a:prstGeom prst="rect">
              <a:avLst/>
            </a:prstGeom>
            <a:solidFill>
              <a:srgbClr val="EBEBEB">
                <a:alpha val="100000"/>
              </a:srgbClr>
            </a:solidFill>
          </p:spPr>
          <p:txBody>
            <a:bodyPr/>
            <a:lstStyle/>
            <a:p/>
          </p:txBody>
        </p:sp>
        <p:sp>
          <p:nvSpPr>
            <p:cNvPr id="209" name="pl209"/>
            <p:cNvSpPr/>
            <p:nvPr/>
          </p:nvSpPr>
          <p:spPr>
            <a:xfrm>
              <a:off x="2384936" y="552403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0" name="pl210"/>
            <p:cNvSpPr/>
            <p:nvPr/>
          </p:nvSpPr>
          <p:spPr>
            <a:xfrm>
              <a:off x="2384936" y="505110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1" name="pl211"/>
            <p:cNvSpPr/>
            <p:nvPr/>
          </p:nvSpPr>
          <p:spPr>
            <a:xfrm>
              <a:off x="2384936" y="576050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12" name="pl212"/>
            <p:cNvSpPr/>
            <p:nvPr/>
          </p:nvSpPr>
          <p:spPr>
            <a:xfrm>
              <a:off x="2384936" y="528757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13" name="pl213"/>
            <p:cNvSpPr/>
            <p:nvPr/>
          </p:nvSpPr>
          <p:spPr>
            <a:xfrm>
              <a:off x="2384936" y="481463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14" name="pl214"/>
            <p:cNvSpPr/>
            <p:nvPr/>
          </p:nvSpPr>
          <p:spPr>
            <a:xfrm>
              <a:off x="245858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5" name="pl215"/>
            <p:cNvSpPr/>
            <p:nvPr/>
          </p:nvSpPr>
          <p:spPr>
            <a:xfrm>
              <a:off x="26689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28794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308981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33002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35106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372105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393146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2458581" y="5571329"/>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BEBEBE">
                  <a:alpha val="69803"/>
                </a:srgbClr>
              </a:solidFill>
              <a:prstDash val="solid"/>
              <a:round/>
            </a:ln>
          </p:spPr>
          <p:txBody>
            <a:bodyPr/>
            <a:lstStyle/>
            <a:p/>
          </p:txBody>
        </p:sp>
        <p:sp>
          <p:nvSpPr>
            <p:cNvPr id="223" name="pl223"/>
            <p:cNvSpPr/>
            <p:nvPr/>
          </p:nvSpPr>
          <p:spPr>
            <a:xfrm>
              <a:off x="2458581" y="5401074"/>
              <a:ext cx="1472887" cy="340510"/>
            </a:xfrm>
            <a:custGeom>
              <a:avLst/>
              <a:pathLst>
                <a:path w="1472887" h="340510">
                  <a:moveTo>
                    <a:pt x="0" y="283758"/>
                  </a:moveTo>
                  <a:lnTo>
                    <a:pt x="210412" y="227007"/>
                  </a:lnTo>
                  <a:lnTo>
                    <a:pt x="420825" y="321593"/>
                  </a:lnTo>
                  <a:lnTo>
                    <a:pt x="631237" y="264841"/>
                  </a:lnTo>
                  <a:lnTo>
                    <a:pt x="841650" y="340510"/>
                  </a:lnTo>
                  <a:lnTo>
                    <a:pt x="1052062" y="0"/>
                  </a:lnTo>
                  <a:lnTo>
                    <a:pt x="1262475" y="321593"/>
                  </a:lnTo>
                  <a:lnTo>
                    <a:pt x="1472887" y="321593"/>
                  </a:lnTo>
                </a:path>
              </a:pathLst>
            </a:custGeom>
            <a:ln w="40651" cap="flat">
              <a:solidFill>
                <a:srgbClr val="BEBEBE">
                  <a:alpha val="69803"/>
                </a:srgbClr>
              </a:solidFill>
              <a:prstDash val="solid"/>
              <a:round/>
            </a:ln>
          </p:spPr>
          <p:txBody>
            <a:bodyPr/>
            <a:lstStyle/>
            <a:p/>
          </p:txBody>
        </p:sp>
        <p:sp>
          <p:nvSpPr>
            <p:cNvPr id="224" name="pl224"/>
            <p:cNvSpPr/>
            <p:nvPr/>
          </p:nvSpPr>
          <p:spPr>
            <a:xfrm>
              <a:off x="2458581" y="5401074"/>
              <a:ext cx="1472887" cy="340510"/>
            </a:xfrm>
            <a:custGeom>
              <a:avLst/>
              <a:pathLst>
                <a:path w="1472887" h="340510">
                  <a:moveTo>
                    <a:pt x="0" y="283758"/>
                  </a:moveTo>
                  <a:lnTo>
                    <a:pt x="210412" y="227007"/>
                  </a:lnTo>
                  <a:lnTo>
                    <a:pt x="420825" y="321593"/>
                  </a:lnTo>
                  <a:lnTo>
                    <a:pt x="631237" y="264841"/>
                  </a:lnTo>
                  <a:lnTo>
                    <a:pt x="841650" y="340510"/>
                  </a:lnTo>
                  <a:lnTo>
                    <a:pt x="1052062" y="0"/>
                  </a:lnTo>
                  <a:lnTo>
                    <a:pt x="1262475" y="321593"/>
                  </a:lnTo>
                  <a:lnTo>
                    <a:pt x="1472887" y="321593"/>
                  </a:lnTo>
                </a:path>
              </a:pathLst>
            </a:custGeom>
            <a:ln w="35231" cap="flat">
              <a:solidFill>
                <a:srgbClr val="BEBEBE">
                  <a:alpha val="69803"/>
                </a:srgbClr>
              </a:solidFill>
              <a:prstDash val="solid"/>
              <a:round/>
            </a:ln>
          </p:spPr>
          <p:txBody>
            <a:bodyPr/>
            <a:lstStyle/>
            <a:p/>
          </p:txBody>
        </p:sp>
        <p:sp>
          <p:nvSpPr>
            <p:cNvPr id="225" name="pl225"/>
            <p:cNvSpPr/>
            <p:nvPr/>
          </p:nvSpPr>
          <p:spPr>
            <a:xfrm>
              <a:off x="2458581" y="5571329"/>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6B6B6B">
                  <a:alpha val="100000"/>
                </a:srgbClr>
              </a:solidFill>
              <a:prstDash val="solid"/>
              <a:round/>
            </a:ln>
          </p:spPr>
          <p:txBody>
            <a:bodyPr/>
            <a:lstStyle/>
            <a:p/>
          </p:txBody>
        </p:sp>
        <p:sp>
          <p:nvSpPr>
            <p:cNvPr id="226" name="pl226"/>
            <p:cNvSpPr/>
            <p:nvPr/>
          </p:nvSpPr>
          <p:spPr>
            <a:xfrm>
              <a:off x="2458581" y="5401074"/>
              <a:ext cx="1472887" cy="340510"/>
            </a:xfrm>
            <a:custGeom>
              <a:avLst/>
              <a:pathLst>
                <a:path w="1472887" h="340510">
                  <a:moveTo>
                    <a:pt x="0" y="283758"/>
                  </a:moveTo>
                  <a:lnTo>
                    <a:pt x="210412" y="227007"/>
                  </a:lnTo>
                  <a:lnTo>
                    <a:pt x="420825" y="321593"/>
                  </a:lnTo>
                  <a:lnTo>
                    <a:pt x="631237" y="264841"/>
                  </a:lnTo>
                  <a:lnTo>
                    <a:pt x="841650" y="340510"/>
                  </a:lnTo>
                  <a:lnTo>
                    <a:pt x="1052062" y="0"/>
                  </a:lnTo>
                  <a:lnTo>
                    <a:pt x="1262475" y="321593"/>
                  </a:lnTo>
                  <a:lnTo>
                    <a:pt x="1472887" y="321593"/>
                  </a:lnTo>
                </a:path>
              </a:pathLst>
            </a:custGeom>
            <a:ln w="40651" cap="flat">
              <a:solidFill>
                <a:srgbClr val="000000">
                  <a:alpha val="100000"/>
                </a:srgbClr>
              </a:solidFill>
              <a:prstDash val="solid"/>
              <a:round/>
            </a:ln>
          </p:spPr>
          <p:txBody>
            <a:bodyPr/>
            <a:lstStyle/>
            <a:p/>
          </p:txBody>
        </p:sp>
        <p:sp>
          <p:nvSpPr>
            <p:cNvPr id="227" name="pl227"/>
            <p:cNvSpPr/>
            <p:nvPr/>
          </p:nvSpPr>
          <p:spPr>
            <a:xfrm>
              <a:off x="2458581" y="5401074"/>
              <a:ext cx="1472887" cy="340510"/>
            </a:xfrm>
            <a:custGeom>
              <a:avLst/>
              <a:pathLst>
                <a:path w="1472887" h="340510">
                  <a:moveTo>
                    <a:pt x="0" y="283758"/>
                  </a:moveTo>
                  <a:lnTo>
                    <a:pt x="210412" y="227007"/>
                  </a:lnTo>
                  <a:lnTo>
                    <a:pt x="420825" y="321593"/>
                  </a:lnTo>
                  <a:lnTo>
                    <a:pt x="631237" y="264841"/>
                  </a:lnTo>
                  <a:lnTo>
                    <a:pt x="841650" y="340510"/>
                  </a:lnTo>
                  <a:lnTo>
                    <a:pt x="1052062" y="0"/>
                  </a:lnTo>
                  <a:lnTo>
                    <a:pt x="1262475" y="321593"/>
                  </a:lnTo>
                  <a:lnTo>
                    <a:pt x="1472887" y="321593"/>
                  </a:lnTo>
                </a:path>
              </a:pathLst>
            </a:custGeom>
            <a:ln w="35231" cap="flat">
              <a:solidFill>
                <a:srgbClr val="F26A21">
                  <a:alpha val="100000"/>
                </a:srgbClr>
              </a:solidFill>
              <a:prstDash val="solid"/>
              <a:round/>
            </a:ln>
          </p:spPr>
          <p:txBody>
            <a:bodyPr/>
            <a:lstStyle/>
            <a:p/>
          </p:txBody>
        </p:sp>
        <p:sp>
          <p:nvSpPr>
            <p:cNvPr id="228" name="pl228"/>
            <p:cNvSpPr/>
            <p:nvPr/>
          </p:nvSpPr>
          <p:spPr>
            <a:xfrm>
              <a:off x="2384936" y="576050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29" name="tx229"/>
            <p:cNvSpPr/>
            <p:nvPr/>
          </p:nvSpPr>
          <p:spPr>
            <a:xfrm>
              <a:off x="2428451" y="55218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30" name="tx230"/>
            <p:cNvSpPr/>
            <p:nvPr/>
          </p:nvSpPr>
          <p:spPr>
            <a:xfrm>
              <a:off x="2638864" y="54650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31" name="tx231"/>
            <p:cNvSpPr/>
            <p:nvPr/>
          </p:nvSpPr>
          <p:spPr>
            <a:xfrm>
              <a:off x="2849276" y="55596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32" name="tx232"/>
            <p:cNvSpPr/>
            <p:nvPr/>
          </p:nvSpPr>
          <p:spPr>
            <a:xfrm>
              <a:off x="3059689" y="55028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33" name="tx233"/>
            <p:cNvSpPr/>
            <p:nvPr/>
          </p:nvSpPr>
          <p:spPr>
            <a:xfrm>
              <a:off x="3270102" y="55785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34" name="tx234"/>
            <p:cNvSpPr/>
            <p:nvPr/>
          </p:nvSpPr>
          <p:spPr>
            <a:xfrm>
              <a:off x="3450385" y="5238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235" name="tx235"/>
            <p:cNvSpPr/>
            <p:nvPr/>
          </p:nvSpPr>
          <p:spPr>
            <a:xfrm>
              <a:off x="3690927" y="55596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36" name="tx236"/>
            <p:cNvSpPr/>
            <p:nvPr/>
          </p:nvSpPr>
          <p:spPr>
            <a:xfrm>
              <a:off x="3901339" y="55596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37" name="rc237"/>
            <p:cNvSpPr/>
            <p:nvPr/>
          </p:nvSpPr>
          <p:spPr>
            <a:xfrm>
              <a:off x="4074702" y="874964"/>
              <a:ext cx="1620176" cy="1019640"/>
            </a:xfrm>
            <a:prstGeom prst="rect">
              <a:avLst/>
            </a:prstGeom>
            <a:solidFill>
              <a:srgbClr val="EBEBEB">
                <a:alpha val="100000"/>
              </a:srgbClr>
            </a:solidFill>
          </p:spPr>
          <p:txBody>
            <a:bodyPr/>
            <a:lstStyle/>
            <a:p/>
          </p:txBody>
        </p:sp>
        <p:sp>
          <p:nvSpPr>
            <p:cNvPr id="238" name="pl238"/>
            <p:cNvSpPr/>
            <p:nvPr/>
          </p:nvSpPr>
          <p:spPr>
            <a:xfrm>
              <a:off x="4074702" y="161179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9" name="pl239"/>
            <p:cNvSpPr/>
            <p:nvPr/>
          </p:nvSpPr>
          <p:spPr>
            <a:xfrm>
              <a:off x="4074702" y="113886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0" name="pl240"/>
            <p:cNvSpPr/>
            <p:nvPr/>
          </p:nvSpPr>
          <p:spPr>
            <a:xfrm>
              <a:off x="4074702" y="18482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41" name="pl241"/>
            <p:cNvSpPr/>
            <p:nvPr/>
          </p:nvSpPr>
          <p:spPr>
            <a:xfrm>
              <a:off x="4074702" y="137532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42" name="pl242"/>
            <p:cNvSpPr/>
            <p:nvPr/>
          </p:nvSpPr>
          <p:spPr>
            <a:xfrm>
              <a:off x="4074702" y="90239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43" name="pl243"/>
            <p:cNvSpPr/>
            <p:nvPr/>
          </p:nvSpPr>
          <p:spPr>
            <a:xfrm>
              <a:off x="414834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43587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456917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47795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498999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8" name="pl248"/>
            <p:cNvSpPr/>
            <p:nvPr/>
          </p:nvSpPr>
          <p:spPr>
            <a:xfrm>
              <a:off x="520040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9" name="pl249"/>
            <p:cNvSpPr/>
            <p:nvPr/>
          </p:nvSpPr>
          <p:spPr>
            <a:xfrm>
              <a:off x="54108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0" name="pl250"/>
            <p:cNvSpPr/>
            <p:nvPr/>
          </p:nvSpPr>
          <p:spPr>
            <a:xfrm>
              <a:off x="562123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1" name="pl251"/>
            <p:cNvSpPr/>
            <p:nvPr/>
          </p:nvSpPr>
          <p:spPr>
            <a:xfrm>
              <a:off x="4148347" y="1659084"/>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BEBEBE">
                  <a:alpha val="69803"/>
                </a:srgbClr>
              </a:solidFill>
              <a:prstDash val="solid"/>
              <a:round/>
            </a:ln>
          </p:spPr>
          <p:txBody>
            <a:bodyPr/>
            <a:lstStyle/>
            <a:p/>
          </p:txBody>
        </p:sp>
        <p:sp>
          <p:nvSpPr>
            <p:cNvPr id="252" name="pl252"/>
            <p:cNvSpPr/>
            <p:nvPr/>
          </p:nvSpPr>
          <p:spPr>
            <a:xfrm>
              <a:off x="4148347" y="1432077"/>
              <a:ext cx="1472887" cy="321593"/>
            </a:xfrm>
            <a:custGeom>
              <a:avLst/>
              <a:pathLst>
                <a:path w="1472887" h="321593">
                  <a:moveTo>
                    <a:pt x="0" y="302676"/>
                  </a:moveTo>
                  <a:lnTo>
                    <a:pt x="210412" y="321593"/>
                  </a:lnTo>
                  <a:lnTo>
                    <a:pt x="420825" y="170255"/>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253" name="pl253"/>
            <p:cNvSpPr/>
            <p:nvPr/>
          </p:nvSpPr>
          <p:spPr>
            <a:xfrm>
              <a:off x="4148347" y="1432077"/>
              <a:ext cx="1472887" cy="321593"/>
            </a:xfrm>
            <a:custGeom>
              <a:avLst/>
              <a:pathLst>
                <a:path w="1472887" h="321593">
                  <a:moveTo>
                    <a:pt x="0" y="302676"/>
                  </a:moveTo>
                  <a:lnTo>
                    <a:pt x="210412" y="321593"/>
                  </a:lnTo>
                  <a:lnTo>
                    <a:pt x="420825" y="170255"/>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254" name="pl254"/>
            <p:cNvSpPr/>
            <p:nvPr/>
          </p:nvSpPr>
          <p:spPr>
            <a:xfrm>
              <a:off x="4148347" y="1659084"/>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6B6B6B">
                  <a:alpha val="100000"/>
                </a:srgbClr>
              </a:solidFill>
              <a:prstDash val="solid"/>
              <a:round/>
            </a:ln>
          </p:spPr>
          <p:txBody>
            <a:bodyPr/>
            <a:lstStyle/>
            <a:p/>
          </p:txBody>
        </p:sp>
        <p:sp>
          <p:nvSpPr>
            <p:cNvPr id="255" name="pl255"/>
            <p:cNvSpPr/>
            <p:nvPr/>
          </p:nvSpPr>
          <p:spPr>
            <a:xfrm>
              <a:off x="4148347" y="1432077"/>
              <a:ext cx="1472887" cy="321593"/>
            </a:xfrm>
            <a:custGeom>
              <a:avLst/>
              <a:pathLst>
                <a:path w="1472887" h="321593">
                  <a:moveTo>
                    <a:pt x="0" y="302676"/>
                  </a:moveTo>
                  <a:lnTo>
                    <a:pt x="210412" y="321593"/>
                  </a:lnTo>
                  <a:lnTo>
                    <a:pt x="420825" y="170255"/>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256" name="pl256"/>
            <p:cNvSpPr/>
            <p:nvPr/>
          </p:nvSpPr>
          <p:spPr>
            <a:xfrm>
              <a:off x="4148347" y="1432077"/>
              <a:ext cx="1472887" cy="321593"/>
            </a:xfrm>
            <a:custGeom>
              <a:avLst/>
              <a:pathLst>
                <a:path w="1472887" h="321593">
                  <a:moveTo>
                    <a:pt x="0" y="302676"/>
                  </a:moveTo>
                  <a:lnTo>
                    <a:pt x="210412" y="321593"/>
                  </a:lnTo>
                  <a:lnTo>
                    <a:pt x="420825" y="170255"/>
                  </a:lnTo>
                  <a:lnTo>
                    <a:pt x="631237" y="0"/>
                  </a:lnTo>
                  <a:lnTo>
                    <a:pt x="841650" y="0"/>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257" name="pl257"/>
            <p:cNvSpPr/>
            <p:nvPr/>
          </p:nvSpPr>
          <p:spPr>
            <a:xfrm>
              <a:off x="4074702" y="18482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58" name="tx258"/>
            <p:cNvSpPr/>
            <p:nvPr/>
          </p:nvSpPr>
          <p:spPr>
            <a:xfrm>
              <a:off x="4118217" y="15717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59" name="tx259"/>
            <p:cNvSpPr/>
            <p:nvPr/>
          </p:nvSpPr>
          <p:spPr>
            <a:xfrm>
              <a:off x="4328630" y="15906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60" name="tx260"/>
            <p:cNvSpPr/>
            <p:nvPr/>
          </p:nvSpPr>
          <p:spPr>
            <a:xfrm>
              <a:off x="4508913" y="14393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61" name="tx261"/>
            <p:cNvSpPr/>
            <p:nvPr/>
          </p:nvSpPr>
          <p:spPr>
            <a:xfrm>
              <a:off x="4719325" y="12690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62" name="tx262"/>
            <p:cNvSpPr/>
            <p:nvPr/>
          </p:nvSpPr>
          <p:spPr>
            <a:xfrm>
              <a:off x="4929738" y="12690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63" name="tx263"/>
            <p:cNvSpPr/>
            <p:nvPr/>
          </p:nvSpPr>
          <p:spPr>
            <a:xfrm>
              <a:off x="5140150" y="12690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64" name="tx264"/>
            <p:cNvSpPr/>
            <p:nvPr/>
          </p:nvSpPr>
          <p:spPr>
            <a:xfrm>
              <a:off x="5350563" y="12690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65" name="tx265"/>
            <p:cNvSpPr/>
            <p:nvPr/>
          </p:nvSpPr>
          <p:spPr>
            <a:xfrm>
              <a:off x="5560976" y="12690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66" name="rc266"/>
            <p:cNvSpPr/>
            <p:nvPr/>
          </p:nvSpPr>
          <p:spPr>
            <a:xfrm>
              <a:off x="4074702" y="2179046"/>
              <a:ext cx="1620176" cy="1019640"/>
            </a:xfrm>
            <a:prstGeom prst="rect">
              <a:avLst/>
            </a:prstGeom>
            <a:solidFill>
              <a:srgbClr val="EBEBEB">
                <a:alpha val="100000"/>
              </a:srgbClr>
            </a:solidFill>
          </p:spPr>
          <p:txBody>
            <a:bodyPr/>
            <a:lstStyle/>
            <a:p/>
          </p:txBody>
        </p:sp>
        <p:sp>
          <p:nvSpPr>
            <p:cNvPr id="267" name="pl267"/>
            <p:cNvSpPr/>
            <p:nvPr/>
          </p:nvSpPr>
          <p:spPr>
            <a:xfrm>
              <a:off x="4074702" y="291587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68" name="pl268"/>
            <p:cNvSpPr/>
            <p:nvPr/>
          </p:nvSpPr>
          <p:spPr>
            <a:xfrm>
              <a:off x="4074702" y="244294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69" name="pl269"/>
            <p:cNvSpPr/>
            <p:nvPr/>
          </p:nvSpPr>
          <p:spPr>
            <a:xfrm>
              <a:off x="4074702" y="31523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70" name="pl270"/>
            <p:cNvSpPr/>
            <p:nvPr/>
          </p:nvSpPr>
          <p:spPr>
            <a:xfrm>
              <a:off x="4074702" y="267940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71" name="pl271"/>
            <p:cNvSpPr/>
            <p:nvPr/>
          </p:nvSpPr>
          <p:spPr>
            <a:xfrm>
              <a:off x="4074702" y="220647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72" name="pl272"/>
            <p:cNvSpPr/>
            <p:nvPr/>
          </p:nvSpPr>
          <p:spPr>
            <a:xfrm>
              <a:off x="414834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43587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456917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47795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498999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520040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54108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9" name="pl279"/>
            <p:cNvSpPr/>
            <p:nvPr/>
          </p:nvSpPr>
          <p:spPr>
            <a:xfrm>
              <a:off x="562123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0" name="pl280"/>
            <p:cNvSpPr/>
            <p:nvPr/>
          </p:nvSpPr>
          <p:spPr>
            <a:xfrm>
              <a:off x="4148347" y="2963166"/>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BEBEBE">
                  <a:alpha val="69803"/>
                </a:srgbClr>
              </a:solidFill>
              <a:prstDash val="solid"/>
              <a:round/>
            </a:ln>
          </p:spPr>
          <p:txBody>
            <a:bodyPr/>
            <a:lstStyle/>
            <a:p/>
          </p:txBody>
        </p:sp>
        <p:sp>
          <p:nvSpPr>
            <p:cNvPr id="281" name="pl281"/>
            <p:cNvSpPr/>
            <p:nvPr/>
          </p:nvSpPr>
          <p:spPr>
            <a:xfrm>
              <a:off x="4148347" y="3076669"/>
              <a:ext cx="1472887" cy="75669"/>
            </a:xfrm>
            <a:custGeom>
              <a:avLst/>
              <a:pathLst>
                <a:path w="1472887" h="75669">
                  <a:moveTo>
                    <a:pt x="0" y="0"/>
                  </a:moveTo>
                  <a:lnTo>
                    <a:pt x="210412" y="75669"/>
                  </a:lnTo>
                  <a:lnTo>
                    <a:pt x="420825" y="75669"/>
                  </a:lnTo>
                  <a:lnTo>
                    <a:pt x="631237" y="75669"/>
                  </a:lnTo>
                  <a:lnTo>
                    <a:pt x="841650" y="75669"/>
                  </a:lnTo>
                  <a:lnTo>
                    <a:pt x="1052062" y="75669"/>
                  </a:lnTo>
                  <a:lnTo>
                    <a:pt x="1262475" y="75669"/>
                  </a:lnTo>
                  <a:lnTo>
                    <a:pt x="1472887" y="75669"/>
                  </a:lnTo>
                </a:path>
              </a:pathLst>
            </a:custGeom>
            <a:ln w="40651" cap="flat">
              <a:solidFill>
                <a:srgbClr val="BEBEBE">
                  <a:alpha val="69803"/>
                </a:srgbClr>
              </a:solidFill>
              <a:prstDash val="solid"/>
              <a:round/>
            </a:ln>
          </p:spPr>
          <p:txBody>
            <a:bodyPr/>
            <a:lstStyle/>
            <a:p/>
          </p:txBody>
        </p:sp>
        <p:sp>
          <p:nvSpPr>
            <p:cNvPr id="282" name="pl282"/>
            <p:cNvSpPr/>
            <p:nvPr/>
          </p:nvSpPr>
          <p:spPr>
            <a:xfrm>
              <a:off x="4148347" y="3076669"/>
              <a:ext cx="1472887" cy="75669"/>
            </a:xfrm>
            <a:custGeom>
              <a:avLst/>
              <a:pathLst>
                <a:path w="1472887" h="75669">
                  <a:moveTo>
                    <a:pt x="0" y="0"/>
                  </a:moveTo>
                  <a:lnTo>
                    <a:pt x="210412" y="75669"/>
                  </a:lnTo>
                  <a:lnTo>
                    <a:pt x="420825" y="75669"/>
                  </a:lnTo>
                  <a:lnTo>
                    <a:pt x="631237" y="75669"/>
                  </a:lnTo>
                  <a:lnTo>
                    <a:pt x="841650" y="75669"/>
                  </a:lnTo>
                  <a:lnTo>
                    <a:pt x="1052062" y="75669"/>
                  </a:lnTo>
                  <a:lnTo>
                    <a:pt x="1262475" y="75669"/>
                  </a:lnTo>
                  <a:lnTo>
                    <a:pt x="1472887" y="75669"/>
                  </a:lnTo>
                </a:path>
              </a:pathLst>
            </a:custGeom>
            <a:ln w="35231" cap="flat">
              <a:solidFill>
                <a:srgbClr val="BEBEBE">
                  <a:alpha val="69803"/>
                </a:srgbClr>
              </a:solidFill>
              <a:prstDash val="solid"/>
              <a:round/>
            </a:ln>
          </p:spPr>
          <p:txBody>
            <a:bodyPr/>
            <a:lstStyle/>
            <a:p/>
          </p:txBody>
        </p:sp>
        <p:sp>
          <p:nvSpPr>
            <p:cNvPr id="283" name="pl283"/>
            <p:cNvSpPr/>
            <p:nvPr/>
          </p:nvSpPr>
          <p:spPr>
            <a:xfrm>
              <a:off x="4148347" y="2963166"/>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6B6B6B">
                  <a:alpha val="100000"/>
                </a:srgbClr>
              </a:solidFill>
              <a:prstDash val="solid"/>
              <a:round/>
            </a:ln>
          </p:spPr>
          <p:txBody>
            <a:bodyPr/>
            <a:lstStyle/>
            <a:p/>
          </p:txBody>
        </p:sp>
        <p:sp>
          <p:nvSpPr>
            <p:cNvPr id="284" name="pl284"/>
            <p:cNvSpPr/>
            <p:nvPr/>
          </p:nvSpPr>
          <p:spPr>
            <a:xfrm>
              <a:off x="4148347" y="3076669"/>
              <a:ext cx="1472887" cy="75669"/>
            </a:xfrm>
            <a:custGeom>
              <a:avLst/>
              <a:pathLst>
                <a:path w="1472887" h="75669">
                  <a:moveTo>
                    <a:pt x="0" y="0"/>
                  </a:moveTo>
                  <a:lnTo>
                    <a:pt x="210412" y="75669"/>
                  </a:lnTo>
                  <a:lnTo>
                    <a:pt x="420825" y="75669"/>
                  </a:lnTo>
                  <a:lnTo>
                    <a:pt x="631237" y="75669"/>
                  </a:lnTo>
                  <a:lnTo>
                    <a:pt x="841650" y="75669"/>
                  </a:lnTo>
                  <a:lnTo>
                    <a:pt x="1052062" y="75669"/>
                  </a:lnTo>
                  <a:lnTo>
                    <a:pt x="1262475" y="75669"/>
                  </a:lnTo>
                  <a:lnTo>
                    <a:pt x="1472887" y="75669"/>
                  </a:lnTo>
                </a:path>
              </a:pathLst>
            </a:custGeom>
            <a:ln w="40651" cap="flat">
              <a:solidFill>
                <a:srgbClr val="000000">
                  <a:alpha val="100000"/>
                </a:srgbClr>
              </a:solidFill>
              <a:prstDash val="solid"/>
              <a:round/>
            </a:ln>
          </p:spPr>
          <p:txBody>
            <a:bodyPr/>
            <a:lstStyle/>
            <a:p/>
          </p:txBody>
        </p:sp>
        <p:sp>
          <p:nvSpPr>
            <p:cNvPr id="285" name="pl285"/>
            <p:cNvSpPr/>
            <p:nvPr/>
          </p:nvSpPr>
          <p:spPr>
            <a:xfrm>
              <a:off x="4148347" y="3076669"/>
              <a:ext cx="1472887" cy="75669"/>
            </a:xfrm>
            <a:custGeom>
              <a:avLst/>
              <a:pathLst>
                <a:path w="1472887" h="75669">
                  <a:moveTo>
                    <a:pt x="0" y="0"/>
                  </a:moveTo>
                  <a:lnTo>
                    <a:pt x="210412" y="75669"/>
                  </a:lnTo>
                  <a:lnTo>
                    <a:pt x="420825" y="75669"/>
                  </a:lnTo>
                  <a:lnTo>
                    <a:pt x="631237" y="75669"/>
                  </a:lnTo>
                  <a:lnTo>
                    <a:pt x="841650" y="75669"/>
                  </a:lnTo>
                  <a:lnTo>
                    <a:pt x="1052062" y="75669"/>
                  </a:lnTo>
                  <a:lnTo>
                    <a:pt x="1262475" y="75669"/>
                  </a:lnTo>
                  <a:lnTo>
                    <a:pt x="1472887" y="75669"/>
                  </a:lnTo>
                </a:path>
              </a:pathLst>
            </a:custGeom>
            <a:ln w="35231" cap="flat">
              <a:solidFill>
                <a:srgbClr val="F26A21">
                  <a:alpha val="100000"/>
                </a:srgbClr>
              </a:solidFill>
              <a:prstDash val="solid"/>
              <a:round/>
            </a:ln>
          </p:spPr>
          <p:txBody>
            <a:bodyPr/>
            <a:lstStyle/>
            <a:p/>
          </p:txBody>
        </p:sp>
        <p:sp>
          <p:nvSpPr>
            <p:cNvPr id="286" name="pl286"/>
            <p:cNvSpPr/>
            <p:nvPr/>
          </p:nvSpPr>
          <p:spPr>
            <a:xfrm>
              <a:off x="4074702" y="31523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87" name="tx287"/>
            <p:cNvSpPr/>
            <p:nvPr/>
          </p:nvSpPr>
          <p:spPr>
            <a:xfrm>
              <a:off x="4118217" y="29136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8" name="tx288"/>
            <p:cNvSpPr/>
            <p:nvPr/>
          </p:nvSpPr>
          <p:spPr>
            <a:xfrm>
              <a:off x="4328630"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9" name="tx289"/>
            <p:cNvSpPr/>
            <p:nvPr/>
          </p:nvSpPr>
          <p:spPr>
            <a:xfrm>
              <a:off x="4539042"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0" name="tx290"/>
            <p:cNvSpPr/>
            <p:nvPr/>
          </p:nvSpPr>
          <p:spPr>
            <a:xfrm>
              <a:off x="4749455"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1" name="tx291"/>
            <p:cNvSpPr/>
            <p:nvPr/>
          </p:nvSpPr>
          <p:spPr>
            <a:xfrm>
              <a:off x="4959867"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2" name="tx292"/>
            <p:cNvSpPr/>
            <p:nvPr/>
          </p:nvSpPr>
          <p:spPr>
            <a:xfrm>
              <a:off x="5170280"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3" name="tx293"/>
            <p:cNvSpPr/>
            <p:nvPr/>
          </p:nvSpPr>
          <p:spPr>
            <a:xfrm>
              <a:off x="5380692"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4" name="tx294"/>
            <p:cNvSpPr/>
            <p:nvPr/>
          </p:nvSpPr>
          <p:spPr>
            <a:xfrm>
              <a:off x="5591105"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5" name="rc295"/>
            <p:cNvSpPr/>
            <p:nvPr/>
          </p:nvSpPr>
          <p:spPr>
            <a:xfrm>
              <a:off x="4074702" y="3483127"/>
              <a:ext cx="1620176" cy="1019640"/>
            </a:xfrm>
            <a:prstGeom prst="rect">
              <a:avLst/>
            </a:prstGeom>
            <a:solidFill>
              <a:srgbClr val="EBEBEB">
                <a:alpha val="100000"/>
              </a:srgbClr>
            </a:solidFill>
          </p:spPr>
          <p:txBody>
            <a:bodyPr/>
            <a:lstStyle/>
            <a:p/>
          </p:txBody>
        </p:sp>
        <p:sp>
          <p:nvSpPr>
            <p:cNvPr id="296" name="pl296"/>
            <p:cNvSpPr/>
            <p:nvPr/>
          </p:nvSpPr>
          <p:spPr>
            <a:xfrm>
              <a:off x="4074702" y="421995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97" name="pl297"/>
            <p:cNvSpPr/>
            <p:nvPr/>
          </p:nvSpPr>
          <p:spPr>
            <a:xfrm>
              <a:off x="4074702" y="374702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98" name="pl298"/>
            <p:cNvSpPr/>
            <p:nvPr/>
          </p:nvSpPr>
          <p:spPr>
            <a:xfrm>
              <a:off x="4074702" y="44564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99" name="pl299"/>
            <p:cNvSpPr/>
            <p:nvPr/>
          </p:nvSpPr>
          <p:spPr>
            <a:xfrm>
              <a:off x="4074702" y="398348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00" name="pl300"/>
            <p:cNvSpPr/>
            <p:nvPr/>
          </p:nvSpPr>
          <p:spPr>
            <a:xfrm>
              <a:off x="4074702" y="35105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01" name="pl301"/>
            <p:cNvSpPr/>
            <p:nvPr/>
          </p:nvSpPr>
          <p:spPr>
            <a:xfrm>
              <a:off x="414834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2" name="pl302"/>
            <p:cNvSpPr/>
            <p:nvPr/>
          </p:nvSpPr>
          <p:spPr>
            <a:xfrm>
              <a:off x="43587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456917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47795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5" name="pl305"/>
            <p:cNvSpPr/>
            <p:nvPr/>
          </p:nvSpPr>
          <p:spPr>
            <a:xfrm>
              <a:off x="498999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6" name="pl306"/>
            <p:cNvSpPr/>
            <p:nvPr/>
          </p:nvSpPr>
          <p:spPr>
            <a:xfrm>
              <a:off x="520040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7" name="pl307"/>
            <p:cNvSpPr/>
            <p:nvPr/>
          </p:nvSpPr>
          <p:spPr>
            <a:xfrm>
              <a:off x="54108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8" name="pl308"/>
            <p:cNvSpPr/>
            <p:nvPr/>
          </p:nvSpPr>
          <p:spPr>
            <a:xfrm>
              <a:off x="562123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9" name="pl309"/>
            <p:cNvSpPr/>
            <p:nvPr/>
          </p:nvSpPr>
          <p:spPr>
            <a:xfrm>
              <a:off x="4148347" y="4267248"/>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BEBEBE">
                  <a:alpha val="69803"/>
                </a:srgbClr>
              </a:solidFill>
              <a:prstDash val="solid"/>
              <a:round/>
            </a:ln>
          </p:spPr>
          <p:txBody>
            <a:bodyPr/>
            <a:lstStyle/>
            <a:p/>
          </p:txBody>
        </p:sp>
        <p:sp>
          <p:nvSpPr>
            <p:cNvPr id="310" name="pl310"/>
            <p:cNvSpPr/>
            <p:nvPr/>
          </p:nvSpPr>
          <p:spPr>
            <a:xfrm>
              <a:off x="4148347" y="4418586"/>
              <a:ext cx="1472887" cy="37834"/>
            </a:xfrm>
            <a:custGeom>
              <a:avLst/>
              <a:pathLst>
                <a:path w="1472887" h="37834">
                  <a:moveTo>
                    <a:pt x="0" y="37834"/>
                  </a:moveTo>
                  <a:lnTo>
                    <a:pt x="210412" y="18917"/>
                  </a:lnTo>
                  <a:lnTo>
                    <a:pt x="420825" y="0"/>
                  </a:lnTo>
                  <a:lnTo>
                    <a:pt x="631237" y="0"/>
                  </a:lnTo>
                  <a:lnTo>
                    <a:pt x="841650" y="0"/>
                  </a:lnTo>
                  <a:lnTo>
                    <a:pt x="1052062" y="0"/>
                  </a:lnTo>
                  <a:lnTo>
                    <a:pt x="1262475" y="18917"/>
                  </a:lnTo>
                  <a:lnTo>
                    <a:pt x="1472887" y="18917"/>
                  </a:lnTo>
                </a:path>
              </a:pathLst>
            </a:custGeom>
            <a:ln w="40651" cap="flat">
              <a:solidFill>
                <a:srgbClr val="BEBEBE">
                  <a:alpha val="69803"/>
                </a:srgbClr>
              </a:solidFill>
              <a:prstDash val="solid"/>
              <a:round/>
            </a:ln>
          </p:spPr>
          <p:txBody>
            <a:bodyPr/>
            <a:lstStyle/>
            <a:p/>
          </p:txBody>
        </p:sp>
        <p:sp>
          <p:nvSpPr>
            <p:cNvPr id="311" name="pl311"/>
            <p:cNvSpPr/>
            <p:nvPr/>
          </p:nvSpPr>
          <p:spPr>
            <a:xfrm>
              <a:off x="4148347" y="4418586"/>
              <a:ext cx="1472887" cy="37834"/>
            </a:xfrm>
            <a:custGeom>
              <a:avLst/>
              <a:pathLst>
                <a:path w="1472887" h="37834">
                  <a:moveTo>
                    <a:pt x="0" y="37834"/>
                  </a:moveTo>
                  <a:lnTo>
                    <a:pt x="210412" y="18917"/>
                  </a:lnTo>
                  <a:lnTo>
                    <a:pt x="420825" y="0"/>
                  </a:lnTo>
                  <a:lnTo>
                    <a:pt x="631237" y="0"/>
                  </a:lnTo>
                  <a:lnTo>
                    <a:pt x="841650" y="0"/>
                  </a:lnTo>
                  <a:lnTo>
                    <a:pt x="1052062" y="0"/>
                  </a:lnTo>
                  <a:lnTo>
                    <a:pt x="1262475" y="18917"/>
                  </a:lnTo>
                  <a:lnTo>
                    <a:pt x="1472887" y="18917"/>
                  </a:lnTo>
                </a:path>
              </a:pathLst>
            </a:custGeom>
            <a:ln w="35231" cap="flat">
              <a:solidFill>
                <a:srgbClr val="BEBEBE">
                  <a:alpha val="69803"/>
                </a:srgbClr>
              </a:solidFill>
              <a:prstDash val="solid"/>
              <a:round/>
            </a:ln>
          </p:spPr>
          <p:txBody>
            <a:bodyPr/>
            <a:lstStyle/>
            <a:p/>
          </p:txBody>
        </p:sp>
        <p:sp>
          <p:nvSpPr>
            <p:cNvPr id="312" name="pl312"/>
            <p:cNvSpPr/>
            <p:nvPr/>
          </p:nvSpPr>
          <p:spPr>
            <a:xfrm>
              <a:off x="4148347" y="4267248"/>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6B6B6B">
                  <a:alpha val="100000"/>
                </a:srgbClr>
              </a:solidFill>
              <a:prstDash val="solid"/>
              <a:round/>
            </a:ln>
          </p:spPr>
          <p:txBody>
            <a:bodyPr/>
            <a:lstStyle/>
            <a:p/>
          </p:txBody>
        </p:sp>
        <p:sp>
          <p:nvSpPr>
            <p:cNvPr id="313" name="pl313"/>
            <p:cNvSpPr/>
            <p:nvPr/>
          </p:nvSpPr>
          <p:spPr>
            <a:xfrm>
              <a:off x="4148347" y="4418586"/>
              <a:ext cx="1472887" cy="37834"/>
            </a:xfrm>
            <a:custGeom>
              <a:avLst/>
              <a:pathLst>
                <a:path w="1472887" h="37834">
                  <a:moveTo>
                    <a:pt x="0" y="37834"/>
                  </a:moveTo>
                  <a:lnTo>
                    <a:pt x="210412" y="18917"/>
                  </a:lnTo>
                  <a:lnTo>
                    <a:pt x="420825" y="0"/>
                  </a:lnTo>
                  <a:lnTo>
                    <a:pt x="631237" y="0"/>
                  </a:lnTo>
                  <a:lnTo>
                    <a:pt x="841650" y="0"/>
                  </a:lnTo>
                  <a:lnTo>
                    <a:pt x="1052062" y="0"/>
                  </a:lnTo>
                  <a:lnTo>
                    <a:pt x="1262475" y="18917"/>
                  </a:lnTo>
                  <a:lnTo>
                    <a:pt x="1472887" y="18917"/>
                  </a:lnTo>
                </a:path>
              </a:pathLst>
            </a:custGeom>
            <a:ln w="40651" cap="flat">
              <a:solidFill>
                <a:srgbClr val="000000">
                  <a:alpha val="100000"/>
                </a:srgbClr>
              </a:solidFill>
              <a:prstDash val="solid"/>
              <a:round/>
            </a:ln>
          </p:spPr>
          <p:txBody>
            <a:bodyPr/>
            <a:lstStyle/>
            <a:p/>
          </p:txBody>
        </p:sp>
        <p:sp>
          <p:nvSpPr>
            <p:cNvPr id="314" name="pl314"/>
            <p:cNvSpPr/>
            <p:nvPr/>
          </p:nvSpPr>
          <p:spPr>
            <a:xfrm>
              <a:off x="4148347" y="4418586"/>
              <a:ext cx="1472887" cy="37834"/>
            </a:xfrm>
            <a:custGeom>
              <a:avLst/>
              <a:pathLst>
                <a:path w="1472887" h="37834">
                  <a:moveTo>
                    <a:pt x="0" y="37834"/>
                  </a:moveTo>
                  <a:lnTo>
                    <a:pt x="210412" y="18917"/>
                  </a:lnTo>
                  <a:lnTo>
                    <a:pt x="420825" y="0"/>
                  </a:lnTo>
                  <a:lnTo>
                    <a:pt x="631237" y="0"/>
                  </a:lnTo>
                  <a:lnTo>
                    <a:pt x="841650" y="0"/>
                  </a:lnTo>
                  <a:lnTo>
                    <a:pt x="1052062" y="0"/>
                  </a:lnTo>
                  <a:lnTo>
                    <a:pt x="1262475" y="18917"/>
                  </a:lnTo>
                  <a:lnTo>
                    <a:pt x="1472887" y="18917"/>
                  </a:lnTo>
                </a:path>
              </a:pathLst>
            </a:custGeom>
            <a:ln w="35231" cap="flat">
              <a:solidFill>
                <a:srgbClr val="F26A21">
                  <a:alpha val="100000"/>
                </a:srgbClr>
              </a:solidFill>
              <a:prstDash val="solid"/>
              <a:round/>
            </a:ln>
          </p:spPr>
          <p:txBody>
            <a:bodyPr/>
            <a:lstStyle/>
            <a:p/>
          </p:txBody>
        </p:sp>
        <p:sp>
          <p:nvSpPr>
            <p:cNvPr id="315" name="pl315"/>
            <p:cNvSpPr/>
            <p:nvPr/>
          </p:nvSpPr>
          <p:spPr>
            <a:xfrm>
              <a:off x="4074702" y="445642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16" name="tx316"/>
            <p:cNvSpPr/>
            <p:nvPr/>
          </p:nvSpPr>
          <p:spPr>
            <a:xfrm>
              <a:off x="4118217"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7" name="tx317"/>
            <p:cNvSpPr/>
            <p:nvPr/>
          </p:nvSpPr>
          <p:spPr>
            <a:xfrm>
              <a:off x="4328630" y="42744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8" name="tx318"/>
            <p:cNvSpPr/>
            <p:nvPr/>
          </p:nvSpPr>
          <p:spPr>
            <a:xfrm>
              <a:off x="4539042" y="4255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19" name="tx319"/>
            <p:cNvSpPr/>
            <p:nvPr/>
          </p:nvSpPr>
          <p:spPr>
            <a:xfrm>
              <a:off x="4749455" y="4255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20" name="tx320"/>
            <p:cNvSpPr/>
            <p:nvPr/>
          </p:nvSpPr>
          <p:spPr>
            <a:xfrm>
              <a:off x="4959867" y="4255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21" name="tx321"/>
            <p:cNvSpPr/>
            <p:nvPr/>
          </p:nvSpPr>
          <p:spPr>
            <a:xfrm>
              <a:off x="5170280" y="4255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22" name="tx322"/>
            <p:cNvSpPr/>
            <p:nvPr/>
          </p:nvSpPr>
          <p:spPr>
            <a:xfrm>
              <a:off x="5380692" y="42744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23" name="tx323"/>
            <p:cNvSpPr/>
            <p:nvPr/>
          </p:nvSpPr>
          <p:spPr>
            <a:xfrm>
              <a:off x="5591105" y="42744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24" name="rc324"/>
            <p:cNvSpPr/>
            <p:nvPr/>
          </p:nvSpPr>
          <p:spPr>
            <a:xfrm>
              <a:off x="5764468" y="874964"/>
              <a:ext cx="1620176" cy="1019640"/>
            </a:xfrm>
            <a:prstGeom prst="rect">
              <a:avLst/>
            </a:prstGeom>
            <a:solidFill>
              <a:srgbClr val="EBEBEB">
                <a:alpha val="100000"/>
              </a:srgbClr>
            </a:solidFill>
          </p:spPr>
          <p:txBody>
            <a:bodyPr/>
            <a:lstStyle/>
            <a:p/>
          </p:txBody>
        </p:sp>
        <p:sp>
          <p:nvSpPr>
            <p:cNvPr id="325" name="pl325"/>
            <p:cNvSpPr/>
            <p:nvPr/>
          </p:nvSpPr>
          <p:spPr>
            <a:xfrm>
              <a:off x="5764468" y="161179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26" name="pl326"/>
            <p:cNvSpPr/>
            <p:nvPr/>
          </p:nvSpPr>
          <p:spPr>
            <a:xfrm>
              <a:off x="5764468" y="113886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27" name="pl327"/>
            <p:cNvSpPr/>
            <p:nvPr/>
          </p:nvSpPr>
          <p:spPr>
            <a:xfrm>
              <a:off x="5764468" y="18482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28" name="pl328"/>
            <p:cNvSpPr/>
            <p:nvPr/>
          </p:nvSpPr>
          <p:spPr>
            <a:xfrm>
              <a:off x="5764468" y="137532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29" name="pl329"/>
            <p:cNvSpPr/>
            <p:nvPr/>
          </p:nvSpPr>
          <p:spPr>
            <a:xfrm>
              <a:off x="5764468" y="90239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30" name="pl330"/>
            <p:cNvSpPr/>
            <p:nvPr/>
          </p:nvSpPr>
          <p:spPr>
            <a:xfrm>
              <a:off x="583811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604852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62589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3" name="pl333"/>
            <p:cNvSpPr/>
            <p:nvPr/>
          </p:nvSpPr>
          <p:spPr>
            <a:xfrm>
              <a:off x="646935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4" name="pl334"/>
            <p:cNvSpPr/>
            <p:nvPr/>
          </p:nvSpPr>
          <p:spPr>
            <a:xfrm>
              <a:off x="667976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68901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710058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731100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5838112" y="1659084"/>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BEBEBE">
                  <a:alpha val="69803"/>
                </a:srgbClr>
              </a:solidFill>
              <a:prstDash val="solid"/>
              <a:round/>
            </a:ln>
          </p:spPr>
          <p:txBody>
            <a:bodyPr/>
            <a:lstStyle/>
            <a:p/>
          </p:txBody>
        </p:sp>
        <p:sp>
          <p:nvSpPr>
            <p:cNvPr id="339" name="pl339"/>
            <p:cNvSpPr/>
            <p:nvPr/>
          </p:nvSpPr>
          <p:spPr>
            <a:xfrm>
              <a:off x="5838112" y="1810422"/>
              <a:ext cx="1472887" cy="37834"/>
            </a:xfrm>
            <a:custGeom>
              <a:avLst/>
              <a:pathLst>
                <a:path w="1472887" h="37834">
                  <a:moveTo>
                    <a:pt x="0" y="18917"/>
                  </a:moveTo>
                  <a:lnTo>
                    <a:pt x="210412" y="0"/>
                  </a:lnTo>
                  <a:lnTo>
                    <a:pt x="420825" y="18917"/>
                  </a:lnTo>
                  <a:lnTo>
                    <a:pt x="631237" y="18917"/>
                  </a:lnTo>
                  <a:lnTo>
                    <a:pt x="841650" y="37834"/>
                  </a:lnTo>
                  <a:lnTo>
                    <a:pt x="1052062" y="37834"/>
                  </a:lnTo>
                  <a:lnTo>
                    <a:pt x="1262475" y="37834"/>
                  </a:lnTo>
                  <a:lnTo>
                    <a:pt x="1472887" y="37834"/>
                  </a:lnTo>
                </a:path>
              </a:pathLst>
            </a:custGeom>
            <a:ln w="40651" cap="flat">
              <a:solidFill>
                <a:srgbClr val="BEBEBE">
                  <a:alpha val="69803"/>
                </a:srgbClr>
              </a:solidFill>
              <a:prstDash val="solid"/>
              <a:round/>
            </a:ln>
          </p:spPr>
          <p:txBody>
            <a:bodyPr/>
            <a:lstStyle/>
            <a:p/>
          </p:txBody>
        </p:sp>
        <p:sp>
          <p:nvSpPr>
            <p:cNvPr id="340" name="pl340"/>
            <p:cNvSpPr/>
            <p:nvPr/>
          </p:nvSpPr>
          <p:spPr>
            <a:xfrm>
              <a:off x="5838112" y="1810422"/>
              <a:ext cx="1472887" cy="37834"/>
            </a:xfrm>
            <a:custGeom>
              <a:avLst/>
              <a:pathLst>
                <a:path w="1472887" h="37834">
                  <a:moveTo>
                    <a:pt x="0" y="18917"/>
                  </a:moveTo>
                  <a:lnTo>
                    <a:pt x="210412" y="0"/>
                  </a:lnTo>
                  <a:lnTo>
                    <a:pt x="420825" y="18917"/>
                  </a:lnTo>
                  <a:lnTo>
                    <a:pt x="631237" y="18917"/>
                  </a:lnTo>
                  <a:lnTo>
                    <a:pt x="841650" y="37834"/>
                  </a:lnTo>
                  <a:lnTo>
                    <a:pt x="1052062" y="37834"/>
                  </a:lnTo>
                  <a:lnTo>
                    <a:pt x="1262475" y="37834"/>
                  </a:lnTo>
                  <a:lnTo>
                    <a:pt x="1472887" y="37834"/>
                  </a:lnTo>
                </a:path>
              </a:pathLst>
            </a:custGeom>
            <a:ln w="35231" cap="flat">
              <a:solidFill>
                <a:srgbClr val="BEBEBE">
                  <a:alpha val="69803"/>
                </a:srgbClr>
              </a:solidFill>
              <a:prstDash val="solid"/>
              <a:round/>
            </a:ln>
          </p:spPr>
          <p:txBody>
            <a:bodyPr/>
            <a:lstStyle/>
            <a:p/>
          </p:txBody>
        </p:sp>
        <p:sp>
          <p:nvSpPr>
            <p:cNvPr id="341" name="pl341"/>
            <p:cNvSpPr/>
            <p:nvPr/>
          </p:nvSpPr>
          <p:spPr>
            <a:xfrm>
              <a:off x="5838112" y="1659084"/>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6B6B6B">
                  <a:alpha val="100000"/>
                </a:srgbClr>
              </a:solidFill>
              <a:prstDash val="solid"/>
              <a:round/>
            </a:ln>
          </p:spPr>
          <p:txBody>
            <a:bodyPr/>
            <a:lstStyle/>
            <a:p/>
          </p:txBody>
        </p:sp>
        <p:sp>
          <p:nvSpPr>
            <p:cNvPr id="342" name="pl342"/>
            <p:cNvSpPr/>
            <p:nvPr/>
          </p:nvSpPr>
          <p:spPr>
            <a:xfrm>
              <a:off x="5838112" y="1810422"/>
              <a:ext cx="1472887" cy="37834"/>
            </a:xfrm>
            <a:custGeom>
              <a:avLst/>
              <a:pathLst>
                <a:path w="1472887" h="37834">
                  <a:moveTo>
                    <a:pt x="0" y="18917"/>
                  </a:moveTo>
                  <a:lnTo>
                    <a:pt x="210412" y="0"/>
                  </a:lnTo>
                  <a:lnTo>
                    <a:pt x="420825" y="18917"/>
                  </a:lnTo>
                  <a:lnTo>
                    <a:pt x="631237" y="18917"/>
                  </a:lnTo>
                  <a:lnTo>
                    <a:pt x="841650" y="37834"/>
                  </a:lnTo>
                  <a:lnTo>
                    <a:pt x="1052062" y="37834"/>
                  </a:lnTo>
                  <a:lnTo>
                    <a:pt x="1262475" y="37834"/>
                  </a:lnTo>
                  <a:lnTo>
                    <a:pt x="1472887" y="37834"/>
                  </a:lnTo>
                </a:path>
              </a:pathLst>
            </a:custGeom>
            <a:ln w="40651" cap="flat">
              <a:solidFill>
                <a:srgbClr val="000000">
                  <a:alpha val="100000"/>
                </a:srgbClr>
              </a:solidFill>
              <a:prstDash val="solid"/>
              <a:round/>
            </a:ln>
          </p:spPr>
          <p:txBody>
            <a:bodyPr/>
            <a:lstStyle/>
            <a:p/>
          </p:txBody>
        </p:sp>
        <p:sp>
          <p:nvSpPr>
            <p:cNvPr id="343" name="pl343"/>
            <p:cNvSpPr/>
            <p:nvPr/>
          </p:nvSpPr>
          <p:spPr>
            <a:xfrm>
              <a:off x="5838112" y="1810422"/>
              <a:ext cx="1472887" cy="37834"/>
            </a:xfrm>
            <a:custGeom>
              <a:avLst/>
              <a:pathLst>
                <a:path w="1472887" h="37834">
                  <a:moveTo>
                    <a:pt x="0" y="18917"/>
                  </a:moveTo>
                  <a:lnTo>
                    <a:pt x="210412" y="0"/>
                  </a:lnTo>
                  <a:lnTo>
                    <a:pt x="420825" y="18917"/>
                  </a:lnTo>
                  <a:lnTo>
                    <a:pt x="631237" y="18917"/>
                  </a:lnTo>
                  <a:lnTo>
                    <a:pt x="841650" y="37834"/>
                  </a:lnTo>
                  <a:lnTo>
                    <a:pt x="1052062" y="37834"/>
                  </a:lnTo>
                  <a:lnTo>
                    <a:pt x="1262475" y="37834"/>
                  </a:lnTo>
                  <a:lnTo>
                    <a:pt x="1472887" y="37834"/>
                  </a:lnTo>
                </a:path>
              </a:pathLst>
            </a:custGeom>
            <a:ln w="35231" cap="flat">
              <a:solidFill>
                <a:srgbClr val="F26A21">
                  <a:alpha val="100000"/>
                </a:srgbClr>
              </a:solidFill>
              <a:prstDash val="solid"/>
              <a:round/>
            </a:ln>
          </p:spPr>
          <p:txBody>
            <a:bodyPr/>
            <a:lstStyle/>
            <a:p/>
          </p:txBody>
        </p:sp>
        <p:sp>
          <p:nvSpPr>
            <p:cNvPr id="344" name="pl344"/>
            <p:cNvSpPr/>
            <p:nvPr/>
          </p:nvSpPr>
          <p:spPr>
            <a:xfrm>
              <a:off x="5764468" y="18482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45" name="tx345"/>
            <p:cNvSpPr/>
            <p:nvPr/>
          </p:nvSpPr>
          <p:spPr>
            <a:xfrm>
              <a:off x="5807983" y="16663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46" name="tx346"/>
            <p:cNvSpPr/>
            <p:nvPr/>
          </p:nvSpPr>
          <p:spPr>
            <a:xfrm>
              <a:off x="6018395" y="16473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7" name="tx347"/>
            <p:cNvSpPr/>
            <p:nvPr/>
          </p:nvSpPr>
          <p:spPr>
            <a:xfrm>
              <a:off x="6228808" y="16663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48" name="tx348"/>
            <p:cNvSpPr/>
            <p:nvPr/>
          </p:nvSpPr>
          <p:spPr>
            <a:xfrm>
              <a:off x="6439221" y="16663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49" name="tx349"/>
            <p:cNvSpPr/>
            <p:nvPr/>
          </p:nvSpPr>
          <p:spPr>
            <a:xfrm>
              <a:off x="6649633" y="16852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0" name="tx350"/>
            <p:cNvSpPr/>
            <p:nvPr/>
          </p:nvSpPr>
          <p:spPr>
            <a:xfrm>
              <a:off x="6860046" y="16852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1" name="tx351"/>
            <p:cNvSpPr/>
            <p:nvPr/>
          </p:nvSpPr>
          <p:spPr>
            <a:xfrm>
              <a:off x="7070458" y="16852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2" name="tx352"/>
            <p:cNvSpPr/>
            <p:nvPr/>
          </p:nvSpPr>
          <p:spPr>
            <a:xfrm>
              <a:off x="7280871" y="16852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3" name="rc353"/>
            <p:cNvSpPr/>
            <p:nvPr/>
          </p:nvSpPr>
          <p:spPr>
            <a:xfrm>
              <a:off x="5764468" y="2179046"/>
              <a:ext cx="1620176" cy="1019640"/>
            </a:xfrm>
            <a:prstGeom prst="rect">
              <a:avLst/>
            </a:prstGeom>
            <a:solidFill>
              <a:srgbClr val="EBEBEB">
                <a:alpha val="100000"/>
              </a:srgbClr>
            </a:solidFill>
          </p:spPr>
          <p:txBody>
            <a:bodyPr/>
            <a:lstStyle/>
            <a:p/>
          </p:txBody>
        </p:sp>
        <p:sp>
          <p:nvSpPr>
            <p:cNvPr id="354" name="pl354"/>
            <p:cNvSpPr/>
            <p:nvPr/>
          </p:nvSpPr>
          <p:spPr>
            <a:xfrm>
              <a:off x="5764468" y="291587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55" name="pl355"/>
            <p:cNvSpPr/>
            <p:nvPr/>
          </p:nvSpPr>
          <p:spPr>
            <a:xfrm>
              <a:off x="5764468" y="244294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56" name="pl356"/>
            <p:cNvSpPr/>
            <p:nvPr/>
          </p:nvSpPr>
          <p:spPr>
            <a:xfrm>
              <a:off x="5764468" y="31523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57" name="pl357"/>
            <p:cNvSpPr/>
            <p:nvPr/>
          </p:nvSpPr>
          <p:spPr>
            <a:xfrm>
              <a:off x="5764468" y="267940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58" name="pl358"/>
            <p:cNvSpPr/>
            <p:nvPr/>
          </p:nvSpPr>
          <p:spPr>
            <a:xfrm>
              <a:off x="5764468" y="220647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59" name="pl359"/>
            <p:cNvSpPr/>
            <p:nvPr/>
          </p:nvSpPr>
          <p:spPr>
            <a:xfrm>
              <a:off x="583811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604852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62589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646935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667976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4" name="pl364"/>
            <p:cNvSpPr/>
            <p:nvPr/>
          </p:nvSpPr>
          <p:spPr>
            <a:xfrm>
              <a:off x="68901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5" name="pl365"/>
            <p:cNvSpPr/>
            <p:nvPr/>
          </p:nvSpPr>
          <p:spPr>
            <a:xfrm>
              <a:off x="710058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6" name="pl366"/>
            <p:cNvSpPr/>
            <p:nvPr/>
          </p:nvSpPr>
          <p:spPr>
            <a:xfrm>
              <a:off x="731100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5838112" y="2963166"/>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BEBEBE">
                  <a:alpha val="69803"/>
                </a:srgbClr>
              </a:solidFill>
              <a:prstDash val="solid"/>
              <a:round/>
            </a:ln>
          </p:spPr>
          <p:txBody>
            <a:bodyPr/>
            <a:lstStyle/>
            <a:p/>
          </p:txBody>
        </p:sp>
        <p:sp>
          <p:nvSpPr>
            <p:cNvPr id="368" name="pl368"/>
            <p:cNvSpPr/>
            <p:nvPr/>
          </p:nvSpPr>
          <p:spPr>
            <a:xfrm>
              <a:off x="5838112" y="3114504"/>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369" name="pl369"/>
            <p:cNvSpPr/>
            <p:nvPr/>
          </p:nvSpPr>
          <p:spPr>
            <a:xfrm>
              <a:off x="5838112" y="3114504"/>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370" name="pl370"/>
            <p:cNvSpPr/>
            <p:nvPr/>
          </p:nvSpPr>
          <p:spPr>
            <a:xfrm>
              <a:off x="5838112" y="2963166"/>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6B6B6B">
                  <a:alpha val="100000"/>
                </a:srgbClr>
              </a:solidFill>
              <a:prstDash val="solid"/>
              <a:round/>
            </a:ln>
          </p:spPr>
          <p:txBody>
            <a:bodyPr/>
            <a:lstStyle/>
            <a:p/>
          </p:txBody>
        </p:sp>
        <p:sp>
          <p:nvSpPr>
            <p:cNvPr id="371" name="pl371"/>
            <p:cNvSpPr/>
            <p:nvPr/>
          </p:nvSpPr>
          <p:spPr>
            <a:xfrm>
              <a:off x="5838112" y="3114504"/>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372" name="pl372"/>
            <p:cNvSpPr/>
            <p:nvPr/>
          </p:nvSpPr>
          <p:spPr>
            <a:xfrm>
              <a:off x="5838112" y="3114504"/>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373" name="pl373"/>
            <p:cNvSpPr/>
            <p:nvPr/>
          </p:nvSpPr>
          <p:spPr>
            <a:xfrm>
              <a:off x="5764468" y="31523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74" name="tx374"/>
            <p:cNvSpPr/>
            <p:nvPr/>
          </p:nvSpPr>
          <p:spPr>
            <a:xfrm>
              <a:off x="5807983" y="29514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75" name="tx375"/>
            <p:cNvSpPr/>
            <p:nvPr/>
          </p:nvSpPr>
          <p:spPr>
            <a:xfrm>
              <a:off x="6018395" y="29514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76" name="tx376"/>
            <p:cNvSpPr/>
            <p:nvPr/>
          </p:nvSpPr>
          <p:spPr>
            <a:xfrm>
              <a:off x="6228808" y="29514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77" name="tx377"/>
            <p:cNvSpPr/>
            <p:nvPr/>
          </p:nvSpPr>
          <p:spPr>
            <a:xfrm>
              <a:off x="6439221" y="29514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78" name="tx378"/>
            <p:cNvSpPr/>
            <p:nvPr/>
          </p:nvSpPr>
          <p:spPr>
            <a:xfrm>
              <a:off x="6649633" y="29514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79" name="tx379"/>
            <p:cNvSpPr/>
            <p:nvPr/>
          </p:nvSpPr>
          <p:spPr>
            <a:xfrm>
              <a:off x="6860046" y="29514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80" name="tx380"/>
            <p:cNvSpPr/>
            <p:nvPr/>
          </p:nvSpPr>
          <p:spPr>
            <a:xfrm>
              <a:off x="7070458" y="29514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81" name="tx381"/>
            <p:cNvSpPr/>
            <p:nvPr/>
          </p:nvSpPr>
          <p:spPr>
            <a:xfrm>
              <a:off x="7280871" y="29514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82" name="rc382"/>
            <p:cNvSpPr/>
            <p:nvPr/>
          </p:nvSpPr>
          <p:spPr>
            <a:xfrm>
              <a:off x="5764468" y="3483127"/>
              <a:ext cx="1620176" cy="1019640"/>
            </a:xfrm>
            <a:prstGeom prst="rect">
              <a:avLst/>
            </a:prstGeom>
            <a:solidFill>
              <a:srgbClr val="EBEBEB">
                <a:alpha val="100000"/>
              </a:srgbClr>
            </a:solidFill>
          </p:spPr>
          <p:txBody>
            <a:bodyPr/>
            <a:lstStyle/>
            <a:p/>
          </p:txBody>
        </p:sp>
        <p:sp>
          <p:nvSpPr>
            <p:cNvPr id="383" name="pl383"/>
            <p:cNvSpPr/>
            <p:nvPr/>
          </p:nvSpPr>
          <p:spPr>
            <a:xfrm>
              <a:off x="5764468" y="421995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84" name="pl384"/>
            <p:cNvSpPr/>
            <p:nvPr/>
          </p:nvSpPr>
          <p:spPr>
            <a:xfrm>
              <a:off x="5764468" y="374702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85" name="pl385"/>
            <p:cNvSpPr/>
            <p:nvPr/>
          </p:nvSpPr>
          <p:spPr>
            <a:xfrm>
              <a:off x="5764468" y="44564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6" name="pl386"/>
            <p:cNvSpPr/>
            <p:nvPr/>
          </p:nvSpPr>
          <p:spPr>
            <a:xfrm>
              <a:off x="5764468" y="398348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7" name="pl387"/>
            <p:cNvSpPr/>
            <p:nvPr/>
          </p:nvSpPr>
          <p:spPr>
            <a:xfrm>
              <a:off x="5764468" y="35105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8" name="pl388"/>
            <p:cNvSpPr/>
            <p:nvPr/>
          </p:nvSpPr>
          <p:spPr>
            <a:xfrm>
              <a:off x="583811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04852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2589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46935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667976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68901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710058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5" name="pl395"/>
            <p:cNvSpPr/>
            <p:nvPr/>
          </p:nvSpPr>
          <p:spPr>
            <a:xfrm>
              <a:off x="731100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6" name="pl396"/>
            <p:cNvSpPr/>
            <p:nvPr/>
          </p:nvSpPr>
          <p:spPr>
            <a:xfrm>
              <a:off x="5838112" y="4267248"/>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BEBEBE">
                  <a:alpha val="69803"/>
                </a:srgbClr>
              </a:solidFill>
              <a:prstDash val="solid"/>
              <a:round/>
            </a:ln>
          </p:spPr>
          <p:txBody>
            <a:bodyPr/>
            <a:lstStyle/>
            <a:p/>
          </p:txBody>
        </p:sp>
        <p:sp>
          <p:nvSpPr>
            <p:cNvPr id="397" name="pl397"/>
            <p:cNvSpPr/>
            <p:nvPr/>
          </p:nvSpPr>
          <p:spPr>
            <a:xfrm>
              <a:off x="5838112" y="4437503"/>
              <a:ext cx="1472887" cy="18917"/>
            </a:xfrm>
            <a:custGeom>
              <a:avLst/>
              <a:pathLst>
                <a:path w="1472887" h="18917">
                  <a:moveTo>
                    <a:pt x="0" y="18917"/>
                  </a:moveTo>
                  <a:lnTo>
                    <a:pt x="210412" y="18917"/>
                  </a:lnTo>
                  <a:lnTo>
                    <a:pt x="420825" y="18917"/>
                  </a:lnTo>
                  <a:lnTo>
                    <a:pt x="631237" y="18917"/>
                  </a:lnTo>
                  <a:lnTo>
                    <a:pt x="841650" y="18917"/>
                  </a:lnTo>
                  <a:lnTo>
                    <a:pt x="1052062" y="18917"/>
                  </a:lnTo>
                  <a:lnTo>
                    <a:pt x="1262475" y="0"/>
                  </a:lnTo>
                  <a:lnTo>
                    <a:pt x="1472887" y="18917"/>
                  </a:lnTo>
                </a:path>
              </a:pathLst>
            </a:custGeom>
            <a:ln w="40651" cap="flat">
              <a:solidFill>
                <a:srgbClr val="BEBEBE">
                  <a:alpha val="69803"/>
                </a:srgbClr>
              </a:solidFill>
              <a:prstDash val="solid"/>
              <a:round/>
            </a:ln>
          </p:spPr>
          <p:txBody>
            <a:bodyPr/>
            <a:lstStyle/>
            <a:p/>
          </p:txBody>
        </p:sp>
        <p:sp>
          <p:nvSpPr>
            <p:cNvPr id="398" name="pl398"/>
            <p:cNvSpPr/>
            <p:nvPr/>
          </p:nvSpPr>
          <p:spPr>
            <a:xfrm>
              <a:off x="5838112" y="4437503"/>
              <a:ext cx="1472887" cy="18917"/>
            </a:xfrm>
            <a:custGeom>
              <a:avLst/>
              <a:pathLst>
                <a:path w="1472887" h="18917">
                  <a:moveTo>
                    <a:pt x="0" y="18917"/>
                  </a:moveTo>
                  <a:lnTo>
                    <a:pt x="210412" y="18917"/>
                  </a:lnTo>
                  <a:lnTo>
                    <a:pt x="420825" y="18917"/>
                  </a:lnTo>
                  <a:lnTo>
                    <a:pt x="631237" y="18917"/>
                  </a:lnTo>
                  <a:lnTo>
                    <a:pt x="841650" y="18917"/>
                  </a:lnTo>
                  <a:lnTo>
                    <a:pt x="1052062" y="18917"/>
                  </a:lnTo>
                  <a:lnTo>
                    <a:pt x="1262475" y="0"/>
                  </a:lnTo>
                  <a:lnTo>
                    <a:pt x="1472887" y="18917"/>
                  </a:lnTo>
                </a:path>
              </a:pathLst>
            </a:custGeom>
            <a:ln w="35231" cap="flat">
              <a:solidFill>
                <a:srgbClr val="BEBEBE">
                  <a:alpha val="69803"/>
                </a:srgbClr>
              </a:solidFill>
              <a:prstDash val="solid"/>
              <a:round/>
            </a:ln>
          </p:spPr>
          <p:txBody>
            <a:bodyPr/>
            <a:lstStyle/>
            <a:p/>
          </p:txBody>
        </p:sp>
        <p:sp>
          <p:nvSpPr>
            <p:cNvPr id="399" name="pl399"/>
            <p:cNvSpPr/>
            <p:nvPr/>
          </p:nvSpPr>
          <p:spPr>
            <a:xfrm>
              <a:off x="5838112" y="4267248"/>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6B6B6B">
                  <a:alpha val="100000"/>
                </a:srgbClr>
              </a:solidFill>
              <a:prstDash val="solid"/>
              <a:round/>
            </a:ln>
          </p:spPr>
          <p:txBody>
            <a:bodyPr/>
            <a:lstStyle/>
            <a:p/>
          </p:txBody>
        </p:sp>
        <p:sp>
          <p:nvSpPr>
            <p:cNvPr id="400" name="pl400"/>
            <p:cNvSpPr/>
            <p:nvPr/>
          </p:nvSpPr>
          <p:spPr>
            <a:xfrm>
              <a:off x="5838112" y="4437503"/>
              <a:ext cx="1472887" cy="18917"/>
            </a:xfrm>
            <a:custGeom>
              <a:avLst/>
              <a:pathLst>
                <a:path w="1472887" h="18917">
                  <a:moveTo>
                    <a:pt x="0" y="18917"/>
                  </a:moveTo>
                  <a:lnTo>
                    <a:pt x="210412" y="18917"/>
                  </a:lnTo>
                  <a:lnTo>
                    <a:pt x="420825" y="18917"/>
                  </a:lnTo>
                  <a:lnTo>
                    <a:pt x="631237" y="18917"/>
                  </a:lnTo>
                  <a:lnTo>
                    <a:pt x="841650" y="18917"/>
                  </a:lnTo>
                  <a:lnTo>
                    <a:pt x="1052062" y="18917"/>
                  </a:lnTo>
                  <a:lnTo>
                    <a:pt x="1262475" y="0"/>
                  </a:lnTo>
                  <a:lnTo>
                    <a:pt x="1472887" y="18917"/>
                  </a:lnTo>
                </a:path>
              </a:pathLst>
            </a:custGeom>
            <a:ln w="40651" cap="flat">
              <a:solidFill>
                <a:srgbClr val="000000">
                  <a:alpha val="100000"/>
                </a:srgbClr>
              </a:solidFill>
              <a:prstDash val="solid"/>
              <a:round/>
            </a:ln>
          </p:spPr>
          <p:txBody>
            <a:bodyPr/>
            <a:lstStyle/>
            <a:p/>
          </p:txBody>
        </p:sp>
        <p:sp>
          <p:nvSpPr>
            <p:cNvPr id="401" name="pl401"/>
            <p:cNvSpPr/>
            <p:nvPr/>
          </p:nvSpPr>
          <p:spPr>
            <a:xfrm>
              <a:off x="5838112" y="4437503"/>
              <a:ext cx="1472887" cy="18917"/>
            </a:xfrm>
            <a:custGeom>
              <a:avLst/>
              <a:pathLst>
                <a:path w="1472887" h="18917">
                  <a:moveTo>
                    <a:pt x="0" y="18917"/>
                  </a:moveTo>
                  <a:lnTo>
                    <a:pt x="210412" y="18917"/>
                  </a:lnTo>
                  <a:lnTo>
                    <a:pt x="420825" y="18917"/>
                  </a:lnTo>
                  <a:lnTo>
                    <a:pt x="631237" y="18917"/>
                  </a:lnTo>
                  <a:lnTo>
                    <a:pt x="841650" y="18917"/>
                  </a:lnTo>
                  <a:lnTo>
                    <a:pt x="1052062" y="18917"/>
                  </a:lnTo>
                  <a:lnTo>
                    <a:pt x="1262475" y="0"/>
                  </a:lnTo>
                  <a:lnTo>
                    <a:pt x="1472887" y="18917"/>
                  </a:lnTo>
                </a:path>
              </a:pathLst>
            </a:custGeom>
            <a:ln w="35231" cap="flat">
              <a:solidFill>
                <a:srgbClr val="F26A21">
                  <a:alpha val="100000"/>
                </a:srgbClr>
              </a:solidFill>
              <a:prstDash val="solid"/>
              <a:round/>
            </a:ln>
          </p:spPr>
          <p:txBody>
            <a:bodyPr/>
            <a:lstStyle/>
            <a:p/>
          </p:txBody>
        </p:sp>
        <p:sp>
          <p:nvSpPr>
            <p:cNvPr id="402" name="pl402"/>
            <p:cNvSpPr/>
            <p:nvPr/>
          </p:nvSpPr>
          <p:spPr>
            <a:xfrm>
              <a:off x="5764468" y="445642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03" name="tx403"/>
            <p:cNvSpPr/>
            <p:nvPr/>
          </p:nvSpPr>
          <p:spPr>
            <a:xfrm>
              <a:off x="5807983"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4" name="tx404"/>
            <p:cNvSpPr/>
            <p:nvPr/>
          </p:nvSpPr>
          <p:spPr>
            <a:xfrm>
              <a:off x="6018395"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5" name="tx405"/>
            <p:cNvSpPr/>
            <p:nvPr/>
          </p:nvSpPr>
          <p:spPr>
            <a:xfrm>
              <a:off x="6228808"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6" name="tx406"/>
            <p:cNvSpPr/>
            <p:nvPr/>
          </p:nvSpPr>
          <p:spPr>
            <a:xfrm>
              <a:off x="6439221"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7" name="tx407"/>
            <p:cNvSpPr/>
            <p:nvPr/>
          </p:nvSpPr>
          <p:spPr>
            <a:xfrm>
              <a:off x="6649633"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8" name="tx408"/>
            <p:cNvSpPr/>
            <p:nvPr/>
          </p:nvSpPr>
          <p:spPr>
            <a:xfrm>
              <a:off x="6860046"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9" name="tx409"/>
            <p:cNvSpPr/>
            <p:nvPr/>
          </p:nvSpPr>
          <p:spPr>
            <a:xfrm>
              <a:off x="7070458" y="42744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10" name="tx410"/>
            <p:cNvSpPr/>
            <p:nvPr/>
          </p:nvSpPr>
          <p:spPr>
            <a:xfrm>
              <a:off x="7280871"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1" name="rc411"/>
            <p:cNvSpPr/>
            <p:nvPr/>
          </p:nvSpPr>
          <p:spPr>
            <a:xfrm>
              <a:off x="7454234" y="874964"/>
              <a:ext cx="1620176" cy="1019640"/>
            </a:xfrm>
            <a:prstGeom prst="rect">
              <a:avLst/>
            </a:prstGeom>
            <a:solidFill>
              <a:srgbClr val="EBEBEB">
                <a:alpha val="100000"/>
              </a:srgbClr>
            </a:solidFill>
          </p:spPr>
          <p:txBody>
            <a:bodyPr/>
            <a:lstStyle/>
            <a:p/>
          </p:txBody>
        </p:sp>
        <p:sp>
          <p:nvSpPr>
            <p:cNvPr id="412" name="pl412"/>
            <p:cNvSpPr/>
            <p:nvPr/>
          </p:nvSpPr>
          <p:spPr>
            <a:xfrm>
              <a:off x="7454234" y="161179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13" name="pl413"/>
            <p:cNvSpPr/>
            <p:nvPr/>
          </p:nvSpPr>
          <p:spPr>
            <a:xfrm>
              <a:off x="7454234" y="113886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14" name="pl414"/>
            <p:cNvSpPr/>
            <p:nvPr/>
          </p:nvSpPr>
          <p:spPr>
            <a:xfrm>
              <a:off x="7454234" y="18482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15" name="pl415"/>
            <p:cNvSpPr/>
            <p:nvPr/>
          </p:nvSpPr>
          <p:spPr>
            <a:xfrm>
              <a:off x="7454234" y="137532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16" name="pl416"/>
            <p:cNvSpPr/>
            <p:nvPr/>
          </p:nvSpPr>
          <p:spPr>
            <a:xfrm>
              <a:off x="7454234" y="90239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17" name="pl417"/>
            <p:cNvSpPr/>
            <p:nvPr/>
          </p:nvSpPr>
          <p:spPr>
            <a:xfrm>
              <a:off x="7527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77382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7948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815911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83695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857994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8790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900076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7527878" y="1659084"/>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BEBEBE">
                  <a:alpha val="69803"/>
                </a:srgbClr>
              </a:solidFill>
              <a:prstDash val="solid"/>
              <a:round/>
            </a:ln>
          </p:spPr>
          <p:txBody>
            <a:bodyPr/>
            <a:lstStyle/>
            <a:p/>
          </p:txBody>
        </p:sp>
        <p:sp>
          <p:nvSpPr>
            <p:cNvPr id="426" name="pl426"/>
            <p:cNvSpPr/>
            <p:nvPr/>
          </p:nvSpPr>
          <p:spPr>
            <a:xfrm>
              <a:off x="7527878" y="1583415"/>
              <a:ext cx="1472887" cy="132420"/>
            </a:xfrm>
            <a:custGeom>
              <a:avLst/>
              <a:pathLst>
                <a:path w="1472887" h="132420">
                  <a:moveTo>
                    <a:pt x="0" y="132420"/>
                  </a:moveTo>
                  <a:lnTo>
                    <a:pt x="210412" y="132420"/>
                  </a:lnTo>
                  <a:lnTo>
                    <a:pt x="420825" y="0"/>
                  </a:lnTo>
                  <a:lnTo>
                    <a:pt x="631237" y="132420"/>
                  </a:lnTo>
                  <a:lnTo>
                    <a:pt x="841650" y="113503"/>
                  </a:lnTo>
                  <a:lnTo>
                    <a:pt x="1052062" y="132420"/>
                  </a:lnTo>
                  <a:lnTo>
                    <a:pt x="1262475" y="94586"/>
                  </a:lnTo>
                  <a:lnTo>
                    <a:pt x="1472887" y="94586"/>
                  </a:lnTo>
                </a:path>
              </a:pathLst>
            </a:custGeom>
            <a:ln w="40651" cap="flat">
              <a:solidFill>
                <a:srgbClr val="BEBEBE">
                  <a:alpha val="69803"/>
                </a:srgbClr>
              </a:solidFill>
              <a:prstDash val="solid"/>
              <a:round/>
            </a:ln>
          </p:spPr>
          <p:txBody>
            <a:bodyPr/>
            <a:lstStyle/>
            <a:p/>
          </p:txBody>
        </p:sp>
        <p:sp>
          <p:nvSpPr>
            <p:cNvPr id="427" name="pl427"/>
            <p:cNvSpPr/>
            <p:nvPr/>
          </p:nvSpPr>
          <p:spPr>
            <a:xfrm>
              <a:off x="7527878" y="1583415"/>
              <a:ext cx="1472887" cy="132420"/>
            </a:xfrm>
            <a:custGeom>
              <a:avLst/>
              <a:pathLst>
                <a:path w="1472887" h="132420">
                  <a:moveTo>
                    <a:pt x="0" y="132420"/>
                  </a:moveTo>
                  <a:lnTo>
                    <a:pt x="210412" y="132420"/>
                  </a:lnTo>
                  <a:lnTo>
                    <a:pt x="420825" y="0"/>
                  </a:lnTo>
                  <a:lnTo>
                    <a:pt x="631237" y="132420"/>
                  </a:lnTo>
                  <a:lnTo>
                    <a:pt x="841650" y="113503"/>
                  </a:lnTo>
                  <a:lnTo>
                    <a:pt x="1052062" y="132420"/>
                  </a:lnTo>
                  <a:lnTo>
                    <a:pt x="1262475" y="94586"/>
                  </a:lnTo>
                  <a:lnTo>
                    <a:pt x="1472887" y="94586"/>
                  </a:lnTo>
                </a:path>
              </a:pathLst>
            </a:custGeom>
            <a:ln w="35231" cap="flat">
              <a:solidFill>
                <a:srgbClr val="BEBEBE">
                  <a:alpha val="69803"/>
                </a:srgbClr>
              </a:solidFill>
              <a:prstDash val="solid"/>
              <a:round/>
            </a:ln>
          </p:spPr>
          <p:txBody>
            <a:bodyPr/>
            <a:lstStyle/>
            <a:p/>
          </p:txBody>
        </p:sp>
        <p:sp>
          <p:nvSpPr>
            <p:cNvPr id="428" name="pl428"/>
            <p:cNvSpPr/>
            <p:nvPr/>
          </p:nvSpPr>
          <p:spPr>
            <a:xfrm>
              <a:off x="7527878" y="1659084"/>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6B6B6B">
                  <a:alpha val="100000"/>
                </a:srgbClr>
              </a:solidFill>
              <a:prstDash val="solid"/>
              <a:round/>
            </a:ln>
          </p:spPr>
          <p:txBody>
            <a:bodyPr/>
            <a:lstStyle/>
            <a:p/>
          </p:txBody>
        </p:sp>
        <p:sp>
          <p:nvSpPr>
            <p:cNvPr id="429" name="pl429"/>
            <p:cNvSpPr/>
            <p:nvPr/>
          </p:nvSpPr>
          <p:spPr>
            <a:xfrm>
              <a:off x="7527878" y="1583415"/>
              <a:ext cx="1472887" cy="132420"/>
            </a:xfrm>
            <a:custGeom>
              <a:avLst/>
              <a:pathLst>
                <a:path w="1472887" h="132420">
                  <a:moveTo>
                    <a:pt x="0" y="132420"/>
                  </a:moveTo>
                  <a:lnTo>
                    <a:pt x="210412" y="132420"/>
                  </a:lnTo>
                  <a:lnTo>
                    <a:pt x="420825" y="0"/>
                  </a:lnTo>
                  <a:lnTo>
                    <a:pt x="631237" y="132420"/>
                  </a:lnTo>
                  <a:lnTo>
                    <a:pt x="841650" y="113503"/>
                  </a:lnTo>
                  <a:lnTo>
                    <a:pt x="1052062" y="132420"/>
                  </a:lnTo>
                  <a:lnTo>
                    <a:pt x="1262475" y="94586"/>
                  </a:lnTo>
                  <a:lnTo>
                    <a:pt x="1472887" y="94586"/>
                  </a:lnTo>
                </a:path>
              </a:pathLst>
            </a:custGeom>
            <a:ln w="40651" cap="flat">
              <a:solidFill>
                <a:srgbClr val="000000">
                  <a:alpha val="100000"/>
                </a:srgbClr>
              </a:solidFill>
              <a:prstDash val="solid"/>
              <a:round/>
            </a:ln>
          </p:spPr>
          <p:txBody>
            <a:bodyPr/>
            <a:lstStyle/>
            <a:p/>
          </p:txBody>
        </p:sp>
        <p:sp>
          <p:nvSpPr>
            <p:cNvPr id="430" name="pl430"/>
            <p:cNvSpPr/>
            <p:nvPr/>
          </p:nvSpPr>
          <p:spPr>
            <a:xfrm>
              <a:off x="7527878" y="1583415"/>
              <a:ext cx="1472887" cy="132420"/>
            </a:xfrm>
            <a:custGeom>
              <a:avLst/>
              <a:pathLst>
                <a:path w="1472887" h="132420">
                  <a:moveTo>
                    <a:pt x="0" y="132420"/>
                  </a:moveTo>
                  <a:lnTo>
                    <a:pt x="210412" y="132420"/>
                  </a:lnTo>
                  <a:lnTo>
                    <a:pt x="420825" y="0"/>
                  </a:lnTo>
                  <a:lnTo>
                    <a:pt x="631237" y="132420"/>
                  </a:lnTo>
                  <a:lnTo>
                    <a:pt x="841650" y="113503"/>
                  </a:lnTo>
                  <a:lnTo>
                    <a:pt x="1052062" y="132420"/>
                  </a:lnTo>
                  <a:lnTo>
                    <a:pt x="1262475" y="94586"/>
                  </a:lnTo>
                  <a:lnTo>
                    <a:pt x="1472887" y="94586"/>
                  </a:lnTo>
                </a:path>
              </a:pathLst>
            </a:custGeom>
            <a:ln w="35231" cap="flat">
              <a:solidFill>
                <a:srgbClr val="F26A21">
                  <a:alpha val="100000"/>
                </a:srgbClr>
              </a:solidFill>
              <a:prstDash val="solid"/>
              <a:round/>
            </a:ln>
          </p:spPr>
          <p:txBody>
            <a:bodyPr/>
            <a:lstStyle/>
            <a:p/>
          </p:txBody>
        </p:sp>
        <p:sp>
          <p:nvSpPr>
            <p:cNvPr id="431" name="pl431"/>
            <p:cNvSpPr/>
            <p:nvPr/>
          </p:nvSpPr>
          <p:spPr>
            <a:xfrm>
              <a:off x="7454234" y="18482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32" name="tx432"/>
            <p:cNvSpPr/>
            <p:nvPr/>
          </p:nvSpPr>
          <p:spPr>
            <a:xfrm>
              <a:off x="7497749" y="15528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33" name="tx433"/>
            <p:cNvSpPr/>
            <p:nvPr/>
          </p:nvSpPr>
          <p:spPr>
            <a:xfrm>
              <a:off x="7708161" y="15528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34" name="tx434"/>
            <p:cNvSpPr/>
            <p:nvPr/>
          </p:nvSpPr>
          <p:spPr>
            <a:xfrm>
              <a:off x="7888444" y="14203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435" name="tx435"/>
            <p:cNvSpPr/>
            <p:nvPr/>
          </p:nvSpPr>
          <p:spPr>
            <a:xfrm>
              <a:off x="8128986" y="15528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36" name="tx436"/>
            <p:cNvSpPr/>
            <p:nvPr/>
          </p:nvSpPr>
          <p:spPr>
            <a:xfrm>
              <a:off x="8339399" y="15338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37" name="tx437"/>
            <p:cNvSpPr/>
            <p:nvPr/>
          </p:nvSpPr>
          <p:spPr>
            <a:xfrm>
              <a:off x="8549811" y="15528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38" name="tx438"/>
            <p:cNvSpPr/>
            <p:nvPr/>
          </p:nvSpPr>
          <p:spPr>
            <a:xfrm>
              <a:off x="8760224" y="15149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39" name="tx439"/>
            <p:cNvSpPr/>
            <p:nvPr/>
          </p:nvSpPr>
          <p:spPr>
            <a:xfrm>
              <a:off x="8970637" y="15149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40" name="rc440"/>
            <p:cNvSpPr/>
            <p:nvPr/>
          </p:nvSpPr>
          <p:spPr>
            <a:xfrm>
              <a:off x="7454234" y="2179046"/>
              <a:ext cx="1620176" cy="1019640"/>
            </a:xfrm>
            <a:prstGeom prst="rect">
              <a:avLst/>
            </a:prstGeom>
            <a:solidFill>
              <a:srgbClr val="EBEBEB">
                <a:alpha val="100000"/>
              </a:srgbClr>
            </a:solidFill>
          </p:spPr>
          <p:txBody>
            <a:bodyPr/>
            <a:lstStyle/>
            <a:p/>
          </p:txBody>
        </p:sp>
        <p:sp>
          <p:nvSpPr>
            <p:cNvPr id="441" name="pl441"/>
            <p:cNvSpPr/>
            <p:nvPr/>
          </p:nvSpPr>
          <p:spPr>
            <a:xfrm>
              <a:off x="7454234" y="291587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42" name="pl442"/>
            <p:cNvSpPr/>
            <p:nvPr/>
          </p:nvSpPr>
          <p:spPr>
            <a:xfrm>
              <a:off x="7454234" y="244294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43" name="pl443"/>
            <p:cNvSpPr/>
            <p:nvPr/>
          </p:nvSpPr>
          <p:spPr>
            <a:xfrm>
              <a:off x="7454234" y="31523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44" name="pl444"/>
            <p:cNvSpPr/>
            <p:nvPr/>
          </p:nvSpPr>
          <p:spPr>
            <a:xfrm>
              <a:off x="7454234" y="267940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45" name="pl445"/>
            <p:cNvSpPr/>
            <p:nvPr/>
          </p:nvSpPr>
          <p:spPr>
            <a:xfrm>
              <a:off x="7454234" y="220647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46" name="pl446"/>
            <p:cNvSpPr/>
            <p:nvPr/>
          </p:nvSpPr>
          <p:spPr>
            <a:xfrm>
              <a:off x="7527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7" name="pl447"/>
            <p:cNvSpPr/>
            <p:nvPr/>
          </p:nvSpPr>
          <p:spPr>
            <a:xfrm>
              <a:off x="77382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7948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815911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83695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857994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8790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900076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527878" y="2963166"/>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BEBEBE">
                  <a:alpha val="69803"/>
                </a:srgbClr>
              </a:solidFill>
              <a:prstDash val="solid"/>
              <a:round/>
            </a:ln>
          </p:spPr>
          <p:txBody>
            <a:bodyPr/>
            <a:lstStyle/>
            <a:p/>
          </p:txBody>
        </p:sp>
        <p:sp>
          <p:nvSpPr>
            <p:cNvPr id="455" name="pl455"/>
            <p:cNvSpPr/>
            <p:nvPr/>
          </p:nvSpPr>
          <p:spPr>
            <a:xfrm>
              <a:off x="7527878" y="2982083"/>
              <a:ext cx="1472887" cy="151338"/>
            </a:xfrm>
            <a:custGeom>
              <a:avLst/>
              <a:pathLst>
                <a:path w="1472887" h="151338">
                  <a:moveTo>
                    <a:pt x="0" y="56751"/>
                  </a:moveTo>
                  <a:lnTo>
                    <a:pt x="210412" y="56751"/>
                  </a:lnTo>
                  <a:lnTo>
                    <a:pt x="420825" y="37834"/>
                  </a:lnTo>
                  <a:lnTo>
                    <a:pt x="631237" y="0"/>
                  </a:lnTo>
                  <a:lnTo>
                    <a:pt x="841650" y="151338"/>
                  </a:lnTo>
                  <a:lnTo>
                    <a:pt x="1052062" y="132420"/>
                  </a:lnTo>
                  <a:lnTo>
                    <a:pt x="1262475" y="56751"/>
                  </a:lnTo>
                  <a:lnTo>
                    <a:pt x="1472887" y="94586"/>
                  </a:lnTo>
                </a:path>
              </a:pathLst>
            </a:custGeom>
            <a:ln w="40651" cap="flat">
              <a:solidFill>
                <a:srgbClr val="BEBEBE">
                  <a:alpha val="69803"/>
                </a:srgbClr>
              </a:solidFill>
              <a:prstDash val="solid"/>
              <a:round/>
            </a:ln>
          </p:spPr>
          <p:txBody>
            <a:bodyPr/>
            <a:lstStyle/>
            <a:p/>
          </p:txBody>
        </p:sp>
        <p:sp>
          <p:nvSpPr>
            <p:cNvPr id="456" name="pl456"/>
            <p:cNvSpPr/>
            <p:nvPr/>
          </p:nvSpPr>
          <p:spPr>
            <a:xfrm>
              <a:off x="7527878" y="2982083"/>
              <a:ext cx="1472887" cy="151338"/>
            </a:xfrm>
            <a:custGeom>
              <a:avLst/>
              <a:pathLst>
                <a:path w="1472887" h="151338">
                  <a:moveTo>
                    <a:pt x="0" y="56751"/>
                  </a:moveTo>
                  <a:lnTo>
                    <a:pt x="210412" y="56751"/>
                  </a:lnTo>
                  <a:lnTo>
                    <a:pt x="420825" y="37834"/>
                  </a:lnTo>
                  <a:lnTo>
                    <a:pt x="631237" y="0"/>
                  </a:lnTo>
                  <a:lnTo>
                    <a:pt x="841650" y="151338"/>
                  </a:lnTo>
                  <a:lnTo>
                    <a:pt x="1052062" y="132420"/>
                  </a:lnTo>
                  <a:lnTo>
                    <a:pt x="1262475" y="56751"/>
                  </a:lnTo>
                  <a:lnTo>
                    <a:pt x="1472887" y="94586"/>
                  </a:lnTo>
                </a:path>
              </a:pathLst>
            </a:custGeom>
            <a:ln w="35231" cap="flat">
              <a:solidFill>
                <a:srgbClr val="BEBEBE">
                  <a:alpha val="69803"/>
                </a:srgbClr>
              </a:solidFill>
              <a:prstDash val="solid"/>
              <a:round/>
            </a:ln>
          </p:spPr>
          <p:txBody>
            <a:bodyPr/>
            <a:lstStyle/>
            <a:p/>
          </p:txBody>
        </p:sp>
        <p:sp>
          <p:nvSpPr>
            <p:cNvPr id="457" name="pl457"/>
            <p:cNvSpPr/>
            <p:nvPr/>
          </p:nvSpPr>
          <p:spPr>
            <a:xfrm>
              <a:off x="7527878" y="2963166"/>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6B6B6B">
                  <a:alpha val="100000"/>
                </a:srgbClr>
              </a:solidFill>
              <a:prstDash val="solid"/>
              <a:round/>
            </a:ln>
          </p:spPr>
          <p:txBody>
            <a:bodyPr/>
            <a:lstStyle/>
            <a:p/>
          </p:txBody>
        </p:sp>
        <p:sp>
          <p:nvSpPr>
            <p:cNvPr id="458" name="pl458"/>
            <p:cNvSpPr/>
            <p:nvPr/>
          </p:nvSpPr>
          <p:spPr>
            <a:xfrm>
              <a:off x="7527878" y="2982083"/>
              <a:ext cx="1472887" cy="151338"/>
            </a:xfrm>
            <a:custGeom>
              <a:avLst/>
              <a:pathLst>
                <a:path w="1472887" h="151338">
                  <a:moveTo>
                    <a:pt x="0" y="56751"/>
                  </a:moveTo>
                  <a:lnTo>
                    <a:pt x="210412" y="56751"/>
                  </a:lnTo>
                  <a:lnTo>
                    <a:pt x="420825" y="37834"/>
                  </a:lnTo>
                  <a:lnTo>
                    <a:pt x="631237" y="0"/>
                  </a:lnTo>
                  <a:lnTo>
                    <a:pt x="841650" y="151338"/>
                  </a:lnTo>
                  <a:lnTo>
                    <a:pt x="1052062" y="132420"/>
                  </a:lnTo>
                  <a:lnTo>
                    <a:pt x="1262475" y="56751"/>
                  </a:lnTo>
                  <a:lnTo>
                    <a:pt x="1472887" y="94586"/>
                  </a:lnTo>
                </a:path>
              </a:pathLst>
            </a:custGeom>
            <a:ln w="40651" cap="flat">
              <a:solidFill>
                <a:srgbClr val="000000">
                  <a:alpha val="100000"/>
                </a:srgbClr>
              </a:solidFill>
              <a:prstDash val="solid"/>
              <a:round/>
            </a:ln>
          </p:spPr>
          <p:txBody>
            <a:bodyPr/>
            <a:lstStyle/>
            <a:p/>
          </p:txBody>
        </p:sp>
        <p:sp>
          <p:nvSpPr>
            <p:cNvPr id="459" name="pl459"/>
            <p:cNvSpPr/>
            <p:nvPr/>
          </p:nvSpPr>
          <p:spPr>
            <a:xfrm>
              <a:off x="7527878" y="2982083"/>
              <a:ext cx="1472887" cy="151338"/>
            </a:xfrm>
            <a:custGeom>
              <a:avLst/>
              <a:pathLst>
                <a:path w="1472887" h="151338">
                  <a:moveTo>
                    <a:pt x="0" y="56751"/>
                  </a:moveTo>
                  <a:lnTo>
                    <a:pt x="210412" y="56751"/>
                  </a:lnTo>
                  <a:lnTo>
                    <a:pt x="420825" y="37834"/>
                  </a:lnTo>
                  <a:lnTo>
                    <a:pt x="631237" y="0"/>
                  </a:lnTo>
                  <a:lnTo>
                    <a:pt x="841650" y="151338"/>
                  </a:lnTo>
                  <a:lnTo>
                    <a:pt x="1052062" y="132420"/>
                  </a:lnTo>
                  <a:lnTo>
                    <a:pt x="1262475" y="56751"/>
                  </a:lnTo>
                  <a:lnTo>
                    <a:pt x="1472887" y="94586"/>
                  </a:lnTo>
                </a:path>
              </a:pathLst>
            </a:custGeom>
            <a:ln w="35231" cap="flat">
              <a:solidFill>
                <a:srgbClr val="F26A21">
                  <a:alpha val="100000"/>
                </a:srgbClr>
              </a:solidFill>
              <a:prstDash val="solid"/>
              <a:round/>
            </a:ln>
          </p:spPr>
          <p:txBody>
            <a:bodyPr/>
            <a:lstStyle/>
            <a:p/>
          </p:txBody>
        </p:sp>
        <p:sp>
          <p:nvSpPr>
            <p:cNvPr id="460" name="pl460"/>
            <p:cNvSpPr/>
            <p:nvPr/>
          </p:nvSpPr>
          <p:spPr>
            <a:xfrm>
              <a:off x="7454234" y="31523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61" name="tx461"/>
            <p:cNvSpPr/>
            <p:nvPr/>
          </p:nvSpPr>
          <p:spPr>
            <a:xfrm>
              <a:off x="7497749" y="28758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62" name="tx462"/>
            <p:cNvSpPr/>
            <p:nvPr/>
          </p:nvSpPr>
          <p:spPr>
            <a:xfrm>
              <a:off x="7708161" y="28758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63" name="tx463"/>
            <p:cNvSpPr/>
            <p:nvPr/>
          </p:nvSpPr>
          <p:spPr>
            <a:xfrm>
              <a:off x="7918574" y="28568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64" name="tx464"/>
            <p:cNvSpPr/>
            <p:nvPr/>
          </p:nvSpPr>
          <p:spPr>
            <a:xfrm>
              <a:off x="8128986" y="28190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65" name="tx465"/>
            <p:cNvSpPr/>
            <p:nvPr/>
          </p:nvSpPr>
          <p:spPr>
            <a:xfrm>
              <a:off x="8339399" y="29703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6" name="tx466"/>
            <p:cNvSpPr/>
            <p:nvPr/>
          </p:nvSpPr>
          <p:spPr>
            <a:xfrm>
              <a:off x="8549811" y="29514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67" name="tx467"/>
            <p:cNvSpPr/>
            <p:nvPr/>
          </p:nvSpPr>
          <p:spPr>
            <a:xfrm>
              <a:off x="8760224" y="28758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68" name="tx468"/>
            <p:cNvSpPr/>
            <p:nvPr/>
          </p:nvSpPr>
          <p:spPr>
            <a:xfrm>
              <a:off x="8970637" y="29136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69" name="rc469"/>
            <p:cNvSpPr/>
            <p:nvPr/>
          </p:nvSpPr>
          <p:spPr>
            <a:xfrm>
              <a:off x="7454234" y="3483127"/>
              <a:ext cx="1620176" cy="1019640"/>
            </a:xfrm>
            <a:prstGeom prst="rect">
              <a:avLst/>
            </a:prstGeom>
            <a:solidFill>
              <a:srgbClr val="EBEBEB">
                <a:alpha val="100000"/>
              </a:srgbClr>
            </a:solidFill>
          </p:spPr>
          <p:txBody>
            <a:bodyPr/>
            <a:lstStyle/>
            <a:p/>
          </p:txBody>
        </p:sp>
        <p:sp>
          <p:nvSpPr>
            <p:cNvPr id="470" name="pl470"/>
            <p:cNvSpPr/>
            <p:nvPr/>
          </p:nvSpPr>
          <p:spPr>
            <a:xfrm>
              <a:off x="7454234" y="421995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71" name="pl471"/>
            <p:cNvSpPr/>
            <p:nvPr/>
          </p:nvSpPr>
          <p:spPr>
            <a:xfrm>
              <a:off x="7454234" y="374702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72" name="pl472"/>
            <p:cNvSpPr/>
            <p:nvPr/>
          </p:nvSpPr>
          <p:spPr>
            <a:xfrm>
              <a:off x="7454234" y="44564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73" name="pl473"/>
            <p:cNvSpPr/>
            <p:nvPr/>
          </p:nvSpPr>
          <p:spPr>
            <a:xfrm>
              <a:off x="7454234" y="398348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74" name="pl474"/>
            <p:cNvSpPr/>
            <p:nvPr/>
          </p:nvSpPr>
          <p:spPr>
            <a:xfrm>
              <a:off x="7454234" y="35105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75" name="pl475"/>
            <p:cNvSpPr/>
            <p:nvPr/>
          </p:nvSpPr>
          <p:spPr>
            <a:xfrm>
              <a:off x="7527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6" name="pl476"/>
            <p:cNvSpPr/>
            <p:nvPr/>
          </p:nvSpPr>
          <p:spPr>
            <a:xfrm>
              <a:off x="77382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7" name="pl477"/>
            <p:cNvSpPr/>
            <p:nvPr/>
          </p:nvSpPr>
          <p:spPr>
            <a:xfrm>
              <a:off x="7948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8" name="pl478"/>
            <p:cNvSpPr/>
            <p:nvPr/>
          </p:nvSpPr>
          <p:spPr>
            <a:xfrm>
              <a:off x="815911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83695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857994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8790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900076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7527878" y="4267248"/>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BEBEBE">
                  <a:alpha val="69803"/>
                </a:srgbClr>
              </a:solidFill>
              <a:prstDash val="solid"/>
              <a:round/>
            </a:ln>
          </p:spPr>
          <p:txBody>
            <a:bodyPr/>
            <a:lstStyle/>
            <a:p/>
          </p:txBody>
        </p:sp>
        <p:sp>
          <p:nvSpPr>
            <p:cNvPr id="484" name="pl484"/>
            <p:cNvSpPr/>
            <p:nvPr/>
          </p:nvSpPr>
          <p:spPr>
            <a:xfrm>
              <a:off x="7527878" y="4267248"/>
              <a:ext cx="1472887" cy="56751"/>
            </a:xfrm>
            <a:custGeom>
              <a:avLst/>
              <a:pathLst>
                <a:path w="1472887" h="56751">
                  <a:moveTo>
                    <a:pt x="0" y="0"/>
                  </a:moveTo>
                  <a:lnTo>
                    <a:pt x="210412" y="18917"/>
                  </a:lnTo>
                  <a:lnTo>
                    <a:pt x="420825" y="37834"/>
                  </a:lnTo>
                  <a:lnTo>
                    <a:pt x="631237" y="56751"/>
                  </a:lnTo>
                  <a:lnTo>
                    <a:pt x="841650" y="56751"/>
                  </a:lnTo>
                  <a:lnTo>
                    <a:pt x="1052062" y="56751"/>
                  </a:lnTo>
                  <a:lnTo>
                    <a:pt x="1262475" y="56751"/>
                  </a:lnTo>
                  <a:lnTo>
                    <a:pt x="1472887" y="56751"/>
                  </a:lnTo>
                </a:path>
              </a:pathLst>
            </a:custGeom>
            <a:ln w="40651" cap="flat">
              <a:solidFill>
                <a:srgbClr val="BEBEBE">
                  <a:alpha val="69803"/>
                </a:srgbClr>
              </a:solidFill>
              <a:prstDash val="solid"/>
              <a:round/>
            </a:ln>
          </p:spPr>
          <p:txBody>
            <a:bodyPr/>
            <a:lstStyle/>
            <a:p/>
          </p:txBody>
        </p:sp>
        <p:sp>
          <p:nvSpPr>
            <p:cNvPr id="485" name="pl485"/>
            <p:cNvSpPr/>
            <p:nvPr/>
          </p:nvSpPr>
          <p:spPr>
            <a:xfrm>
              <a:off x="7527878" y="4267248"/>
              <a:ext cx="1472887" cy="56751"/>
            </a:xfrm>
            <a:custGeom>
              <a:avLst/>
              <a:pathLst>
                <a:path w="1472887" h="56751">
                  <a:moveTo>
                    <a:pt x="0" y="0"/>
                  </a:moveTo>
                  <a:lnTo>
                    <a:pt x="210412" y="18917"/>
                  </a:lnTo>
                  <a:lnTo>
                    <a:pt x="420825" y="37834"/>
                  </a:lnTo>
                  <a:lnTo>
                    <a:pt x="631237" y="56751"/>
                  </a:lnTo>
                  <a:lnTo>
                    <a:pt x="841650" y="56751"/>
                  </a:lnTo>
                  <a:lnTo>
                    <a:pt x="1052062" y="56751"/>
                  </a:lnTo>
                  <a:lnTo>
                    <a:pt x="1262475" y="56751"/>
                  </a:lnTo>
                  <a:lnTo>
                    <a:pt x="1472887" y="56751"/>
                  </a:lnTo>
                </a:path>
              </a:pathLst>
            </a:custGeom>
            <a:ln w="35231" cap="flat">
              <a:solidFill>
                <a:srgbClr val="BEBEBE">
                  <a:alpha val="69803"/>
                </a:srgbClr>
              </a:solidFill>
              <a:prstDash val="solid"/>
              <a:round/>
            </a:ln>
          </p:spPr>
          <p:txBody>
            <a:bodyPr/>
            <a:lstStyle/>
            <a:p/>
          </p:txBody>
        </p:sp>
        <p:sp>
          <p:nvSpPr>
            <p:cNvPr id="486" name="pl486"/>
            <p:cNvSpPr/>
            <p:nvPr/>
          </p:nvSpPr>
          <p:spPr>
            <a:xfrm>
              <a:off x="7527878" y="4267248"/>
              <a:ext cx="1472887" cy="113503"/>
            </a:xfrm>
            <a:custGeom>
              <a:avLst/>
              <a:pathLst>
                <a:path w="1472887" h="113503">
                  <a:moveTo>
                    <a:pt x="0" y="75669"/>
                  </a:moveTo>
                  <a:lnTo>
                    <a:pt x="210412" y="75669"/>
                  </a:lnTo>
                  <a:lnTo>
                    <a:pt x="420825" y="56751"/>
                  </a:lnTo>
                  <a:lnTo>
                    <a:pt x="631237" y="0"/>
                  </a:lnTo>
                  <a:lnTo>
                    <a:pt x="841650" y="113503"/>
                  </a:lnTo>
                  <a:lnTo>
                    <a:pt x="1052062" y="37834"/>
                  </a:lnTo>
                  <a:lnTo>
                    <a:pt x="1262475" y="56751"/>
                  </a:lnTo>
                  <a:lnTo>
                    <a:pt x="1472887" y="75669"/>
                  </a:lnTo>
                </a:path>
              </a:pathLst>
            </a:custGeom>
            <a:ln w="20325" cap="flat">
              <a:solidFill>
                <a:srgbClr val="6B6B6B">
                  <a:alpha val="100000"/>
                </a:srgbClr>
              </a:solidFill>
              <a:prstDash val="solid"/>
              <a:round/>
            </a:ln>
          </p:spPr>
          <p:txBody>
            <a:bodyPr/>
            <a:lstStyle/>
            <a:p/>
          </p:txBody>
        </p:sp>
        <p:sp>
          <p:nvSpPr>
            <p:cNvPr id="487" name="pl487"/>
            <p:cNvSpPr/>
            <p:nvPr/>
          </p:nvSpPr>
          <p:spPr>
            <a:xfrm>
              <a:off x="7527878" y="4267248"/>
              <a:ext cx="1472887" cy="56751"/>
            </a:xfrm>
            <a:custGeom>
              <a:avLst/>
              <a:pathLst>
                <a:path w="1472887" h="56751">
                  <a:moveTo>
                    <a:pt x="0" y="0"/>
                  </a:moveTo>
                  <a:lnTo>
                    <a:pt x="210412" y="18917"/>
                  </a:lnTo>
                  <a:lnTo>
                    <a:pt x="420825" y="37834"/>
                  </a:lnTo>
                  <a:lnTo>
                    <a:pt x="631237" y="56751"/>
                  </a:lnTo>
                  <a:lnTo>
                    <a:pt x="841650" y="56751"/>
                  </a:lnTo>
                  <a:lnTo>
                    <a:pt x="1052062" y="56751"/>
                  </a:lnTo>
                  <a:lnTo>
                    <a:pt x="1262475" y="56751"/>
                  </a:lnTo>
                  <a:lnTo>
                    <a:pt x="1472887" y="56751"/>
                  </a:lnTo>
                </a:path>
              </a:pathLst>
            </a:custGeom>
            <a:ln w="40651" cap="flat">
              <a:solidFill>
                <a:srgbClr val="000000">
                  <a:alpha val="100000"/>
                </a:srgbClr>
              </a:solidFill>
              <a:prstDash val="solid"/>
              <a:round/>
            </a:ln>
          </p:spPr>
          <p:txBody>
            <a:bodyPr/>
            <a:lstStyle/>
            <a:p/>
          </p:txBody>
        </p:sp>
        <p:sp>
          <p:nvSpPr>
            <p:cNvPr id="488" name="pl488"/>
            <p:cNvSpPr/>
            <p:nvPr/>
          </p:nvSpPr>
          <p:spPr>
            <a:xfrm>
              <a:off x="7527878" y="4267248"/>
              <a:ext cx="1472887" cy="56751"/>
            </a:xfrm>
            <a:custGeom>
              <a:avLst/>
              <a:pathLst>
                <a:path w="1472887" h="56751">
                  <a:moveTo>
                    <a:pt x="0" y="0"/>
                  </a:moveTo>
                  <a:lnTo>
                    <a:pt x="210412" y="18917"/>
                  </a:lnTo>
                  <a:lnTo>
                    <a:pt x="420825" y="37834"/>
                  </a:lnTo>
                  <a:lnTo>
                    <a:pt x="631237" y="56751"/>
                  </a:lnTo>
                  <a:lnTo>
                    <a:pt x="841650" y="56751"/>
                  </a:lnTo>
                  <a:lnTo>
                    <a:pt x="1052062" y="56751"/>
                  </a:lnTo>
                  <a:lnTo>
                    <a:pt x="1262475" y="56751"/>
                  </a:lnTo>
                  <a:lnTo>
                    <a:pt x="1472887" y="56751"/>
                  </a:lnTo>
                </a:path>
              </a:pathLst>
            </a:custGeom>
            <a:ln w="35231" cap="flat">
              <a:solidFill>
                <a:srgbClr val="F26A21">
                  <a:alpha val="100000"/>
                </a:srgbClr>
              </a:solidFill>
              <a:prstDash val="solid"/>
              <a:round/>
            </a:ln>
          </p:spPr>
          <p:txBody>
            <a:bodyPr/>
            <a:lstStyle/>
            <a:p/>
          </p:txBody>
        </p:sp>
        <p:sp>
          <p:nvSpPr>
            <p:cNvPr id="489" name="pl489"/>
            <p:cNvSpPr/>
            <p:nvPr/>
          </p:nvSpPr>
          <p:spPr>
            <a:xfrm>
              <a:off x="7454234" y="445642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90" name="tx490"/>
            <p:cNvSpPr/>
            <p:nvPr/>
          </p:nvSpPr>
          <p:spPr>
            <a:xfrm>
              <a:off x="7467619" y="4104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91" name="tx491"/>
            <p:cNvSpPr/>
            <p:nvPr/>
          </p:nvSpPr>
          <p:spPr>
            <a:xfrm>
              <a:off x="7708161" y="41231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92" name="tx492"/>
            <p:cNvSpPr/>
            <p:nvPr/>
          </p:nvSpPr>
          <p:spPr>
            <a:xfrm>
              <a:off x="7918574" y="4142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93" name="tx493"/>
            <p:cNvSpPr/>
            <p:nvPr/>
          </p:nvSpPr>
          <p:spPr>
            <a:xfrm>
              <a:off x="8128986" y="41609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94" name="tx494"/>
            <p:cNvSpPr/>
            <p:nvPr/>
          </p:nvSpPr>
          <p:spPr>
            <a:xfrm>
              <a:off x="8339399" y="41609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95" name="tx495"/>
            <p:cNvSpPr/>
            <p:nvPr/>
          </p:nvSpPr>
          <p:spPr>
            <a:xfrm>
              <a:off x="8549811" y="41609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96" name="tx496"/>
            <p:cNvSpPr/>
            <p:nvPr/>
          </p:nvSpPr>
          <p:spPr>
            <a:xfrm>
              <a:off x="8760224" y="41609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97" name="tx497"/>
            <p:cNvSpPr/>
            <p:nvPr/>
          </p:nvSpPr>
          <p:spPr>
            <a:xfrm>
              <a:off x="8970637" y="41609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98" name="tx498"/>
            <p:cNvSpPr/>
            <p:nvPr/>
          </p:nvSpPr>
          <p:spPr>
            <a:xfrm>
              <a:off x="1312732" y="4639778"/>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Ukraine</a:t>
              </a:r>
            </a:p>
          </p:txBody>
        </p:sp>
        <p:sp>
          <p:nvSpPr>
            <p:cNvPr id="499" name="tx499"/>
            <p:cNvSpPr/>
            <p:nvPr/>
          </p:nvSpPr>
          <p:spPr>
            <a:xfrm>
              <a:off x="2966242" y="4639778"/>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Viet Nam</a:t>
              </a:r>
            </a:p>
          </p:txBody>
        </p:sp>
        <p:sp>
          <p:nvSpPr>
            <p:cNvPr id="500" name="tx500"/>
            <p:cNvSpPr/>
            <p:nvPr/>
          </p:nvSpPr>
          <p:spPr>
            <a:xfrm>
              <a:off x="1334495" y="3335696"/>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Kiribati</a:t>
              </a:r>
            </a:p>
          </p:txBody>
        </p:sp>
        <p:sp>
          <p:nvSpPr>
            <p:cNvPr id="501" name="tx501"/>
            <p:cNvSpPr/>
            <p:nvPr/>
          </p:nvSpPr>
          <p:spPr>
            <a:xfrm>
              <a:off x="2983798" y="3335696"/>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Moldova</a:t>
              </a:r>
            </a:p>
          </p:txBody>
        </p:sp>
        <p:sp>
          <p:nvSpPr>
            <p:cNvPr id="502" name="tx502"/>
            <p:cNvSpPr/>
            <p:nvPr/>
          </p:nvSpPr>
          <p:spPr>
            <a:xfrm>
              <a:off x="4658019" y="3335696"/>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Mongolia</a:t>
              </a:r>
            </a:p>
          </p:txBody>
        </p:sp>
        <p:sp>
          <p:nvSpPr>
            <p:cNvPr id="503" name="tx503"/>
            <p:cNvSpPr/>
            <p:nvPr/>
          </p:nvSpPr>
          <p:spPr>
            <a:xfrm>
              <a:off x="6338458" y="3335696"/>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Sri Lanka</a:t>
              </a:r>
            </a:p>
          </p:txBody>
        </p:sp>
        <p:sp>
          <p:nvSpPr>
            <p:cNvPr id="504" name="tx504"/>
            <p:cNvSpPr/>
            <p:nvPr/>
          </p:nvSpPr>
          <p:spPr>
            <a:xfrm>
              <a:off x="7968285" y="3335696"/>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Timor-Leste</a:t>
              </a:r>
            </a:p>
          </p:txBody>
        </p:sp>
        <p:sp>
          <p:nvSpPr>
            <p:cNvPr id="505" name="tx505"/>
            <p:cNvSpPr/>
            <p:nvPr/>
          </p:nvSpPr>
          <p:spPr>
            <a:xfrm>
              <a:off x="1371665" y="2031614"/>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Cuba</a:t>
              </a:r>
            </a:p>
          </p:txBody>
        </p:sp>
        <p:sp>
          <p:nvSpPr>
            <p:cNvPr id="506" name="tx506"/>
            <p:cNvSpPr/>
            <p:nvPr/>
          </p:nvSpPr>
          <p:spPr>
            <a:xfrm>
              <a:off x="2996188" y="2031614"/>
              <a:ext cx="3976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Georgia</a:t>
              </a:r>
            </a:p>
          </p:txBody>
        </p:sp>
        <p:sp>
          <p:nvSpPr>
            <p:cNvPr id="507" name="tx507"/>
            <p:cNvSpPr/>
            <p:nvPr/>
          </p:nvSpPr>
          <p:spPr>
            <a:xfrm>
              <a:off x="4689018" y="2031614"/>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Guyana</a:t>
              </a:r>
            </a:p>
          </p:txBody>
        </p:sp>
        <p:sp>
          <p:nvSpPr>
            <p:cNvPr id="508" name="tx508"/>
            <p:cNvSpPr/>
            <p:nvPr/>
          </p:nvSpPr>
          <p:spPr>
            <a:xfrm>
              <a:off x="6332240" y="2031614"/>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Honduras</a:t>
              </a:r>
            </a:p>
          </p:txBody>
        </p:sp>
        <p:sp>
          <p:nvSpPr>
            <p:cNvPr id="509" name="tx509"/>
            <p:cNvSpPr/>
            <p:nvPr/>
          </p:nvSpPr>
          <p:spPr>
            <a:xfrm>
              <a:off x="8021915" y="2031614"/>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Indonesia</a:t>
              </a:r>
            </a:p>
          </p:txBody>
        </p:sp>
        <p:sp>
          <p:nvSpPr>
            <p:cNvPr id="510" name="tx510"/>
            <p:cNvSpPr/>
            <p:nvPr/>
          </p:nvSpPr>
          <p:spPr>
            <a:xfrm>
              <a:off x="1331249" y="727533"/>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511" name="tx511"/>
            <p:cNvSpPr/>
            <p:nvPr/>
          </p:nvSpPr>
          <p:spPr>
            <a:xfrm>
              <a:off x="2986953" y="727533"/>
              <a:ext cx="4161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Armenia</a:t>
              </a:r>
            </a:p>
          </p:txBody>
        </p:sp>
        <p:sp>
          <p:nvSpPr>
            <p:cNvPr id="512" name="tx512"/>
            <p:cNvSpPr/>
            <p:nvPr/>
          </p:nvSpPr>
          <p:spPr>
            <a:xfrm>
              <a:off x="4620758" y="727533"/>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513" name="tx513"/>
            <p:cNvSpPr/>
            <p:nvPr/>
          </p:nvSpPr>
          <p:spPr>
            <a:xfrm>
              <a:off x="6397391" y="727533"/>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Bhutan</a:t>
              </a:r>
            </a:p>
          </p:txBody>
        </p:sp>
        <p:sp>
          <p:nvSpPr>
            <p:cNvPr id="514" name="tx514"/>
            <p:cNvSpPr/>
            <p:nvPr/>
          </p:nvSpPr>
          <p:spPr>
            <a:xfrm>
              <a:off x="8099776" y="727533"/>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Bolivia</a:t>
              </a:r>
            </a:p>
          </p:txBody>
        </p:sp>
        <p:sp>
          <p:nvSpPr>
            <p:cNvPr id="515" name="pl515"/>
            <p:cNvSpPr/>
            <p:nvPr/>
          </p:nvSpPr>
          <p:spPr>
            <a:xfrm>
              <a:off x="7688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6" name="pl516"/>
            <p:cNvSpPr/>
            <p:nvPr/>
          </p:nvSpPr>
          <p:spPr>
            <a:xfrm>
              <a:off x="9792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7" name="pl517"/>
            <p:cNvSpPr/>
            <p:nvPr/>
          </p:nvSpPr>
          <p:spPr>
            <a:xfrm>
              <a:off x="1189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8" name="pl518"/>
            <p:cNvSpPr/>
            <p:nvPr/>
          </p:nvSpPr>
          <p:spPr>
            <a:xfrm>
              <a:off x="14000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9" name="pl519"/>
            <p:cNvSpPr/>
            <p:nvPr/>
          </p:nvSpPr>
          <p:spPr>
            <a:xfrm>
              <a:off x="16104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0" name="pl520"/>
            <p:cNvSpPr/>
            <p:nvPr/>
          </p:nvSpPr>
          <p:spPr>
            <a:xfrm>
              <a:off x="1820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1" name="pl521"/>
            <p:cNvSpPr/>
            <p:nvPr/>
          </p:nvSpPr>
          <p:spPr>
            <a:xfrm>
              <a:off x="2031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2" name="pl522"/>
            <p:cNvSpPr/>
            <p:nvPr/>
          </p:nvSpPr>
          <p:spPr>
            <a:xfrm>
              <a:off x="2241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3" name="tx523"/>
            <p:cNvSpPr/>
            <p:nvPr/>
          </p:nvSpPr>
          <p:spPr>
            <a:xfrm rot="-5400000">
              <a:off x="6444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24" name="tx524"/>
            <p:cNvSpPr/>
            <p:nvPr/>
          </p:nvSpPr>
          <p:spPr>
            <a:xfrm rot="-5400000">
              <a:off x="8548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25" name="tx525"/>
            <p:cNvSpPr/>
            <p:nvPr/>
          </p:nvSpPr>
          <p:spPr>
            <a:xfrm rot="-5400000">
              <a:off x="1065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26" name="tx526"/>
            <p:cNvSpPr/>
            <p:nvPr/>
          </p:nvSpPr>
          <p:spPr>
            <a:xfrm rot="-5400000">
              <a:off x="12756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27" name="tx527"/>
            <p:cNvSpPr/>
            <p:nvPr/>
          </p:nvSpPr>
          <p:spPr>
            <a:xfrm rot="-5400000">
              <a:off x="14861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28" name="tx528"/>
            <p:cNvSpPr/>
            <p:nvPr/>
          </p:nvSpPr>
          <p:spPr>
            <a:xfrm rot="-5400000">
              <a:off x="16965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29" name="tx529"/>
            <p:cNvSpPr/>
            <p:nvPr/>
          </p:nvSpPr>
          <p:spPr>
            <a:xfrm rot="-5400000">
              <a:off x="1906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30" name="tx530"/>
            <p:cNvSpPr/>
            <p:nvPr/>
          </p:nvSpPr>
          <p:spPr>
            <a:xfrm rot="-5400000">
              <a:off x="2117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31" name="pl531"/>
            <p:cNvSpPr/>
            <p:nvPr/>
          </p:nvSpPr>
          <p:spPr>
            <a:xfrm>
              <a:off x="245858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2" name="pl532"/>
            <p:cNvSpPr/>
            <p:nvPr/>
          </p:nvSpPr>
          <p:spPr>
            <a:xfrm>
              <a:off x="26689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3" name="pl533"/>
            <p:cNvSpPr/>
            <p:nvPr/>
          </p:nvSpPr>
          <p:spPr>
            <a:xfrm>
              <a:off x="28794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4" name="pl534"/>
            <p:cNvSpPr/>
            <p:nvPr/>
          </p:nvSpPr>
          <p:spPr>
            <a:xfrm>
              <a:off x="308981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5" name="pl535"/>
            <p:cNvSpPr/>
            <p:nvPr/>
          </p:nvSpPr>
          <p:spPr>
            <a:xfrm>
              <a:off x="33002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6" name="pl536"/>
            <p:cNvSpPr/>
            <p:nvPr/>
          </p:nvSpPr>
          <p:spPr>
            <a:xfrm>
              <a:off x="35106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7" name="pl537"/>
            <p:cNvSpPr/>
            <p:nvPr/>
          </p:nvSpPr>
          <p:spPr>
            <a:xfrm>
              <a:off x="372105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8" name="pl538"/>
            <p:cNvSpPr/>
            <p:nvPr/>
          </p:nvSpPr>
          <p:spPr>
            <a:xfrm>
              <a:off x="393146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9" name="tx539"/>
            <p:cNvSpPr/>
            <p:nvPr/>
          </p:nvSpPr>
          <p:spPr>
            <a:xfrm rot="-5400000">
              <a:off x="23342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40" name="tx540"/>
            <p:cNvSpPr/>
            <p:nvPr/>
          </p:nvSpPr>
          <p:spPr>
            <a:xfrm rot="-5400000">
              <a:off x="254463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41" name="tx541"/>
            <p:cNvSpPr/>
            <p:nvPr/>
          </p:nvSpPr>
          <p:spPr>
            <a:xfrm rot="-5400000">
              <a:off x="27550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42" name="tx542"/>
            <p:cNvSpPr/>
            <p:nvPr/>
          </p:nvSpPr>
          <p:spPr>
            <a:xfrm rot="-5400000">
              <a:off x="296546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43" name="tx543"/>
            <p:cNvSpPr/>
            <p:nvPr/>
          </p:nvSpPr>
          <p:spPr>
            <a:xfrm rot="-5400000">
              <a:off x="317587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44" name="tx544"/>
            <p:cNvSpPr/>
            <p:nvPr/>
          </p:nvSpPr>
          <p:spPr>
            <a:xfrm rot="-5400000">
              <a:off x="338628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45" name="tx545"/>
            <p:cNvSpPr/>
            <p:nvPr/>
          </p:nvSpPr>
          <p:spPr>
            <a:xfrm rot="-5400000">
              <a:off x="359669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46" name="tx546"/>
            <p:cNvSpPr/>
            <p:nvPr/>
          </p:nvSpPr>
          <p:spPr>
            <a:xfrm rot="-5400000">
              <a:off x="38071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47" name="pl547"/>
            <p:cNvSpPr/>
            <p:nvPr/>
          </p:nvSpPr>
          <p:spPr>
            <a:xfrm>
              <a:off x="414834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48" name="pl548"/>
            <p:cNvSpPr/>
            <p:nvPr/>
          </p:nvSpPr>
          <p:spPr>
            <a:xfrm>
              <a:off x="435875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49" name="pl549"/>
            <p:cNvSpPr/>
            <p:nvPr/>
          </p:nvSpPr>
          <p:spPr>
            <a:xfrm>
              <a:off x="4569172"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0" name="pl550"/>
            <p:cNvSpPr/>
            <p:nvPr/>
          </p:nvSpPr>
          <p:spPr>
            <a:xfrm>
              <a:off x="477958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1" name="pl551"/>
            <p:cNvSpPr/>
            <p:nvPr/>
          </p:nvSpPr>
          <p:spPr>
            <a:xfrm>
              <a:off x="498999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2" name="pl552"/>
            <p:cNvSpPr/>
            <p:nvPr/>
          </p:nvSpPr>
          <p:spPr>
            <a:xfrm>
              <a:off x="520040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3" name="pl553"/>
            <p:cNvSpPr/>
            <p:nvPr/>
          </p:nvSpPr>
          <p:spPr>
            <a:xfrm>
              <a:off x="5410822"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4" name="pl554"/>
            <p:cNvSpPr/>
            <p:nvPr/>
          </p:nvSpPr>
          <p:spPr>
            <a:xfrm>
              <a:off x="5621235"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5" name="tx555"/>
            <p:cNvSpPr/>
            <p:nvPr/>
          </p:nvSpPr>
          <p:spPr>
            <a:xfrm rot="-5400000">
              <a:off x="402398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56" name="tx556"/>
            <p:cNvSpPr/>
            <p:nvPr/>
          </p:nvSpPr>
          <p:spPr>
            <a:xfrm rot="-5400000">
              <a:off x="4234401"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57" name="tx557"/>
            <p:cNvSpPr/>
            <p:nvPr/>
          </p:nvSpPr>
          <p:spPr>
            <a:xfrm rot="-5400000">
              <a:off x="4444813"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58" name="tx558"/>
            <p:cNvSpPr/>
            <p:nvPr/>
          </p:nvSpPr>
          <p:spPr>
            <a:xfrm rot="-5400000">
              <a:off x="4655226"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59" name="tx559"/>
            <p:cNvSpPr/>
            <p:nvPr/>
          </p:nvSpPr>
          <p:spPr>
            <a:xfrm rot="-5400000">
              <a:off x="486563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60" name="tx560"/>
            <p:cNvSpPr/>
            <p:nvPr/>
          </p:nvSpPr>
          <p:spPr>
            <a:xfrm rot="-5400000">
              <a:off x="5076051"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61" name="tx561"/>
            <p:cNvSpPr/>
            <p:nvPr/>
          </p:nvSpPr>
          <p:spPr>
            <a:xfrm rot="-5400000">
              <a:off x="5286464"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62" name="tx562"/>
            <p:cNvSpPr/>
            <p:nvPr/>
          </p:nvSpPr>
          <p:spPr>
            <a:xfrm rot="-5400000">
              <a:off x="5496876"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63" name="pl563"/>
            <p:cNvSpPr/>
            <p:nvPr/>
          </p:nvSpPr>
          <p:spPr>
            <a:xfrm>
              <a:off x="5838112"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4" name="pl564"/>
            <p:cNvSpPr/>
            <p:nvPr/>
          </p:nvSpPr>
          <p:spPr>
            <a:xfrm>
              <a:off x="6048525"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5" name="pl565"/>
            <p:cNvSpPr/>
            <p:nvPr/>
          </p:nvSpPr>
          <p:spPr>
            <a:xfrm>
              <a:off x="625893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6" name="pl566"/>
            <p:cNvSpPr/>
            <p:nvPr/>
          </p:nvSpPr>
          <p:spPr>
            <a:xfrm>
              <a:off x="6469350"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7" name="pl567"/>
            <p:cNvSpPr/>
            <p:nvPr/>
          </p:nvSpPr>
          <p:spPr>
            <a:xfrm>
              <a:off x="6679763"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8" name="pl568"/>
            <p:cNvSpPr/>
            <p:nvPr/>
          </p:nvSpPr>
          <p:spPr>
            <a:xfrm>
              <a:off x="6890175"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9" name="pl569"/>
            <p:cNvSpPr/>
            <p:nvPr/>
          </p:nvSpPr>
          <p:spPr>
            <a:xfrm>
              <a:off x="7100588"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0" name="pl570"/>
            <p:cNvSpPr/>
            <p:nvPr/>
          </p:nvSpPr>
          <p:spPr>
            <a:xfrm>
              <a:off x="7311000"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1" name="tx571"/>
            <p:cNvSpPr/>
            <p:nvPr/>
          </p:nvSpPr>
          <p:spPr>
            <a:xfrm rot="-5400000">
              <a:off x="5713754"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72" name="tx572"/>
            <p:cNvSpPr/>
            <p:nvPr/>
          </p:nvSpPr>
          <p:spPr>
            <a:xfrm rot="-5400000">
              <a:off x="5924167"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73" name="tx573"/>
            <p:cNvSpPr/>
            <p:nvPr/>
          </p:nvSpPr>
          <p:spPr>
            <a:xfrm rot="-5400000">
              <a:off x="6134579"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74" name="tx574"/>
            <p:cNvSpPr/>
            <p:nvPr/>
          </p:nvSpPr>
          <p:spPr>
            <a:xfrm rot="-5400000">
              <a:off x="6344992"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75" name="tx575"/>
            <p:cNvSpPr/>
            <p:nvPr/>
          </p:nvSpPr>
          <p:spPr>
            <a:xfrm rot="-5400000">
              <a:off x="6555404"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76" name="tx576"/>
            <p:cNvSpPr/>
            <p:nvPr/>
          </p:nvSpPr>
          <p:spPr>
            <a:xfrm rot="-5400000">
              <a:off x="6765817"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77" name="tx577"/>
            <p:cNvSpPr/>
            <p:nvPr/>
          </p:nvSpPr>
          <p:spPr>
            <a:xfrm rot="-5400000">
              <a:off x="6976229"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78" name="tx578"/>
            <p:cNvSpPr/>
            <p:nvPr/>
          </p:nvSpPr>
          <p:spPr>
            <a:xfrm rot="-5400000">
              <a:off x="7186642"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79" name="pl579"/>
            <p:cNvSpPr/>
            <p:nvPr/>
          </p:nvSpPr>
          <p:spPr>
            <a:xfrm>
              <a:off x="7527878"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0" name="pl580"/>
            <p:cNvSpPr/>
            <p:nvPr/>
          </p:nvSpPr>
          <p:spPr>
            <a:xfrm>
              <a:off x="7738291"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1" name="pl581"/>
            <p:cNvSpPr/>
            <p:nvPr/>
          </p:nvSpPr>
          <p:spPr>
            <a:xfrm>
              <a:off x="7948703"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2" name="pl582"/>
            <p:cNvSpPr/>
            <p:nvPr/>
          </p:nvSpPr>
          <p:spPr>
            <a:xfrm>
              <a:off x="8159116"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3" name="pl583"/>
            <p:cNvSpPr/>
            <p:nvPr/>
          </p:nvSpPr>
          <p:spPr>
            <a:xfrm>
              <a:off x="8369528"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4" name="pl584"/>
            <p:cNvSpPr/>
            <p:nvPr/>
          </p:nvSpPr>
          <p:spPr>
            <a:xfrm>
              <a:off x="8579941"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5" name="pl585"/>
            <p:cNvSpPr/>
            <p:nvPr/>
          </p:nvSpPr>
          <p:spPr>
            <a:xfrm>
              <a:off x="8790353"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6" name="pl586"/>
            <p:cNvSpPr/>
            <p:nvPr/>
          </p:nvSpPr>
          <p:spPr>
            <a:xfrm>
              <a:off x="9000766"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7" name="tx587"/>
            <p:cNvSpPr/>
            <p:nvPr/>
          </p:nvSpPr>
          <p:spPr>
            <a:xfrm rot="-5400000">
              <a:off x="7403520"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88" name="tx588"/>
            <p:cNvSpPr/>
            <p:nvPr/>
          </p:nvSpPr>
          <p:spPr>
            <a:xfrm rot="-5400000">
              <a:off x="7613932"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89" name="tx589"/>
            <p:cNvSpPr/>
            <p:nvPr/>
          </p:nvSpPr>
          <p:spPr>
            <a:xfrm rot="-5400000">
              <a:off x="782434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90" name="tx590"/>
            <p:cNvSpPr/>
            <p:nvPr/>
          </p:nvSpPr>
          <p:spPr>
            <a:xfrm rot="-5400000">
              <a:off x="8034757"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91" name="tx591"/>
            <p:cNvSpPr/>
            <p:nvPr/>
          </p:nvSpPr>
          <p:spPr>
            <a:xfrm rot="-5400000">
              <a:off x="8245170"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92" name="tx592"/>
            <p:cNvSpPr/>
            <p:nvPr/>
          </p:nvSpPr>
          <p:spPr>
            <a:xfrm rot="-5400000">
              <a:off x="8455583"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93" name="tx593"/>
            <p:cNvSpPr/>
            <p:nvPr/>
          </p:nvSpPr>
          <p:spPr>
            <a:xfrm rot="-5400000">
              <a:off x="866599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94" name="tx594"/>
            <p:cNvSpPr/>
            <p:nvPr/>
          </p:nvSpPr>
          <p:spPr>
            <a:xfrm rot="-5400000">
              <a:off x="887640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95" name="tx595"/>
            <p:cNvSpPr/>
            <p:nvPr/>
          </p:nvSpPr>
          <p:spPr>
            <a:xfrm>
              <a:off x="570361" y="180825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96" name="tx596"/>
            <p:cNvSpPr/>
            <p:nvPr/>
          </p:nvSpPr>
          <p:spPr>
            <a:xfrm>
              <a:off x="508182" y="133532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97" name="tx597"/>
            <p:cNvSpPr/>
            <p:nvPr/>
          </p:nvSpPr>
          <p:spPr>
            <a:xfrm>
              <a:off x="508182" y="8623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98" name="pl598"/>
            <p:cNvSpPr/>
            <p:nvPr/>
          </p:nvSpPr>
          <p:spPr>
            <a:xfrm>
              <a:off x="660376" y="18482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99" name="pl599"/>
            <p:cNvSpPr/>
            <p:nvPr/>
          </p:nvSpPr>
          <p:spPr>
            <a:xfrm>
              <a:off x="660376" y="137532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00" name="pl600"/>
            <p:cNvSpPr/>
            <p:nvPr/>
          </p:nvSpPr>
          <p:spPr>
            <a:xfrm>
              <a:off x="660376" y="90239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01" name="tx601"/>
            <p:cNvSpPr/>
            <p:nvPr/>
          </p:nvSpPr>
          <p:spPr>
            <a:xfrm>
              <a:off x="570361" y="311233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02" name="tx602"/>
            <p:cNvSpPr/>
            <p:nvPr/>
          </p:nvSpPr>
          <p:spPr>
            <a:xfrm>
              <a:off x="508182" y="263940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03" name="tx603"/>
            <p:cNvSpPr/>
            <p:nvPr/>
          </p:nvSpPr>
          <p:spPr>
            <a:xfrm>
              <a:off x="508182" y="21664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604" name="pl604"/>
            <p:cNvSpPr/>
            <p:nvPr/>
          </p:nvSpPr>
          <p:spPr>
            <a:xfrm>
              <a:off x="660376" y="315233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05" name="pl605"/>
            <p:cNvSpPr/>
            <p:nvPr/>
          </p:nvSpPr>
          <p:spPr>
            <a:xfrm>
              <a:off x="660376" y="267940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06" name="pl606"/>
            <p:cNvSpPr/>
            <p:nvPr/>
          </p:nvSpPr>
          <p:spPr>
            <a:xfrm>
              <a:off x="660376" y="220647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07" name="tx607"/>
            <p:cNvSpPr/>
            <p:nvPr/>
          </p:nvSpPr>
          <p:spPr>
            <a:xfrm>
              <a:off x="570361" y="441641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08" name="tx608"/>
            <p:cNvSpPr/>
            <p:nvPr/>
          </p:nvSpPr>
          <p:spPr>
            <a:xfrm>
              <a:off x="508182" y="394348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09" name="tx609"/>
            <p:cNvSpPr/>
            <p:nvPr/>
          </p:nvSpPr>
          <p:spPr>
            <a:xfrm>
              <a:off x="508182" y="347055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610" name="pl610"/>
            <p:cNvSpPr/>
            <p:nvPr/>
          </p:nvSpPr>
          <p:spPr>
            <a:xfrm>
              <a:off x="660376" y="44564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11" name="pl611"/>
            <p:cNvSpPr/>
            <p:nvPr/>
          </p:nvSpPr>
          <p:spPr>
            <a:xfrm>
              <a:off x="660376" y="398348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12" name="pl612"/>
            <p:cNvSpPr/>
            <p:nvPr/>
          </p:nvSpPr>
          <p:spPr>
            <a:xfrm>
              <a:off x="660376" y="35105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13" name="tx613"/>
            <p:cNvSpPr/>
            <p:nvPr/>
          </p:nvSpPr>
          <p:spPr>
            <a:xfrm>
              <a:off x="570361" y="572049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14" name="tx614"/>
            <p:cNvSpPr/>
            <p:nvPr/>
          </p:nvSpPr>
          <p:spPr>
            <a:xfrm>
              <a:off x="508182" y="524756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15" name="tx615"/>
            <p:cNvSpPr/>
            <p:nvPr/>
          </p:nvSpPr>
          <p:spPr>
            <a:xfrm>
              <a:off x="508182" y="477463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616" name="pl616"/>
            <p:cNvSpPr/>
            <p:nvPr/>
          </p:nvSpPr>
          <p:spPr>
            <a:xfrm>
              <a:off x="660376" y="576050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17" name="pl617"/>
            <p:cNvSpPr/>
            <p:nvPr/>
          </p:nvSpPr>
          <p:spPr>
            <a:xfrm>
              <a:off x="660376" y="528757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18" name="pl618"/>
            <p:cNvSpPr/>
            <p:nvPr/>
          </p:nvSpPr>
          <p:spPr>
            <a:xfrm>
              <a:off x="660376" y="481463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19" name="tx619"/>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620" name="tx620"/>
            <p:cNvSpPr/>
            <p:nvPr/>
          </p:nvSpPr>
          <p:spPr>
            <a:xfrm>
              <a:off x="695171" y="435349"/>
              <a:ext cx="582600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DTP3 (%), by country, Gavi transition, 2018-2025</a:t>
              </a:r>
            </a:p>
          </p:txBody>
        </p:sp>
        <p:sp>
          <p:nvSpPr>
            <p:cNvPr id="621" name="tx621"/>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22" name="tx622"/>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623" name="tx623"/>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6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DTP3 by country.
In 2025, Angola and Azerbaijan had the highest drop-out with 22% of children who received DTP1 not receiving DTP3.
Bhutan, Cuba, Guyana, Moldova, and Sri Lanka had the lowest DTP drop-out (0%). Zero drop-out indicates that near enough all children that received DTP1 also received DTP3.
3 countries had DTP drop-out of more than 10%.</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7150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42533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13566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 name="pl9"/>
            <p:cNvSpPr/>
            <p:nvPr/>
          </p:nvSpPr>
          <p:spPr>
            <a:xfrm>
              <a:off x="732387" y="185984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 name="pl10"/>
            <p:cNvSpPr/>
            <p:nvPr/>
          </p:nvSpPr>
          <p:spPr>
            <a:xfrm>
              <a:off x="732387" y="157017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2805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99083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 name="pl13"/>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05693" y="1489065"/>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BEBEBE">
                  <a:alpha val="69803"/>
                </a:srgbClr>
              </a:solidFill>
              <a:prstDash val="solid"/>
              <a:round/>
            </a:ln>
          </p:spPr>
          <p:txBody>
            <a:bodyPr/>
            <a:lstStyle/>
            <a:p/>
          </p:txBody>
        </p:sp>
        <p:sp>
          <p:nvSpPr>
            <p:cNvPr id="22" name="pl22"/>
            <p:cNvSpPr/>
            <p:nvPr/>
          </p:nvSpPr>
          <p:spPr>
            <a:xfrm>
              <a:off x="805693" y="1268916"/>
              <a:ext cx="1466121" cy="370778"/>
            </a:xfrm>
            <a:custGeom>
              <a:avLst/>
              <a:pathLst>
                <a:path w="1466121" h="370778">
                  <a:moveTo>
                    <a:pt x="0" y="11586"/>
                  </a:moveTo>
                  <a:lnTo>
                    <a:pt x="209445" y="115868"/>
                  </a:lnTo>
                  <a:lnTo>
                    <a:pt x="418891" y="81107"/>
                  </a:lnTo>
                  <a:lnTo>
                    <a:pt x="628337" y="0"/>
                  </a:lnTo>
                  <a:lnTo>
                    <a:pt x="837783" y="57934"/>
                  </a:lnTo>
                  <a:lnTo>
                    <a:pt x="1047229" y="69520"/>
                  </a:lnTo>
                  <a:lnTo>
                    <a:pt x="1256675" y="23173"/>
                  </a:lnTo>
                  <a:lnTo>
                    <a:pt x="1466121" y="370778"/>
                  </a:lnTo>
                </a:path>
              </a:pathLst>
            </a:custGeom>
            <a:ln w="40651" cap="flat">
              <a:solidFill>
                <a:srgbClr val="BEBEBE">
                  <a:alpha val="69803"/>
                </a:srgbClr>
              </a:solidFill>
              <a:prstDash val="solid"/>
              <a:round/>
            </a:ln>
          </p:spPr>
          <p:txBody>
            <a:bodyPr/>
            <a:lstStyle/>
            <a:p/>
          </p:txBody>
        </p:sp>
        <p:sp>
          <p:nvSpPr>
            <p:cNvPr id="23" name="pl23"/>
            <p:cNvSpPr/>
            <p:nvPr/>
          </p:nvSpPr>
          <p:spPr>
            <a:xfrm>
              <a:off x="805693" y="1268916"/>
              <a:ext cx="1466121" cy="370778"/>
            </a:xfrm>
            <a:custGeom>
              <a:avLst/>
              <a:pathLst>
                <a:path w="1466121" h="370778">
                  <a:moveTo>
                    <a:pt x="0" y="11586"/>
                  </a:moveTo>
                  <a:lnTo>
                    <a:pt x="209445" y="115868"/>
                  </a:lnTo>
                  <a:lnTo>
                    <a:pt x="418891" y="81107"/>
                  </a:lnTo>
                  <a:lnTo>
                    <a:pt x="628337" y="0"/>
                  </a:lnTo>
                  <a:lnTo>
                    <a:pt x="837783" y="57934"/>
                  </a:lnTo>
                  <a:lnTo>
                    <a:pt x="1047229" y="69520"/>
                  </a:lnTo>
                  <a:lnTo>
                    <a:pt x="1256675" y="23173"/>
                  </a:lnTo>
                  <a:lnTo>
                    <a:pt x="1466121" y="370778"/>
                  </a:lnTo>
                </a:path>
              </a:pathLst>
            </a:custGeom>
            <a:ln w="35231" cap="flat">
              <a:solidFill>
                <a:srgbClr val="BEBEBE">
                  <a:alpha val="69803"/>
                </a:srgbClr>
              </a:solidFill>
              <a:prstDash val="solid"/>
              <a:round/>
            </a:ln>
          </p:spPr>
          <p:txBody>
            <a:bodyPr/>
            <a:lstStyle/>
            <a:p/>
          </p:txBody>
        </p:sp>
        <p:sp>
          <p:nvSpPr>
            <p:cNvPr id="24" name="pl24"/>
            <p:cNvSpPr/>
            <p:nvPr/>
          </p:nvSpPr>
          <p:spPr>
            <a:xfrm>
              <a:off x="805693" y="1489065"/>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6B6B6B">
                  <a:alpha val="100000"/>
                </a:srgbClr>
              </a:solidFill>
              <a:prstDash val="solid"/>
              <a:round/>
            </a:ln>
          </p:spPr>
          <p:txBody>
            <a:bodyPr/>
            <a:lstStyle/>
            <a:p/>
          </p:txBody>
        </p:sp>
        <p:sp>
          <p:nvSpPr>
            <p:cNvPr id="25" name="pl25"/>
            <p:cNvSpPr/>
            <p:nvPr/>
          </p:nvSpPr>
          <p:spPr>
            <a:xfrm>
              <a:off x="805693" y="1268916"/>
              <a:ext cx="1466121" cy="370778"/>
            </a:xfrm>
            <a:custGeom>
              <a:avLst/>
              <a:pathLst>
                <a:path w="1466121" h="370778">
                  <a:moveTo>
                    <a:pt x="0" y="11586"/>
                  </a:moveTo>
                  <a:lnTo>
                    <a:pt x="209445" y="115868"/>
                  </a:lnTo>
                  <a:lnTo>
                    <a:pt x="418891" y="81107"/>
                  </a:lnTo>
                  <a:lnTo>
                    <a:pt x="628337" y="0"/>
                  </a:lnTo>
                  <a:lnTo>
                    <a:pt x="837783" y="57934"/>
                  </a:lnTo>
                  <a:lnTo>
                    <a:pt x="1047229" y="69520"/>
                  </a:lnTo>
                  <a:lnTo>
                    <a:pt x="1256675" y="23173"/>
                  </a:lnTo>
                  <a:lnTo>
                    <a:pt x="1466121" y="370778"/>
                  </a:lnTo>
                </a:path>
              </a:pathLst>
            </a:custGeom>
            <a:ln w="40651" cap="flat">
              <a:solidFill>
                <a:srgbClr val="000000">
                  <a:alpha val="100000"/>
                </a:srgbClr>
              </a:solidFill>
              <a:prstDash val="solid"/>
              <a:round/>
            </a:ln>
          </p:spPr>
          <p:txBody>
            <a:bodyPr/>
            <a:lstStyle/>
            <a:p/>
          </p:txBody>
        </p:sp>
        <p:sp>
          <p:nvSpPr>
            <p:cNvPr id="26" name="pl26"/>
            <p:cNvSpPr/>
            <p:nvPr/>
          </p:nvSpPr>
          <p:spPr>
            <a:xfrm>
              <a:off x="805693" y="1268916"/>
              <a:ext cx="1466121" cy="370778"/>
            </a:xfrm>
            <a:custGeom>
              <a:avLst/>
              <a:pathLst>
                <a:path w="1466121" h="370778">
                  <a:moveTo>
                    <a:pt x="0" y="11586"/>
                  </a:moveTo>
                  <a:lnTo>
                    <a:pt x="209445" y="115868"/>
                  </a:lnTo>
                  <a:lnTo>
                    <a:pt x="418891" y="81107"/>
                  </a:lnTo>
                  <a:lnTo>
                    <a:pt x="628337" y="0"/>
                  </a:lnTo>
                  <a:lnTo>
                    <a:pt x="837783" y="57934"/>
                  </a:lnTo>
                  <a:lnTo>
                    <a:pt x="1047229" y="69520"/>
                  </a:lnTo>
                  <a:lnTo>
                    <a:pt x="1256675" y="23173"/>
                  </a:lnTo>
                  <a:lnTo>
                    <a:pt x="1466121" y="370778"/>
                  </a:lnTo>
                </a:path>
              </a:pathLst>
            </a:custGeom>
            <a:ln w="35231" cap="flat">
              <a:solidFill>
                <a:srgbClr val="F26A21">
                  <a:alpha val="100000"/>
                </a:srgbClr>
              </a:solidFill>
              <a:prstDash val="solid"/>
              <a:round/>
            </a:ln>
          </p:spPr>
          <p:txBody>
            <a:bodyPr/>
            <a:lstStyle/>
            <a:p/>
          </p:txBody>
        </p:sp>
        <p:sp>
          <p:nvSpPr>
            <p:cNvPr id="27" name="pl27"/>
            <p:cNvSpPr/>
            <p:nvPr/>
          </p:nvSpPr>
          <p:spPr>
            <a:xfrm>
              <a:off x="732387" y="157017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 name="tx28"/>
            <p:cNvSpPr/>
            <p:nvPr/>
          </p:nvSpPr>
          <p:spPr>
            <a:xfrm>
              <a:off x="745434" y="11174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29" name="tx29"/>
            <p:cNvSpPr/>
            <p:nvPr/>
          </p:nvSpPr>
          <p:spPr>
            <a:xfrm>
              <a:off x="954880" y="12217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0" name="tx30"/>
            <p:cNvSpPr/>
            <p:nvPr/>
          </p:nvSpPr>
          <p:spPr>
            <a:xfrm>
              <a:off x="1164326" y="11869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31" name="tx31"/>
            <p:cNvSpPr/>
            <p:nvPr/>
          </p:nvSpPr>
          <p:spPr>
            <a:xfrm>
              <a:off x="1373772" y="11058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32" name="tx32"/>
            <p:cNvSpPr/>
            <p:nvPr/>
          </p:nvSpPr>
          <p:spPr>
            <a:xfrm>
              <a:off x="1583217" y="1163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33" name="tx33"/>
            <p:cNvSpPr/>
            <p:nvPr/>
          </p:nvSpPr>
          <p:spPr>
            <a:xfrm>
              <a:off x="1792663" y="1175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34" name="tx34"/>
            <p:cNvSpPr/>
            <p:nvPr/>
          </p:nvSpPr>
          <p:spPr>
            <a:xfrm>
              <a:off x="2002109" y="1129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35" name="tx35"/>
            <p:cNvSpPr/>
            <p:nvPr/>
          </p:nvSpPr>
          <p:spPr>
            <a:xfrm>
              <a:off x="2223625" y="14766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6" name="rc36"/>
            <p:cNvSpPr/>
            <p:nvPr/>
          </p:nvSpPr>
          <p:spPr>
            <a:xfrm>
              <a:off x="732387" y="2179046"/>
              <a:ext cx="1612733" cy="1019640"/>
            </a:xfrm>
            <a:prstGeom prst="rect">
              <a:avLst/>
            </a:prstGeom>
            <a:solidFill>
              <a:srgbClr val="EBEBEB">
                <a:alpha val="100000"/>
              </a:srgbClr>
            </a:solidFill>
          </p:spPr>
          <p:txBody>
            <a:bodyPr/>
            <a:lstStyle/>
            <a:p/>
          </p:txBody>
        </p:sp>
        <p:sp>
          <p:nvSpPr>
            <p:cNvPr id="37" name="pl37"/>
            <p:cNvSpPr/>
            <p:nvPr/>
          </p:nvSpPr>
          <p:spPr>
            <a:xfrm>
              <a:off x="732387" y="30190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 name="pl38"/>
            <p:cNvSpPr/>
            <p:nvPr/>
          </p:nvSpPr>
          <p:spPr>
            <a:xfrm>
              <a:off x="732387" y="272942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43974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0" name="pl40"/>
            <p:cNvSpPr/>
            <p:nvPr/>
          </p:nvSpPr>
          <p:spPr>
            <a:xfrm>
              <a:off x="732387" y="316392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 name="pl41"/>
            <p:cNvSpPr/>
            <p:nvPr/>
          </p:nvSpPr>
          <p:spPr>
            <a:xfrm>
              <a:off x="732387" y="287425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 name="pl42"/>
            <p:cNvSpPr/>
            <p:nvPr/>
          </p:nvSpPr>
          <p:spPr>
            <a:xfrm>
              <a:off x="732387" y="258458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29491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 name="pl44"/>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805693" y="2793147"/>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BEBEBE">
                  <a:alpha val="69803"/>
                </a:srgbClr>
              </a:solidFill>
              <a:prstDash val="solid"/>
              <a:round/>
            </a:ln>
          </p:spPr>
          <p:txBody>
            <a:bodyPr/>
            <a:lstStyle/>
            <a:p/>
          </p:txBody>
        </p:sp>
        <p:sp>
          <p:nvSpPr>
            <p:cNvPr id="53" name="pl53"/>
            <p:cNvSpPr/>
            <p:nvPr/>
          </p:nvSpPr>
          <p:spPr>
            <a:xfrm>
              <a:off x="805693" y="2862668"/>
              <a:ext cx="1466121" cy="11586"/>
            </a:xfrm>
            <a:custGeom>
              <a:avLst/>
              <a:pathLst>
                <a:path w="1466121" h="11586">
                  <a:moveTo>
                    <a:pt x="0" y="11586"/>
                  </a:moveTo>
                  <a:lnTo>
                    <a:pt x="209445" y="11586"/>
                  </a:lnTo>
                  <a:lnTo>
                    <a:pt x="418891" y="0"/>
                  </a:lnTo>
                  <a:lnTo>
                    <a:pt x="628337" y="11586"/>
                  </a:lnTo>
                  <a:lnTo>
                    <a:pt x="837783" y="11586"/>
                  </a:lnTo>
                  <a:lnTo>
                    <a:pt x="1047229" y="11586"/>
                  </a:lnTo>
                  <a:lnTo>
                    <a:pt x="1256675" y="11586"/>
                  </a:lnTo>
                  <a:lnTo>
                    <a:pt x="1466121" y="11586"/>
                  </a:lnTo>
                </a:path>
              </a:pathLst>
            </a:custGeom>
            <a:ln w="40651" cap="flat">
              <a:solidFill>
                <a:srgbClr val="BEBEBE">
                  <a:alpha val="69803"/>
                </a:srgbClr>
              </a:solidFill>
              <a:prstDash val="solid"/>
              <a:round/>
            </a:ln>
          </p:spPr>
          <p:txBody>
            <a:bodyPr/>
            <a:lstStyle/>
            <a:p/>
          </p:txBody>
        </p:sp>
        <p:sp>
          <p:nvSpPr>
            <p:cNvPr id="54" name="pl54"/>
            <p:cNvSpPr/>
            <p:nvPr/>
          </p:nvSpPr>
          <p:spPr>
            <a:xfrm>
              <a:off x="805693" y="2862668"/>
              <a:ext cx="1466121" cy="11586"/>
            </a:xfrm>
            <a:custGeom>
              <a:avLst/>
              <a:pathLst>
                <a:path w="1466121" h="11586">
                  <a:moveTo>
                    <a:pt x="0" y="11586"/>
                  </a:moveTo>
                  <a:lnTo>
                    <a:pt x="209445" y="11586"/>
                  </a:lnTo>
                  <a:lnTo>
                    <a:pt x="418891" y="0"/>
                  </a:lnTo>
                  <a:lnTo>
                    <a:pt x="628337" y="11586"/>
                  </a:lnTo>
                  <a:lnTo>
                    <a:pt x="837783" y="11586"/>
                  </a:lnTo>
                  <a:lnTo>
                    <a:pt x="1047229" y="11586"/>
                  </a:lnTo>
                  <a:lnTo>
                    <a:pt x="1256675" y="11586"/>
                  </a:lnTo>
                  <a:lnTo>
                    <a:pt x="1466121" y="11586"/>
                  </a:lnTo>
                </a:path>
              </a:pathLst>
            </a:custGeom>
            <a:ln w="35231" cap="flat">
              <a:solidFill>
                <a:srgbClr val="BEBEBE">
                  <a:alpha val="69803"/>
                </a:srgbClr>
              </a:solidFill>
              <a:prstDash val="solid"/>
              <a:round/>
            </a:ln>
          </p:spPr>
          <p:txBody>
            <a:bodyPr/>
            <a:lstStyle/>
            <a:p/>
          </p:txBody>
        </p:sp>
        <p:sp>
          <p:nvSpPr>
            <p:cNvPr id="55" name="pl55"/>
            <p:cNvSpPr/>
            <p:nvPr/>
          </p:nvSpPr>
          <p:spPr>
            <a:xfrm>
              <a:off x="805693" y="2793147"/>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6B6B6B">
                  <a:alpha val="100000"/>
                </a:srgbClr>
              </a:solidFill>
              <a:prstDash val="solid"/>
              <a:round/>
            </a:ln>
          </p:spPr>
          <p:txBody>
            <a:bodyPr/>
            <a:lstStyle/>
            <a:p/>
          </p:txBody>
        </p:sp>
        <p:sp>
          <p:nvSpPr>
            <p:cNvPr id="56" name="pl56"/>
            <p:cNvSpPr/>
            <p:nvPr/>
          </p:nvSpPr>
          <p:spPr>
            <a:xfrm>
              <a:off x="805693" y="2862668"/>
              <a:ext cx="1466121" cy="11586"/>
            </a:xfrm>
            <a:custGeom>
              <a:avLst/>
              <a:pathLst>
                <a:path w="1466121" h="11586">
                  <a:moveTo>
                    <a:pt x="0" y="11586"/>
                  </a:moveTo>
                  <a:lnTo>
                    <a:pt x="209445" y="11586"/>
                  </a:lnTo>
                  <a:lnTo>
                    <a:pt x="418891" y="0"/>
                  </a:lnTo>
                  <a:lnTo>
                    <a:pt x="628337" y="11586"/>
                  </a:lnTo>
                  <a:lnTo>
                    <a:pt x="837783" y="11586"/>
                  </a:lnTo>
                  <a:lnTo>
                    <a:pt x="1047229" y="11586"/>
                  </a:lnTo>
                  <a:lnTo>
                    <a:pt x="1256675" y="11586"/>
                  </a:lnTo>
                  <a:lnTo>
                    <a:pt x="1466121" y="11586"/>
                  </a:lnTo>
                </a:path>
              </a:pathLst>
            </a:custGeom>
            <a:ln w="40651" cap="flat">
              <a:solidFill>
                <a:srgbClr val="000000">
                  <a:alpha val="100000"/>
                </a:srgbClr>
              </a:solidFill>
              <a:prstDash val="solid"/>
              <a:round/>
            </a:ln>
          </p:spPr>
          <p:txBody>
            <a:bodyPr/>
            <a:lstStyle/>
            <a:p/>
          </p:txBody>
        </p:sp>
        <p:sp>
          <p:nvSpPr>
            <p:cNvPr id="57" name="pl57"/>
            <p:cNvSpPr/>
            <p:nvPr/>
          </p:nvSpPr>
          <p:spPr>
            <a:xfrm>
              <a:off x="805693" y="2862668"/>
              <a:ext cx="1466121" cy="11586"/>
            </a:xfrm>
            <a:custGeom>
              <a:avLst/>
              <a:pathLst>
                <a:path w="1466121" h="11586">
                  <a:moveTo>
                    <a:pt x="0" y="11586"/>
                  </a:moveTo>
                  <a:lnTo>
                    <a:pt x="209445" y="11586"/>
                  </a:lnTo>
                  <a:lnTo>
                    <a:pt x="418891" y="0"/>
                  </a:lnTo>
                  <a:lnTo>
                    <a:pt x="628337" y="11586"/>
                  </a:lnTo>
                  <a:lnTo>
                    <a:pt x="837783" y="11586"/>
                  </a:lnTo>
                  <a:lnTo>
                    <a:pt x="1047229" y="11586"/>
                  </a:lnTo>
                  <a:lnTo>
                    <a:pt x="1256675" y="11586"/>
                  </a:lnTo>
                  <a:lnTo>
                    <a:pt x="1466121" y="11586"/>
                  </a:lnTo>
                </a:path>
              </a:pathLst>
            </a:custGeom>
            <a:ln w="35231" cap="flat">
              <a:solidFill>
                <a:srgbClr val="F26A21">
                  <a:alpha val="100000"/>
                </a:srgbClr>
              </a:solidFill>
              <a:prstDash val="solid"/>
              <a:round/>
            </a:ln>
          </p:spPr>
          <p:txBody>
            <a:bodyPr/>
            <a:lstStyle/>
            <a:p/>
          </p:txBody>
        </p:sp>
        <p:sp>
          <p:nvSpPr>
            <p:cNvPr id="58" name="pl58"/>
            <p:cNvSpPr/>
            <p:nvPr/>
          </p:nvSpPr>
          <p:spPr>
            <a:xfrm>
              <a:off x="732387" y="287425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9" name="tx59"/>
            <p:cNvSpPr/>
            <p:nvPr/>
          </p:nvSpPr>
          <p:spPr>
            <a:xfrm>
              <a:off x="775563" y="27112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 name="tx60"/>
            <p:cNvSpPr/>
            <p:nvPr/>
          </p:nvSpPr>
          <p:spPr>
            <a:xfrm>
              <a:off x="985009" y="27112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1194455" y="26996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2" name="tx62"/>
            <p:cNvSpPr/>
            <p:nvPr/>
          </p:nvSpPr>
          <p:spPr>
            <a:xfrm>
              <a:off x="1403901" y="27112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3" name="tx63"/>
            <p:cNvSpPr/>
            <p:nvPr/>
          </p:nvSpPr>
          <p:spPr>
            <a:xfrm>
              <a:off x="1613347" y="27112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4" name="tx64"/>
            <p:cNvSpPr/>
            <p:nvPr/>
          </p:nvSpPr>
          <p:spPr>
            <a:xfrm>
              <a:off x="1822793" y="27112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5" name="tx65"/>
            <p:cNvSpPr/>
            <p:nvPr/>
          </p:nvSpPr>
          <p:spPr>
            <a:xfrm>
              <a:off x="2032239" y="27112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6" name="tx66"/>
            <p:cNvSpPr/>
            <p:nvPr/>
          </p:nvSpPr>
          <p:spPr>
            <a:xfrm>
              <a:off x="2241685" y="27112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7" name="rc67"/>
            <p:cNvSpPr/>
            <p:nvPr/>
          </p:nvSpPr>
          <p:spPr>
            <a:xfrm>
              <a:off x="732387" y="3483127"/>
              <a:ext cx="1612733" cy="1019640"/>
            </a:xfrm>
            <a:prstGeom prst="rect">
              <a:avLst/>
            </a:prstGeom>
            <a:solidFill>
              <a:srgbClr val="EBEBEB">
                <a:alpha val="100000"/>
              </a:srgbClr>
            </a:solidFill>
          </p:spPr>
          <p:txBody>
            <a:bodyPr/>
            <a:lstStyle/>
            <a:p/>
          </p:txBody>
        </p:sp>
        <p:sp>
          <p:nvSpPr>
            <p:cNvPr id="68" name="pl68"/>
            <p:cNvSpPr/>
            <p:nvPr/>
          </p:nvSpPr>
          <p:spPr>
            <a:xfrm>
              <a:off x="732387" y="43231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9" name="pl69"/>
            <p:cNvSpPr/>
            <p:nvPr/>
          </p:nvSpPr>
          <p:spPr>
            <a:xfrm>
              <a:off x="732387" y="40335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0" name="pl70"/>
            <p:cNvSpPr/>
            <p:nvPr/>
          </p:nvSpPr>
          <p:spPr>
            <a:xfrm>
              <a:off x="732387" y="374383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1" name="pl71"/>
            <p:cNvSpPr/>
            <p:nvPr/>
          </p:nvSpPr>
          <p:spPr>
            <a:xfrm>
              <a:off x="732387" y="446800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2" name="pl72"/>
            <p:cNvSpPr/>
            <p:nvPr/>
          </p:nvSpPr>
          <p:spPr>
            <a:xfrm>
              <a:off x="732387" y="417833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3" name="pl73"/>
            <p:cNvSpPr/>
            <p:nvPr/>
          </p:nvSpPr>
          <p:spPr>
            <a:xfrm>
              <a:off x="732387" y="388866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4" name="pl74"/>
            <p:cNvSpPr/>
            <p:nvPr/>
          </p:nvSpPr>
          <p:spPr>
            <a:xfrm>
              <a:off x="732387" y="359899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5" name="pl75"/>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805693" y="4097229"/>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BEBEBE">
                  <a:alpha val="69803"/>
                </a:srgbClr>
              </a:solidFill>
              <a:prstDash val="solid"/>
              <a:round/>
            </a:ln>
          </p:spPr>
          <p:txBody>
            <a:bodyPr/>
            <a:lstStyle/>
            <a:p/>
          </p:txBody>
        </p:sp>
        <p:sp>
          <p:nvSpPr>
            <p:cNvPr id="84" name="pl84"/>
            <p:cNvSpPr/>
            <p:nvPr/>
          </p:nvSpPr>
          <p:spPr>
            <a:xfrm>
              <a:off x="805693" y="3946600"/>
              <a:ext cx="1466121" cy="196975"/>
            </a:xfrm>
            <a:custGeom>
              <a:avLst/>
              <a:pathLst>
                <a:path w="1466121" h="196975">
                  <a:moveTo>
                    <a:pt x="0" y="92694"/>
                  </a:moveTo>
                  <a:lnTo>
                    <a:pt x="209445" y="196975"/>
                  </a:lnTo>
                  <a:lnTo>
                    <a:pt x="418891" y="34760"/>
                  </a:lnTo>
                  <a:lnTo>
                    <a:pt x="628337" y="23173"/>
                  </a:lnTo>
                  <a:lnTo>
                    <a:pt x="837783" y="104281"/>
                  </a:lnTo>
                  <a:lnTo>
                    <a:pt x="1047229" y="0"/>
                  </a:lnTo>
                  <a:lnTo>
                    <a:pt x="1256675" y="57934"/>
                  </a:lnTo>
                  <a:lnTo>
                    <a:pt x="1466121" y="81107"/>
                  </a:lnTo>
                </a:path>
              </a:pathLst>
            </a:custGeom>
            <a:ln w="40651" cap="flat">
              <a:solidFill>
                <a:srgbClr val="BEBEBE">
                  <a:alpha val="69803"/>
                </a:srgbClr>
              </a:solidFill>
              <a:prstDash val="solid"/>
              <a:round/>
            </a:ln>
          </p:spPr>
          <p:txBody>
            <a:bodyPr/>
            <a:lstStyle/>
            <a:p/>
          </p:txBody>
        </p:sp>
        <p:sp>
          <p:nvSpPr>
            <p:cNvPr id="85" name="pl85"/>
            <p:cNvSpPr/>
            <p:nvPr/>
          </p:nvSpPr>
          <p:spPr>
            <a:xfrm>
              <a:off x="805693" y="3946600"/>
              <a:ext cx="1466121" cy="196975"/>
            </a:xfrm>
            <a:custGeom>
              <a:avLst/>
              <a:pathLst>
                <a:path w="1466121" h="196975">
                  <a:moveTo>
                    <a:pt x="0" y="92694"/>
                  </a:moveTo>
                  <a:lnTo>
                    <a:pt x="209445" y="196975"/>
                  </a:lnTo>
                  <a:lnTo>
                    <a:pt x="418891" y="34760"/>
                  </a:lnTo>
                  <a:lnTo>
                    <a:pt x="628337" y="23173"/>
                  </a:lnTo>
                  <a:lnTo>
                    <a:pt x="837783" y="104281"/>
                  </a:lnTo>
                  <a:lnTo>
                    <a:pt x="1047229" y="0"/>
                  </a:lnTo>
                  <a:lnTo>
                    <a:pt x="1256675" y="57934"/>
                  </a:lnTo>
                  <a:lnTo>
                    <a:pt x="1466121" y="81107"/>
                  </a:lnTo>
                </a:path>
              </a:pathLst>
            </a:custGeom>
            <a:ln w="35231" cap="flat">
              <a:solidFill>
                <a:srgbClr val="BEBEBE">
                  <a:alpha val="69803"/>
                </a:srgbClr>
              </a:solidFill>
              <a:prstDash val="solid"/>
              <a:round/>
            </a:ln>
          </p:spPr>
          <p:txBody>
            <a:bodyPr/>
            <a:lstStyle/>
            <a:p/>
          </p:txBody>
        </p:sp>
        <p:sp>
          <p:nvSpPr>
            <p:cNvPr id="86" name="pl86"/>
            <p:cNvSpPr/>
            <p:nvPr/>
          </p:nvSpPr>
          <p:spPr>
            <a:xfrm>
              <a:off x="805693" y="4097229"/>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6B6B6B">
                  <a:alpha val="100000"/>
                </a:srgbClr>
              </a:solidFill>
              <a:prstDash val="solid"/>
              <a:round/>
            </a:ln>
          </p:spPr>
          <p:txBody>
            <a:bodyPr/>
            <a:lstStyle/>
            <a:p/>
          </p:txBody>
        </p:sp>
        <p:sp>
          <p:nvSpPr>
            <p:cNvPr id="87" name="pl87"/>
            <p:cNvSpPr/>
            <p:nvPr/>
          </p:nvSpPr>
          <p:spPr>
            <a:xfrm>
              <a:off x="805693" y="3946600"/>
              <a:ext cx="1466121" cy="196975"/>
            </a:xfrm>
            <a:custGeom>
              <a:avLst/>
              <a:pathLst>
                <a:path w="1466121" h="196975">
                  <a:moveTo>
                    <a:pt x="0" y="92694"/>
                  </a:moveTo>
                  <a:lnTo>
                    <a:pt x="209445" y="196975"/>
                  </a:lnTo>
                  <a:lnTo>
                    <a:pt x="418891" y="34760"/>
                  </a:lnTo>
                  <a:lnTo>
                    <a:pt x="628337" y="23173"/>
                  </a:lnTo>
                  <a:lnTo>
                    <a:pt x="837783" y="104281"/>
                  </a:lnTo>
                  <a:lnTo>
                    <a:pt x="1047229" y="0"/>
                  </a:lnTo>
                  <a:lnTo>
                    <a:pt x="1256675" y="57934"/>
                  </a:lnTo>
                  <a:lnTo>
                    <a:pt x="1466121" y="81107"/>
                  </a:lnTo>
                </a:path>
              </a:pathLst>
            </a:custGeom>
            <a:ln w="40651" cap="flat">
              <a:solidFill>
                <a:srgbClr val="000000">
                  <a:alpha val="100000"/>
                </a:srgbClr>
              </a:solidFill>
              <a:prstDash val="solid"/>
              <a:round/>
            </a:ln>
          </p:spPr>
          <p:txBody>
            <a:bodyPr/>
            <a:lstStyle/>
            <a:p/>
          </p:txBody>
        </p:sp>
        <p:sp>
          <p:nvSpPr>
            <p:cNvPr id="88" name="pl88"/>
            <p:cNvSpPr/>
            <p:nvPr/>
          </p:nvSpPr>
          <p:spPr>
            <a:xfrm>
              <a:off x="805693" y="3946600"/>
              <a:ext cx="1466121" cy="196975"/>
            </a:xfrm>
            <a:custGeom>
              <a:avLst/>
              <a:pathLst>
                <a:path w="1466121" h="196975">
                  <a:moveTo>
                    <a:pt x="0" y="92694"/>
                  </a:moveTo>
                  <a:lnTo>
                    <a:pt x="209445" y="196975"/>
                  </a:lnTo>
                  <a:lnTo>
                    <a:pt x="418891" y="34760"/>
                  </a:lnTo>
                  <a:lnTo>
                    <a:pt x="628337" y="23173"/>
                  </a:lnTo>
                  <a:lnTo>
                    <a:pt x="837783" y="104281"/>
                  </a:lnTo>
                  <a:lnTo>
                    <a:pt x="1047229" y="0"/>
                  </a:lnTo>
                  <a:lnTo>
                    <a:pt x="1256675" y="57934"/>
                  </a:lnTo>
                  <a:lnTo>
                    <a:pt x="1466121" y="81107"/>
                  </a:lnTo>
                </a:path>
              </a:pathLst>
            </a:custGeom>
            <a:ln w="35231" cap="flat">
              <a:solidFill>
                <a:srgbClr val="F26A21">
                  <a:alpha val="100000"/>
                </a:srgbClr>
              </a:solidFill>
              <a:prstDash val="solid"/>
              <a:round/>
            </a:ln>
          </p:spPr>
          <p:txBody>
            <a:bodyPr/>
            <a:lstStyle/>
            <a:p/>
          </p:txBody>
        </p:sp>
        <p:sp>
          <p:nvSpPr>
            <p:cNvPr id="89" name="pl89"/>
            <p:cNvSpPr/>
            <p:nvPr/>
          </p:nvSpPr>
          <p:spPr>
            <a:xfrm>
              <a:off x="732387" y="4178337"/>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90" name="tx90"/>
            <p:cNvSpPr/>
            <p:nvPr/>
          </p:nvSpPr>
          <p:spPr>
            <a:xfrm>
              <a:off x="745434" y="38762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91" name="tx91"/>
            <p:cNvSpPr/>
            <p:nvPr/>
          </p:nvSpPr>
          <p:spPr>
            <a:xfrm>
              <a:off x="985009" y="39805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2" name="tx92"/>
            <p:cNvSpPr/>
            <p:nvPr/>
          </p:nvSpPr>
          <p:spPr>
            <a:xfrm>
              <a:off x="1164326" y="38183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93" name="tx93"/>
            <p:cNvSpPr/>
            <p:nvPr/>
          </p:nvSpPr>
          <p:spPr>
            <a:xfrm>
              <a:off x="1373772" y="38067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94" name="tx94"/>
            <p:cNvSpPr/>
            <p:nvPr/>
          </p:nvSpPr>
          <p:spPr>
            <a:xfrm>
              <a:off x="1587241" y="388785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95" name="tx95"/>
            <p:cNvSpPr/>
            <p:nvPr/>
          </p:nvSpPr>
          <p:spPr>
            <a:xfrm>
              <a:off x="1792663" y="37835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96" name="tx96"/>
            <p:cNvSpPr/>
            <p:nvPr/>
          </p:nvSpPr>
          <p:spPr>
            <a:xfrm>
              <a:off x="2002109" y="384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97" name="tx97"/>
            <p:cNvSpPr/>
            <p:nvPr/>
          </p:nvSpPr>
          <p:spPr>
            <a:xfrm>
              <a:off x="2211555" y="3864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98" name="rc98"/>
            <p:cNvSpPr/>
            <p:nvPr/>
          </p:nvSpPr>
          <p:spPr>
            <a:xfrm>
              <a:off x="732387" y="4787209"/>
              <a:ext cx="1612733" cy="1019640"/>
            </a:xfrm>
            <a:prstGeom prst="rect">
              <a:avLst/>
            </a:prstGeom>
            <a:solidFill>
              <a:srgbClr val="EBEBEB">
                <a:alpha val="100000"/>
              </a:srgbClr>
            </a:solidFill>
          </p:spPr>
          <p:txBody>
            <a:bodyPr/>
            <a:lstStyle/>
            <a:p/>
          </p:txBody>
        </p:sp>
        <p:sp>
          <p:nvSpPr>
            <p:cNvPr id="99" name="pl99"/>
            <p:cNvSpPr/>
            <p:nvPr/>
          </p:nvSpPr>
          <p:spPr>
            <a:xfrm>
              <a:off x="732387" y="562725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0" name="pl100"/>
            <p:cNvSpPr/>
            <p:nvPr/>
          </p:nvSpPr>
          <p:spPr>
            <a:xfrm>
              <a:off x="732387" y="533758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1" name="pl101"/>
            <p:cNvSpPr/>
            <p:nvPr/>
          </p:nvSpPr>
          <p:spPr>
            <a:xfrm>
              <a:off x="732387" y="504791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2" name="pl102"/>
            <p:cNvSpPr/>
            <p:nvPr/>
          </p:nvSpPr>
          <p:spPr>
            <a:xfrm>
              <a:off x="732387" y="577208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3" name="pl103"/>
            <p:cNvSpPr/>
            <p:nvPr/>
          </p:nvSpPr>
          <p:spPr>
            <a:xfrm>
              <a:off x="732387" y="548241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4" name="pl104"/>
            <p:cNvSpPr/>
            <p:nvPr/>
          </p:nvSpPr>
          <p:spPr>
            <a:xfrm>
              <a:off x="732387" y="519274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5" name="pl105"/>
            <p:cNvSpPr/>
            <p:nvPr/>
          </p:nvSpPr>
          <p:spPr>
            <a:xfrm>
              <a:off x="732387" y="490307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6" name="pl106"/>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805693" y="5401311"/>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BEBEBE">
                  <a:alpha val="69803"/>
                </a:srgbClr>
              </a:solidFill>
              <a:prstDash val="solid"/>
              <a:round/>
            </a:ln>
          </p:spPr>
          <p:txBody>
            <a:bodyPr/>
            <a:lstStyle/>
            <a:p/>
          </p:txBody>
        </p:sp>
        <p:sp>
          <p:nvSpPr>
            <p:cNvPr id="115" name="pl115"/>
            <p:cNvSpPr/>
            <p:nvPr/>
          </p:nvSpPr>
          <p:spPr>
            <a:xfrm>
              <a:off x="805693" y="5378137"/>
              <a:ext cx="1466121" cy="185389"/>
            </a:xfrm>
            <a:custGeom>
              <a:avLst/>
              <a:pathLst>
                <a:path w="1466121" h="185389">
                  <a:moveTo>
                    <a:pt x="0" y="185389"/>
                  </a:moveTo>
                  <a:lnTo>
                    <a:pt x="209445" y="150628"/>
                  </a:lnTo>
                  <a:lnTo>
                    <a:pt x="418891" y="0"/>
                  </a:lnTo>
                  <a:lnTo>
                    <a:pt x="628337" y="81107"/>
                  </a:lnTo>
                  <a:lnTo>
                    <a:pt x="837783" y="46347"/>
                  </a:lnTo>
                  <a:lnTo>
                    <a:pt x="1047229" y="92694"/>
                  </a:lnTo>
                  <a:lnTo>
                    <a:pt x="1256675" y="57934"/>
                  </a:lnTo>
                  <a:lnTo>
                    <a:pt x="1466121" y="115868"/>
                  </a:lnTo>
                </a:path>
              </a:pathLst>
            </a:custGeom>
            <a:ln w="40651" cap="flat">
              <a:solidFill>
                <a:srgbClr val="BEBEBE">
                  <a:alpha val="69803"/>
                </a:srgbClr>
              </a:solidFill>
              <a:prstDash val="solid"/>
              <a:round/>
            </a:ln>
          </p:spPr>
          <p:txBody>
            <a:bodyPr/>
            <a:lstStyle/>
            <a:p/>
          </p:txBody>
        </p:sp>
        <p:sp>
          <p:nvSpPr>
            <p:cNvPr id="116" name="pl116"/>
            <p:cNvSpPr/>
            <p:nvPr/>
          </p:nvSpPr>
          <p:spPr>
            <a:xfrm>
              <a:off x="805693" y="5378137"/>
              <a:ext cx="1466121" cy="185389"/>
            </a:xfrm>
            <a:custGeom>
              <a:avLst/>
              <a:pathLst>
                <a:path w="1466121" h="185389">
                  <a:moveTo>
                    <a:pt x="0" y="185389"/>
                  </a:moveTo>
                  <a:lnTo>
                    <a:pt x="209445" y="150628"/>
                  </a:lnTo>
                  <a:lnTo>
                    <a:pt x="418891" y="0"/>
                  </a:lnTo>
                  <a:lnTo>
                    <a:pt x="628337" y="81107"/>
                  </a:lnTo>
                  <a:lnTo>
                    <a:pt x="837783" y="46347"/>
                  </a:lnTo>
                  <a:lnTo>
                    <a:pt x="1047229" y="92694"/>
                  </a:lnTo>
                  <a:lnTo>
                    <a:pt x="1256675" y="57934"/>
                  </a:lnTo>
                  <a:lnTo>
                    <a:pt x="1466121" y="115868"/>
                  </a:lnTo>
                </a:path>
              </a:pathLst>
            </a:custGeom>
            <a:ln w="35231" cap="flat">
              <a:solidFill>
                <a:srgbClr val="BEBEBE">
                  <a:alpha val="69803"/>
                </a:srgbClr>
              </a:solidFill>
              <a:prstDash val="solid"/>
              <a:round/>
            </a:ln>
          </p:spPr>
          <p:txBody>
            <a:bodyPr/>
            <a:lstStyle/>
            <a:p/>
          </p:txBody>
        </p:sp>
        <p:sp>
          <p:nvSpPr>
            <p:cNvPr id="117" name="pl117"/>
            <p:cNvSpPr/>
            <p:nvPr/>
          </p:nvSpPr>
          <p:spPr>
            <a:xfrm>
              <a:off x="805693" y="5401311"/>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6B6B6B">
                  <a:alpha val="100000"/>
                </a:srgbClr>
              </a:solidFill>
              <a:prstDash val="solid"/>
              <a:round/>
            </a:ln>
          </p:spPr>
          <p:txBody>
            <a:bodyPr/>
            <a:lstStyle/>
            <a:p/>
          </p:txBody>
        </p:sp>
        <p:sp>
          <p:nvSpPr>
            <p:cNvPr id="118" name="pl118"/>
            <p:cNvSpPr/>
            <p:nvPr/>
          </p:nvSpPr>
          <p:spPr>
            <a:xfrm>
              <a:off x="805693" y="5378137"/>
              <a:ext cx="1466121" cy="185389"/>
            </a:xfrm>
            <a:custGeom>
              <a:avLst/>
              <a:pathLst>
                <a:path w="1466121" h="185389">
                  <a:moveTo>
                    <a:pt x="0" y="185389"/>
                  </a:moveTo>
                  <a:lnTo>
                    <a:pt x="209445" y="150628"/>
                  </a:lnTo>
                  <a:lnTo>
                    <a:pt x="418891" y="0"/>
                  </a:lnTo>
                  <a:lnTo>
                    <a:pt x="628337" y="81107"/>
                  </a:lnTo>
                  <a:lnTo>
                    <a:pt x="837783" y="46347"/>
                  </a:lnTo>
                  <a:lnTo>
                    <a:pt x="1047229" y="92694"/>
                  </a:lnTo>
                  <a:lnTo>
                    <a:pt x="1256675" y="57934"/>
                  </a:lnTo>
                  <a:lnTo>
                    <a:pt x="1466121" y="115868"/>
                  </a:lnTo>
                </a:path>
              </a:pathLst>
            </a:custGeom>
            <a:ln w="40651" cap="flat">
              <a:solidFill>
                <a:srgbClr val="000000">
                  <a:alpha val="100000"/>
                </a:srgbClr>
              </a:solidFill>
              <a:prstDash val="solid"/>
              <a:round/>
            </a:ln>
          </p:spPr>
          <p:txBody>
            <a:bodyPr/>
            <a:lstStyle/>
            <a:p/>
          </p:txBody>
        </p:sp>
        <p:sp>
          <p:nvSpPr>
            <p:cNvPr id="119" name="pl119"/>
            <p:cNvSpPr/>
            <p:nvPr/>
          </p:nvSpPr>
          <p:spPr>
            <a:xfrm>
              <a:off x="805693" y="5378137"/>
              <a:ext cx="1466121" cy="185389"/>
            </a:xfrm>
            <a:custGeom>
              <a:avLst/>
              <a:pathLst>
                <a:path w="1466121" h="185389">
                  <a:moveTo>
                    <a:pt x="0" y="185389"/>
                  </a:moveTo>
                  <a:lnTo>
                    <a:pt x="209445" y="150628"/>
                  </a:lnTo>
                  <a:lnTo>
                    <a:pt x="418891" y="0"/>
                  </a:lnTo>
                  <a:lnTo>
                    <a:pt x="628337" y="81107"/>
                  </a:lnTo>
                  <a:lnTo>
                    <a:pt x="837783" y="46347"/>
                  </a:lnTo>
                  <a:lnTo>
                    <a:pt x="1047229" y="92694"/>
                  </a:lnTo>
                  <a:lnTo>
                    <a:pt x="1256675" y="57934"/>
                  </a:lnTo>
                  <a:lnTo>
                    <a:pt x="1466121" y="115868"/>
                  </a:lnTo>
                </a:path>
              </a:pathLst>
            </a:custGeom>
            <a:ln w="35231" cap="flat">
              <a:solidFill>
                <a:srgbClr val="F26A21">
                  <a:alpha val="100000"/>
                </a:srgbClr>
              </a:solidFill>
              <a:prstDash val="solid"/>
              <a:round/>
            </a:ln>
          </p:spPr>
          <p:txBody>
            <a:bodyPr/>
            <a:lstStyle/>
            <a:p/>
          </p:txBody>
        </p:sp>
        <p:sp>
          <p:nvSpPr>
            <p:cNvPr id="120" name="pl120"/>
            <p:cNvSpPr/>
            <p:nvPr/>
          </p:nvSpPr>
          <p:spPr>
            <a:xfrm>
              <a:off x="732387" y="548241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21" name="tx121"/>
            <p:cNvSpPr/>
            <p:nvPr/>
          </p:nvSpPr>
          <p:spPr>
            <a:xfrm>
              <a:off x="757504" y="54004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22" name="tx122"/>
            <p:cNvSpPr/>
            <p:nvPr/>
          </p:nvSpPr>
          <p:spPr>
            <a:xfrm>
              <a:off x="966950" y="53657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23" name="tx123"/>
            <p:cNvSpPr/>
            <p:nvPr/>
          </p:nvSpPr>
          <p:spPr>
            <a:xfrm>
              <a:off x="1194455" y="52151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24" name="tx124"/>
            <p:cNvSpPr/>
            <p:nvPr/>
          </p:nvSpPr>
          <p:spPr>
            <a:xfrm>
              <a:off x="1403901" y="52962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25" name="tx125"/>
            <p:cNvSpPr/>
            <p:nvPr/>
          </p:nvSpPr>
          <p:spPr>
            <a:xfrm>
              <a:off x="1613347" y="52614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26" name="tx126"/>
            <p:cNvSpPr/>
            <p:nvPr/>
          </p:nvSpPr>
          <p:spPr>
            <a:xfrm>
              <a:off x="1822793" y="53078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7" name="tx127"/>
            <p:cNvSpPr/>
            <p:nvPr/>
          </p:nvSpPr>
          <p:spPr>
            <a:xfrm>
              <a:off x="2032239" y="52730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28" name="tx128"/>
            <p:cNvSpPr/>
            <p:nvPr/>
          </p:nvSpPr>
          <p:spPr>
            <a:xfrm>
              <a:off x="2223625" y="53309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9" name="rc129"/>
            <p:cNvSpPr/>
            <p:nvPr/>
          </p:nvSpPr>
          <p:spPr>
            <a:xfrm>
              <a:off x="2414709" y="874964"/>
              <a:ext cx="1612733" cy="1019640"/>
            </a:xfrm>
            <a:prstGeom prst="rect">
              <a:avLst/>
            </a:prstGeom>
            <a:solidFill>
              <a:srgbClr val="EBEBEB">
                <a:alpha val="100000"/>
              </a:srgbClr>
            </a:solidFill>
          </p:spPr>
          <p:txBody>
            <a:bodyPr/>
            <a:lstStyle/>
            <a:p/>
          </p:txBody>
        </p:sp>
        <p:sp>
          <p:nvSpPr>
            <p:cNvPr id="130" name="pl130"/>
            <p:cNvSpPr/>
            <p:nvPr/>
          </p:nvSpPr>
          <p:spPr>
            <a:xfrm>
              <a:off x="2414709" y="17150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1" name="pl131"/>
            <p:cNvSpPr/>
            <p:nvPr/>
          </p:nvSpPr>
          <p:spPr>
            <a:xfrm>
              <a:off x="2414709" y="142533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2" name="pl132"/>
            <p:cNvSpPr/>
            <p:nvPr/>
          </p:nvSpPr>
          <p:spPr>
            <a:xfrm>
              <a:off x="2414709" y="113566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3" name="pl133"/>
            <p:cNvSpPr/>
            <p:nvPr/>
          </p:nvSpPr>
          <p:spPr>
            <a:xfrm>
              <a:off x="2414709" y="185984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4" name="pl134"/>
            <p:cNvSpPr/>
            <p:nvPr/>
          </p:nvSpPr>
          <p:spPr>
            <a:xfrm>
              <a:off x="2414709" y="157017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5" name="pl135"/>
            <p:cNvSpPr/>
            <p:nvPr/>
          </p:nvSpPr>
          <p:spPr>
            <a:xfrm>
              <a:off x="2414709" y="12805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6" name="pl136"/>
            <p:cNvSpPr/>
            <p:nvPr/>
          </p:nvSpPr>
          <p:spPr>
            <a:xfrm>
              <a:off x="2414709" y="99083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7" name="pl137"/>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2488015" y="1489065"/>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BEBEBE">
                  <a:alpha val="69803"/>
                </a:srgbClr>
              </a:solidFill>
              <a:prstDash val="solid"/>
              <a:round/>
            </a:ln>
          </p:spPr>
          <p:txBody>
            <a:bodyPr/>
            <a:lstStyle/>
            <a:p/>
          </p:txBody>
        </p:sp>
        <p:sp>
          <p:nvSpPr>
            <p:cNvPr id="146" name="pl146"/>
            <p:cNvSpPr/>
            <p:nvPr/>
          </p:nvSpPr>
          <p:spPr>
            <a:xfrm>
              <a:off x="2488015" y="1535413"/>
              <a:ext cx="1466121" cy="34760"/>
            </a:xfrm>
            <a:custGeom>
              <a:avLst/>
              <a:pathLst>
                <a:path w="1466121" h="34760">
                  <a:moveTo>
                    <a:pt x="0" y="23173"/>
                  </a:moveTo>
                  <a:lnTo>
                    <a:pt x="209445" y="23173"/>
                  </a:lnTo>
                  <a:lnTo>
                    <a:pt x="418891" y="11586"/>
                  </a:lnTo>
                  <a:lnTo>
                    <a:pt x="628337" y="11586"/>
                  </a:lnTo>
                  <a:lnTo>
                    <a:pt x="837783" y="23173"/>
                  </a:lnTo>
                  <a:lnTo>
                    <a:pt x="1047229" y="34760"/>
                  </a:lnTo>
                  <a:lnTo>
                    <a:pt x="1256675" y="23173"/>
                  </a:lnTo>
                  <a:lnTo>
                    <a:pt x="1466121" y="0"/>
                  </a:lnTo>
                </a:path>
              </a:pathLst>
            </a:custGeom>
            <a:ln w="40651" cap="flat">
              <a:solidFill>
                <a:srgbClr val="BEBEBE">
                  <a:alpha val="69803"/>
                </a:srgbClr>
              </a:solidFill>
              <a:prstDash val="solid"/>
              <a:round/>
            </a:ln>
          </p:spPr>
          <p:txBody>
            <a:bodyPr/>
            <a:lstStyle/>
            <a:p/>
          </p:txBody>
        </p:sp>
        <p:sp>
          <p:nvSpPr>
            <p:cNvPr id="147" name="pl147"/>
            <p:cNvSpPr/>
            <p:nvPr/>
          </p:nvSpPr>
          <p:spPr>
            <a:xfrm>
              <a:off x="2488015" y="1535413"/>
              <a:ext cx="1466121" cy="34760"/>
            </a:xfrm>
            <a:custGeom>
              <a:avLst/>
              <a:pathLst>
                <a:path w="1466121" h="34760">
                  <a:moveTo>
                    <a:pt x="0" y="23173"/>
                  </a:moveTo>
                  <a:lnTo>
                    <a:pt x="209445" y="23173"/>
                  </a:lnTo>
                  <a:lnTo>
                    <a:pt x="418891" y="11586"/>
                  </a:lnTo>
                  <a:lnTo>
                    <a:pt x="628337" y="11586"/>
                  </a:lnTo>
                  <a:lnTo>
                    <a:pt x="837783" y="23173"/>
                  </a:lnTo>
                  <a:lnTo>
                    <a:pt x="1047229" y="34760"/>
                  </a:lnTo>
                  <a:lnTo>
                    <a:pt x="1256675" y="23173"/>
                  </a:lnTo>
                  <a:lnTo>
                    <a:pt x="1466121" y="0"/>
                  </a:lnTo>
                </a:path>
              </a:pathLst>
            </a:custGeom>
            <a:ln w="35231" cap="flat">
              <a:solidFill>
                <a:srgbClr val="BEBEBE">
                  <a:alpha val="69803"/>
                </a:srgbClr>
              </a:solidFill>
              <a:prstDash val="solid"/>
              <a:round/>
            </a:ln>
          </p:spPr>
          <p:txBody>
            <a:bodyPr/>
            <a:lstStyle/>
            <a:p/>
          </p:txBody>
        </p:sp>
        <p:sp>
          <p:nvSpPr>
            <p:cNvPr id="148" name="pl148"/>
            <p:cNvSpPr/>
            <p:nvPr/>
          </p:nvSpPr>
          <p:spPr>
            <a:xfrm>
              <a:off x="2488015" y="1489065"/>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6B6B6B">
                  <a:alpha val="100000"/>
                </a:srgbClr>
              </a:solidFill>
              <a:prstDash val="solid"/>
              <a:round/>
            </a:ln>
          </p:spPr>
          <p:txBody>
            <a:bodyPr/>
            <a:lstStyle/>
            <a:p/>
          </p:txBody>
        </p:sp>
        <p:sp>
          <p:nvSpPr>
            <p:cNvPr id="149" name="pl149"/>
            <p:cNvSpPr/>
            <p:nvPr/>
          </p:nvSpPr>
          <p:spPr>
            <a:xfrm>
              <a:off x="2488015" y="1535413"/>
              <a:ext cx="1466121" cy="34760"/>
            </a:xfrm>
            <a:custGeom>
              <a:avLst/>
              <a:pathLst>
                <a:path w="1466121" h="34760">
                  <a:moveTo>
                    <a:pt x="0" y="23173"/>
                  </a:moveTo>
                  <a:lnTo>
                    <a:pt x="209445" y="23173"/>
                  </a:lnTo>
                  <a:lnTo>
                    <a:pt x="418891" y="11586"/>
                  </a:lnTo>
                  <a:lnTo>
                    <a:pt x="628337" y="11586"/>
                  </a:lnTo>
                  <a:lnTo>
                    <a:pt x="837783" y="23173"/>
                  </a:lnTo>
                  <a:lnTo>
                    <a:pt x="1047229" y="34760"/>
                  </a:lnTo>
                  <a:lnTo>
                    <a:pt x="1256675" y="23173"/>
                  </a:lnTo>
                  <a:lnTo>
                    <a:pt x="1466121" y="0"/>
                  </a:lnTo>
                </a:path>
              </a:pathLst>
            </a:custGeom>
            <a:ln w="40651" cap="flat">
              <a:solidFill>
                <a:srgbClr val="000000">
                  <a:alpha val="100000"/>
                </a:srgbClr>
              </a:solidFill>
              <a:prstDash val="solid"/>
              <a:round/>
            </a:ln>
          </p:spPr>
          <p:txBody>
            <a:bodyPr/>
            <a:lstStyle/>
            <a:p/>
          </p:txBody>
        </p:sp>
        <p:sp>
          <p:nvSpPr>
            <p:cNvPr id="150" name="pl150"/>
            <p:cNvSpPr/>
            <p:nvPr/>
          </p:nvSpPr>
          <p:spPr>
            <a:xfrm>
              <a:off x="2488015" y="1535413"/>
              <a:ext cx="1466121" cy="34760"/>
            </a:xfrm>
            <a:custGeom>
              <a:avLst/>
              <a:pathLst>
                <a:path w="1466121" h="34760">
                  <a:moveTo>
                    <a:pt x="0" y="23173"/>
                  </a:moveTo>
                  <a:lnTo>
                    <a:pt x="209445" y="23173"/>
                  </a:lnTo>
                  <a:lnTo>
                    <a:pt x="418891" y="11586"/>
                  </a:lnTo>
                  <a:lnTo>
                    <a:pt x="628337" y="11586"/>
                  </a:lnTo>
                  <a:lnTo>
                    <a:pt x="837783" y="23173"/>
                  </a:lnTo>
                  <a:lnTo>
                    <a:pt x="1047229" y="34760"/>
                  </a:lnTo>
                  <a:lnTo>
                    <a:pt x="1256675" y="23173"/>
                  </a:lnTo>
                  <a:lnTo>
                    <a:pt x="1466121" y="0"/>
                  </a:lnTo>
                </a:path>
              </a:pathLst>
            </a:custGeom>
            <a:ln w="35231" cap="flat">
              <a:solidFill>
                <a:srgbClr val="F26A21">
                  <a:alpha val="100000"/>
                </a:srgbClr>
              </a:solidFill>
              <a:prstDash val="solid"/>
              <a:round/>
            </a:ln>
          </p:spPr>
          <p:txBody>
            <a:bodyPr/>
            <a:lstStyle/>
            <a:p/>
          </p:txBody>
        </p:sp>
        <p:sp>
          <p:nvSpPr>
            <p:cNvPr id="151" name="pl151"/>
            <p:cNvSpPr/>
            <p:nvPr/>
          </p:nvSpPr>
          <p:spPr>
            <a:xfrm>
              <a:off x="2414709" y="157017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52" name="tx152"/>
            <p:cNvSpPr/>
            <p:nvPr/>
          </p:nvSpPr>
          <p:spPr>
            <a:xfrm>
              <a:off x="2457886" y="1395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53" name="tx153"/>
            <p:cNvSpPr/>
            <p:nvPr/>
          </p:nvSpPr>
          <p:spPr>
            <a:xfrm>
              <a:off x="2667332" y="1395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54" name="tx154"/>
            <p:cNvSpPr/>
            <p:nvPr/>
          </p:nvSpPr>
          <p:spPr>
            <a:xfrm>
              <a:off x="2876778" y="13839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55" name="tx155"/>
            <p:cNvSpPr/>
            <p:nvPr/>
          </p:nvSpPr>
          <p:spPr>
            <a:xfrm>
              <a:off x="3086224" y="13839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56" name="tx156"/>
            <p:cNvSpPr/>
            <p:nvPr/>
          </p:nvSpPr>
          <p:spPr>
            <a:xfrm>
              <a:off x="3295670" y="1395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57" name="tx157"/>
            <p:cNvSpPr/>
            <p:nvPr/>
          </p:nvSpPr>
          <p:spPr>
            <a:xfrm>
              <a:off x="3505115" y="14071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8" name="tx158"/>
            <p:cNvSpPr/>
            <p:nvPr/>
          </p:nvSpPr>
          <p:spPr>
            <a:xfrm>
              <a:off x="3714561" y="1395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59" name="tx159"/>
            <p:cNvSpPr/>
            <p:nvPr/>
          </p:nvSpPr>
          <p:spPr>
            <a:xfrm>
              <a:off x="3924007" y="13723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60" name="rc160"/>
            <p:cNvSpPr/>
            <p:nvPr/>
          </p:nvSpPr>
          <p:spPr>
            <a:xfrm>
              <a:off x="2414709" y="2179046"/>
              <a:ext cx="1612733" cy="1019640"/>
            </a:xfrm>
            <a:prstGeom prst="rect">
              <a:avLst/>
            </a:prstGeom>
            <a:solidFill>
              <a:srgbClr val="EBEBEB">
                <a:alpha val="100000"/>
              </a:srgbClr>
            </a:solidFill>
          </p:spPr>
          <p:txBody>
            <a:bodyPr/>
            <a:lstStyle/>
            <a:p/>
          </p:txBody>
        </p:sp>
        <p:sp>
          <p:nvSpPr>
            <p:cNvPr id="161" name="pl161"/>
            <p:cNvSpPr/>
            <p:nvPr/>
          </p:nvSpPr>
          <p:spPr>
            <a:xfrm>
              <a:off x="2414709" y="30190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2" name="pl162"/>
            <p:cNvSpPr/>
            <p:nvPr/>
          </p:nvSpPr>
          <p:spPr>
            <a:xfrm>
              <a:off x="2414709" y="272942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3" name="pl163"/>
            <p:cNvSpPr/>
            <p:nvPr/>
          </p:nvSpPr>
          <p:spPr>
            <a:xfrm>
              <a:off x="2414709" y="243974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4" name="pl164"/>
            <p:cNvSpPr/>
            <p:nvPr/>
          </p:nvSpPr>
          <p:spPr>
            <a:xfrm>
              <a:off x="2414709" y="316392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5" name="pl165"/>
            <p:cNvSpPr/>
            <p:nvPr/>
          </p:nvSpPr>
          <p:spPr>
            <a:xfrm>
              <a:off x="2414709" y="287425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6" name="pl166"/>
            <p:cNvSpPr/>
            <p:nvPr/>
          </p:nvSpPr>
          <p:spPr>
            <a:xfrm>
              <a:off x="2414709" y="258458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7" name="pl167"/>
            <p:cNvSpPr/>
            <p:nvPr/>
          </p:nvSpPr>
          <p:spPr>
            <a:xfrm>
              <a:off x="2414709" y="229491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8" name="pl168"/>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2488015" y="2793147"/>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BEBEBE">
                  <a:alpha val="69803"/>
                </a:srgbClr>
              </a:solidFill>
              <a:prstDash val="solid"/>
              <a:round/>
            </a:ln>
          </p:spPr>
          <p:txBody>
            <a:bodyPr/>
            <a:lstStyle/>
            <a:p/>
          </p:txBody>
        </p:sp>
        <p:sp>
          <p:nvSpPr>
            <p:cNvPr id="177" name="pl177"/>
            <p:cNvSpPr/>
            <p:nvPr/>
          </p:nvSpPr>
          <p:spPr>
            <a:xfrm>
              <a:off x="2488015" y="2746800"/>
              <a:ext cx="1466121" cy="127455"/>
            </a:xfrm>
            <a:custGeom>
              <a:avLst/>
              <a:pathLst>
                <a:path w="1466121" h="127455">
                  <a:moveTo>
                    <a:pt x="0" y="115868"/>
                  </a:moveTo>
                  <a:lnTo>
                    <a:pt x="209445" y="127455"/>
                  </a:lnTo>
                  <a:lnTo>
                    <a:pt x="418891" y="81107"/>
                  </a:lnTo>
                  <a:lnTo>
                    <a:pt x="628337" y="46347"/>
                  </a:lnTo>
                  <a:lnTo>
                    <a:pt x="837783" y="69520"/>
                  </a:lnTo>
                  <a:lnTo>
                    <a:pt x="1047229" y="115868"/>
                  </a:lnTo>
                  <a:lnTo>
                    <a:pt x="1256675" y="69520"/>
                  </a:lnTo>
                  <a:lnTo>
                    <a:pt x="1466121" y="0"/>
                  </a:lnTo>
                </a:path>
              </a:pathLst>
            </a:custGeom>
            <a:ln w="40651" cap="flat">
              <a:solidFill>
                <a:srgbClr val="BEBEBE">
                  <a:alpha val="69803"/>
                </a:srgbClr>
              </a:solidFill>
              <a:prstDash val="solid"/>
              <a:round/>
            </a:ln>
          </p:spPr>
          <p:txBody>
            <a:bodyPr/>
            <a:lstStyle/>
            <a:p/>
          </p:txBody>
        </p:sp>
        <p:sp>
          <p:nvSpPr>
            <p:cNvPr id="178" name="pl178"/>
            <p:cNvSpPr/>
            <p:nvPr/>
          </p:nvSpPr>
          <p:spPr>
            <a:xfrm>
              <a:off x="2488015" y="2746800"/>
              <a:ext cx="1466121" cy="127455"/>
            </a:xfrm>
            <a:custGeom>
              <a:avLst/>
              <a:pathLst>
                <a:path w="1466121" h="127455">
                  <a:moveTo>
                    <a:pt x="0" y="115868"/>
                  </a:moveTo>
                  <a:lnTo>
                    <a:pt x="209445" y="127455"/>
                  </a:lnTo>
                  <a:lnTo>
                    <a:pt x="418891" y="81107"/>
                  </a:lnTo>
                  <a:lnTo>
                    <a:pt x="628337" y="46347"/>
                  </a:lnTo>
                  <a:lnTo>
                    <a:pt x="837783" y="69520"/>
                  </a:lnTo>
                  <a:lnTo>
                    <a:pt x="1047229" y="115868"/>
                  </a:lnTo>
                  <a:lnTo>
                    <a:pt x="1256675" y="69520"/>
                  </a:lnTo>
                  <a:lnTo>
                    <a:pt x="1466121" y="0"/>
                  </a:lnTo>
                </a:path>
              </a:pathLst>
            </a:custGeom>
            <a:ln w="35231" cap="flat">
              <a:solidFill>
                <a:srgbClr val="BEBEBE">
                  <a:alpha val="69803"/>
                </a:srgbClr>
              </a:solidFill>
              <a:prstDash val="solid"/>
              <a:round/>
            </a:ln>
          </p:spPr>
          <p:txBody>
            <a:bodyPr/>
            <a:lstStyle/>
            <a:p/>
          </p:txBody>
        </p:sp>
        <p:sp>
          <p:nvSpPr>
            <p:cNvPr id="179" name="pl179"/>
            <p:cNvSpPr/>
            <p:nvPr/>
          </p:nvSpPr>
          <p:spPr>
            <a:xfrm>
              <a:off x="2488015" y="2793147"/>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6B6B6B">
                  <a:alpha val="100000"/>
                </a:srgbClr>
              </a:solidFill>
              <a:prstDash val="solid"/>
              <a:round/>
            </a:ln>
          </p:spPr>
          <p:txBody>
            <a:bodyPr/>
            <a:lstStyle/>
            <a:p/>
          </p:txBody>
        </p:sp>
        <p:sp>
          <p:nvSpPr>
            <p:cNvPr id="180" name="pl180"/>
            <p:cNvSpPr/>
            <p:nvPr/>
          </p:nvSpPr>
          <p:spPr>
            <a:xfrm>
              <a:off x="2488015" y="2746800"/>
              <a:ext cx="1466121" cy="127455"/>
            </a:xfrm>
            <a:custGeom>
              <a:avLst/>
              <a:pathLst>
                <a:path w="1466121" h="127455">
                  <a:moveTo>
                    <a:pt x="0" y="115868"/>
                  </a:moveTo>
                  <a:lnTo>
                    <a:pt x="209445" y="127455"/>
                  </a:lnTo>
                  <a:lnTo>
                    <a:pt x="418891" y="81107"/>
                  </a:lnTo>
                  <a:lnTo>
                    <a:pt x="628337" y="46347"/>
                  </a:lnTo>
                  <a:lnTo>
                    <a:pt x="837783" y="69520"/>
                  </a:lnTo>
                  <a:lnTo>
                    <a:pt x="1047229" y="115868"/>
                  </a:lnTo>
                  <a:lnTo>
                    <a:pt x="1256675" y="69520"/>
                  </a:lnTo>
                  <a:lnTo>
                    <a:pt x="1466121" y="0"/>
                  </a:lnTo>
                </a:path>
              </a:pathLst>
            </a:custGeom>
            <a:ln w="40651" cap="flat">
              <a:solidFill>
                <a:srgbClr val="000000">
                  <a:alpha val="100000"/>
                </a:srgbClr>
              </a:solidFill>
              <a:prstDash val="solid"/>
              <a:round/>
            </a:ln>
          </p:spPr>
          <p:txBody>
            <a:bodyPr/>
            <a:lstStyle/>
            <a:p/>
          </p:txBody>
        </p:sp>
        <p:sp>
          <p:nvSpPr>
            <p:cNvPr id="181" name="pl181"/>
            <p:cNvSpPr/>
            <p:nvPr/>
          </p:nvSpPr>
          <p:spPr>
            <a:xfrm>
              <a:off x="2488015" y="2746800"/>
              <a:ext cx="1466121" cy="127455"/>
            </a:xfrm>
            <a:custGeom>
              <a:avLst/>
              <a:pathLst>
                <a:path w="1466121" h="127455">
                  <a:moveTo>
                    <a:pt x="0" y="115868"/>
                  </a:moveTo>
                  <a:lnTo>
                    <a:pt x="209445" y="127455"/>
                  </a:lnTo>
                  <a:lnTo>
                    <a:pt x="418891" y="81107"/>
                  </a:lnTo>
                  <a:lnTo>
                    <a:pt x="628337" y="46347"/>
                  </a:lnTo>
                  <a:lnTo>
                    <a:pt x="837783" y="69520"/>
                  </a:lnTo>
                  <a:lnTo>
                    <a:pt x="1047229" y="115868"/>
                  </a:lnTo>
                  <a:lnTo>
                    <a:pt x="1256675" y="69520"/>
                  </a:lnTo>
                  <a:lnTo>
                    <a:pt x="1466121" y="0"/>
                  </a:lnTo>
                </a:path>
              </a:pathLst>
            </a:custGeom>
            <a:ln w="35231" cap="flat">
              <a:solidFill>
                <a:srgbClr val="F26A21">
                  <a:alpha val="100000"/>
                </a:srgbClr>
              </a:solidFill>
              <a:prstDash val="solid"/>
              <a:round/>
            </a:ln>
          </p:spPr>
          <p:txBody>
            <a:bodyPr/>
            <a:lstStyle/>
            <a:p/>
          </p:txBody>
        </p:sp>
        <p:sp>
          <p:nvSpPr>
            <p:cNvPr id="182" name="pl182"/>
            <p:cNvSpPr/>
            <p:nvPr/>
          </p:nvSpPr>
          <p:spPr>
            <a:xfrm>
              <a:off x="2414709" y="287425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83" name="tx183"/>
            <p:cNvSpPr/>
            <p:nvPr/>
          </p:nvSpPr>
          <p:spPr>
            <a:xfrm>
              <a:off x="2457886" y="26996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4" name="tx184"/>
            <p:cNvSpPr/>
            <p:nvPr/>
          </p:nvSpPr>
          <p:spPr>
            <a:xfrm>
              <a:off x="2667332" y="27112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5" name="tx185"/>
            <p:cNvSpPr/>
            <p:nvPr/>
          </p:nvSpPr>
          <p:spPr>
            <a:xfrm>
              <a:off x="2876778" y="26648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86" name="tx186"/>
            <p:cNvSpPr/>
            <p:nvPr/>
          </p:nvSpPr>
          <p:spPr>
            <a:xfrm>
              <a:off x="3086224" y="26301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7" name="tx187"/>
            <p:cNvSpPr/>
            <p:nvPr/>
          </p:nvSpPr>
          <p:spPr>
            <a:xfrm>
              <a:off x="3295670" y="26532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88" name="tx188"/>
            <p:cNvSpPr/>
            <p:nvPr/>
          </p:nvSpPr>
          <p:spPr>
            <a:xfrm>
              <a:off x="3505115" y="26996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9" name="tx189"/>
            <p:cNvSpPr/>
            <p:nvPr/>
          </p:nvSpPr>
          <p:spPr>
            <a:xfrm>
              <a:off x="3714561" y="26532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90" name="tx190"/>
            <p:cNvSpPr/>
            <p:nvPr/>
          </p:nvSpPr>
          <p:spPr>
            <a:xfrm>
              <a:off x="3897901" y="258377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91" name="rc191"/>
            <p:cNvSpPr/>
            <p:nvPr/>
          </p:nvSpPr>
          <p:spPr>
            <a:xfrm>
              <a:off x="2414709" y="3483127"/>
              <a:ext cx="1612733" cy="1019640"/>
            </a:xfrm>
            <a:prstGeom prst="rect">
              <a:avLst/>
            </a:prstGeom>
            <a:solidFill>
              <a:srgbClr val="EBEBEB">
                <a:alpha val="100000"/>
              </a:srgbClr>
            </a:solidFill>
          </p:spPr>
          <p:txBody>
            <a:bodyPr/>
            <a:lstStyle/>
            <a:p/>
          </p:txBody>
        </p:sp>
        <p:sp>
          <p:nvSpPr>
            <p:cNvPr id="192" name="pl192"/>
            <p:cNvSpPr/>
            <p:nvPr/>
          </p:nvSpPr>
          <p:spPr>
            <a:xfrm>
              <a:off x="2414709" y="43231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3" name="pl193"/>
            <p:cNvSpPr/>
            <p:nvPr/>
          </p:nvSpPr>
          <p:spPr>
            <a:xfrm>
              <a:off x="2414709" y="40335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4" name="pl194"/>
            <p:cNvSpPr/>
            <p:nvPr/>
          </p:nvSpPr>
          <p:spPr>
            <a:xfrm>
              <a:off x="2414709" y="374383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5" name="pl195"/>
            <p:cNvSpPr/>
            <p:nvPr/>
          </p:nvSpPr>
          <p:spPr>
            <a:xfrm>
              <a:off x="2414709" y="446800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6" name="pl196"/>
            <p:cNvSpPr/>
            <p:nvPr/>
          </p:nvSpPr>
          <p:spPr>
            <a:xfrm>
              <a:off x="2414709" y="417833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7" name="pl197"/>
            <p:cNvSpPr/>
            <p:nvPr/>
          </p:nvSpPr>
          <p:spPr>
            <a:xfrm>
              <a:off x="2414709" y="388866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8" name="pl198"/>
            <p:cNvSpPr/>
            <p:nvPr/>
          </p:nvSpPr>
          <p:spPr>
            <a:xfrm>
              <a:off x="2414709" y="359899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9" name="pl199"/>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488015" y="4097229"/>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BEBEBE">
                  <a:alpha val="69803"/>
                </a:srgbClr>
              </a:solidFill>
              <a:prstDash val="solid"/>
              <a:round/>
            </a:ln>
          </p:spPr>
          <p:txBody>
            <a:bodyPr/>
            <a:lstStyle/>
            <a:p/>
          </p:txBody>
        </p:sp>
        <p:sp>
          <p:nvSpPr>
            <p:cNvPr id="208" name="pl208"/>
            <p:cNvSpPr/>
            <p:nvPr/>
          </p:nvSpPr>
          <p:spPr>
            <a:xfrm>
              <a:off x="2488015" y="4108816"/>
              <a:ext cx="1466121" cy="150628"/>
            </a:xfrm>
            <a:custGeom>
              <a:avLst/>
              <a:pathLst>
                <a:path w="1466121" h="150628">
                  <a:moveTo>
                    <a:pt x="0" y="34760"/>
                  </a:moveTo>
                  <a:lnTo>
                    <a:pt x="209445" y="150628"/>
                  </a:lnTo>
                  <a:lnTo>
                    <a:pt x="418891" y="46347"/>
                  </a:lnTo>
                  <a:lnTo>
                    <a:pt x="628337" y="11586"/>
                  </a:lnTo>
                  <a:lnTo>
                    <a:pt x="837783" y="0"/>
                  </a:lnTo>
                  <a:lnTo>
                    <a:pt x="1047229" y="46347"/>
                  </a:lnTo>
                  <a:lnTo>
                    <a:pt x="1256675" y="34760"/>
                  </a:lnTo>
                  <a:lnTo>
                    <a:pt x="1466121" y="23173"/>
                  </a:lnTo>
                </a:path>
              </a:pathLst>
            </a:custGeom>
            <a:ln w="40651" cap="flat">
              <a:solidFill>
                <a:srgbClr val="BEBEBE">
                  <a:alpha val="69803"/>
                </a:srgbClr>
              </a:solidFill>
              <a:prstDash val="solid"/>
              <a:round/>
            </a:ln>
          </p:spPr>
          <p:txBody>
            <a:bodyPr/>
            <a:lstStyle/>
            <a:p/>
          </p:txBody>
        </p:sp>
        <p:sp>
          <p:nvSpPr>
            <p:cNvPr id="209" name="pl209"/>
            <p:cNvSpPr/>
            <p:nvPr/>
          </p:nvSpPr>
          <p:spPr>
            <a:xfrm>
              <a:off x="2488015" y="4108816"/>
              <a:ext cx="1466121" cy="150628"/>
            </a:xfrm>
            <a:custGeom>
              <a:avLst/>
              <a:pathLst>
                <a:path w="1466121" h="150628">
                  <a:moveTo>
                    <a:pt x="0" y="34760"/>
                  </a:moveTo>
                  <a:lnTo>
                    <a:pt x="209445" y="150628"/>
                  </a:lnTo>
                  <a:lnTo>
                    <a:pt x="418891" y="46347"/>
                  </a:lnTo>
                  <a:lnTo>
                    <a:pt x="628337" y="11586"/>
                  </a:lnTo>
                  <a:lnTo>
                    <a:pt x="837783" y="0"/>
                  </a:lnTo>
                  <a:lnTo>
                    <a:pt x="1047229" y="46347"/>
                  </a:lnTo>
                  <a:lnTo>
                    <a:pt x="1256675" y="34760"/>
                  </a:lnTo>
                  <a:lnTo>
                    <a:pt x="1466121" y="23173"/>
                  </a:lnTo>
                </a:path>
              </a:pathLst>
            </a:custGeom>
            <a:ln w="35231" cap="flat">
              <a:solidFill>
                <a:srgbClr val="BEBEBE">
                  <a:alpha val="69803"/>
                </a:srgbClr>
              </a:solidFill>
              <a:prstDash val="solid"/>
              <a:round/>
            </a:ln>
          </p:spPr>
          <p:txBody>
            <a:bodyPr/>
            <a:lstStyle/>
            <a:p/>
          </p:txBody>
        </p:sp>
        <p:sp>
          <p:nvSpPr>
            <p:cNvPr id="210" name="pl210"/>
            <p:cNvSpPr/>
            <p:nvPr/>
          </p:nvSpPr>
          <p:spPr>
            <a:xfrm>
              <a:off x="2488015" y="4097229"/>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6B6B6B">
                  <a:alpha val="100000"/>
                </a:srgbClr>
              </a:solidFill>
              <a:prstDash val="solid"/>
              <a:round/>
            </a:ln>
          </p:spPr>
          <p:txBody>
            <a:bodyPr/>
            <a:lstStyle/>
            <a:p/>
          </p:txBody>
        </p:sp>
        <p:sp>
          <p:nvSpPr>
            <p:cNvPr id="211" name="pl211"/>
            <p:cNvSpPr/>
            <p:nvPr/>
          </p:nvSpPr>
          <p:spPr>
            <a:xfrm>
              <a:off x="2488015" y="4108816"/>
              <a:ext cx="1466121" cy="150628"/>
            </a:xfrm>
            <a:custGeom>
              <a:avLst/>
              <a:pathLst>
                <a:path w="1466121" h="150628">
                  <a:moveTo>
                    <a:pt x="0" y="34760"/>
                  </a:moveTo>
                  <a:lnTo>
                    <a:pt x="209445" y="150628"/>
                  </a:lnTo>
                  <a:lnTo>
                    <a:pt x="418891" y="46347"/>
                  </a:lnTo>
                  <a:lnTo>
                    <a:pt x="628337" y="11586"/>
                  </a:lnTo>
                  <a:lnTo>
                    <a:pt x="837783" y="0"/>
                  </a:lnTo>
                  <a:lnTo>
                    <a:pt x="1047229" y="46347"/>
                  </a:lnTo>
                  <a:lnTo>
                    <a:pt x="1256675" y="34760"/>
                  </a:lnTo>
                  <a:lnTo>
                    <a:pt x="1466121" y="23173"/>
                  </a:lnTo>
                </a:path>
              </a:pathLst>
            </a:custGeom>
            <a:ln w="40651" cap="flat">
              <a:solidFill>
                <a:srgbClr val="000000">
                  <a:alpha val="100000"/>
                </a:srgbClr>
              </a:solidFill>
              <a:prstDash val="solid"/>
              <a:round/>
            </a:ln>
          </p:spPr>
          <p:txBody>
            <a:bodyPr/>
            <a:lstStyle/>
            <a:p/>
          </p:txBody>
        </p:sp>
        <p:sp>
          <p:nvSpPr>
            <p:cNvPr id="212" name="pl212"/>
            <p:cNvSpPr/>
            <p:nvPr/>
          </p:nvSpPr>
          <p:spPr>
            <a:xfrm>
              <a:off x="2488015" y="4108816"/>
              <a:ext cx="1466121" cy="150628"/>
            </a:xfrm>
            <a:custGeom>
              <a:avLst/>
              <a:pathLst>
                <a:path w="1466121" h="150628">
                  <a:moveTo>
                    <a:pt x="0" y="34760"/>
                  </a:moveTo>
                  <a:lnTo>
                    <a:pt x="209445" y="150628"/>
                  </a:lnTo>
                  <a:lnTo>
                    <a:pt x="418891" y="46347"/>
                  </a:lnTo>
                  <a:lnTo>
                    <a:pt x="628337" y="11586"/>
                  </a:lnTo>
                  <a:lnTo>
                    <a:pt x="837783" y="0"/>
                  </a:lnTo>
                  <a:lnTo>
                    <a:pt x="1047229" y="46347"/>
                  </a:lnTo>
                  <a:lnTo>
                    <a:pt x="1256675" y="34760"/>
                  </a:lnTo>
                  <a:lnTo>
                    <a:pt x="1466121" y="23173"/>
                  </a:lnTo>
                </a:path>
              </a:pathLst>
            </a:custGeom>
            <a:ln w="35231" cap="flat">
              <a:solidFill>
                <a:srgbClr val="F26A21">
                  <a:alpha val="100000"/>
                </a:srgbClr>
              </a:solidFill>
              <a:prstDash val="solid"/>
              <a:round/>
            </a:ln>
          </p:spPr>
          <p:txBody>
            <a:bodyPr/>
            <a:lstStyle/>
            <a:p/>
          </p:txBody>
        </p:sp>
        <p:sp>
          <p:nvSpPr>
            <p:cNvPr id="213" name="pl213"/>
            <p:cNvSpPr/>
            <p:nvPr/>
          </p:nvSpPr>
          <p:spPr>
            <a:xfrm>
              <a:off x="2414709" y="4178337"/>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14" name="tx214"/>
            <p:cNvSpPr/>
            <p:nvPr/>
          </p:nvSpPr>
          <p:spPr>
            <a:xfrm>
              <a:off x="2457886" y="39805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15" name="tx215"/>
            <p:cNvSpPr/>
            <p:nvPr/>
          </p:nvSpPr>
          <p:spPr>
            <a:xfrm>
              <a:off x="2649272" y="409641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16" name="tx216"/>
            <p:cNvSpPr/>
            <p:nvPr/>
          </p:nvSpPr>
          <p:spPr>
            <a:xfrm>
              <a:off x="2876778" y="39921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17" name="tx217"/>
            <p:cNvSpPr/>
            <p:nvPr/>
          </p:nvSpPr>
          <p:spPr>
            <a:xfrm>
              <a:off x="3086224" y="39573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18" name="tx218"/>
            <p:cNvSpPr/>
            <p:nvPr/>
          </p:nvSpPr>
          <p:spPr>
            <a:xfrm>
              <a:off x="3295670" y="39457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19" name="tx219"/>
            <p:cNvSpPr/>
            <p:nvPr/>
          </p:nvSpPr>
          <p:spPr>
            <a:xfrm>
              <a:off x="3505115" y="39921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0" name="tx220"/>
            <p:cNvSpPr/>
            <p:nvPr/>
          </p:nvSpPr>
          <p:spPr>
            <a:xfrm>
              <a:off x="3714561" y="39805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1" name="tx221"/>
            <p:cNvSpPr/>
            <p:nvPr/>
          </p:nvSpPr>
          <p:spPr>
            <a:xfrm>
              <a:off x="3924007" y="39689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2" name="rc222"/>
            <p:cNvSpPr/>
            <p:nvPr/>
          </p:nvSpPr>
          <p:spPr>
            <a:xfrm>
              <a:off x="2414709" y="4787209"/>
              <a:ext cx="1612733" cy="1019640"/>
            </a:xfrm>
            <a:prstGeom prst="rect">
              <a:avLst/>
            </a:prstGeom>
            <a:solidFill>
              <a:srgbClr val="EBEBEB">
                <a:alpha val="100000"/>
              </a:srgbClr>
            </a:solidFill>
          </p:spPr>
          <p:txBody>
            <a:bodyPr/>
            <a:lstStyle/>
            <a:p/>
          </p:txBody>
        </p:sp>
        <p:sp>
          <p:nvSpPr>
            <p:cNvPr id="223" name="pl223"/>
            <p:cNvSpPr/>
            <p:nvPr/>
          </p:nvSpPr>
          <p:spPr>
            <a:xfrm>
              <a:off x="2414709" y="562725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4" name="pl224"/>
            <p:cNvSpPr/>
            <p:nvPr/>
          </p:nvSpPr>
          <p:spPr>
            <a:xfrm>
              <a:off x="2414709" y="533758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5" name="pl225"/>
            <p:cNvSpPr/>
            <p:nvPr/>
          </p:nvSpPr>
          <p:spPr>
            <a:xfrm>
              <a:off x="2414709" y="504791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6" name="pl226"/>
            <p:cNvSpPr/>
            <p:nvPr/>
          </p:nvSpPr>
          <p:spPr>
            <a:xfrm>
              <a:off x="2414709" y="577208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7" name="pl227"/>
            <p:cNvSpPr/>
            <p:nvPr/>
          </p:nvSpPr>
          <p:spPr>
            <a:xfrm>
              <a:off x="2414709" y="548241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8" name="pl228"/>
            <p:cNvSpPr/>
            <p:nvPr/>
          </p:nvSpPr>
          <p:spPr>
            <a:xfrm>
              <a:off x="2414709" y="519274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9" name="pl229"/>
            <p:cNvSpPr/>
            <p:nvPr/>
          </p:nvSpPr>
          <p:spPr>
            <a:xfrm>
              <a:off x="2414709" y="490307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0" name="pl230"/>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2488015" y="5401311"/>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BEBEBE">
                  <a:alpha val="69803"/>
                </a:srgbClr>
              </a:solidFill>
              <a:prstDash val="solid"/>
              <a:round/>
            </a:ln>
          </p:spPr>
          <p:txBody>
            <a:bodyPr/>
            <a:lstStyle/>
            <a:p/>
          </p:txBody>
        </p:sp>
        <p:sp>
          <p:nvSpPr>
            <p:cNvPr id="239" name="pl239"/>
            <p:cNvSpPr/>
            <p:nvPr/>
          </p:nvSpPr>
          <p:spPr>
            <a:xfrm>
              <a:off x="2488015" y="5436071"/>
              <a:ext cx="1466121" cy="324430"/>
            </a:xfrm>
            <a:custGeom>
              <a:avLst/>
              <a:pathLst>
                <a:path w="1466121" h="324430">
                  <a:moveTo>
                    <a:pt x="0" y="324430"/>
                  </a:moveTo>
                  <a:lnTo>
                    <a:pt x="209445" y="34760"/>
                  </a:lnTo>
                  <a:lnTo>
                    <a:pt x="418891" y="57934"/>
                  </a:lnTo>
                  <a:lnTo>
                    <a:pt x="628337" y="69520"/>
                  </a:lnTo>
                  <a:lnTo>
                    <a:pt x="837783" y="0"/>
                  </a:lnTo>
                  <a:lnTo>
                    <a:pt x="1047229" y="81107"/>
                  </a:lnTo>
                  <a:lnTo>
                    <a:pt x="1256675" y="34760"/>
                  </a:lnTo>
                  <a:lnTo>
                    <a:pt x="1466121" y="34760"/>
                  </a:lnTo>
                </a:path>
              </a:pathLst>
            </a:custGeom>
            <a:ln w="40651" cap="flat">
              <a:solidFill>
                <a:srgbClr val="BEBEBE">
                  <a:alpha val="69803"/>
                </a:srgbClr>
              </a:solidFill>
              <a:prstDash val="solid"/>
              <a:round/>
            </a:ln>
          </p:spPr>
          <p:txBody>
            <a:bodyPr/>
            <a:lstStyle/>
            <a:p/>
          </p:txBody>
        </p:sp>
        <p:sp>
          <p:nvSpPr>
            <p:cNvPr id="240" name="pl240"/>
            <p:cNvSpPr/>
            <p:nvPr/>
          </p:nvSpPr>
          <p:spPr>
            <a:xfrm>
              <a:off x="2488015" y="5436071"/>
              <a:ext cx="1466121" cy="324430"/>
            </a:xfrm>
            <a:custGeom>
              <a:avLst/>
              <a:pathLst>
                <a:path w="1466121" h="324430">
                  <a:moveTo>
                    <a:pt x="0" y="324430"/>
                  </a:moveTo>
                  <a:lnTo>
                    <a:pt x="209445" y="34760"/>
                  </a:lnTo>
                  <a:lnTo>
                    <a:pt x="418891" y="57934"/>
                  </a:lnTo>
                  <a:lnTo>
                    <a:pt x="628337" y="69520"/>
                  </a:lnTo>
                  <a:lnTo>
                    <a:pt x="837783" y="0"/>
                  </a:lnTo>
                  <a:lnTo>
                    <a:pt x="1047229" y="81107"/>
                  </a:lnTo>
                  <a:lnTo>
                    <a:pt x="1256675" y="34760"/>
                  </a:lnTo>
                  <a:lnTo>
                    <a:pt x="1466121" y="34760"/>
                  </a:lnTo>
                </a:path>
              </a:pathLst>
            </a:custGeom>
            <a:ln w="35231" cap="flat">
              <a:solidFill>
                <a:srgbClr val="BEBEBE">
                  <a:alpha val="69803"/>
                </a:srgbClr>
              </a:solidFill>
              <a:prstDash val="solid"/>
              <a:round/>
            </a:ln>
          </p:spPr>
          <p:txBody>
            <a:bodyPr/>
            <a:lstStyle/>
            <a:p/>
          </p:txBody>
        </p:sp>
        <p:sp>
          <p:nvSpPr>
            <p:cNvPr id="241" name="pl241"/>
            <p:cNvSpPr/>
            <p:nvPr/>
          </p:nvSpPr>
          <p:spPr>
            <a:xfrm>
              <a:off x="2488015" y="5401311"/>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6B6B6B">
                  <a:alpha val="100000"/>
                </a:srgbClr>
              </a:solidFill>
              <a:prstDash val="solid"/>
              <a:round/>
            </a:ln>
          </p:spPr>
          <p:txBody>
            <a:bodyPr/>
            <a:lstStyle/>
            <a:p/>
          </p:txBody>
        </p:sp>
        <p:sp>
          <p:nvSpPr>
            <p:cNvPr id="242" name="pl242"/>
            <p:cNvSpPr/>
            <p:nvPr/>
          </p:nvSpPr>
          <p:spPr>
            <a:xfrm>
              <a:off x="2488015" y="5436071"/>
              <a:ext cx="1466121" cy="324430"/>
            </a:xfrm>
            <a:custGeom>
              <a:avLst/>
              <a:pathLst>
                <a:path w="1466121" h="324430">
                  <a:moveTo>
                    <a:pt x="0" y="324430"/>
                  </a:moveTo>
                  <a:lnTo>
                    <a:pt x="209445" y="34760"/>
                  </a:lnTo>
                  <a:lnTo>
                    <a:pt x="418891" y="57934"/>
                  </a:lnTo>
                  <a:lnTo>
                    <a:pt x="628337" y="69520"/>
                  </a:lnTo>
                  <a:lnTo>
                    <a:pt x="837783" y="0"/>
                  </a:lnTo>
                  <a:lnTo>
                    <a:pt x="1047229" y="81107"/>
                  </a:lnTo>
                  <a:lnTo>
                    <a:pt x="1256675" y="34760"/>
                  </a:lnTo>
                  <a:lnTo>
                    <a:pt x="1466121" y="34760"/>
                  </a:lnTo>
                </a:path>
              </a:pathLst>
            </a:custGeom>
            <a:ln w="40651" cap="flat">
              <a:solidFill>
                <a:srgbClr val="000000">
                  <a:alpha val="100000"/>
                </a:srgbClr>
              </a:solidFill>
              <a:prstDash val="solid"/>
              <a:round/>
            </a:ln>
          </p:spPr>
          <p:txBody>
            <a:bodyPr/>
            <a:lstStyle/>
            <a:p/>
          </p:txBody>
        </p:sp>
        <p:sp>
          <p:nvSpPr>
            <p:cNvPr id="243" name="pl243"/>
            <p:cNvSpPr/>
            <p:nvPr/>
          </p:nvSpPr>
          <p:spPr>
            <a:xfrm>
              <a:off x="2488015" y="5436071"/>
              <a:ext cx="1466121" cy="324430"/>
            </a:xfrm>
            <a:custGeom>
              <a:avLst/>
              <a:pathLst>
                <a:path w="1466121" h="324430">
                  <a:moveTo>
                    <a:pt x="0" y="324430"/>
                  </a:moveTo>
                  <a:lnTo>
                    <a:pt x="209445" y="34760"/>
                  </a:lnTo>
                  <a:lnTo>
                    <a:pt x="418891" y="57934"/>
                  </a:lnTo>
                  <a:lnTo>
                    <a:pt x="628337" y="69520"/>
                  </a:lnTo>
                  <a:lnTo>
                    <a:pt x="837783" y="0"/>
                  </a:lnTo>
                  <a:lnTo>
                    <a:pt x="1047229" y="81107"/>
                  </a:lnTo>
                  <a:lnTo>
                    <a:pt x="1256675" y="34760"/>
                  </a:lnTo>
                  <a:lnTo>
                    <a:pt x="1466121" y="34760"/>
                  </a:lnTo>
                </a:path>
              </a:pathLst>
            </a:custGeom>
            <a:ln w="35231" cap="flat">
              <a:solidFill>
                <a:srgbClr val="F26A21">
                  <a:alpha val="100000"/>
                </a:srgbClr>
              </a:solidFill>
              <a:prstDash val="solid"/>
              <a:round/>
            </a:ln>
          </p:spPr>
          <p:txBody>
            <a:bodyPr/>
            <a:lstStyle/>
            <a:p/>
          </p:txBody>
        </p:sp>
        <p:sp>
          <p:nvSpPr>
            <p:cNvPr id="244" name="pl244"/>
            <p:cNvSpPr/>
            <p:nvPr/>
          </p:nvSpPr>
          <p:spPr>
            <a:xfrm>
              <a:off x="2414709" y="548241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45" name="tx245"/>
            <p:cNvSpPr/>
            <p:nvPr/>
          </p:nvSpPr>
          <p:spPr>
            <a:xfrm>
              <a:off x="2409697" y="559747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246" name="tx246"/>
            <p:cNvSpPr/>
            <p:nvPr/>
          </p:nvSpPr>
          <p:spPr>
            <a:xfrm>
              <a:off x="2667332" y="53078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47" name="tx247"/>
            <p:cNvSpPr/>
            <p:nvPr/>
          </p:nvSpPr>
          <p:spPr>
            <a:xfrm>
              <a:off x="2858718" y="53309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48" name="tx248"/>
            <p:cNvSpPr/>
            <p:nvPr/>
          </p:nvSpPr>
          <p:spPr>
            <a:xfrm>
              <a:off x="3068164" y="53425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49" name="tx249"/>
            <p:cNvSpPr/>
            <p:nvPr/>
          </p:nvSpPr>
          <p:spPr>
            <a:xfrm>
              <a:off x="3295670" y="52730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50" name="tx250"/>
            <p:cNvSpPr/>
            <p:nvPr/>
          </p:nvSpPr>
          <p:spPr>
            <a:xfrm>
              <a:off x="3487056" y="535415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1" name="tx251"/>
            <p:cNvSpPr/>
            <p:nvPr/>
          </p:nvSpPr>
          <p:spPr>
            <a:xfrm>
              <a:off x="3714561" y="53078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52" name="tx252"/>
            <p:cNvSpPr/>
            <p:nvPr/>
          </p:nvSpPr>
          <p:spPr>
            <a:xfrm>
              <a:off x="3924007" y="53078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53" name="rc253"/>
            <p:cNvSpPr/>
            <p:nvPr/>
          </p:nvSpPr>
          <p:spPr>
            <a:xfrm>
              <a:off x="4097032" y="874964"/>
              <a:ext cx="1612733" cy="1019640"/>
            </a:xfrm>
            <a:prstGeom prst="rect">
              <a:avLst/>
            </a:prstGeom>
            <a:solidFill>
              <a:srgbClr val="EBEBEB">
                <a:alpha val="100000"/>
              </a:srgbClr>
            </a:solidFill>
          </p:spPr>
          <p:txBody>
            <a:bodyPr/>
            <a:lstStyle/>
            <a:p/>
          </p:txBody>
        </p:sp>
        <p:sp>
          <p:nvSpPr>
            <p:cNvPr id="254" name="pl254"/>
            <p:cNvSpPr/>
            <p:nvPr/>
          </p:nvSpPr>
          <p:spPr>
            <a:xfrm>
              <a:off x="4097032" y="17150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5" name="pl255"/>
            <p:cNvSpPr/>
            <p:nvPr/>
          </p:nvSpPr>
          <p:spPr>
            <a:xfrm>
              <a:off x="4097032" y="142533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6" name="pl256"/>
            <p:cNvSpPr/>
            <p:nvPr/>
          </p:nvSpPr>
          <p:spPr>
            <a:xfrm>
              <a:off x="4097032" y="113566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7" name="pl257"/>
            <p:cNvSpPr/>
            <p:nvPr/>
          </p:nvSpPr>
          <p:spPr>
            <a:xfrm>
              <a:off x="4097032" y="185984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8" name="pl258"/>
            <p:cNvSpPr/>
            <p:nvPr/>
          </p:nvSpPr>
          <p:spPr>
            <a:xfrm>
              <a:off x="4097032" y="157017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9" name="pl259"/>
            <p:cNvSpPr/>
            <p:nvPr/>
          </p:nvSpPr>
          <p:spPr>
            <a:xfrm>
              <a:off x="4097032" y="12805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0" name="pl260"/>
            <p:cNvSpPr/>
            <p:nvPr/>
          </p:nvSpPr>
          <p:spPr>
            <a:xfrm>
              <a:off x="4097032" y="99083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1" name="pl261"/>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2" name="pl262"/>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4170338" y="1489065"/>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BEBEBE">
                  <a:alpha val="69803"/>
                </a:srgbClr>
              </a:solidFill>
              <a:prstDash val="solid"/>
              <a:round/>
            </a:ln>
          </p:spPr>
          <p:txBody>
            <a:bodyPr/>
            <a:lstStyle/>
            <a:p/>
          </p:txBody>
        </p:sp>
        <p:sp>
          <p:nvSpPr>
            <p:cNvPr id="270" name="pl270"/>
            <p:cNvSpPr/>
            <p:nvPr/>
          </p:nvSpPr>
          <p:spPr>
            <a:xfrm>
              <a:off x="4170338" y="1512239"/>
              <a:ext cx="1466121" cy="162215"/>
            </a:xfrm>
            <a:custGeom>
              <a:avLst/>
              <a:pathLst>
                <a:path w="1466121" h="162215">
                  <a:moveTo>
                    <a:pt x="0" y="23173"/>
                  </a:moveTo>
                  <a:lnTo>
                    <a:pt x="209445" y="69520"/>
                  </a:lnTo>
                  <a:lnTo>
                    <a:pt x="418891" y="0"/>
                  </a:lnTo>
                  <a:lnTo>
                    <a:pt x="628337" y="115868"/>
                  </a:lnTo>
                  <a:lnTo>
                    <a:pt x="837783" y="162215"/>
                  </a:lnTo>
                  <a:lnTo>
                    <a:pt x="1047229" y="162215"/>
                  </a:lnTo>
                  <a:lnTo>
                    <a:pt x="1256675" y="162215"/>
                  </a:lnTo>
                  <a:lnTo>
                    <a:pt x="1466121" y="162215"/>
                  </a:lnTo>
                </a:path>
              </a:pathLst>
            </a:custGeom>
            <a:ln w="40651" cap="flat">
              <a:solidFill>
                <a:srgbClr val="BEBEBE">
                  <a:alpha val="69803"/>
                </a:srgbClr>
              </a:solidFill>
              <a:prstDash val="solid"/>
              <a:round/>
            </a:ln>
          </p:spPr>
          <p:txBody>
            <a:bodyPr/>
            <a:lstStyle/>
            <a:p/>
          </p:txBody>
        </p:sp>
        <p:sp>
          <p:nvSpPr>
            <p:cNvPr id="271" name="pl271"/>
            <p:cNvSpPr/>
            <p:nvPr/>
          </p:nvSpPr>
          <p:spPr>
            <a:xfrm>
              <a:off x="4170338" y="1512239"/>
              <a:ext cx="1466121" cy="162215"/>
            </a:xfrm>
            <a:custGeom>
              <a:avLst/>
              <a:pathLst>
                <a:path w="1466121" h="162215">
                  <a:moveTo>
                    <a:pt x="0" y="23173"/>
                  </a:moveTo>
                  <a:lnTo>
                    <a:pt x="209445" y="69520"/>
                  </a:lnTo>
                  <a:lnTo>
                    <a:pt x="418891" y="0"/>
                  </a:lnTo>
                  <a:lnTo>
                    <a:pt x="628337" y="115868"/>
                  </a:lnTo>
                  <a:lnTo>
                    <a:pt x="837783" y="162215"/>
                  </a:lnTo>
                  <a:lnTo>
                    <a:pt x="1047229" y="162215"/>
                  </a:lnTo>
                  <a:lnTo>
                    <a:pt x="1256675" y="162215"/>
                  </a:lnTo>
                  <a:lnTo>
                    <a:pt x="1466121" y="162215"/>
                  </a:lnTo>
                </a:path>
              </a:pathLst>
            </a:custGeom>
            <a:ln w="35231" cap="flat">
              <a:solidFill>
                <a:srgbClr val="BEBEBE">
                  <a:alpha val="69803"/>
                </a:srgbClr>
              </a:solidFill>
              <a:prstDash val="solid"/>
              <a:round/>
            </a:ln>
          </p:spPr>
          <p:txBody>
            <a:bodyPr/>
            <a:lstStyle/>
            <a:p/>
          </p:txBody>
        </p:sp>
        <p:sp>
          <p:nvSpPr>
            <p:cNvPr id="272" name="pl272"/>
            <p:cNvSpPr/>
            <p:nvPr/>
          </p:nvSpPr>
          <p:spPr>
            <a:xfrm>
              <a:off x="4170338" y="1489065"/>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6B6B6B">
                  <a:alpha val="100000"/>
                </a:srgbClr>
              </a:solidFill>
              <a:prstDash val="solid"/>
              <a:round/>
            </a:ln>
          </p:spPr>
          <p:txBody>
            <a:bodyPr/>
            <a:lstStyle/>
            <a:p/>
          </p:txBody>
        </p:sp>
        <p:sp>
          <p:nvSpPr>
            <p:cNvPr id="273" name="pl273"/>
            <p:cNvSpPr/>
            <p:nvPr/>
          </p:nvSpPr>
          <p:spPr>
            <a:xfrm>
              <a:off x="4170338" y="1512239"/>
              <a:ext cx="1466121" cy="162215"/>
            </a:xfrm>
            <a:custGeom>
              <a:avLst/>
              <a:pathLst>
                <a:path w="1466121" h="162215">
                  <a:moveTo>
                    <a:pt x="0" y="23173"/>
                  </a:moveTo>
                  <a:lnTo>
                    <a:pt x="209445" y="69520"/>
                  </a:lnTo>
                  <a:lnTo>
                    <a:pt x="418891" y="0"/>
                  </a:lnTo>
                  <a:lnTo>
                    <a:pt x="628337" y="115868"/>
                  </a:lnTo>
                  <a:lnTo>
                    <a:pt x="837783" y="162215"/>
                  </a:lnTo>
                  <a:lnTo>
                    <a:pt x="1047229" y="162215"/>
                  </a:lnTo>
                  <a:lnTo>
                    <a:pt x="1256675" y="162215"/>
                  </a:lnTo>
                  <a:lnTo>
                    <a:pt x="1466121" y="162215"/>
                  </a:lnTo>
                </a:path>
              </a:pathLst>
            </a:custGeom>
            <a:ln w="40651" cap="flat">
              <a:solidFill>
                <a:srgbClr val="000000">
                  <a:alpha val="100000"/>
                </a:srgbClr>
              </a:solidFill>
              <a:prstDash val="solid"/>
              <a:round/>
            </a:ln>
          </p:spPr>
          <p:txBody>
            <a:bodyPr/>
            <a:lstStyle/>
            <a:p/>
          </p:txBody>
        </p:sp>
        <p:sp>
          <p:nvSpPr>
            <p:cNvPr id="274" name="pl274"/>
            <p:cNvSpPr/>
            <p:nvPr/>
          </p:nvSpPr>
          <p:spPr>
            <a:xfrm>
              <a:off x="4170338" y="1512239"/>
              <a:ext cx="1466121" cy="162215"/>
            </a:xfrm>
            <a:custGeom>
              <a:avLst/>
              <a:pathLst>
                <a:path w="1466121" h="162215">
                  <a:moveTo>
                    <a:pt x="0" y="23173"/>
                  </a:moveTo>
                  <a:lnTo>
                    <a:pt x="209445" y="69520"/>
                  </a:lnTo>
                  <a:lnTo>
                    <a:pt x="418891" y="0"/>
                  </a:lnTo>
                  <a:lnTo>
                    <a:pt x="628337" y="115868"/>
                  </a:lnTo>
                  <a:lnTo>
                    <a:pt x="837783" y="162215"/>
                  </a:lnTo>
                  <a:lnTo>
                    <a:pt x="1047229" y="162215"/>
                  </a:lnTo>
                  <a:lnTo>
                    <a:pt x="1256675" y="162215"/>
                  </a:lnTo>
                  <a:lnTo>
                    <a:pt x="1466121" y="162215"/>
                  </a:lnTo>
                </a:path>
              </a:pathLst>
            </a:custGeom>
            <a:ln w="35231" cap="flat">
              <a:solidFill>
                <a:srgbClr val="F26A21">
                  <a:alpha val="100000"/>
                </a:srgbClr>
              </a:solidFill>
              <a:prstDash val="solid"/>
              <a:round/>
            </a:ln>
          </p:spPr>
          <p:txBody>
            <a:bodyPr/>
            <a:lstStyle/>
            <a:p/>
          </p:txBody>
        </p:sp>
        <p:sp>
          <p:nvSpPr>
            <p:cNvPr id="275" name="pl275"/>
            <p:cNvSpPr/>
            <p:nvPr/>
          </p:nvSpPr>
          <p:spPr>
            <a:xfrm>
              <a:off x="4097032" y="157017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76" name="tx276"/>
            <p:cNvSpPr/>
            <p:nvPr/>
          </p:nvSpPr>
          <p:spPr>
            <a:xfrm>
              <a:off x="4140208" y="13723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77" name="tx277"/>
            <p:cNvSpPr/>
            <p:nvPr/>
          </p:nvSpPr>
          <p:spPr>
            <a:xfrm>
              <a:off x="4331595" y="141873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78" name="tx278"/>
            <p:cNvSpPr/>
            <p:nvPr/>
          </p:nvSpPr>
          <p:spPr>
            <a:xfrm>
              <a:off x="4559100" y="13492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79" name="tx279"/>
            <p:cNvSpPr/>
            <p:nvPr/>
          </p:nvSpPr>
          <p:spPr>
            <a:xfrm>
              <a:off x="4750487" y="146507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80" name="tx280"/>
            <p:cNvSpPr/>
            <p:nvPr/>
          </p:nvSpPr>
          <p:spPr>
            <a:xfrm>
              <a:off x="4959933" y="15114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81" name="tx281"/>
            <p:cNvSpPr/>
            <p:nvPr/>
          </p:nvSpPr>
          <p:spPr>
            <a:xfrm>
              <a:off x="5169379" y="15114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82" name="tx282"/>
            <p:cNvSpPr/>
            <p:nvPr/>
          </p:nvSpPr>
          <p:spPr>
            <a:xfrm>
              <a:off x="5378824" y="15114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83" name="tx283"/>
            <p:cNvSpPr/>
            <p:nvPr/>
          </p:nvSpPr>
          <p:spPr>
            <a:xfrm>
              <a:off x="5588270" y="15114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84" name="rc284"/>
            <p:cNvSpPr/>
            <p:nvPr/>
          </p:nvSpPr>
          <p:spPr>
            <a:xfrm>
              <a:off x="4097032" y="2179046"/>
              <a:ext cx="1612733" cy="1019640"/>
            </a:xfrm>
            <a:prstGeom prst="rect">
              <a:avLst/>
            </a:prstGeom>
            <a:solidFill>
              <a:srgbClr val="EBEBEB">
                <a:alpha val="100000"/>
              </a:srgbClr>
            </a:solidFill>
          </p:spPr>
          <p:txBody>
            <a:bodyPr/>
            <a:lstStyle/>
            <a:p/>
          </p:txBody>
        </p:sp>
        <p:sp>
          <p:nvSpPr>
            <p:cNvPr id="285" name="pl285"/>
            <p:cNvSpPr/>
            <p:nvPr/>
          </p:nvSpPr>
          <p:spPr>
            <a:xfrm>
              <a:off x="4097032" y="30190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6" name="pl286"/>
            <p:cNvSpPr/>
            <p:nvPr/>
          </p:nvSpPr>
          <p:spPr>
            <a:xfrm>
              <a:off x="4097032" y="272942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7" name="pl287"/>
            <p:cNvSpPr/>
            <p:nvPr/>
          </p:nvSpPr>
          <p:spPr>
            <a:xfrm>
              <a:off x="4097032" y="243974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8" name="pl288"/>
            <p:cNvSpPr/>
            <p:nvPr/>
          </p:nvSpPr>
          <p:spPr>
            <a:xfrm>
              <a:off x="4097032" y="316392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89" name="pl289"/>
            <p:cNvSpPr/>
            <p:nvPr/>
          </p:nvSpPr>
          <p:spPr>
            <a:xfrm>
              <a:off x="4097032" y="287425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0" name="pl290"/>
            <p:cNvSpPr/>
            <p:nvPr/>
          </p:nvSpPr>
          <p:spPr>
            <a:xfrm>
              <a:off x="4097032" y="258458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1" name="pl291"/>
            <p:cNvSpPr/>
            <p:nvPr/>
          </p:nvSpPr>
          <p:spPr>
            <a:xfrm>
              <a:off x="4097032" y="229491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2" name="pl29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4170338" y="2793147"/>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BEBEBE">
                  <a:alpha val="69803"/>
                </a:srgbClr>
              </a:solidFill>
              <a:prstDash val="solid"/>
              <a:round/>
            </a:ln>
          </p:spPr>
          <p:txBody>
            <a:bodyPr/>
            <a:lstStyle/>
            <a:p/>
          </p:txBody>
        </p:sp>
        <p:sp>
          <p:nvSpPr>
            <p:cNvPr id="301" name="pl301"/>
            <p:cNvSpPr/>
            <p:nvPr/>
          </p:nvSpPr>
          <p:spPr>
            <a:xfrm>
              <a:off x="4170338" y="2839494"/>
              <a:ext cx="1466121" cy="34760"/>
            </a:xfrm>
            <a:custGeom>
              <a:avLst/>
              <a:pathLst>
                <a:path w="1466121" h="34760">
                  <a:moveTo>
                    <a:pt x="0" y="23173"/>
                  </a:moveTo>
                  <a:lnTo>
                    <a:pt x="209445" y="23173"/>
                  </a:lnTo>
                  <a:lnTo>
                    <a:pt x="418891" y="23173"/>
                  </a:lnTo>
                  <a:lnTo>
                    <a:pt x="628337" y="0"/>
                  </a:lnTo>
                  <a:lnTo>
                    <a:pt x="837783" y="11586"/>
                  </a:lnTo>
                  <a:lnTo>
                    <a:pt x="1047229" y="23173"/>
                  </a:lnTo>
                  <a:lnTo>
                    <a:pt x="1256675" y="34760"/>
                  </a:lnTo>
                  <a:lnTo>
                    <a:pt x="1466121" y="34760"/>
                  </a:lnTo>
                </a:path>
              </a:pathLst>
            </a:custGeom>
            <a:ln w="40651" cap="flat">
              <a:solidFill>
                <a:srgbClr val="BEBEBE">
                  <a:alpha val="69803"/>
                </a:srgbClr>
              </a:solidFill>
              <a:prstDash val="solid"/>
              <a:round/>
            </a:ln>
          </p:spPr>
          <p:txBody>
            <a:bodyPr/>
            <a:lstStyle/>
            <a:p/>
          </p:txBody>
        </p:sp>
        <p:sp>
          <p:nvSpPr>
            <p:cNvPr id="302" name="pl302"/>
            <p:cNvSpPr/>
            <p:nvPr/>
          </p:nvSpPr>
          <p:spPr>
            <a:xfrm>
              <a:off x="4170338" y="2839494"/>
              <a:ext cx="1466121" cy="34760"/>
            </a:xfrm>
            <a:custGeom>
              <a:avLst/>
              <a:pathLst>
                <a:path w="1466121" h="34760">
                  <a:moveTo>
                    <a:pt x="0" y="23173"/>
                  </a:moveTo>
                  <a:lnTo>
                    <a:pt x="209445" y="23173"/>
                  </a:lnTo>
                  <a:lnTo>
                    <a:pt x="418891" y="23173"/>
                  </a:lnTo>
                  <a:lnTo>
                    <a:pt x="628337" y="0"/>
                  </a:lnTo>
                  <a:lnTo>
                    <a:pt x="837783" y="11586"/>
                  </a:lnTo>
                  <a:lnTo>
                    <a:pt x="1047229" y="23173"/>
                  </a:lnTo>
                  <a:lnTo>
                    <a:pt x="1256675" y="34760"/>
                  </a:lnTo>
                  <a:lnTo>
                    <a:pt x="1466121" y="34760"/>
                  </a:lnTo>
                </a:path>
              </a:pathLst>
            </a:custGeom>
            <a:ln w="35231" cap="flat">
              <a:solidFill>
                <a:srgbClr val="BEBEBE">
                  <a:alpha val="69803"/>
                </a:srgbClr>
              </a:solidFill>
              <a:prstDash val="solid"/>
              <a:round/>
            </a:ln>
          </p:spPr>
          <p:txBody>
            <a:bodyPr/>
            <a:lstStyle/>
            <a:p/>
          </p:txBody>
        </p:sp>
        <p:sp>
          <p:nvSpPr>
            <p:cNvPr id="303" name="pl303"/>
            <p:cNvSpPr/>
            <p:nvPr/>
          </p:nvSpPr>
          <p:spPr>
            <a:xfrm>
              <a:off x="4170338" y="2793147"/>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6B6B6B">
                  <a:alpha val="100000"/>
                </a:srgbClr>
              </a:solidFill>
              <a:prstDash val="solid"/>
              <a:round/>
            </a:ln>
          </p:spPr>
          <p:txBody>
            <a:bodyPr/>
            <a:lstStyle/>
            <a:p/>
          </p:txBody>
        </p:sp>
        <p:sp>
          <p:nvSpPr>
            <p:cNvPr id="304" name="pl304"/>
            <p:cNvSpPr/>
            <p:nvPr/>
          </p:nvSpPr>
          <p:spPr>
            <a:xfrm>
              <a:off x="4170338" y="2839494"/>
              <a:ext cx="1466121" cy="34760"/>
            </a:xfrm>
            <a:custGeom>
              <a:avLst/>
              <a:pathLst>
                <a:path w="1466121" h="34760">
                  <a:moveTo>
                    <a:pt x="0" y="23173"/>
                  </a:moveTo>
                  <a:lnTo>
                    <a:pt x="209445" y="23173"/>
                  </a:lnTo>
                  <a:lnTo>
                    <a:pt x="418891" y="23173"/>
                  </a:lnTo>
                  <a:lnTo>
                    <a:pt x="628337" y="0"/>
                  </a:lnTo>
                  <a:lnTo>
                    <a:pt x="837783" y="11586"/>
                  </a:lnTo>
                  <a:lnTo>
                    <a:pt x="1047229" y="23173"/>
                  </a:lnTo>
                  <a:lnTo>
                    <a:pt x="1256675" y="34760"/>
                  </a:lnTo>
                  <a:lnTo>
                    <a:pt x="1466121" y="34760"/>
                  </a:lnTo>
                </a:path>
              </a:pathLst>
            </a:custGeom>
            <a:ln w="40651" cap="flat">
              <a:solidFill>
                <a:srgbClr val="000000">
                  <a:alpha val="100000"/>
                </a:srgbClr>
              </a:solidFill>
              <a:prstDash val="solid"/>
              <a:round/>
            </a:ln>
          </p:spPr>
          <p:txBody>
            <a:bodyPr/>
            <a:lstStyle/>
            <a:p/>
          </p:txBody>
        </p:sp>
        <p:sp>
          <p:nvSpPr>
            <p:cNvPr id="305" name="pl305"/>
            <p:cNvSpPr/>
            <p:nvPr/>
          </p:nvSpPr>
          <p:spPr>
            <a:xfrm>
              <a:off x="4170338" y="2839494"/>
              <a:ext cx="1466121" cy="34760"/>
            </a:xfrm>
            <a:custGeom>
              <a:avLst/>
              <a:pathLst>
                <a:path w="1466121" h="34760">
                  <a:moveTo>
                    <a:pt x="0" y="23173"/>
                  </a:moveTo>
                  <a:lnTo>
                    <a:pt x="209445" y="23173"/>
                  </a:lnTo>
                  <a:lnTo>
                    <a:pt x="418891" y="23173"/>
                  </a:lnTo>
                  <a:lnTo>
                    <a:pt x="628337" y="0"/>
                  </a:lnTo>
                  <a:lnTo>
                    <a:pt x="837783" y="11586"/>
                  </a:lnTo>
                  <a:lnTo>
                    <a:pt x="1047229" y="23173"/>
                  </a:lnTo>
                  <a:lnTo>
                    <a:pt x="1256675" y="34760"/>
                  </a:lnTo>
                  <a:lnTo>
                    <a:pt x="1466121" y="34760"/>
                  </a:lnTo>
                </a:path>
              </a:pathLst>
            </a:custGeom>
            <a:ln w="35231" cap="flat">
              <a:solidFill>
                <a:srgbClr val="F26A21">
                  <a:alpha val="100000"/>
                </a:srgbClr>
              </a:solidFill>
              <a:prstDash val="solid"/>
              <a:round/>
            </a:ln>
          </p:spPr>
          <p:txBody>
            <a:bodyPr/>
            <a:lstStyle/>
            <a:p/>
          </p:txBody>
        </p:sp>
        <p:sp>
          <p:nvSpPr>
            <p:cNvPr id="306" name="pl306"/>
            <p:cNvSpPr/>
            <p:nvPr/>
          </p:nvSpPr>
          <p:spPr>
            <a:xfrm>
              <a:off x="4097032" y="287425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07" name="tx307"/>
            <p:cNvSpPr/>
            <p:nvPr/>
          </p:nvSpPr>
          <p:spPr>
            <a:xfrm>
              <a:off x="4140208" y="26996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8" name="tx308"/>
            <p:cNvSpPr/>
            <p:nvPr/>
          </p:nvSpPr>
          <p:spPr>
            <a:xfrm>
              <a:off x="4349654" y="26996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9" name="tx309"/>
            <p:cNvSpPr/>
            <p:nvPr/>
          </p:nvSpPr>
          <p:spPr>
            <a:xfrm>
              <a:off x="4559100" y="26996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0" name="tx310"/>
            <p:cNvSpPr/>
            <p:nvPr/>
          </p:nvSpPr>
          <p:spPr>
            <a:xfrm>
              <a:off x="4768546" y="26764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1" name="tx311"/>
            <p:cNvSpPr/>
            <p:nvPr/>
          </p:nvSpPr>
          <p:spPr>
            <a:xfrm>
              <a:off x="4977992" y="26880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12" name="tx312"/>
            <p:cNvSpPr/>
            <p:nvPr/>
          </p:nvSpPr>
          <p:spPr>
            <a:xfrm>
              <a:off x="5187438" y="26996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3" name="tx313"/>
            <p:cNvSpPr/>
            <p:nvPr/>
          </p:nvSpPr>
          <p:spPr>
            <a:xfrm>
              <a:off x="5396884" y="27112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4" name="tx314"/>
            <p:cNvSpPr/>
            <p:nvPr/>
          </p:nvSpPr>
          <p:spPr>
            <a:xfrm>
              <a:off x="5606330" y="27112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5" name="rc315"/>
            <p:cNvSpPr/>
            <p:nvPr/>
          </p:nvSpPr>
          <p:spPr>
            <a:xfrm>
              <a:off x="4097032" y="3483127"/>
              <a:ext cx="1612733" cy="1019640"/>
            </a:xfrm>
            <a:prstGeom prst="rect">
              <a:avLst/>
            </a:prstGeom>
            <a:solidFill>
              <a:srgbClr val="EBEBEB">
                <a:alpha val="100000"/>
              </a:srgbClr>
            </a:solidFill>
          </p:spPr>
          <p:txBody>
            <a:bodyPr/>
            <a:lstStyle/>
            <a:p/>
          </p:txBody>
        </p:sp>
        <p:sp>
          <p:nvSpPr>
            <p:cNvPr id="316" name="pl316"/>
            <p:cNvSpPr/>
            <p:nvPr/>
          </p:nvSpPr>
          <p:spPr>
            <a:xfrm>
              <a:off x="4097032" y="43231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7" name="pl317"/>
            <p:cNvSpPr/>
            <p:nvPr/>
          </p:nvSpPr>
          <p:spPr>
            <a:xfrm>
              <a:off x="4097032" y="40335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8" name="pl318"/>
            <p:cNvSpPr/>
            <p:nvPr/>
          </p:nvSpPr>
          <p:spPr>
            <a:xfrm>
              <a:off x="4097032" y="374383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9" name="pl319"/>
            <p:cNvSpPr/>
            <p:nvPr/>
          </p:nvSpPr>
          <p:spPr>
            <a:xfrm>
              <a:off x="4097032" y="446800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0" name="pl320"/>
            <p:cNvSpPr/>
            <p:nvPr/>
          </p:nvSpPr>
          <p:spPr>
            <a:xfrm>
              <a:off x="4097032" y="417833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1" name="pl321"/>
            <p:cNvSpPr/>
            <p:nvPr/>
          </p:nvSpPr>
          <p:spPr>
            <a:xfrm>
              <a:off x="4097032" y="388866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2" name="pl322"/>
            <p:cNvSpPr/>
            <p:nvPr/>
          </p:nvSpPr>
          <p:spPr>
            <a:xfrm>
              <a:off x="4097032" y="359899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3" name="pl323"/>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170338" y="4097229"/>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BEBEBE">
                  <a:alpha val="69803"/>
                </a:srgbClr>
              </a:solidFill>
              <a:prstDash val="solid"/>
              <a:round/>
            </a:ln>
          </p:spPr>
          <p:txBody>
            <a:bodyPr/>
            <a:lstStyle/>
            <a:p/>
          </p:txBody>
        </p:sp>
        <p:sp>
          <p:nvSpPr>
            <p:cNvPr id="332" name="pl332"/>
            <p:cNvSpPr/>
            <p:nvPr/>
          </p:nvSpPr>
          <p:spPr>
            <a:xfrm>
              <a:off x="4170338" y="4143576"/>
              <a:ext cx="1466121" cy="34760"/>
            </a:xfrm>
            <a:custGeom>
              <a:avLst/>
              <a:pathLst>
                <a:path w="1466121" h="34760">
                  <a:moveTo>
                    <a:pt x="0" y="34760"/>
                  </a:moveTo>
                  <a:lnTo>
                    <a:pt x="209445" y="23173"/>
                  </a:lnTo>
                  <a:lnTo>
                    <a:pt x="418891" y="23173"/>
                  </a:lnTo>
                  <a:lnTo>
                    <a:pt x="628337" y="11586"/>
                  </a:lnTo>
                  <a:lnTo>
                    <a:pt x="837783" y="0"/>
                  </a:lnTo>
                  <a:lnTo>
                    <a:pt x="1047229" y="11586"/>
                  </a:lnTo>
                  <a:lnTo>
                    <a:pt x="1256675" y="23173"/>
                  </a:lnTo>
                  <a:lnTo>
                    <a:pt x="1466121" y="34760"/>
                  </a:lnTo>
                </a:path>
              </a:pathLst>
            </a:custGeom>
            <a:ln w="40651" cap="flat">
              <a:solidFill>
                <a:srgbClr val="BEBEBE">
                  <a:alpha val="69803"/>
                </a:srgbClr>
              </a:solidFill>
              <a:prstDash val="solid"/>
              <a:round/>
            </a:ln>
          </p:spPr>
          <p:txBody>
            <a:bodyPr/>
            <a:lstStyle/>
            <a:p/>
          </p:txBody>
        </p:sp>
        <p:sp>
          <p:nvSpPr>
            <p:cNvPr id="333" name="pl333"/>
            <p:cNvSpPr/>
            <p:nvPr/>
          </p:nvSpPr>
          <p:spPr>
            <a:xfrm>
              <a:off x="4170338" y="4143576"/>
              <a:ext cx="1466121" cy="34760"/>
            </a:xfrm>
            <a:custGeom>
              <a:avLst/>
              <a:pathLst>
                <a:path w="1466121" h="34760">
                  <a:moveTo>
                    <a:pt x="0" y="34760"/>
                  </a:moveTo>
                  <a:lnTo>
                    <a:pt x="209445" y="23173"/>
                  </a:lnTo>
                  <a:lnTo>
                    <a:pt x="418891" y="23173"/>
                  </a:lnTo>
                  <a:lnTo>
                    <a:pt x="628337" y="11586"/>
                  </a:lnTo>
                  <a:lnTo>
                    <a:pt x="837783" y="0"/>
                  </a:lnTo>
                  <a:lnTo>
                    <a:pt x="1047229" y="11586"/>
                  </a:lnTo>
                  <a:lnTo>
                    <a:pt x="1256675" y="23173"/>
                  </a:lnTo>
                  <a:lnTo>
                    <a:pt x="1466121" y="34760"/>
                  </a:lnTo>
                </a:path>
              </a:pathLst>
            </a:custGeom>
            <a:ln w="35231" cap="flat">
              <a:solidFill>
                <a:srgbClr val="BEBEBE">
                  <a:alpha val="69803"/>
                </a:srgbClr>
              </a:solidFill>
              <a:prstDash val="solid"/>
              <a:round/>
            </a:ln>
          </p:spPr>
          <p:txBody>
            <a:bodyPr/>
            <a:lstStyle/>
            <a:p/>
          </p:txBody>
        </p:sp>
        <p:sp>
          <p:nvSpPr>
            <p:cNvPr id="334" name="pl334"/>
            <p:cNvSpPr/>
            <p:nvPr/>
          </p:nvSpPr>
          <p:spPr>
            <a:xfrm>
              <a:off x="4170338" y="4097229"/>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6B6B6B">
                  <a:alpha val="100000"/>
                </a:srgbClr>
              </a:solidFill>
              <a:prstDash val="solid"/>
              <a:round/>
            </a:ln>
          </p:spPr>
          <p:txBody>
            <a:bodyPr/>
            <a:lstStyle/>
            <a:p/>
          </p:txBody>
        </p:sp>
        <p:sp>
          <p:nvSpPr>
            <p:cNvPr id="335" name="pl335"/>
            <p:cNvSpPr/>
            <p:nvPr/>
          </p:nvSpPr>
          <p:spPr>
            <a:xfrm>
              <a:off x="4170338" y="4143576"/>
              <a:ext cx="1466121" cy="34760"/>
            </a:xfrm>
            <a:custGeom>
              <a:avLst/>
              <a:pathLst>
                <a:path w="1466121" h="34760">
                  <a:moveTo>
                    <a:pt x="0" y="34760"/>
                  </a:moveTo>
                  <a:lnTo>
                    <a:pt x="209445" y="23173"/>
                  </a:lnTo>
                  <a:lnTo>
                    <a:pt x="418891" y="23173"/>
                  </a:lnTo>
                  <a:lnTo>
                    <a:pt x="628337" y="11586"/>
                  </a:lnTo>
                  <a:lnTo>
                    <a:pt x="837783" y="0"/>
                  </a:lnTo>
                  <a:lnTo>
                    <a:pt x="1047229" y="11586"/>
                  </a:lnTo>
                  <a:lnTo>
                    <a:pt x="1256675" y="23173"/>
                  </a:lnTo>
                  <a:lnTo>
                    <a:pt x="1466121" y="34760"/>
                  </a:lnTo>
                </a:path>
              </a:pathLst>
            </a:custGeom>
            <a:ln w="40651" cap="flat">
              <a:solidFill>
                <a:srgbClr val="000000">
                  <a:alpha val="100000"/>
                </a:srgbClr>
              </a:solidFill>
              <a:prstDash val="solid"/>
              <a:round/>
            </a:ln>
          </p:spPr>
          <p:txBody>
            <a:bodyPr/>
            <a:lstStyle/>
            <a:p/>
          </p:txBody>
        </p:sp>
        <p:sp>
          <p:nvSpPr>
            <p:cNvPr id="336" name="pl336"/>
            <p:cNvSpPr/>
            <p:nvPr/>
          </p:nvSpPr>
          <p:spPr>
            <a:xfrm>
              <a:off x="4170338" y="4143576"/>
              <a:ext cx="1466121" cy="34760"/>
            </a:xfrm>
            <a:custGeom>
              <a:avLst/>
              <a:pathLst>
                <a:path w="1466121" h="34760">
                  <a:moveTo>
                    <a:pt x="0" y="34760"/>
                  </a:moveTo>
                  <a:lnTo>
                    <a:pt x="209445" y="23173"/>
                  </a:lnTo>
                  <a:lnTo>
                    <a:pt x="418891" y="23173"/>
                  </a:lnTo>
                  <a:lnTo>
                    <a:pt x="628337" y="11586"/>
                  </a:lnTo>
                  <a:lnTo>
                    <a:pt x="837783" y="0"/>
                  </a:lnTo>
                  <a:lnTo>
                    <a:pt x="1047229" y="11586"/>
                  </a:lnTo>
                  <a:lnTo>
                    <a:pt x="1256675" y="23173"/>
                  </a:lnTo>
                  <a:lnTo>
                    <a:pt x="1466121" y="34760"/>
                  </a:lnTo>
                </a:path>
              </a:pathLst>
            </a:custGeom>
            <a:ln w="35231" cap="flat">
              <a:solidFill>
                <a:srgbClr val="F26A21">
                  <a:alpha val="100000"/>
                </a:srgbClr>
              </a:solidFill>
              <a:prstDash val="solid"/>
              <a:round/>
            </a:ln>
          </p:spPr>
          <p:txBody>
            <a:bodyPr/>
            <a:lstStyle/>
            <a:p/>
          </p:txBody>
        </p:sp>
        <p:sp>
          <p:nvSpPr>
            <p:cNvPr id="337" name="pl337"/>
            <p:cNvSpPr/>
            <p:nvPr/>
          </p:nvSpPr>
          <p:spPr>
            <a:xfrm>
              <a:off x="4097032" y="4178337"/>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38" name="tx338"/>
            <p:cNvSpPr/>
            <p:nvPr/>
          </p:nvSpPr>
          <p:spPr>
            <a:xfrm>
              <a:off x="4140208" y="40153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9" name="tx339"/>
            <p:cNvSpPr/>
            <p:nvPr/>
          </p:nvSpPr>
          <p:spPr>
            <a:xfrm>
              <a:off x="4349654" y="40037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40" name="tx340"/>
            <p:cNvSpPr/>
            <p:nvPr/>
          </p:nvSpPr>
          <p:spPr>
            <a:xfrm>
              <a:off x="4559100" y="40037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41" name="tx341"/>
            <p:cNvSpPr/>
            <p:nvPr/>
          </p:nvSpPr>
          <p:spPr>
            <a:xfrm>
              <a:off x="4768546" y="39921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2" name="tx342"/>
            <p:cNvSpPr/>
            <p:nvPr/>
          </p:nvSpPr>
          <p:spPr>
            <a:xfrm>
              <a:off x="4977992" y="39805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43" name="tx343"/>
            <p:cNvSpPr/>
            <p:nvPr/>
          </p:nvSpPr>
          <p:spPr>
            <a:xfrm>
              <a:off x="5187438" y="39921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4" name="tx344"/>
            <p:cNvSpPr/>
            <p:nvPr/>
          </p:nvSpPr>
          <p:spPr>
            <a:xfrm>
              <a:off x="5396884" y="40037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45" name="tx345"/>
            <p:cNvSpPr/>
            <p:nvPr/>
          </p:nvSpPr>
          <p:spPr>
            <a:xfrm>
              <a:off x="5606330" y="40153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6" name="rc346"/>
            <p:cNvSpPr/>
            <p:nvPr/>
          </p:nvSpPr>
          <p:spPr>
            <a:xfrm>
              <a:off x="5779354" y="874964"/>
              <a:ext cx="1612733" cy="1019640"/>
            </a:xfrm>
            <a:prstGeom prst="rect">
              <a:avLst/>
            </a:prstGeom>
            <a:solidFill>
              <a:srgbClr val="EBEBEB">
                <a:alpha val="100000"/>
              </a:srgbClr>
            </a:solidFill>
          </p:spPr>
          <p:txBody>
            <a:bodyPr/>
            <a:lstStyle/>
            <a:p/>
          </p:txBody>
        </p:sp>
        <p:sp>
          <p:nvSpPr>
            <p:cNvPr id="347" name="pl347"/>
            <p:cNvSpPr/>
            <p:nvPr/>
          </p:nvSpPr>
          <p:spPr>
            <a:xfrm>
              <a:off x="5779354" y="17150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8" name="pl348"/>
            <p:cNvSpPr/>
            <p:nvPr/>
          </p:nvSpPr>
          <p:spPr>
            <a:xfrm>
              <a:off x="5779354" y="142533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9" name="pl349"/>
            <p:cNvSpPr/>
            <p:nvPr/>
          </p:nvSpPr>
          <p:spPr>
            <a:xfrm>
              <a:off x="5779354" y="113566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0" name="pl350"/>
            <p:cNvSpPr/>
            <p:nvPr/>
          </p:nvSpPr>
          <p:spPr>
            <a:xfrm>
              <a:off x="5779354" y="185984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1" name="pl351"/>
            <p:cNvSpPr/>
            <p:nvPr/>
          </p:nvSpPr>
          <p:spPr>
            <a:xfrm>
              <a:off x="5779354" y="157017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2" name="pl352"/>
            <p:cNvSpPr/>
            <p:nvPr/>
          </p:nvSpPr>
          <p:spPr>
            <a:xfrm>
              <a:off x="5779354" y="12805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3" name="pl353"/>
            <p:cNvSpPr/>
            <p:nvPr/>
          </p:nvSpPr>
          <p:spPr>
            <a:xfrm>
              <a:off x="5779354" y="99083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4" name="pl354"/>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5" name="pl355"/>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5852660" y="1489065"/>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BEBEBE">
                  <a:alpha val="69803"/>
                </a:srgbClr>
              </a:solidFill>
              <a:prstDash val="solid"/>
              <a:round/>
            </a:ln>
          </p:spPr>
          <p:txBody>
            <a:bodyPr/>
            <a:lstStyle/>
            <a:p/>
          </p:txBody>
        </p:sp>
        <p:sp>
          <p:nvSpPr>
            <p:cNvPr id="363" name="pl363"/>
            <p:cNvSpPr/>
            <p:nvPr/>
          </p:nvSpPr>
          <p:spPr>
            <a:xfrm>
              <a:off x="5852660" y="1535413"/>
              <a:ext cx="1466121" cy="34760"/>
            </a:xfrm>
            <a:custGeom>
              <a:avLst/>
              <a:pathLst>
                <a:path w="1466121" h="34760">
                  <a:moveTo>
                    <a:pt x="0" y="23173"/>
                  </a:moveTo>
                  <a:lnTo>
                    <a:pt x="209445" y="11586"/>
                  </a:lnTo>
                  <a:lnTo>
                    <a:pt x="418891" y="0"/>
                  </a:lnTo>
                  <a:lnTo>
                    <a:pt x="628337" y="11586"/>
                  </a:lnTo>
                  <a:lnTo>
                    <a:pt x="837783" y="23173"/>
                  </a:lnTo>
                  <a:lnTo>
                    <a:pt x="1047229" y="34760"/>
                  </a:lnTo>
                  <a:lnTo>
                    <a:pt x="1256675" y="23173"/>
                  </a:lnTo>
                  <a:lnTo>
                    <a:pt x="1466121" y="23173"/>
                  </a:lnTo>
                </a:path>
              </a:pathLst>
            </a:custGeom>
            <a:ln w="40651" cap="flat">
              <a:solidFill>
                <a:srgbClr val="BEBEBE">
                  <a:alpha val="69803"/>
                </a:srgbClr>
              </a:solidFill>
              <a:prstDash val="solid"/>
              <a:round/>
            </a:ln>
          </p:spPr>
          <p:txBody>
            <a:bodyPr/>
            <a:lstStyle/>
            <a:p/>
          </p:txBody>
        </p:sp>
        <p:sp>
          <p:nvSpPr>
            <p:cNvPr id="364" name="pl364"/>
            <p:cNvSpPr/>
            <p:nvPr/>
          </p:nvSpPr>
          <p:spPr>
            <a:xfrm>
              <a:off x="5852660" y="1535413"/>
              <a:ext cx="1466121" cy="34760"/>
            </a:xfrm>
            <a:custGeom>
              <a:avLst/>
              <a:pathLst>
                <a:path w="1466121" h="34760">
                  <a:moveTo>
                    <a:pt x="0" y="23173"/>
                  </a:moveTo>
                  <a:lnTo>
                    <a:pt x="209445" y="11586"/>
                  </a:lnTo>
                  <a:lnTo>
                    <a:pt x="418891" y="0"/>
                  </a:lnTo>
                  <a:lnTo>
                    <a:pt x="628337" y="11586"/>
                  </a:lnTo>
                  <a:lnTo>
                    <a:pt x="837783" y="23173"/>
                  </a:lnTo>
                  <a:lnTo>
                    <a:pt x="1047229" y="34760"/>
                  </a:lnTo>
                  <a:lnTo>
                    <a:pt x="1256675" y="23173"/>
                  </a:lnTo>
                  <a:lnTo>
                    <a:pt x="1466121" y="23173"/>
                  </a:lnTo>
                </a:path>
              </a:pathLst>
            </a:custGeom>
            <a:ln w="35231" cap="flat">
              <a:solidFill>
                <a:srgbClr val="BEBEBE">
                  <a:alpha val="69803"/>
                </a:srgbClr>
              </a:solidFill>
              <a:prstDash val="solid"/>
              <a:round/>
            </a:ln>
          </p:spPr>
          <p:txBody>
            <a:bodyPr/>
            <a:lstStyle/>
            <a:p/>
          </p:txBody>
        </p:sp>
        <p:sp>
          <p:nvSpPr>
            <p:cNvPr id="365" name="pl365"/>
            <p:cNvSpPr/>
            <p:nvPr/>
          </p:nvSpPr>
          <p:spPr>
            <a:xfrm>
              <a:off x="5852660" y="1489065"/>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6B6B6B">
                  <a:alpha val="100000"/>
                </a:srgbClr>
              </a:solidFill>
              <a:prstDash val="solid"/>
              <a:round/>
            </a:ln>
          </p:spPr>
          <p:txBody>
            <a:bodyPr/>
            <a:lstStyle/>
            <a:p/>
          </p:txBody>
        </p:sp>
        <p:sp>
          <p:nvSpPr>
            <p:cNvPr id="366" name="pl366"/>
            <p:cNvSpPr/>
            <p:nvPr/>
          </p:nvSpPr>
          <p:spPr>
            <a:xfrm>
              <a:off x="5852660" y="1535413"/>
              <a:ext cx="1466121" cy="34760"/>
            </a:xfrm>
            <a:custGeom>
              <a:avLst/>
              <a:pathLst>
                <a:path w="1466121" h="34760">
                  <a:moveTo>
                    <a:pt x="0" y="23173"/>
                  </a:moveTo>
                  <a:lnTo>
                    <a:pt x="209445" y="11586"/>
                  </a:lnTo>
                  <a:lnTo>
                    <a:pt x="418891" y="0"/>
                  </a:lnTo>
                  <a:lnTo>
                    <a:pt x="628337" y="11586"/>
                  </a:lnTo>
                  <a:lnTo>
                    <a:pt x="837783" y="23173"/>
                  </a:lnTo>
                  <a:lnTo>
                    <a:pt x="1047229" y="34760"/>
                  </a:lnTo>
                  <a:lnTo>
                    <a:pt x="1256675" y="23173"/>
                  </a:lnTo>
                  <a:lnTo>
                    <a:pt x="1466121" y="23173"/>
                  </a:lnTo>
                </a:path>
              </a:pathLst>
            </a:custGeom>
            <a:ln w="40651" cap="flat">
              <a:solidFill>
                <a:srgbClr val="000000">
                  <a:alpha val="100000"/>
                </a:srgbClr>
              </a:solidFill>
              <a:prstDash val="solid"/>
              <a:round/>
            </a:ln>
          </p:spPr>
          <p:txBody>
            <a:bodyPr/>
            <a:lstStyle/>
            <a:p/>
          </p:txBody>
        </p:sp>
        <p:sp>
          <p:nvSpPr>
            <p:cNvPr id="367" name="pl367"/>
            <p:cNvSpPr/>
            <p:nvPr/>
          </p:nvSpPr>
          <p:spPr>
            <a:xfrm>
              <a:off x="5852660" y="1535413"/>
              <a:ext cx="1466121" cy="34760"/>
            </a:xfrm>
            <a:custGeom>
              <a:avLst/>
              <a:pathLst>
                <a:path w="1466121" h="34760">
                  <a:moveTo>
                    <a:pt x="0" y="23173"/>
                  </a:moveTo>
                  <a:lnTo>
                    <a:pt x="209445" y="11586"/>
                  </a:lnTo>
                  <a:lnTo>
                    <a:pt x="418891" y="0"/>
                  </a:lnTo>
                  <a:lnTo>
                    <a:pt x="628337" y="11586"/>
                  </a:lnTo>
                  <a:lnTo>
                    <a:pt x="837783" y="23173"/>
                  </a:lnTo>
                  <a:lnTo>
                    <a:pt x="1047229" y="34760"/>
                  </a:lnTo>
                  <a:lnTo>
                    <a:pt x="1256675" y="23173"/>
                  </a:lnTo>
                  <a:lnTo>
                    <a:pt x="1466121" y="23173"/>
                  </a:lnTo>
                </a:path>
              </a:pathLst>
            </a:custGeom>
            <a:ln w="35231" cap="flat">
              <a:solidFill>
                <a:srgbClr val="F26A21">
                  <a:alpha val="100000"/>
                </a:srgbClr>
              </a:solidFill>
              <a:prstDash val="solid"/>
              <a:round/>
            </a:ln>
          </p:spPr>
          <p:txBody>
            <a:bodyPr/>
            <a:lstStyle/>
            <a:p/>
          </p:txBody>
        </p:sp>
        <p:sp>
          <p:nvSpPr>
            <p:cNvPr id="368" name="pl368"/>
            <p:cNvSpPr/>
            <p:nvPr/>
          </p:nvSpPr>
          <p:spPr>
            <a:xfrm>
              <a:off x="5779354" y="157017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69" name="tx369"/>
            <p:cNvSpPr/>
            <p:nvPr/>
          </p:nvSpPr>
          <p:spPr>
            <a:xfrm>
              <a:off x="5822531" y="1395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70" name="tx370"/>
            <p:cNvSpPr/>
            <p:nvPr/>
          </p:nvSpPr>
          <p:spPr>
            <a:xfrm>
              <a:off x="6031977" y="13839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71" name="tx371"/>
            <p:cNvSpPr/>
            <p:nvPr/>
          </p:nvSpPr>
          <p:spPr>
            <a:xfrm>
              <a:off x="6241423" y="13723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72" name="tx372"/>
            <p:cNvSpPr/>
            <p:nvPr/>
          </p:nvSpPr>
          <p:spPr>
            <a:xfrm>
              <a:off x="6450869" y="13839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73" name="tx373"/>
            <p:cNvSpPr/>
            <p:nvPr/>
          </p:nvSpPr>
          <p:spPr>
            <a:xfrm>
              <a:off x="6660315" y="1395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74" name="tx374"/>
            <p:cNvSpPr/>
            <p:nvPr/>
          </p:nvSpPr>
          <p:spPr>
            <a:xfrm>
              <a:off x="6869761" y="14071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5" name="tx375"/>
            <p:cNvSpPr/>
            <p:nvPr/>
          </p:nvSpPr>
          <p:spPr>
            <a:xfrm>
              <a:off x="7079206" y="1395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76" name="tx376"/>
            <p:cNvSpPr/>
            <p:nvPr/>
          </p:nvSpPr>
          <p:spPr>
            <a:xfrm>
              <a:off x="7288652" y="1395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77" name="rc377"/>
            <p:cNvSpPr/>
            <p:nvPr/>
          </p:nvSpPr>
          <p:spPr>
            <a:xfrm>
              <a:off x="5779354" y="2179046"/>
              <a:ext cx="1612733" cy="1019640"/>
            </a:xfrm>
            <a:prstGeom prst="rect">
              <a:avLst/>
            </a:prstGeom>
            <a:solidFill>
              <a:srgbClr val="EBEBEB">
                <a:alpha val="100000"/>
              </a:srgbClr>
            </a:solidFill>
          </p:spPr>
          <p:txBody>
            <a:bodyPr/>
            <a:lstStyle/>
            <a:p/>
          </p:txBody>
        </p:sp>
        <p:sp>
          <p:nvSpPr>
            <p:cNvPr id="378" name="pl378"/>
            <p:cNvSpPr/>
            <p:nvPr/>
          </p:nvSpPr>
          <p:spPr>
            <a:xfrm>
              <a:off x="5779354" y="30190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79" name="pl379"/>
            <p:cNvSpPr/>
            <p:nvPr/>
          </p:nvSpPr>
          <p:spPr>
            <a:xfrm>
              <a:off x="5779354" y="272942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0" name="pl380"/>
            <p:cNvSpPr/>
            <p:nvPr/>
          </p:nvSpPr>
          <p:spPr>
            <a:xfrm>
              <a:off x="5779354" y="243974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1" name="pl381"/>
            <p:cNvSpPr/>
            <p:nvPr/>
          </p:nvSpPr>
          <p:spPr>
            <a:xfrm>
              <a:off x="5779354" y="316392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2" name="pl382"/>
            <p:cNvSpPr/>
            <p:nvPr/>
          </p:nvSpPr>
          <p:spPr>
            <a:xfrm>
              <a:off x="5779354" y="287425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3" name="pl383"/>
            <p:cNvSpPr/>
            <p:nvPr/>
          </p:nvSpPr>
          <p:spPr>
            <a:xfrm>
              <a:off x="5779354" y="258458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4" name="pl384"/>
            <p:cNvSpPr/>
            <p:nvPr/>
          </p:nvSpPr>
          <p:spPr>
            <a:xfrm>
              <a:off x="5779354" y="229491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5" name="pl385"/>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6" name="pl386"/>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5852660" y="2793147"/>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BEBEBE">
                  <a:alpha val="69803"/>
                </a:srgbClr>
              </a:solidFill>
              <a:prstDash val="solid"/>
              <a:round/>
            </a:ln>
          </p:spPr>
          <p:txBody>
            <a:bodyPr/>
            <a:lstStyle/>
            <a:p/>
          </p:txBody>
        </p:sp>
        <p:sp>
          <p:nvSpPr>
            <p:cNvPr id="394" name="pl394"/>
            <p:cNvSpPr/>
            <p:nvPr/>
          </p:nvSpPr>
          <p:spPr>
            <a:xfrm>
              <a:off x="5852660" y="2851081"/>
              <a:ext cx="1466121" cy="11586"/>
            </a:xfrm>
            <a:custGeom>
              <a:avLst/>
              <a:pathLst>
                <a:path w="1466121" h="11586">
                  <a:moveTo>
                    <a:pt x="0" y="0"/>
                  </a:moveTo>
                  <a:lnTo>
                    <a:pt x="209445" y="0"/>
                  </a:lnTo>
                  <a:lnTo>
                    <a:pt x="418891" y="0"/>
                  </a:lnTo>
                  <a:lnTo>
                    <a:pt x="628337" y="0"/>
                  </a:lnTo>
                  <a:lnTo>
                    <a:pt x="837783" y="11586"/>
                  </a:lnTo>
                  <a:lnTo>
                    <a:pt x="1047229" y="11586"/>
                  </a:lnTo>
                  <a:lnTo>
                    <a:pt x="1256675" y="11586"/>
                  </a:lnTo>
                  <a:lnTo>
                    <a:pt x="1466121" y="11586"/>
                  </a:lnTo>
                </a:path>
              </a:pathLst>
            </a:custGeom>
            <a:ln w="40651" cap="flat">
              <a:solidFill>
                <a:srgbClr val="BEBEBE">
                  <a:alpha val="69803"/>
                </a:srgbClr>
              </a:solidFill>
              <a:prstDash val="solid"/>
              <a:round/>
            </a:ln>
          </p:spPr>
          <p:txBody>
            <a:bodyPr/>
            <a:lstStyle/>
            <a:p/>
          </p:txBody>
        </p:sp>
        <p:sp>
          <p:nvSpPr>
            <p:cNvPr id="395" name="pl395"/>
            <p:cNvSpPr/>
            <p:nvPr/>
          </p:nvSpPr>
          <p:spPr>
            <a:xfrm>
              <a:off x="5852660" y="2851081"/>
              <a:ext cx="1466121" cy="11586"/>
            </a:xfrm>
            <a:custGeom>
              <a:avLst/>
              <a:pathLst>
                <a:path w="1466121" h="11586">
                  <a:moveTo>
                    <a:pt x="0" y="0"/>
                  </a:moveTo>
                  <a:lnTo>
                    <a:pt x="209445" y="0"/>
                  </a:lnTo>
                  <a:lnTo>
                    <a:pt x="418891" y="0"/>
                  </a:lnTo>
                  <a:lnTo>
                    <a:pt x="628337" y="0"/>
                  </a:lnTo>
                  <a:lnTo>
                    <a:pt x="837783" y="11586"/>
                  </a:lnTo>
                  <a:lnTo>
                    <a:pt x="1047229" y="11586"/>
                  </a:lnTo>
                  <a:lnTo>
                    <a:pt x="1256675" y="11586"/>
                  </a:lnTo>
                  <a:lnTo>
                    <a:pt x="1466121" y="11586"/>
                  </a:lnTo>
                </a:path>
              </a:pathLst>
            </a:custGeom>
            <a:ln w="35231" cap="flat">
              <a:solidFill>
                <a:srgbClr val="BEBEBE">
                  <a:alpha val="69803"/>
                </a:srgbClr>
              </a:solidFill>
              <a:prstDash val="solid"/>
              <a:round/>
            </a:ln>
          </p:spPr>
          <p:txBody>
            <a:bodyPr/>
            <a:lstStyle/>
            <a:p/>
          </p:txBody>
        </p:sp>
        <p:sp>
          <p:nvSpPr>
            <p:cNvPr id="396" name="pl396"/>
            <p:cNvSpPr/>
            <p:nvPr/>
          </p:nvSpPr>
          <p:spPr>
            <a:xfrm>
              <a:off x="5852660" y="2793147"/>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6B6B6B">
                  <a:alpha val="100000"/>
                </a:srgbClr>
              </a:solidFill>
              <a:prstDash val="solid"/>
              <a:round/>
            </a:ln>
          </p:spPr>
          <p:txBody>
            <a:bodyPr/>
            <a:lstStyle/>
            <a:p/>
          </p:txBody>
        </p:sp>
        <p:sp>
          <p:nvSpPr>
            <p:cNvPr id="397" name="pl397"/>
            <p:cNvSpPr/>
            <p:nvPr/>
          </p:nvSpPr>
          <p:spPr>
            <a:xfrm>
              <a:off x="5852660" y="2851081"/>
              <a:ext cx="1466121" cy="11586"/>
            </a:xfrm>
            <a:custGeom>
              <a:avLst/>
              <a:pathLst>
                <a:path w="1466121" h="11586">
                  <a:moveTo>
                    <a:pt x="0" y="0"/>
                  </a:moveTo>
                  <a:lnTo>
                    <a:pt x="209445" y="0"/>
                  </a:lnTo>
                  <a:lnTo>
                    <a:pt x="418891" y="0"/>
                  </a:lnTo>
                  <a:lnTo>
                    <a:pt x="628337" y="0"/>
                  </a:lnTo>
                  <a:lnTo>
                    <a:pt x="837783" y="11586"/>
                  </a:lnTo>
                  <a:lnTo>
                    <a:pt x="1047229" y="11586"/>
                  </a:lnTo>
                  <a:lnTo>
                    <a:pt x="1256675" y="11586"/>
                  </a:lnTo>
                  <a:lnTo>
                    <a:pt x="1466121" y="11586"/>
                  </a:lnTo>
                </a:path>
              </a:pathLst>
            </a:custGeom>
            <a:ln w="40651" cap="flat">
              <a:solidFill>
                <a:srgbClr val="000000">
                  <a:alpha val="100000"/>
                </a:srgbClr>
              </a:solidFill>
              <a:prstDash val="solid"/>
              <a:round/>
            </a:ln>
          </p:spPr>
          <p:txBody>
            <a:bodyPr/>
            <a:lstStyle/>
            <a:p/>
          </p:txBody>
        </p:sp>
        <p:sp>
          <p:nvSpPr>
            <p:cNvPr id="398" name="pl398"/>
            <p:cNvSpPr/>
            <p:nvPr/>
          </p:nvSpPr>
          <p:spPr>
            <a:xfrm>
              <a:off x="5852660" y="2851081"/>
              <a:ext cx="1466121" cy="11586"/>
            </a:xfrm>
            <a:custGeom>
              <a:avLst/>
              <a:pathLst>
                <a:path w="1466121" h="11586">
                  <a:moveTo>
                    <a:pt x="0" y="0"/>
                  </a:moveTo>
                  <a:lnTo>
                    <a:pt x="209445" y="0"/>
                  </a:lnTo>
                  <a:lnTo>
                    <a:pt x="418891" y="0"/>
                  </a:lnTo>
                  <a:lnTo>
                    <a:pt x="628337" y="0"/>
                  </a:lnTo>
                  <a:lnTo>
                    <a:pt x="837783" y="11586"/>
                  </a:lnTo>
                  <a:lnTo>
                    <a:pt x="1047229" y="11586"/>
                  </a:lnTo>
                  <a:lnTo>
                    <a:pt x="1256675" y="11586"/>
                  </a:lnTo>
                  <a:lnTo>
                    <a:pt x="1466121" y="11586"/>
                  </a:lnTo>
                </a:path>
              </a:pathLst>
            </a:custGeom>
            <a:ln w="35231" cap="flat">
              <a:solidFill>
                <a:srgbClr val="F26A21">
                  <a:alpha val="100000"/>
                </a:srgbClr>
              </a:solidFill>
              <a:prstDash val="solid"/>
              <a:round/>
            </a:ln>
          </p:spPr>
          <p:txBody>
            <a:bodyPr/>
            <a:lstStyle/>
            <a:p/>
          </p:txBody>
        </p:sp>
        <p:sp>
          <p:nvSpPr>
            <p:cNvPr id="399" name="pl399"/>
            <p:cNvSpPr/>
            <p:nvPr/>
          </p:nvSpPr>
          <p:spPr>
            <a:xfrm>
              <a:off x="5779354" y="287425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00" name="tx400"/>
            <p:cNvSpPr/>
            <p:nvPr/>
          </p:nvSpPr>
          <p:spPr>
            <a:xfrm>
              <a:off x="5822531" y="26880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01" name="tx401"/>
            <p:cNvSpPr/>
            <p:nvPr/>
          </p:nvSpPr>
          <p:spPr>
            <a:xfrm>
              <a:off x="6031977" y="26880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02" name="tx402"/>
            <p:cNvSpPr/>
            <p:nvPr/>
          </p:nvSpPr>
          <p:spPr>
            <a:xfrm>
              <a:off x="6241423" y="26880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03" name="tx403"/>
            <p:cNvSpPr/>
            <p:nvPr/>
          </p:nvSpPr>
          <p:spPr>
            <a:xfrm>
              <a:off x="6450869" y="26880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04" name="tx404"/>
            <p:cNvSpPr/>
            <p:nvPr/>
          </p:nvSpPr>
          <p:spPr>
            <a:xfrm>
              <a:off x="6660315" y="26996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5" name="tx405"/>
            <p:cNvSpPr/>
            <p:nvPr/>
          </p:nvSpPr>
          <p:spPr>
            <a:xfrm>
              <a:off x="6869761" y="26996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6" name="tx406"/>
            <p:cNvSpPr/>
            <p:nvPr/>
          </p:nvSpPr>
          <p:spPr>
            <a:xfrm>
              <a:off x="7079206" y="26996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7" name="tx407"/>
            <p:cNvSpPr/>
            <p:nvPr/>
          </p:nvSpPr>
          <p:spPr>
            <a:xfrm>
              <a:off x="7288652" y="26996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8" name="rc408"/>
            <p:cNvSpPr/>
            <p:nvPr/>
          </p:nvSpPr>
          <p:spPr>
            <a:xfrm>
              <a:off x="5779354" y="3483127"/>
              <a:ext cx="1612733" cy="1019640"/>
            </a:xfrm>
            <a:prstGeom prst="rect">
              <a:avLst/>
            </a:prstGeom>
            <a:solidFill>
              <a:srgbClr val="EBEBEB">
                <a:alpha val="100000"/>
              </a:srgbClr>
            </a:solidFill>
          </p:spPr>
          <p:txBody>
            <a:bodyPr/>
            <a:lstStyle/>
            <a:p/>
          </p:txBody>
        </p:sp>
        <p:sp>
          <p:nvSpPr>
            <p:cNvPr id="409" name="pl409"/>
            <p:cNvSpPr/>
            <p:nvPr/>
          </p:nvSpPr>
          <p:spPr>
            <a:xfrm>
              <a:off x="5779354" y="43231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0" name="pl410"/>
            <p:cNvSpPr/>
            <p:nvPr/>
          </p:nvSpPr>
          <p:spPr>
            <a:xfrm>
              <a:off x="5779354" y="40335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1" name="pl411"/>
            <p:cNvSpPr/>
            <p:nvPr/>
          </p:nvSpPr>
          <p:spPr>
            <a:xfrm>
              <a:off x="5779354" y="374383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2" name="pl412"/>
            <p:cNvSpPr/>
            <p:nvPr/>
          </p:nvSpPr>
          <p:spPr>
            <a:xfrm>
              <a:off x="5779354" y="446800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3" name="pl413"/>
            <p:cNvSpPr/>
            <p:nvPr/>
          </p:nvSpPr>
          <p:spPr>
            <a:xfrm>
              <a:off x="5779354" y="417833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4" name="pl414"/>
            <p:cNvSpPr/>
            <p:nvPr/>
          </p:nvSpPr>
          <p:spPr>
            <a:xfrm>
              <a:off x="5779354" y="388866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5" name="pl415"/>
            <p:cNvSpPr/>
            <p:nvPr/>
          </p:nvSpPr>
          <p:spPr>
            <a:xfrm>
              <a:off x="5779354" y="359899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6" name="pl416"/>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7" name="pl417"/>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5852660" y="4097229"/>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BEBEBE">
                  <a:alpha val="69803"/>
                </a:srgbClr>
              </a:solidFill>
              <a:prstDash val="solid"/>
              <a:round/>
            </a:ln>
          </p:spPr>
          <p:txBody>
            <a:bodyPr/>
            <a:lstStyle/>
            <a:p/>
          </p:txBody>
        </p:sp>
        <p:sp>
          <p:nvSpPr>
            <p:cNvPr id="425" name="pl425"/>
            <p:cNvSpPr/>
            <p:nvPr/>
          </p:nvSpPr>
          <p:spPr>
            <a:xfrm>
              <a:off x="5852660" y="4178337"/>
              <a:ext cx="1466121" cy="11586"/>
            </a:xfrm>
            <a:custGeom>
              <a:avLst/>
              <a:pathLst>
                <a:path w="1466121" h="11586">
                  <a:moveTo>
                    <a:pt x="0" y="0"/>
                  </a:moveTo>
                  <a:lnTo>
                    <a:pt x="209445" y="0"/>
                  </a:lnTo>
                  <a:lnTo>
                    <a:pt x="418891" y="0"/>
                  </a:lnTo>
                  <a:lnTo>
                    <a:pt x="628337" y="11586"/>
                  </a:lnTo>
                  <a:lnTo>
                    <a:pt x="837783" y="11586"/>
                  </a:lnTo>
                  <a:lnTo>
                    <a:pt x="1047229" y="0"/>
                  </a:lnTo>
                  <a:lnTo>
                    <a:pt x="1256675" y="11586"/>
                  </a:lnTo>
                  <a:lnTo>
                    <a:pt x="1466121" y="11586"/>
                  </a:lnTo>
                </a:path>
              </a:pathLst>
            </a:custGeom>
            <a:ln w="40651" cap="flat">
              <a:solidFill>
                <a:srgbClr val="BEBEBE">
                  <a:alpha val="69803"/>
                </a:srgbClr>
              </a:solidFill>
              <a:prstDash val="solid"/>
              <a:round/>
            </a:ln>
          </p:spPr>
          <p:txBody>
            <a:bodyPr/>
            <a:lstStyle/>
            <a:p/>
          </p:txBody>
        </p:sp>
        <p:sp>
          <p:nvSpPr>
            <p:cNvPr id="426" name="pl426"/>
            <p:cNvSpPr/>
            <p:nvPr/>
          </p:nvSpPr>
          <p:spPr>
            <a:xfrm>
              <a:off x="5852660" y="4178337"/>
              <a:ext cx="1466121" cy="11586"/>
            </a:xfrm>
            <a:custGeom>
              <a:avLst/>
              <a:pathLst>
                <a:path w="1466121" h="11586">
                  <a:moveTo>
                    <a:pt x="0" y="0"/>
                  </a:moveTo>
                  <a:lnTo>
                    <a:pt x="209445" y="0"/>
                  </a:lnTo>
                  <a:lnTo>
                    <a:pt x="418891" y="0"/>
                  </a:lnTo>
                  <a:lnTo>
                    <a:pt x="628337" y="11586"/>
                  </a:lnTo>
                  <a:lnTo>
                    <a:pt x="837783" y="11586"/>
                  </a:lnTo>
                  <a:lnTo>
                    <a:pt x="1047229" y="0"/>
                  </a:lnTo>
                  <a:lnTo>
                    <a:pt x="1256675" y="11586"/>
                  </a:lnTo>
                  <a:lnTo>
                    <a:pt x="1466121" y="11586"/>
                  </a:lnTo>
                </a:path>
              </a:pathLst>
            </a:custGeom>
            <a:ln w="35231" cap="flat">
              <a:solidFill>
                <a:srgbClr val="BEBEBE">
                  <a:alpha val="69803"/>
                </a:srgbClr>
              </a:solidFill>
              <a:prstDash val="solid"/>
              <a:round/>
            </a:ln>
          </p:spPr>
          <p:txBody>
            <a:bodyPr/>
            <a:lstStyle/>
            <a:p/>
          </p:txBody>
        </p:sp>
        <p:sp>
          <p:nvSpPr>
            <p:cNvPr id="427" name="pl427"/>
            <p:cNvSpPr/>
            <p:nvPr/>
          </p:nvSpPr>
          <p:spPr>
            <a:xfrm>
              <a:off x="5852660" y="4097229"/>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6B6B6B">
                  <a:alpha val="100000"/>
                </a:srgbClr>
              </a:solidFill>
              <a:prstDash val="solid"/>
              <a:round/>
            </a:ln>
          </p:spPr>
          <p:txBody>
            <a:bodyPr/>
            <a:lstStyle/>
            <a:p/>
          </p:txBody>
        </p:sp>
        <p:sp>
          <p:nvSpPr>
            <p:cNvPr id="428" name="pl428"/>
            <p:cNvSpPr/>
            <p:nvPr/>
          </p:nvSpPr>
          <p:spPr>
            <a:xfrm>
              <a:off x="5852660" y="4178337"/>
              <a:ext cx="1466121" cy="11586"/>
            </a:xfrm>
            <a:custGeom>
              <a:avLst/>
              <a:pathLst>
                <a:path w="1466121" h="11586">
                  <a:moveTo>
                    <a:pt x="0" y="0"/>
                  </a:moveTo>
                  <a:lnTo>
                    <a:pt x="209445" y="0"/>
                  </a:lnTo>
                  <a:lnTo>
                    <a:pt x="418891" y="0"/>
                  </a:lnTo>
                  <a:lnTo>
                    <a:pt x="628337" y="11586"/>
                  </a:lnTo>
                  <a:lnTo>
                    <a:pt x="837783" y="11586"/>
                  </a:lnTo>
                  <a:lnTo>
                    <a:pt x="1047229" y="0"/>
                  </a:lnTo>
                  <a:lnTo>
                    <a:pt x="1256675" y="11586"/>
                  </a:lnTo>
                  <a:lnTo>
                    <a:pt x="1466121" y="11586"/>
                  </a:lnTo>
                </a:path>
              </a:pathLst>
            </a:custGeom>
            <a:ln w="40651" cap="flat">
              <a:solidFill>
                <a:srgbClr val="000000">
                  <a:alpha val="100000"/>
                </a:srgbClr>
              </a:solidFill>
              <a:prstDash val="solid"/>
              <a:round/>
            </a:ln>
          </p:spPr>
          <p:txBody>
            <a:bodyPr/>
            <a:lstStyle/>
            <a:p/>
          </p:txBody>
        </p:sp>
        <p:sp>
          <p:nvSpPr>
            <p:cNvPr id="429" name="pl429"/>
            <p:cNvSpPr/>
            <p:nvPr/>
          </p:nvSpPr>
          <p:spPr>
            <a:xfrm>
              <a:off x="5852660" y="4178337"/>
              <a:ext cx="1466121" cy="11586"/>
            </a:xfrm>
            <a:custGeom>
              <a:avLst/>
              <a:pathLst>
                <a:path w="1466121" h="11586">
                  <a:moveTo>
                    <a:pt x="0" y="0"/>
                  </a:moveTo>
                  <a:lnTo>
                    <a:pt x="209445" y="0"/>
                  </a:lnTo>
                  <a:lnTo>
                    <a:pt x="418891" y="0"/>
                  </a:lnTo>
                  <a:lnTo>
                    <a:pt x="628337" y="11586"/>
                  </a:lnTo>
                  <a:lnTo>
                    <a:pt x="837783" y="11586"/>
                  </a:lnTo>
                  <a:lnTo>
                    <a:pt x="1047229" y="0"/>
                  </a:lnTo>
                  <a:lnTo>
                    <a:pt x="1256675" y="11586"/>
                  </a:lnTo>
                  <a:lnTo>
                    <a:pt x="1466121" y="11586"/>
                  </a:lnTo>
                </a:path>
              </a:pathLst>
            </a:custGeom>
            <a:ln w="35231" cap="flat">
              <a:solidFill>
                <a:srgbClr val="F26A21">
                  <a:alpha val="100000"/>
                </a:srgbClr>
              </a:solidFill>
              <a:prstDash val="solid"/>
              <a:round/>
            </a:ln>
          </p:spPr>
          <p:txBody>
            <a:bodyPr/>
            <a:lstStyle/>
            <a:p/>
          </p:txBody>
        </p:sp>
        <p:sp>
          <p:nvSpPr>
            <p:cNvPr id="430" name="pl430"/>
            <p:cNvSpPr/>
            <p:nvPr/>
          </p:nvSpPr>
          <p:spPr>
            <a:xfrm>
              <a:off x="5779354" y="4178337"/>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31" name="tx431"/>
            <p:cNvSpPr/>
            <p:nvPr/>
          </p:nvSpPr>
          <p:spPr>
            <a:xfrm>
              <a:off x="5822531" y="40153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2" name="tx432"/>
            <p:cNvSpPr/>
            <p:nvPr/>
          </p:nvSpPr>
          <p:spPr>
            <a:xfrm>
              <a:off x="6031977" y="40153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3" name="tx433"/>
            <p:cNvSpPr/>
            <p:nvPr/>
          </p:nvSpPr>
          <p:spPr>
            <a:xfrm>
              <a:off x="6241423" y="40153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4" name="tx434"/>
            <p:cNvSpPr/>
            <p:nvPr/>
          </p:nvSpPr>
          <p:spPr>
            <a:xfrm>
              <a:off x="6432809" y="40268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35" name="tx435"/>
            <p:cNvSpPr/>
            <p:nvPr/>
          </p:nvSpPr>
          <p:spPr>
            <a:xfrm>
              <a:off x="6642255" y="40268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36" name="tx436"/>
            <p:cNvSpPr/>
            <p:nvPr/>
          </p:nvSpPr>
          <p:spPr>
            <a:xfrm>
              <a:off x="6869761" y="40153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7" name="tx437"/>
            <p:cNvSpPr/>
            <p:nvPr/>
          </p:nvSpPr>
          <p:spPr>
            <a:xfrm>
              <a:off x="7061147" y="40268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38" name="tx438"/>
            <p:cNvSpPr/>
            <p:nvPr/>
          </p:nvSpPr>
          <p:spPr>
            <a:xfrm>
              <a:off x="7270593" y="40268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39" name="rc439"/>
            <p:cNvSpPr/>
            <p:nvPr/>
          </p:nvSpPr>
          <p:spPr>
            <a:xfrm>
              <a:off x="7461677" y="874964"/>
              <a:ext cx="1612733" cy="1019640"/>
            </a:xfrm>
            <a:prstGeom prst="rect">
              <a:avLst/>
            </a:prstGeom>
            <a:solidFill>
              <a:srgbClr val="EBEBEB">
                <a:alpha val="100000"/>
              </a:srgbClr>
            </a:solidFill>
          </p:spPr>
          <p:txBody>
            <a:bodyPr/>
            <a:lstStyle/>
            <a:p/>
          </p:txBody>
        </p:sp>
        <p:sp>
          <p:nvSpPr>
            <p:cNvPr id="440" name="pl440"/>
            <p:cNvSpPr/>
            <p:nvPr/>
          </p:nvSpPr>
          <p:spPr>
            <a:xfrm>
              <a:off x="7461677" y="17150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1" name="pl441"/>
            <p:cNvSpPr/>
            <p:nvPr/>
          </p:nvSpPr>
          <p:spPr>
            <a:xfrm>
              <a:off x="7461677" y="142533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2" name="pl442"/>
            <p:cNvSpPr/>
            <p:nvPr/>
          </p:nvSpPr>
          <p:spPr>
            <a:xfrm>
              <a:off x="7461677" y="113566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3" name="pl443"/>
            <p:cNvSpPr/>
            <p:nvPr/>
          </p:nvSpPr>
          <p:spPr>
            <a:xfrm>
              <a:off x="7461677" y="185984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4" name="pl444"/>
            <p:cNvSpPr/>
            <p:nvPr/>
          </p:nvSpPr>
          <p:spPr>
            <a:xfrm>
              <a:off x="7461677" y="157017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5" name="pl445"/>
            <p:cNvSpPr/>
            <p:nvPr/>
          </p:nvSpPr>
          <p:spPr>
            <a:xfrm>
              <a:off x="7461677" y="12805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6" name="pl446"/>
            <p:cNvSpPr/>
            <p:nvPr/>
          </p:nvSpPr>
          <p:spPr>
            <a:xfrm>
              <a:off x="7461677" y="99083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7" name="pl447"/>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7534983" y="1489065"/>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BEBEBE">
                  <a:alpha val="69803"/>
                </a:srgbClr>
              </a:solidFill>
              <a:prstDash val="solid"/>
              <a:round/>
            </a:ln>
          </p:spPr>
          <p:txBody>
            <a:bodyPr/>
            <a:lstStyle/>
            <a:p/>
          </p:txBody>
        </p:sp>
        <p:sp>
          <p:nvSpPr>
            <p:cNvPr id="456" name="pl456"/>
            <p:cNvSpPr/>
            <p:nvPr/>
          </p:nvSpPr>
          <p:spPr>
            <a:xfrm>
              <a:off x="7534983" y="1477478"/>
              <a:ext cx="1466121" cy="127455"/>
            </a:xfrm>
            <a:custGeom>
              <a:avLst/>
              <a:pathLst>
                <a:path w="1466121" h="127455">
                  <a:moveTo>
                    <a:pt x="0" y="92694"/>
                  </a:moveTo>
                  <a:lnTo>
                    <a:pt x="209445" y="69520"/>
                  </a:lnTo>
                  <a:lnTo>
                    <a:pt x="418891" y="23173"/>
                  </a:lnTo>
                  <a:lnTo>
                    <a:pt x="628337" y="92694"/>
                  </a:lnTo>
                  <a:lnTo>
                    <a:pt x="837783" y="0"/>
                  </a:lnTo>
                  <a:lnTo>
                    <a:pt x="1047229" y="23173"/>
                  </a:lnTo>
                  <a:lnTo>
                    <a:pt x="1256675" y="127455"/>
                  </a:lnTo>
                  <a:lnTo>
                    <a:pt x="1466121" y="127455"/>
                  </a:lnTo>
                </a:path>
              </a:pathLst>
            </a:custGeom>
            <a:ln w="40651" cap="flat">
              <a:solidFill>
                <a:srgbClr val="BEBEBE">
                  <a:alpha val="69803"/>
                </a:srgbClr>
              </a:solidFill>
              <a:prstDash val="solid"/>
              <a:round/>
            </a:ln>
          </p:spPr>
          <p:txBody>
            <a:bodyPr/>
            <a:lstStyle/>
            <a:p/>
          </p:txBody>
        </p:sp>
        <p:sp>
          <p:nvSpPr>
            <p:cNvPr id="457" name="pl457"/>
            <p:cNvSpPr/>
            <p:nvPr/>
          </p:nvSpPr>
          <p:spPr>
            <a:xfrm>
              <a:off x="7534983" y="1477478"/>
              <a:ext cx="1466121" cy="127455"/>
            </a:xfrm>
            <a:custGeom>
              <a:avLst/>
              <a:pathLst>
                <a:path w="1466121" h="127455">
                  <a:moveTo>
                    <a:pt x="0" y="92694"/>
                  </a:moveTo>
                  <a:lnTo>
                    <a:pt x="209445" y="69520"/>
                  </a:lnTo>
                  <a:lnTo>
                    <a:pt x="418891" y="23173"/>
                  </a:lnTo>
                  <a:lnTo>
                    <a:pt x="628337" y="92694"/>
                  </a:lnTo>
                  <a:lnTo>
                    <a:pt x="837783" y="0"/>
                  </a:lnTo>
                  <a:lnTo>
                    <a:pt x="1047229" y="23173"/>
                  </a:lnTo>
                  <a:lnTo>
                    <a:pt x="1256675" y="127455"/>
                  </a:lnTo>
                  <a:lnTo>
                    <a:pt x="1466121" y="127455"/>
                  </a:lnTo>
                </a:path>
              </a:pathLst>
            </a:custGeom>
            <a:ln w="35231" cap="flat">
              <a:solidFill>
                <a:srgbClr val="BEBEBE">
                  <a:alpha val="69803"/>
                </a:srgbClr>
              </a:solidFill>
              <a:prstDash val="solid"/>
              <a:round/>
            </a:ln>
          </p:spPr>
          <p:txBody>
            <a:bodyPr/>
            <a:lstStyle/>
            <a:p/>
          </p:txBody>
        </p:sp>
        <p:sp>
          <p:nvSpPr>
            <p:cNvPr id="458" name="pl458"/>
            <p:cNvSpPr/>
            <p:nvPr/>
          </p:nvSpPr>
          <p:spPr>
            <a:xfrm>
              <a:off x="7534983" y="1489065"/>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6B6B6B">
                  <a:alpha val="100000"/>
                </a:srgbClr>
              </a:solidFill>
              <a:prstDash val="solid"/>
              <a:round/>
            </a:ln>
          </p:spPr>
          <p:txBody>
            <a:bodyPr/>
            <a:lstStyle/>
            <a:p/>
          </p:txBody>
        </p:sp>
        <p:sp>
          <p:nvSpPr>
            <p:cNvPr id="459" name="pl459"/>
            <p:cNvSpPr/>
            <p:nvPr/>
          </p:nvSpPr>
          <p:spPr>
            <a:xfrm>
              <a:off x="7534983" y="1477478"/>
              <a:ext cx="1466121" cy="127455"/>
            </a:xfrm>
            <a:custGeom>
              <a:avLst/>
              <a:pathLst>
                <a:path w="1466121" h="127455">
                  <a:moveTo>
                    <a:pt x="0" y="92694"/>
                  </a:moveTo>
                  <a:lnTo>
                    <a:pt x="209445" y="69520"/>
                  </a:lnTo>
                  <a:lnTo>
                    <a:pt x="418891" y="23173"/>
                  </a:lnTo>
                  <a:lnTo>
                    <a:pt x="628337" y="92694"/>
                  </a:lnTo>
                  <a:lnTo>
                    <a:pt x="837783" y="0"/>
                  </a:lnTo>
                  <a:lnTo>
                    <a:pt x="1047229" y="23173"/>
                  </a:lnTo>
                  <a:lnTo>
                    <a:pt x="1256675" y="127455"/>
                  </a:lnTo>
                  <a:lnTo>
                    <a:pt x="1466121" y="127455"/>
                  </a:lnTo>
                </a:path>
              </a:pathLst>
            </a:custGeom>
            <a:ln w="40651" cap="flat">
              <a:solidFill>
                <a:srgbClr val="000000">
                  <a:alpha val="100000"/>
                </a:srgbClr>
              </a:solidFill>
              <a:prstDash val="solid"/>
              <a:round/>
            </a:ln>
          </p:spPr>
          <p:txBody>
            <a:bodyPr/>
            <a:lstStyle/>
            <a:p/>
          </p:txBody>
        </p:sp>
        <p:sp>
          <p:nvSpPr>
            <p:cNvPr id="460" name="pl460"/>
            <p:cNvSpPr/>
            <p:nvPr/>
          </p:nvSpPr>
          <p:spPr>
            <a:xfrm>
              <a:off x="7534983" y="1477478"/>
              <a:ext cx="1466121" cy="127455"/>
            </a:xfrm>
            <a:custGeom>
              <a:avLst/>
              <a:pathLst>
                <a:path w="1466121" h="127455">
                  <a:moveTo>
                    <a:pt x="0" y="92694"/>
                  </a:moveTo>
                  <a:lnTo>
                    <a:pt x="209445" y="69520"/>
                  </a:lnTo>
                  <a:lnTo>
                    <a:pt x="418891" y="23173"/>
                  </a:lnTo>
                  <a:lnTo>
                    <a:pt x="628337" y="92694"/>
                  </a:lnTo>
                  <a:lnTo>
                    <a:pt x="837783" y="0"/>
                  </a:lnTo>
                  <a:lnTo>
                    <a:pt x="1047229" y="23173"/>
                  </a:lnTo>
                  <a:lnTo>
                    <a:pt x="1256675" y="127455"/>
                  </a:lnTo>
                  <a:lnTo>
                    <a:pt x="1466121" y="127455"/>
                  </a:lnTo>
                </a:path>
              </a:pathLst>
            </a:custGeom>
            <a:ln w="35231" cap="flat">
              <a:solidFill>
                <a:srgbClr val="F26A21">
                  <a:alpha val="100000"/>
                </a:srgbClr>
              </a:solidFill>
              <a:prstDash val="solid"/>
              <a:round/>
            </a:ln>
          </p:spPr>
          <p:txBody>
            <a:bodyPr/>
            <a:lstStyle/>
            <a:p/>
          </p:txBody>
        </p:sp>
        <p:sp>
          <p:nvSpPr>
            <p:cNvPr id="461" name="pl461"/>
            <p:cNvSpPr/>
            <p:nvPr/>
          </p:nvSpPr>
          <p:spPr>
            <a:xfrm>
              <a:off x="7461677" y="157017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62" name="tx462"/>
            <p:cNvSpPr/>
            <p:nvPr/>
          </p:nvSpPr>
          <p:spPr>
            <a:xfrm>
              <a:off x="7504854" y="14071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3" name="tx463"/>
            <p:cNvSpPr/>
            <p:nvPr/>
          </p:nvSpPr>
          <p:spPr>
            <a:xfrm>
              <a:off x="7714299" y="13839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64" name="tx464"/>
            <p:cNvSpPr/>
            <p:nvPr/>
          </p:nvSpPr>
          <p:spPr>
            <a:xfrm>
              <a:off x="7923745" y="13376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65" name="tx465"/>
            <p:cNvSpPr/>
            <p:nvPr/>
          </p:nvSpPr>
          <p:spPr>
            <a:xfrm>
              <a:off x="8133191" y="14071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6" name="tx466"/>
            <p:cNvSpPr/>
            <p:nvPr/>
          </p:nvSpPr>
          <p:spPr>
            <a:xfrm>
              <a:off x="8342637" y="13144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67" name="tx467"/>
            <p:cNvSpPr/>
            <p:nvPr/>
          </p:nvSpPr>
          <p:spPr>
            <a:xfrm>
              <a:off x="8552083" y="13376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68" name="tx468"/>
            <p:cNvSpPr/>
            <p:nvPr/>
          </p:nvSpPr>
          <p:spPr>
            <a:xfrm>
              <a:off x="8743470" y="14419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69" name="tx469"/>
            <p:cNvSpPr/>
            <p:nvPr/>
          </p:nvSpPr>
          <p:spPr>
            <a:xfrm>
              <a:off x="8952916" y="14419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70" name="rc470"/>
            <p:cNvSpPr/>
            <p:nvPr/>
          </p:nvSpPr>
          <p:spPr>
            <a:xfrm>
              <a:off x="7461677" y="2179046"/>
              <a:ext cx="1612733" cy="1019640"/>
            </a:xfrm>
            <a:prstGeom prst="rect">
              <a:avLst/>
            </a:prstGeom>
            <a:solidFill>
              <a:srgbClr val="EBEBEB">
                <a:alpha val="100000"/>
              </a:srgbClr>
            </a:solidFill>
          </p:spPr>
          <p:txBody>
            <a:bodyPr/>
            <a:lstStyle/>
            <a:p/>
          </p:txBody>
        </p:sp>
        <p:sp>
          <p:nvSpPr>
            <p:cNvPr id="471" name="pl471"/>
            <p:cNvSpPr/>
            <p:nvPr/>
          </p:nvSpPr>
          <p:spPr>
            <a:xfrm>
              <a:off x="7461677" y="30190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2" name="pl472"/>
            <p:cNvSpPr/>
            <p:nvPr/>
          </p:nvSpPr>
          <p:spPr>
            <a:xfrm>
              <a:off x="7461677" y="272942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3" name="pl473"/>
            <p:cNvSpPr/>
            <p:nvPr/>
          </p:nvSpPr>
          <p:spPr>
            <a:xfrm>
              <a:off x="7461677" y="243974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4" name="pl474"/>
            <p:cNvSpPr/>
            <p:nvPr/>
          </p:nvSpPr>
          <p:spPr>
            <a:xfrm>
              <a:off x="7461677" y="316392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5" name="pl475"/>
            <p:cNvSpPr/>
            <p:nvPr/>
          </p:nvSpPr>
          <p:spPr>
            <a:xfrm>
              <a:off x="7461677" y="287425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6" name="pl476"/>
            <p:cNvSpPr/>
            <p:nvPr/>
          </p:nvSpPr>
          <p:spPr>
            <a:xfrm>
              <a:off x="7461677" y="258458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7" name="pl477"/>
            <p:cNvSpPr/>
            <p:nvPr/>
          </p:nvSpPr>
          <p:spPr>
            <a:xfrm>
              <a:off x="7461677" y="229491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8" name="pl478"/>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7534983" y="2793147"/>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BEBEBE">
                  <a:alpha val="69803"/>
                </a:srgbClr>
              </a:solidFill>
              <a:prstDash val="solid"/>
              <a:round/>
            </a:ln>
          </p:spPr>
          <p:txBody>
            <a:bodyPr/>
            <a:lstStyle/>
            <a:p/>
          </p:txBody>
        </p:sp>
        <p:sp>
          <p:nvSpPr>
            <p:cNvPr id="487" name="pl487"/>
            <p:cNvSpPr/>
            <p:nvPr/>
          </p:nvSpPr>
          <p:spPr>
            <a:xfrm>
              <a:off x="7534983" y="2781560"/>
              <a:ext cx="1466121" cy="115868"/>
            </a:xfrm>
            <a:custGeom>
              <a:avLst/>
              <a:pathLst>
                <a:path w="1466121" h="115868">
                  <a:moveTo>
                    <a:pt x="0" y="81107"/>
                  </a:moveTo>
                  <a:lnTo>
                    <a:pt x="209445" y="69520"/>
                  </a:lnTo>
                  <a:lnTo>
                    <a:pt x="418891" y="0"/>
                  </a:lnTo>
                  <a:lnTo>
                    <a:pt x="628337" y="57934"/>
                  </a:lnTo>
                  <a:lnTo>
                    <a:pt x="837783" y="92694"/>
                  </a:lnTo>
                  <a:lnTo>
                    <a:pt x="1047229" y="46347"/>
                  </a:lnTo>
                  <a:lnTo>
                    <a:pt x="1256675" y="115868"/>
                  </a:lnTo>
                  <a:lnTo>
                    <a:pt x="1466121" y="92694"/>
                  </a:lnTo>
                </a:path>
              </a:pathLst>
            </a:custGeom>
            <a:ln w="40651" cap="flat">
              <a:solidFill>
                <a:srgbClr val="BEBEBE">
                  <a:alpha val="69803"/>
                </a:srgbClr>
              </a:solidFill>
              <a:prstDash val="solid"/>
              <a:round/>
            </a:ln>
          </p:spPr>
          <p:txBody>
            <a:bodyPr/>
            <a:lstStyle/>
            <a:p/>
          </p:txBody>
        </p:sp>
        <p:sp>
          <p:nvSpPr>
            <p:cNvPr id="488" name="pl488"/>
            <p:cNvSpPr/>
            <p:nvPr/>
          </p:nvSpPr>
          <p:spPr>
            <a:xfrm>
              <a:off x="7534983" y="2781560"/>
              <a:ext cx="1466121" cy="115868"/>
            </a:xfrm>
            <a:custGeom>
              <a:avLst/>
              <a:pathLst>
                <a:path w="1466121" h="115868">
                  <a:moveTo>
                    <a:pt x="0" y="81107"/>
                  </a:moveTo>
                  <a:lnTo>
                    <a:pt x="209445" y="69520"/>
                  </a:lnTo>
                  <a:lnTo>
                    <a:pt x="418891" y="0"/>
                  </a:lnTo>
                  <a:lnTo>
                    <a:pt x="628337" y="57934"/>
                  </a:lnTo>
                  <a:lnTo>
                    <a:pt x="837783" y="92694"/>
                  </a:lnTo>
                  <a:lnTo>
                    <a:pt x="1047229" y="46347"/>
                  </a:lnTo>
                  <a:lnTo>
                    <a:pt x="1256675" y="115868"/>
                  </a:lnTo>
                  <a:lnTo>
                    <a:pt x="1466121" y="92694"/>
                  </a:lnTo>
                </a:path>
              </a:pathLst>
            </a:custGeom>
            <a:ln w="35231" cap="flat">
              <a:solidFill>
                <a:srgbClr val="BEBEBE">
                  <a:alpha val="69803"/>
                </a:srgbClr>
              </a:solidFill>
              <a:prstDash val="solid"/>
              <a:round/>
            </a:ln>
          </p:spPr>
          <p:txBody>
            <a:bodyPr/>
            <a:lstStyle/>
            <a:p/>
          </p:txBody>
        </p:sp>
        <p:sp>
          <p:nvSpPr>
            <p:cNvPr id="489" name="pl489"/>
            <p:cNvSpPr/>
            <p:nvPr/>
          </p:nvSpPr>
          <p:spPr>
            <a:xfrm>
              <a:off x="7534983" y="2793147"/>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6B6B6B">
                  <a:alpha val="100000"/>
                </a:srgbClr>
              </a:solidFill>
              <a:prstDash val="solid"/>
              <a:round/>
            </a:ln>
          </p:spPr>
          <p:txBody>
            <a:bodyPr/>
            <a:lstStyle/>
            <a:p/>
          </p:txBody>
        </p:sp>
        <p:sp>
          <p:nvSpPr>
            <p:cNvPr id="490" name="pl490"/>
            <p:cNvSpPr/>
            <p:nvPr/>
          </p:nvSpPr>
          <p:spPr>
            <a:xfrm>
              <a:off x="7534983" y="2781560"/>
              <a:ext cx="1466121" cy="115868"/>
            </a:xfrm>
            <a:custGeom>
              <a:avLst/>
              <a:pathLst>
                <a:path w="1466121" h="115868">
                  <a:moveTo>
                    <a:pt x="0" y="81107"/>
                  </a:moveTo>
                  <a:lnTo>
                    <a:pt x="209445" y="69520"/>
                  </a:lnTo>
                  <a:lnTo>
                    <a:pt x="418891" y="0"/>
                  </a:lnTo>
                  <a:lnTo>
                    <a:pt x="628337" y="57934"/>
                  </a:lnTo>
                  <a:lnTo>
                    <a:pt x="837783" y="92694"/>
                  </a:lnTo>
                  <a:lnTo>
                    <a:pt x="1047229" y="46347"/>
                  </a:lnTo>
                  <a:lnTo>
                    <a:pt x="1256675" y="115868"/>
                  </a:lnTo>
                  <a:lnTo>
                    <a:pt x="1466121" y="92694"/>
                  </a:lnTo>
                </a:path>
              </a:pathLst>
            </a:custGeom>
            <a:ln w="40651" cap="flat">
              <a:solidFill>
                <a:srgbClr val="000000">
                  <a:alpha val="100000"/>
                </a:srgbClr>
              </a:solidFill>
              <a:prstDash val="solid"/>
              <a:round/>
            </a:ln>
          </p:spPr>
          <p:txBody>
            <a:bodyPr/>
            <a:lstStyle/>
            <a:p/>
          </p:txBody>
        </p:sp>
        <p:sp>
          <p:nvSpPr>
            <p:cNvPr id="491" name="pl491"/>
            <p:cNvSpPr/>
            <p:nvPr/>
          </p:nvSpPr>
          <p:spPr>
            <a:xfrm>
              <a:off x="7534983" y="2781560"/>
              <a:ext cx="1466121" cy="115868"/>
            </a:xfrm>
            <a:custGeom>
              <a:avLst/>
              <a:pathLst>
                <a:path w="1466121" h="115868">
                  <a:moveTo>
                    <a:pt x="0" y="81107"/>
                  </a:moveTo>
                  <a:lnTo>
                    <a:pt x="209445" y="69520"/>
                  </a:lnTo>
                  <a:lnTo>
                    <a:pt x="418891" y="0"/>
                  </a:lnTo>
                  <a:lnTo>
                    <a:pt x="628337" y="57934"/>
                  </a:lnTo>
                  <a:lnTo>
                    <a:pt x="837783" y="92694"/>
                  </a:lnTo>
                  <a:lnTo>
                    <a:pt x="1047229" y="46347"/>
                  </a:lnTo>
                  <a:lnTo>
                    <a:pt x="1256675" y="115868"/>
                  </a:lnTo>
                  <a:lnTo>
                    <a:pt x="1466121" y="92694"/>
                  </a:lnTo>
                </a:path>
              </a:pathLst>
            </a:custGeom>
            <a:ln w="35231" cap="flat">
              <a:solidFill>
                <a:srgbClr val="F26A21">
                  <a:alpha val="100000"/>
                </a:srgbClr>
              </a:solidFill>
              <a:prstDash val="solid"/>
              <a:round/>
            </a:ln>
          </p:spPr>
          <p:txBody>
            <a:bodyPr/>
            <a:lstStyle/>
            <a:p/>
          </p:txBody>
        </p:sp>
        <p:sp>
          <p:nvSpPr>
            <p:cNvPr id="492" name="pl492"/>
            <p:cNvSpPr/>
            <p:nvPr/>
          </p:nvSpPr>
          <p:spPr>
            <a:xfrm>
              <a:off x="7461677" y="287425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93" name="tx493"/>
            <p:cNvSpPr/>
            <p:nvPr/>
          </p:nvSpPr>
          <p:spPr>
            <a:xfrm>
              <a:off x="7504854" y="26996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94" name="tx494"/>
            <p:cNvSpPr/>
            <p:nvPr/>
          </p:nvSpPr>
          <p:spPr>
            <a:xfrm>
              <a:off x="7714299" y="26880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95" name="tx495"/>
            <p:cNvSpPr/>
            <p:nvPr/>
          </p:nvSpPr>
          <p:spPr>
            <a:xfrm>
              <a:off x="7923745" y="26185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96" name="tx496"/>
            <p:cNvSpPr/>
            <p:nvPr/>
          </p:nvSpPr>
          <p:spPr>
            <a:xfrm>
              <a:off x="8133191" y="26764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97" name="tx497"/>
            <p:cNvSpPr/>
            <p:nvPr/>
          </p:nvSpPr>
          <p:spPr>
            <a:xfrm>
              <a:off x="8342637" y="27112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8" name="tx498"/>
            <p:cNvSpPr/>
            <p:nvPr/>
          </p:nvSpPr>
          <p:spPr>
            <a:xfrm>
              <a:off x="8552083" y="26648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99" name="tx499"/>
            <p:cNvSpPr/>
            <p:nvPr/>
          </p:nvSpPr>
          <p:spPr>
            <a:xfrm>
              <a:off x="8743470" y="27344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00" name="tx500"/>
            <p:cNvSpPr/>
            <p:nvPr/>
          </p:nvSpPr>
          <p:spPr>
            <a:xfrm>
              <a:off x="8970975" y="27112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1" name="rc501"/>
            <p:cNvSpPr/>
            <p:nvPr/>
          </p:nvSpPr>
          <p:spPr>
            <a:xfrm>
              <a:off x="7461677" y="3483127"/>
              <a:ext cx="1612733" cy="1019640"/>
            </a:xfrm>
            <a:prstGeom prst="rect">
              <a:avLst/>
            </a:prstGeom>
            <a:solidFill>
              <a:srgbClr val="EBEBEB">
                <a:alpha val="100000"/>
              </a:srgbClr>
            </a:solidFill>
          </p:spPr>
          <p:txBody>
            <a:bodyPr/>
            <a:lstStyle/>
            <a:p/>
          </p:txBody>
        </p:sp>
        <p:sp>
          <p:nvSpPr>
            <p:cNvPr id="502" name="pl502"/>
            <p:cNvSpPr/>
            <p:nvPr/>
          </p:nvSpPr>
          <p:spPr>
            <a:xfrm>
              <a:off x="7461677" y="43231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3" name="pl503"/>
            <p:cNvSpPr/>
            <p:nvPr/>
          </p:nvSpPr>
          <p:spPr>
            <a:xfrm>
              <a:off x="7461677" y="40335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4" name="pl504"/>
            <p:cNvSpPr/>
            <p:nvPr/>
          </p:nvSpPr>
          <p:spPr>
            <a:xfrm>
              <a:off x="7461677" y="374383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5" name="pl505"/>
            <p:cNvSpPr/>
            <p:nvPr/>
          </p:nvSpPr>
          <p:spPr>
            <a:xfrm>
              <a:off x="7461677" y="446800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6" name="pl506"/>
            <p:cNvSpPr/>
            <p:nvPr/>
          </p:nvSpPr>
          <p:spPr>
            <a:xfrm>
              <a:off x="7461677" y="417833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7" name="pl507"/>
            <p:cNvSpPr/>
            <p:nvPr/>
          </p:nvSpPr>
          <p:spPr>
            <a:xfrm>
              <a:off x="7461677" y="388866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8" name="pl508"/>
            <p:cNvSpPr/>
            <p:nvPr/>
          </p:nvSpPr>
          <p:spPr>
            <a:xfrm>
              <a:off x="7461677" y="359899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9" name="pl509"/>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7534983" y="4097229"/>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BEBEBE">
                  <a:alpha val="69803"/>
                </a:srgbClr>
              </a:solidFill>
              <a:prstDash val="solid"/>
              <a:round/>
            </a:ln>
          </p:spPr>
          <p:txBody>
            <a:bodyPr/>
            <a:lstStyle/>
            <a:p/>
          </p:txBody>
        </p:sp>
        <p:sp>
          <p:nvSpPr>
            <p:cNvPr id="518" name="pl518"/>
            <p:cNvSpPr/>
            <p:nvPr/>
          </p:nvSpPr>
          <p:spPr>
            <a:xfrm>
              <a:off x="7534983" y="3819145"/>
              <a:ext cx="1466121" cy="173802"/>
            </a:xfrm>
            <a:custGeom>
              <a:avLst/>
              <a:pathLst>
                <a:path w="1466121" h="173802">
                  <a:moveTo>
                    <a:pt x="0" y="173802"/>
                  </a:moveTo>
                  <a:lnTo>
                    <a:pt x="209445" y="150628"/>
                  </a:lnTo>
                  <a:lnTo>
                    <a:pt x="418891" y="150628"/>
                  </a:lnTo>
                  <a:lnTo>
                    <a:pt x="628337" y="139041"/>
                  </a:lnTo>
                  <a:lnTo>
                    <a:pt x="837783" y="139041"/>
                  </a:lnTo>
                  <a:lnTo>
                    <a:pt x="1047229" y="139041"/>
                  </a:lnTo>
                  <a:lnTo>
                    <a:pt x="1256675" y="139041"/>
                  </a:lnTo>
                  <a:lnTo>
                    <a:pt x="1466121" y="0"/>
                  </a:lnTo>
                </a:path>
              </a:pathLst>
            </a:custGeom>
            <a:ln w="40651" cap="flat">
              <a:solidFill>
                <a:srgbClr val="BEBEBE">
                  <a:alpha val="69803"/>
                </a:srgbClr>
              </a:solidFill>
              <a:prstDash val="solid"/>
              <a:round/>
            </a:ln>
          </p:spPr>
          <p:txBody>
            <a:bodyPr/>
            <a:lstStyle/>
            <a:p/>
          </p:txBody>
        </p:sp>
        <p:sp>
          <p:nvSpPr>
            <p:cNvPr id="519" name="pl519"/>
            <p:cNvSpPr/>
            <p:nvPr/>
          </p:nvSpPr>
          <p:spPr>
            <a:xfrm>
              <a:off x="7534983" y="3819145"/>
              <a:ext cx="1466121" cy="173802"/>
            </a:xfrm>
            <a:custGeom>
              <a:avLst/>
              <a:pathLst>
                <a:path w="1466121" h="173802">
                  <a:moveTo>
                    <a:pt x="0" y="173802"/>
                  </a:moveTo>
                  <a:lnTo>
                    <a:pt x="209445" y="150628"/>
                  </a:lnTo>
                  <a:lnTo>
                    <a:pt x="418891" y="150628"/>
                  </a:lnTo>
                  <a:lnTo>
                    <a:pt x="628337" y="139041"/>
                  </a:lnTo>
                  <a:lnTo>
                    <a:pt x="837783" y="139041"/>
                  </a:lnTo>
                  <a:lnTo>
                    <a:pt x="1047229" y="139041"/>
                  </a:lnTo>
                  <a:lnTo>
                    <a:pt x="1256675" y="139041"/>
                  </a:lnTo>
                  <a:lnTo>
                    <a:pt x="1466121" y="0"/>
                  </a:lnTo>
                </a:path>
              </a:pathLst>
            </a:custGeom>
            <a:ln w="35231" cap="flat">
              <a:solidFill>
                <a:srgbClr val="BEBEBE">
                  <a:alpha val="69803"/>
                </a:srgbClr>
              </a:solidFill>
              <a:prstDash val="solid"/>
              <a:round/>
            </a:ln>
          </p:spPr>
          <p:txBody>
            <a:bodyPr/>
            <a:lstStyle/>
            <a:p/>
          </p:txBody>
        </p:sp>
        <p:sp>
          <p:nvSpPr>
            <p:cNvPr id="520" name="pl520"/>
            <p:cNvSpPr/>
            <p:nvPr/>
          </p:nvSpPr>
          <p:spPr>
            <a:xfrm>
              <a:off x="7534983" y="4097229"/>
              <a:ext cx="1466121" cy="92694"/>
            </a:xfrm>
            <a:custGeom>
              <a:avLst/>
              <a:pathLst>
                <a:path w="1466121" h="92694">
                  <a:moveTo>
                    <a:pt x="0" y="81107"/>
                  </a:moveTo>
                  <a:lnTo>
                    <a:pt x="209445" y="46347"/>
                  </a:lnTo>
                  <a:lnTo>
                    <a:pt x="418891" y="0"/>
                  </a:lnTo>
                  <a:lnTo>
                    <a:pt x="628337" y="34760"/>
                  </a:lnTo>
                  <a:lnTo>
                    <a:pt x="837783" y="46347"/>
                  </a:lnTo>
                  <a:lnTo>
                    <a:pt x="1047229" y="23173"/>
                  </a:lnTo>
                  <a:lnTo>
                    <a:pt x="1256675" y="57934"/>
                  </a:lnTo>
                  <a:lnTo>
                    <a:pt x="1466121" y="92694"/>
                  </a:lnTo>
                </a:path>
              </a:pathLst>
            </a:custGeom>
            <a:ln w="20325" cap="flat">
              <a:solidFill>
                <a:srgbClr val="6B6B6B">
                  <a:alpha val="100000"/>
                </a:srgbClr>
              </a:solidFill>
              <a:prstDash val="solid"/>
              <a:round/>
            </a:ln>
          </p:spPr>
          <p:txBody>
            <a:bodyPr/>
            <a:lstStyle/>
            <a:p/>
          </p:txBody>
        </p:sp>
        <p:sp>
          <p:nvSpPr>
            <p:cNvPr id="521" name="pl521"/>
            <p:cNvSpPr/>
            <p:nvPr/>
          </p:nvSpPr>
          <p:spPr>
            <a:xfrm>
              <a:off x="7534983" y="3819145"/>
              <a:ext cx="1466121" cy="173802"/>
            </a:xfrm>
            <a:custGeom>
              <a:avLst/>
              <a:pathLst>
                <a:path w="1466121" h="173802">
                  <a:moveTo>
                    <a:pt x="0" y="173802"/>
                  </a:moveTo>
                  <a:lnTo>
                    <a:pt x="209445" y="150628"/>
                  </a:lnTo>
                  <a:lnTo>
                    <a:pt x="418891" y="150628"/>
                  </a:lnTo>
                  <a:lnTo>
                    <a:pt x="628337" y="139041"/>
                  </a:lnTo>
                  <a:lnTo>
                    <a:pt x="837783" y="139041"/>
                  </a:lnTo>
                  <a:lnTo>
                    <a:pt x="1047229" y="139041"/>
                  </a:lnTo>
                  <a:lnTo>
                    <a:pt x="1256675" y="139041"/>
                  </a:lnTo>
                  <a:lnTo>
                    <a:pt x="1466121" y="0"/>
                  </a:lnTo>
                </a:path>
              </a:pathLst>
            </a:custGeom>
            <a:ln w="40651" cap="flat">
              <a:solidFill>
                <a:srgbClr val="000000">
                  <a:alpha val="100000"/>
                </a:srgbClr>
              </a:solidFill>
              <a:prstDash val="solid"/>
              <a:round/>
            </a:ln>
          </p:spPr>
          <p:txBody>
            <a:bodyPr/>
            <a:lstStyle/>
            <a:p/>
          </p:txBody>
        </p:sp>
        <p:sp>
          <p:nvSpPr>
            <p:cNvPr id="522" name="pl522"/>
            <p:cNvSpPr/>
            <p:nvPr/>
          </p:nvSpPr>
          <p:spPr>
            <a:xfrm>
              <a:off x="7534983" y="3819145"/>
              <a:ext cx="1466121" cy="173802"/>
            </a:xfrm>
            <a:custGeom>
              <a:avLst/>
              <a:pathLst>
                <a:path w="1466121" h="173802">
                  <a:moveTo>
                    <a:pt x="0" y="173802"/>
                  </a:moveTo>
                  <a:lnTo>
                    <a:pt x="209445" y="150628"/>
                  </a:lnTo>
                  <a:lnTo>
                    <a:pt x="418891" y="150628"/>
                  </a:lnTo>
                  <a:lnTo>
                    <a:pt x="628337" y="139041"/>
                  </a:lnTo>
                  <a:lnTo>
                    <a:pt x="837783" y="139041"/>
                  </a:lnTo>
                  <a:lnTo>
                    <a:pt x="1047229" y="139041"/>
                  </a:lnTo>
                  <a:lnTo>
                    <a:pt x="1256675" y="139041"/>
                  </a:lnTo>
                  <a:lnTo>
                    <a:pt x="1466121" y="0"/>
                  </a:lnTo>
                </a:path>
              </a:pathLst>
            </a:custGeom>
            <a:ln w="35231" cap="flat">
              <a:solidFill>
                <a:srgbClr val="F26A21">
                  <a:alpha val="100000"/>
                </a:srgbClr>
              </a:solidFill>
              <a:prstDash val="solid"/>
              <a:round/>
            </a:ln>
          </p:spPr>
          <p:txBody>
            <a:bodyPr/>
            <a:lstStyle/>
            <a:p/>
          </p:txBody>
        </p:sp>
        <p:sp>
          <p:nvSpPr>
            <p:cNvPr id="523" name="pl523"/>
            <p:cNvSpPr/>
            <p:nvPr/>
          </p:nvSpPr>
          <p:spPr>
            <a:xfrm>
              <a:off x="7461677" y="4178337"/>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24" name="tx524"/>
            <p:cNvSpPr/>
            <p:nvPr/>
          </p:nvSpPr>
          <p:spPr>
            <a:xfrm>
              <a:off x="7474724" y="38299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525" name="tx525"/>
            <p:cNvSpPr/>
            <p:nvPr/>
          </p:nvSpPr>
          <p:spPr>
            <a:xfrm>
              <a:off x="7684170" y="38067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526" name="tx526"/>
            <p:cNvSpPr/>
            <p:nvPr/>
          </p:nvSpPr>
          <p:spPr>
            <a:xfrm>
              <a:off x="7893616" y="38067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527" name="tx527"/>
            <p:cNvSpPr/>
            <p:nvPr/>
          </p:nvSpPr>
          <p:spPr>
            <a:xfrm>
              <a:off x="8103062" y="37951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528" name="tx528"/>
            <p:cNvSpPr/>
            <p:nvPr/>
          </p:nvSpPr>
          <p:spPr>
            <a:xfrm>
              <a:off x="8312508" y="37951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529" name="tx529"/>
            <p:cNvSpPr/>
            <p:nvPr/>
          </p:nvSpPr>
          <p:spPr>
            <a:xfrm>
              <a:off x="8521954" y="37951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530" name="tx530"/>
            <p:cNvSpPr/>
            <p:nvPr/>
          </p:nvSpPr>
          <p:spPr>
            <a:xfrm>
              <a:off x="8731400" y="37951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531" name="tx531"/>
            <p:cNvSpPr/>
            <p:nvPr/>
          </p:nvSpPr>
          <p:spPr>
            <a:xfrm>
              <a:off x="8940845" y="36561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532" name="tx532"/>
            <p:cNvSpPr/>
            <p:nvPr/>
          </p:nvSpPr>
          <p:spPr>
            <a:xfrm>
              <a:off x="1346227" y="4639778"/>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Ukraine</a:t>
              </a:r>
            </a:p>
          </p:txBody>
        </p:sp>
        <p:sp>
          <p:nvSpPr>
            <p:cNvPr id="533" name="tx533"/>
            <p:cNvSpPr/>
            <p:nvPr/>
          </p:nvSpPr>
          <p:spPr>
            <a:xfrm>
              <a:off x="2992293" y="4639778"/>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Viet Nam</a:t>
              </a:r>
            </a:p>
          </p:txBody>
        </p:sp>
        <p:sp>
          <p:nvSpPr>
            <p:cNvPr id="534" name="tx534"/>
            <p:cNvSpPr/>
            <p:nvPr/>
          </p:nvSpPr>
          <p:spPr>
            <a:xfrm>
              <a:off x="1367989" y="3335696"/>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Kiribati</a:t>
              </a:r>
            </a:p>
          </p:txBody>
        </p:sp>
        <p:sp>
          <p:nvSpPr>
            <p:cNvPr id="535" name="tx535"/>
            <p:cNvSpPr/>
            <p:nvPr/>
          </p:nvSpPr>
          <p:spPr>
            <a:xfrm>
              <a:off x="3009850" y="3335696"/>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Moldova</a:t>
              </a:r>
            </a:p>
          </p:txBody>
        </p:sp>
        <p:sp>
          <p:nvSpPr>
            <p:cNvPr id="536" name="tx536"/>
            <p:cNvSpPr/>
            <p:nvPr/>
          </p:nvSpPr>
          <p:spPr>
            <a:xfrm>
              <a:off x="4676627" y="3335696"/>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Mongolia</a:t>
              </a:r>
            </a:p>
          </p:txBody>
        </p:sp>
        <p:sp>
          <p:nvSpPr>
            <p:cNvPr id="537" name="tx537"/>
            <p:cNvSpPr/>
            <p:nvPr/>
          </p:nvSpPr>
          <p:spPr>
            <a:xfrm>
              <a:off x="6349623" y="3335696"/>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Sri Lanka</a:t>
              </a:r>
            </a:p>
          </p:txBody>
        </p:sp>
        <p:sp>
          <p:nvSpPr>
            <p:cNvPr id="538" name="tx538"/>
            <p:cNvSpPr/>
            <p:nvPr/>
          </p:nvSpPr>
          <p:spPr>
            <a:xfrm>
              <a:off x="7972007" y="3335696"/>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Timor-Leste</a:t>
              </a:r>
            </a:p>
          </p:txBody>
        </p:sp>
        <p:sp>
          <p:nvSpPr>
            <p:cNvPr id="539" name="tx539"/>
            <p:cNvSpPr/>
            <p:nvPr/>
          </p:nvSpPr>
          <p:spPr>
            <a:xfrm>
              <a:off x="1405160" y="2031614"/>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Cuba</a:t>
              </a:r>
            </a:p>
          </p:txBody>
        </p:sp>
        <p:sp>
          <p:nvSpPr>
            <p:cNvPr id="540" name="tx540"/>
            <p:cNvSpPr/>
            <p:nvPr/>
          </p:nvSpPr>
          <p:spPr>
            <a:xfrm>
              <a:off x="3022240" y="2031614"/>
              <a:ext cx="3976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Georgia</a:t>
              </a:r>
            </a:p>
          </p:txBody>
        </p:sp>
        <p:sp>
          <p:nvSpPr>
            <p:cNvPr id="541" name="tx541"/>
            <p:cNvSpPr/>
            <p:nvPr/>
          </p:nvSpPr>
          <p:spPr>
            <a:xfrm>
              <a:off x="4707626" y="2031614"/>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Guyana</a:t>
              </a:r>
            </a:p>
          </p:txBody>
        </p:sp>
        <p:sp>
          <p:nvSpPr>
            <p:cNvPr id="542" name="tx542"/>
            <p:cNvSpPr/>
            <p:nvPr/>
          </p:nvSpPr>
          <p:spPr>
            <a:xfrm>
              <a:off x="6343405" y="2031614"/>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Honduras</a:t>
              </a:r>
            </a:p>
          </p:txBody>
        </p:sp>
        <p:sp>
          <p:nvSpPr>
            <p:cNvPr id="543" name="tx543"/>
            <p:cNvSpPr/>
            <p:nvPr/>
          </p:nvSpPr>
          <p:spPr>
            <a:xfrm>
              <a:off x="8025636" y="2031614"/>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Indonesia</a:t>
              </a:r>
            </a:p>
          </p:txBody>
        </p:sp>
        <p:sp>
          <p:nvSpPr>
            <p:cNvPr id="544" name="tx544"/>
            <p:cNvSpPr/>
            <p:nvPr/>
          </p:nvSpPr>
          <p:spPr>
            <a:xfrm>
              <a:off x="1364743" y="727533"/>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545" name="tx545"/>
            <p:cNvSpPr/>
            <p:nvPr/>
          </p:nvSpPr>
          <p:spPr>
            <a:xfrm>
              <a:off x="3013004" y="727533"/>
              <a:ext cx="4161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Armenia</a:t>
              </a:r>
            </a:p>
          </p:txBody>
        </p:sp>
        <p:sp>
          <p:nvSpPr>
            <p:cNvPr id="546" name="tx546"/>
            <p:cNvSpPr/>
            <p:nvPr/>
          </p:nvSpPr>
          <p:spPr>
            <a:xfrm>
              <a:off x="4639366" y="727533"/>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547" name="tx547"/>
            <p:cNvSpPr/>
            <p:nvPr/>
          </p:nvSpPr>
          <p:spPr>
            <a:xfrm>
              <a:off x="6408556" y="727533"/>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Bhutan</a:t>
              </a:r>
            </a:p>
          </p:txBody>
        </p:sp>
        <p:sp>
          <p:nvSpPr>
            <p:cNvPr id="548" name="tx548"/>
            <p:cNvSpPr/>
            <p:nvPr/>
          </p:nvSpPr>
          <p:spPr>
            <a:xfrm>
              <a:off x="8103497" y="727533"/>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Bolivia</a:t>
              </a:r>
            </a:p>
          </p:txBody>
        </p:sp>
        <p:sp>
          <p:nvSpPr>
            <p:cNvPr id="549" name="pl549"/>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0" name="pl550"/>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1" name="pl551"/>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2" name="pl552"/>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3" name="pl553"/>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4" name="pl554"/>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5" name="pl555"/>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6" name="pl556"/>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7" name="tx557"/>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58" name="tx558"/>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59" name="tx559"/>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60" name="tx560"/>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61" name="tx561"/>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62" name="tx562"/>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63" name="tx563"/>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64" name="tx564"/>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65" name="pl565"/>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6" name="pl566"/>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7" name="pl567"/>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8" name="pl568"/>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9" name="pl569"/>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0" name="pl570"/>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1" name="pl571"/>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2" name="pl572"/>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3" name="tx573"/>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74" name="tx574"/>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75" name="tx575"/>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76" name="tx576"/>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77" name="tx577"/>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78" name="tx578"/>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79" name="tx579"/>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80" name="tx580"/>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81" name="pl581"/>
            <p:cNvSpPr/>
            <p:nvPr/>
          </p:nvSpPr>
          <p:spPr>
            <a:xfrm>
              <a:off x="4170338"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2" name="pl582"/>
            <p:cNvSpPr/>
            <p:nvPr/>
          </p:nvSpPr>
          <p:spPr>
            <a:xfrm>
              <a:off x="437978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3" name="pl583"/>
            <p:cNvSpPr/>
            <p:nvPr/>
          </p:nvSpPr>
          <p:spPr>
            <a:xfrm>
              <a:off x="4589230"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4" name="pl584"/>
            <p:cNvSpPr/>
            <p:nvPr/>
          </p:nvSpPr>
          <p:spPr>
            <a:xfrm>
              <a:off x="4798676"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5" name="pl585"/>
            <p:cNvSpPr/>
            <p:nvPr/>
          </p:nvSpPr>
          <p:spPr>
            <a:xfrm>
              <a:off x="5008122"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6" name="pl586"/>
            <p:cNvSpPr/>
            <p:nvPr/>
          </p:nvSpPr>
          <p:spPr>
            <a:xfrm>
              <a:off x="521756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7" name="pl587"/>
            <p:cNvSpPr/>
            <p:nvPr/>
          </p:nvSpPr>
          <p:spPr>
            <a:xfrm>
              <a:off x="5427013"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8" name="pl588"/>
            <p:cNvSpPr/>
            <p:nvPr/>
          </p:nvSpPr>
          <p:spPr>
            <a:xfrm>
              <a:off x="563645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9" name="tx589"/>
            <p:cNvSpPr/>
            <p:nvPr/>
          </p:nvSpPr>
          <p:spPr>
            <a:xfrm rot="-5400000">
              <a:off x="4045980"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90" name="tx590"/>
            <p:cNvSpPr/>
            <p:nvPr/>
          </p:nvSpPr>
          <p:spPr>
            <a:xfrm rot="-5400000">
              <a:off x="425542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91" name="tx591"/>
            <p:cNvSpPr/>
            <p:nvPr/>
          </p:nvSpPr>
          <p:spPr>
            <a:xfrm rot="-5400000">
              <a:off x="4464871"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92" name="tx592"/>
            <p:cNvSpPr/>
            <p:nvPr/>
          </p:nvSpPr>
          <p:spPr>
            <a:xfrm rot="-5400000">
              <a:off x="4674317"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93" name="tx593"/>
            <p:cNvSpPr/>
            <p:nvPr/>
          </p:nvSpPr>
          <p:spPr>
            <a:xfrm rot="-5400000">
              <a:off x="4883763"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94" name="tx594"/>
            <p:cNvSpPr/>
            <p:nvPr/>
          </p:nvSpPr>
          <p:spPr>
            <a:xfrm rot="-5400000">
              <a:off x="5093209"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95" name="tx595"/>
            <p:cNvSpPr/>
            <p:nvPr/>
          </p:nvSpPr>
          <p:spPr>
            <a:xfrm rot="-5400000">
              <a:off x="530265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96" name="tx596"/>
            <p:cNvSpPr/>
            <p:nvPr/>
          </p:nvSpPr>
          <p:spPr>
            <a:xfrm rot="-5400000">
              <a:off x="5512101"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97" name="pl597"/>
            <p:cNvSpPr/>
            <p:nvPr/>
          </p:nvSpPr>
          <p:spPr>
            <a:xfrm>
              <a:off x="5852660"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8" name="pl598"/>
            <p:cNvSpPr/>
            <p:nvPr/>
          </p:nvSpPr>
          <p:spPr>
            <a:xfrm>
              <a:off x="6062106"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9" name="pl599"/>
            <p:cNvSpPr/>
            <p:nvPr/>
          </p:nvSpPr>
          <p:spPr>
            <a:xfrm>
              <a:off x="6271552"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0" name="pl600"/>
            <p:cNvSpPr/>
            <p:nvPr/>
          </p:nvSpPr>
          <p:spPr>
            <a:xfrm>
              <a:off x="6480998"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1" name="pl601"/>
            <p:cNvSpPr/>
            <p:nvPr/>
          </p:nvSpPr>
          <p:spPr>
            <a:xfrm>
              <a:off x="669044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2" name="pl602"/>
            <p:cNvSpPr/>
            <p:nvPr/>
          </p:nvSpPr>
          <p:spPr>
            <a:xfrm>
              <a:off x="6899890"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3" name="pl603"/>
            <p:cNvSpPr/>
            <p:nvPr/>
          </p:nvSpPr>
          <p:spPr>
            <a:xfrm>
              <a:off x="7109336"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4" name="pl604"/>
            <p:cNvSpPr/>
            <p:nvPr/>
          </p:nvSpPr>
          <p:spPr>
            <a:xfrm>
              <a:off x="7318782"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5" name="tx605"/>
            <p:cNvSpPr/>
            <p:nvPr/>
          </p:nvSpPr>
          <p:spPr>
            <a:xfrm rot="-5400000">
              <a:off x="5728302"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06" name="tx606"/>
            <p:cNvSpPr/>
            <p:nvPr/>
          </p:nvSpPr>
          <p:spPr>
            <a:xfrm rot="-5400000">
              <a:off x="593774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07" name="tx607"/>
            <p:cNvSpPr/>
            <p:nvPr/>
          </p:nvSpPr>
          <p:spPr>
            <a:xfrm rot="-5400000">
              <a:off x="6147194"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08" name="tx608"/>
            <p:cNvSpPr/>
            <p:nvPr/>
          </p:nvSpPr>
          <p:spPr>
            <a:xfrm rot="-5400000">
              <a:off x="6356640"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09" name="tx609"/>
            <p:cNvSpPr/>
            <p:nvPr/>
          </p:nvSpPr>
          <p:spPr>
            <a:xfrm rot="-5400000">
              <a:off x="6566086"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10" name="tx610"/>
            <p:cNvSpPr/>
            <p:nvPr/>
          </p:nvSpPr>
          <p:spPr>
            <a:xfrm rot="-5400000">
              <a:off x="6775532"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11" name="tx611"/>
            <p:cNvSpPr/>
            <p:nvPr/>
          </p:nvSpPr>
          <p:spPr>
            <a:xfrm rot="-5400000">
              <a:off x="698497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12" name="tx612"/>
            <p:cNvSpPr/>
            <p:nvPr/>
          </p:nvSpPr>
          <p:spPr>
            <a:xfrm rot="-5400000">
              <a:off x="7194423"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13" name="pl613"/>
            <p:cNvSpPr/>
            <p:nvPr/>
          </p:nvSpPr>
          <p:spPr>
            <a:xfrm>
              <a:off x="7534983"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4" name="pl614"/>
            <p:cNvSpPr/>
            <p:nvPr/>
          </p:nvSpPr>
          <p:spPr>
            <a:xfrm>
              <a:off x="774442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5" name="pl615"/>
            <p:cNvSpPr/>
            <p:nvPr/>
          </p:nvSpPr>
          <p:spPr>
            <a:xfrm>
              <a:off x="7953875"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6" name="pl616"/>
            <p:cNvSpPr/>
            <p:nvPr/>
          </p:nvSpPr>
          <p:spPr>
            <a:xfrm>
              <a:off x="8163321"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7" name="pl617"/>
            <p:cNvSpPr/>
            <p:nvPr/>
          </p:nvSpPr>
          <p:spPr>
            <a:xfrm>
              <a:off x="837276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8" name="pl618"/>
            <p:cNvSpPr/>
            <p:nvPr/>
          </p:nvSpPr>
          <p:spPr>
            <a:xfrm>
              <a:off x="8582213"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9" name="pl619"/>
            <p:cNvSpPr/>
            <p:nvPr/>
          </p:nvSpPr>
          <p:spPr>
            <a:xfrm>
              <a:off x="8791658"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0" name="pl620"/>
            <p:cNvSpPr/>
            <p:nvPr/>
          </p:nvSpPr>
          <p:spPr>
            <a:xfrm>
              <a:off x="900110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1" name="tx621"/>
            <p:cNvSpPr/>
            <p:nvPr/>
          </p:nvSpPr>
          <p:spPr>
            <a:xfrm rot="-5400000">
              <a:off x="741062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22" name="tx622"/>
            <p:cNvSpPr/>
            <p:nvPr/>
          </p:nvSpPr>
          <p:spPr>
            <a:xfrm rot="-5400000">
              <a:off x="7620071"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23" name="tx623"/>
            <p:cNvSpPr/>
            <p:nvPr/>
          </p:nvSpPr>
          <p:spPr>
            <a:xfrm rot="-5400000">
              <a:off x="7829516"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24" name="tx624"/>
            <p:cNvSpPr/>
            <p:nvPr/>
          </p:nvSpPr>
          <p:spPr>
            <a:xfrm rot="-5400000">
              <a:off x="8038962"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25" name="tx625"/>
            <p:cNvSpPr/>
            <p:nvPr/>
          </p:nvSpPr>
          <p:spPr>
            <a:xfrm rot="-5400000">
              <a:off x="824840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26" name="tx626"/>
            <p:cNvSpPr/>
            <p:nvPr/>
          </p:nvSpPr>
          <p:spPr>
            <a:xfrm rot="-5400000">
              <a:off x="8457854"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27" name="tx627"/>
            <p:cNvSpPr/>
            <p:nvPr/>
          </p:nvSpPr>
          <p:spPr>
            <a:xfrm rot="-5400000">
              <a:off x="8667300"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28" name="tx628"/>
            <p:cNvSpPr/>
            <p:nvPr/>
          </p:nvSpPr>
          <p:spPr>
            <a:xfrm rot="-5400000">
              <a:off x="8876746"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29" name="tx629"/>
            <p:cNvSpPr/>
            <p:nvPr/>
          </p:nvSpPr>
          <p:spPr>
            <a:xfrm>
              <a:off x="508182" y="1819839"/>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30" name="tx630"/>
            <p:cNvSpPr/>
            <p:nvPr/>
          </p:nvSpPr>
          <p:spPr>
            <a:xfrm>
              <a:off x="607577" y="153016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31" name="tx631"/>
            <p:cNvSpPr/>
            <p:nvPr/>
          </p:nvSpPr>
          <p:spPr>
            <a:xfrm>
              <a:off x="545398" y="12404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32" name="tx632"/>
            <p:cNvSpPr/>
            <p:nvPr/>
          </p:nvSpPr>
          <p:spPr>
            <a:xfrm>
              <a:off x="545398" y="95082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633" name="pl633"/>
            <p:cNvSpPr/>
            <p:nvPr/>
          </p:nvSpPr>
          <p:spPr>
            <a:xfrm>
              <a:off x="697592" y="185984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34" name="pl634"/>
            <p:cNvSpPr/>
            <p:nvPr/>
          </p:nvSpPr>
          <p:spPr>
            <a:xfrm>
              <a:off x="697592" y="157017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35" name="pl635"/>
            <p:cNvSpPr/>
            <p:nvPr/>
          </p:nvSpPr>
          <p:spPr>
            <a:xfrm>
              <a:off x="697592" y="128050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36" name="pl636"/>
            <p:cNvSpPr/>
            <p:nvPr/>
          </p:nvSpPr>
          <p:spPr>
            <a:xfrm>
              <a:off x="697592" y="99083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37" name="tx637"/>
            <p:cNvSpPr/>
            <p:nvPr/>
          </p:nvSpPr>
          <p:spPr>
            <a:xfrm>
              <a:off x="508182" y="312392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38" name="tx638"/>
            <p:cNvSpPr/>
            <p:nvPr/>
          </p:nvSpPr>
          <p:spPr>
            <a:xfrm>
              <a:off x="607577" y="283425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39" name="tx639"/>
            <p:cNvSpPr/>
            <p:nvPr/>
          </p:nvSpPr>
          <p:spPr>
            <a:xfrm>
              <a:off x="545398" y="254457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40" name="tx640"/>
            <p:cNvSpPr/>
            <p:nvPr/>
          </p:nvSpPr>
          <p:spPr>
            <a:xfrm>
              <a:off x="545398" y="225490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641" name="pl641"/>
            <p:cNvSpPr/>
            <p:nvPr/>
          </p:nvSpPr>
          <p:spPr>
            <a:xfrm>
              <a:off x="697592" y="316392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42" name="pl642"/>
            <p:cNvSpPr/>
            <p:nvPr/>
          </p:nvSpPr>
          <p:spPr>
            <a:xfrm>
              <a:off x="697592" y="287425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43" name="pl643"/>
            <p:cNvSpPr/>
            <p:nvPr/>
          </p:nvSpPr>
          <p:spPr>
            <a:xfrm>
              <a:off x="697592" y="258458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44" name="pl644"/>
            <p:cNvSpPr/>
            <p:nvPr/>
          </p:nvSpPr>
          <p:spPr>
            <a:xfrm>
              <a:off x="697592" y="229491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45" name="tx645"/>
            <p:cNvSpPr/>
            <p:nvPr/>
          </p:nvSpPr>
          <p:spPr>
            <a:xfrm>
              <a:off x="508182" y="4428002"/>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46" name="tx646"/>
            <p:cNvSpPr/>
            <p:nvPr/>
          </p:nvSpPr>
          <p:spPr>
            <a:xfrm>
              <a:off x="607577" y="413833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47" name="tx647"/>
            <p:cNvSpPr/>
            <p:nvPr/>
          </p:nvSpPr>
          <p:spPr>
            <a:xfrm>
              <a:off x="545398" y="384866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48" name="tx648"/>
            <p:cNvSpPr/>
            <p:nvPr/>
          </p:nvSpPr>
          <p:spPr>
            <a:xfrm>
              <a:off x="545398" y="355899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649" name="pl649"/>
            <p:cNvSpPr/>
            <p:nvPr/>
          </p:nvSpPr>
          <p:spPr>
            <a:xfrm>
              <a:off x="697592" y="446800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50" name="pl650"/>
            <p:cNvSpPr/>
            <p:nvPr/>
          </p:nvSpPr>
          <p:spPr>
            <a:xfrm>
              <a:off x="697592" y="417833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51" name="pl651"/>
            <p:cNvSpPr/>
            <p:nvPr/>
          </p:nvSpPr>
          <p:spPr>
            <a:xfrm>
              <a:off x="697592" y="388866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52" name="pl652"/>
            <p:cNvSpPr/>
            <p:nvPr/>
          </p:nvSpPr>
          <p:spPr>
            <a:xfrm>
              <a:off x="697592" y="35989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53" name="tx653"/>
            <p:cNvSpPr/>
            <p:nvPr/>
          </p:nvSpPr>
          <p:spPr>
            <a:xfrm>
              <a:off x="508182" y="5732084"/>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54" name="tx654"/>
            <p:cNvSpPr/>
            <p:nvPr/>
          </p:nvSpPr>
          <p:spPr>
            <a:xfrm>
              <a:off x="607577" y="544241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55" name="tx655"/>
            <p:cNvSpPr/>
            <p:nvPr/>
          </p:nvSpPr>
          <p:spPr>
            <a:xfrm>
              <a:off x="545398" y="515274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56" name="tx656"/>
            <p:cNvSpPr/>
            <p:nvPr/>
          </p:nvSpPr>
          <p:spPr>
            <a:xfrm>
              <a:off x="545398" y="48630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657" name="pl657"/>
            <p:cNvSpPr/>
            <p:nvPr/>
          </p:nvSpPr>
          <p:spPr>
            <a:xfrm>
              <a:off x="697592" y="577208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58" name="pl658"/>
            <p:cNvSpPr/>
            <p:nvPr/>
          </p:nvSpPr>
          <p:spPr>
            <a:xfrm>
              <a:off x="697592" y="548241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59" name="pl659"/>
            <p:cNvSpPr/>
            <p:nvPr/>
          </p:nvSpPr>
          <p:spPr>
            <a:xfrm>
              <a:off x="697592" y="519274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60" name="pl660"/>
            <p:cNvSpPr/>
            <p:nvPr/>
          </p:nvSpPr>
          <p:spPr>
            <a:xfrm>
              <a:off x="697592" y="490307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61" name="tx661"/>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662" name="tx662"/>
            <p:cNvSpPr/>
            <p:nvPr/>
          </p:nvSpPr>
          <p:spPr>
            <a:xfrm>
              <a:off x="732387" y="435349"/>
              <a:ext cx="586322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MCV1 (%), by country, Gavi transition, 2018-2025</a:t>
              </a:r>
            </a:p>
          </p:txBody>
        </p:sp>
        <p:sp>
          <p:nvSpPr>
            <p:cNvPr id="663" name="tx663"/>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64" name="tx664"/>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665" name="tx665"/>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6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MCV1 by country.
In 2025, Timor-Leste had the highest drop-out with 31% of children who received DTP1 not receiving MCV1.
Cuba, Guyana, Indonesia, and Mongolia had the lowest DTP-MCV drop-out (0%).
3 countries had DTP-MCV drop-out of more than 10%.#n
There were 5 countries with negative DTP-MCV dropout (ie. more children received MCV1 than DTP1).</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1186297"/>
              <a:ext cx="2135258" cy="127074"/>
            </a:xfrm>
            <a:custGeom>
              <a:avLst/>
              <a:pathLst>
                <a:path w="2135258" h="127074">
                  <a:moveTo>
                    <a:pt x="0" y="88952"/>
                  </a:moveTo>
                  <a:lnTo>
                    <a:pt x="85410" y="76244"/>
                  </a:lnTo>
                  <a:lnTo>
                    <a:pt x="170820" y="50829"/>
                  </a:lnTo>
                  <a:lnTo>
                    <a:pt x="256230" y="76244"/>
                  </a:lnTo>
                  <a:lnTo>
                    <a:pt x="341641" y="50829"/>
                  </a:lnTo>
                  <a:lnTo>
                    <a:pt x="427051" y="63537"/>
                  </a:lnTo>
                  <a:lnTo>
                    <a:pt x="512461" y="50829"/>
                  </a:lnTo>
                  <a:lnTo>
                    <a:pt x="597872" y="63537"/>
                  </a:lnTo>
                  <a:lnTo>
                    <a:pt x="683282" y="76244"/>
                  </a:lnTo>
                  <a:lnTo>
                    <a:pt x="768692" y="88952"/>
                  </a:lnTo>
                  <a:lnTo>
                    <a:pt x="854103" y="50829"/>
                  </a:lnTo>
                  <a:lnTo>
                    <a:pt x="939513" y="12707"/>
                  </a:lnTo>
                  <a:lnTo>
                    <a:pt x="1024923" y="12707"/>
                  </a:lnTo>
                  <a:lnTo>
                    <a:pt x="1110334" y="12707"/>
                  </a:lnTo>
                  <a:lnTo>
                    <a:pt x="1195744" y="50829"/>
                  </a:lnTo>
                  <a:lnTo>
                    <a:pt x="1281154" y="50829"/>
                  </a:lnTo>
                  <a:lnTo>
                    <a:pt x="1366565" y="76244"/>
                  </a:lnTo>
                  <a:lnTo>
                    <a:pt x="1451975" y="0"/>
                  </a:lnTo>
                  <a:lnTo>
                    <a:pt x="1537385" y="12707"/>
                  </a:lnTo>
                  <a:lnTo>
                    <a:pt x="1622796" y="25414"/>
                  </a:lnTo>
                  <a:lnTo>
                    <a:pt x="1708206" y="63537"/>
                  </a:lnTo>
                  <a:lnTo>
                    <a:pt x="1793616" y="127074"/>
                  </a:lnTo>
                  <a:lnTo>
                    <a:pt x="1879027" y="50829"/>
                  </a:lnTo>
                  <a:lnTo>
                    <a:pt x="1964437" y="38122"/>
                  </a:lnTo>
                  <a:lnTo>
                    <a:pt x="2049847" y="63537"/>
                  </a:lnTo>
                  <a:lnTo>
                    <a:pt x="2135258" y="63537"/>
                  </a:lnTo>
                </a:path>
              </a:pathLst>
            </a:custGeom>
            <a:ln w="27101" cap="flat">
              <a:solidFill>
                <a:srgbClr val="1CABE2">
                  <a:alpha val="100000"/>
                </a:srgbClr>
              </a:solidFill>
              <a:prstDash val="solid"/>
              <a:round/>
            </a:ln>
          </p:spPr>
          <p:txBody>
            <a:bodyPr/>
            <a:lstStyle/>
            <a:p/>
          </p:txBody>
        </p:sp>
        <p:sp>
          <p:nvSpPr>
            <p:cNvPr id="24" name="tx24"/>
            <p:cNvSpPr/>
            <p:nvPr/>
          </p:nvSpPr>
          <p:spPr>
            <a:xfrm>
              <a:off x="904303" y="11845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5" name="tx25"/>
            <p:cNvSpPr/>
            <p:nvPr/>
          </p:nvSpPr>
          <p:spPr>
            <a:xfrm>
              <a:off x="3223923" y="11591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26" name="tx26"/>
            <p:cNvSpPr/>
            <p:nvPr/>
          </p:nvSpPr>
          <p:spPr>
            <a:xfrm>
              <a:off x="1428958" y="11102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27" name="tx27"/>
            <p:cNvSpPr/>
            <p:nvPr/>
          </p:nvSpPr>
          <p:spPr>
            <a:xfrm>
              <a:off x="1856010" y="10975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87</a:t>
              </a:r>
            </a:p>
          </p:txBody>
        </p:sp>
        <p:sp>
          <p:nvSpPr>
            <p:cNvPr id="28" name="tx28"/>
            <p:cNvSpPr/>
            <p:nvPr/>
          </p:nvSpPr>
          <p:spPr>
            <a:xfrm>
              <a:off x="2283061" y="10975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87</a:t>
              </a:r>
            </a:p>
          </p:txBody>
        </p:sp>
        <p:sp>
          <p:nvSpPr>
            <p:cNvPr id="29" name="tx29"/>
            <p:cNvSpPr/>
            <p:nvPr/>
          </p:nvSpPr>
          <p:spPr>
            <a:xfrm>
              <a:off x="2624702"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30" name="tx30"/>
            <p:cNvSpPr/>
            <p:nvPr/>
          </p:nvSpPr>
          <p:spPr>
            <a:xfrm>
              <a:off x="3051754" y="11102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31" name="pl31"/>
            <p:cNvSpPr/>
            <p:nvPr/>
          </p:nvSpPr>
          <p:spPr>
            <a:xfrm>
              <a:off x="761465"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 name="pl32"/>
            <p:cNvSpPr/>
            <p:nvPr/>
          </p:nvSpPr>
          <p:spPr>
            <a:xfrm>
              <a:off x="761465"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3" name="pl33"/>
            <p:cNvSpPr/>
            <p:nvPr/>
          </p:nvSpPr>
          <p:spPr>
            <a:xfrm>
              <a:off x="761465"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4" name="pl34"/>
            <p:cNvSpPr/>
            <p:nvPr/>
          </p:nvSpPr>
          <p:spPr>
            <a:xfrm>
              <a:off x="761465"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5" name="pl35"/>
            <p:cNvSpPr/>
            <p:nvPr/>
          </p:nvSpPr>
          <p:spPr>
            <a:xfrm>
              <a:off x="761465"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6" name="pl36"/>
            <p:cNvSpPr/>
            <p:nvPr/>
          </p:nvSpPr>
          <p:spPr>
            <a:xfrm>
              <a:off x="761465"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7" name="pl37"/>
            <p:cNvSpPr/>
            <p:nvPr/>
          </p:nvSpPr>
          <p:spPr>
            <a:xfrm>
              <a:off x="761465"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8" name="pl38"/>
            <p:cNvSpPr/>
            <p:nvPr/>
          </p:nvSpPr>
          <p:spPr>
            <a:xfrm>
              <a:off x="761465"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9" name="pl39"/>
            <p:cNvSpPr/>
            <p:nvPr/>
          </p:nvSpPr>
          <p:spPr>
            <a:xfrm>
              <a:off x="761465"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0" name="pl40"/>
            <p:cNvSpPr/>
            <p:nvPr/>
          </p:nvSpPr>
          <p:spPr>
            <a:xfrm>
              <a:off x="761465"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1" name="pl41"/>
            <p:cNvSpPr/>
            <p:nvPr/>
          </p:nvSpPr>
          <p:spPr>
            <a:xfrm>
              <a:off x="761465"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2" name="pl42"/>
            <p:cNvSpPr/>
            <p:nvPr/>
          </p:nvSpPr>
          <p:spPr>
            <a:xfrm>
              <a:off x="761465"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3" name="pl43"/>
            <p:cNvSpPr/>
            <p:nvPr/>
          </p:nvSpPr>
          <p:spPr>
            <a:xfrm>
              <a:off x="105613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148318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191023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33728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7892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310597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19138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337285" y="3160834"/>
              <a:ext cx="854103" cy="940353"/>
            </a:xfrm>
            <a:custGeom>
              <a:avLst/>
              <a:pathLst>
                <a:path w="854103" h="940353">
                  <a:moveTo>
                    <a:pt x="0" y="940353"/>
                  </a:moveTo>
                  <a:lnTo>
                    <a:pt x="85410" y="787863"/>
                  </a:lnTo>
                  <a:lnTo>
                    <a:pt x="170820" y="521006"/>
                  </a:lnTo>
                  <a:lnTo>
                    <a:pt x="256230" y="254149"/>
                  </a:lnTo>
                  <a:lnTo>
                    <a:pt x="341641" y="50829"/>
                  </a:lnTo>
                  <a:lnTo>
                    <a:pt x="427051" y="279564"/>
                  </a:lnTo>
                  <a:lnTo>
                    <a:pt x="512461" y="152489"/>
                  </a:lnTo>
                  <a:lnTo>
                    <a:pt x="597872" y="38122"/>
                  </a:lnTo>
                  <a:lnTo>
                    <a:pt x="683282" y="76244"/>
                  </a:lnTo>
                  <a:lnTo>
                    <a:pt x="768692" y="0"/>
                  </a:lnTo>
                  <a:lnTo>
                    <a:pt x="854103" y="12707"/>
                  </a:lnTo>
                </a:path>
              </a:pathLst>
            </a:custGeom>
            <a:ln w="27101" cap="flat">
              <a:solidFill>
                <a:srgbClr val="1CABE2">
                  <a:alpha val="100000"/>
                </a:srgbClr>
              </a:solidFill>
              <a:prstDash val="solid"/>
              <a:round/>
            </a:ln>
          </p:spPr>
          <p:txBody>
            <a:bodyPr/>
            <a:lstStyle/>
            <a:p/>
          </p:txBody>
        </p:sp>
        <p:sp>
          <p:nvSpPr>
            <p:cNvPr id="51" name="tx51"/>
            <p:cNvSpPr/>
            <p:nvPr/>
          </p:nvSpPr>
          <p:spPr>
            <a:xfrm>
              <a:off x="2261372" y="4010488"/>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a:t>
              </a:r>
            </a:p>
          </p:txBody>
        </p:sp>
        <p:sp>
          <p:nvSpPr>
            <p:cNvPr id="52" name="tx52"/>
            <p:cNvSpPr/>
            <p:nvPr/>
          </p:nvSpPr>
          <p:spPr>
            <a:xfrm>
              <a:off x="3223923" y="30828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78</a:t>
              </a:r>
            </a:p>
          </p:txBody>
        </p:sp>
        <p:sp>
          <p:nvSpPr>
            <p:cNvPr id="53" name="tx53"/>
            <p:cNvSpPr/>
            <p:nvPr/>
          </p:nvSpPr>
          <p:spPr>
            <a:xfrm>
              <a:off x="2624702" y="30721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75</a:t>
              </a:r>
            </a:p>
          </p:txBody>
        </p:sp>
        <p:sp>
          <p:nvSpPr>
            <p:cNvPr id="54" name="tx54"/>
            <p:cNvSpPr/>
            <p:nvPr/>
          </p:nvSpPr>
          <p:spPr>
            <a:xfrm>
              <a:off x="3051754" y="30212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79</a:t>
              </a:r>
            </a:p>
          </p:txBody>
        </p:sp>
        <p:sp>
          <p:nvSpPr>
            <p:cNvPr id="55" name="pl55"/>
            <p:cNvSpPr/>
            <p:nvPr/>
          </p:nvSpPr>
          <p:spPr>
            <a:xfrm>
              <a:off x="761465"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1" name="pl61"/>
            <p:cNvSpPr/>
            <p:nvPr/>
          </p:nvSpPr>
          <p:spPr>
            <a:xfrm>
              <a:off x="761465"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761465"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7" name="pl67"/>
            <p:cNvSpPr/>
            <p:nvPr/>
          </p:nvSpPr>
          <p:spPr>
            <a:xfrm>
              <a:off x="105613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48318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91023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33728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7892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0597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319138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1056130" y="4995588"/>
              <a:ext cx="2135258" cy="889523"/>
            </a:xfrm>
            <a:custGeom>
              <a:avLst/>
              <a:pathLst>
                <a:path w="2135258" h="889523">
                  <a:moveTo>
                    <a:pt x="0" y="889523"/>
                  </a:moveTo>
                  <a:lnTo>
                    <a:pt x="85410" y="851401"/>
                  </a:lnTo>
                  <a:lnTo>
                    <a:pt x="170820" y="825986"/>
                  </a:lnTo>
                  <a:lnTo>
                    <a:pt x="256230" y="686204"/>
                  </a:lnTo>
                  <a:lnTo>
                    <a:pt x="341641" y="635374"/>
                  </a:lnTo>
                  <a:lnTo>
                    <a:pt x="427051" y="673496"/>
                  </a:lnTo>
                  <a:lnTo>
                    <a:pt x="512461" y="482884"/>
                  </a:lnTo>
                  <a:lnTo>
                    <a:pt x="597872" y="279564"/>
                  </a:lnTo>
                  <a:lnTo>
                    <a:pt x="683282" y="165197"/>
                  </a:lnTo>
                  <a:lnTo>
                    <a:pt x="768692" y="177904"/>
                  </a:lnTo>
                  <a:lnTo>
                    <a:pt x="854103" y="139782"/>
                  </a:lnTo>
                  <a:lnTo>
                    <a:pt x="939513" y="127074"/>
                  </a:lnTo>
                  <a:lnTo>
                    <a:pt x="1024923" y="139782"/>
                  </a:lnTo>
                  <a:lnTo>
                    <a:pt x="1110334" y="152489"/>
                  </a:lnTo>
                  <a:lnTo>
                    <a:pt x="1195744" y="444761"/>
                  </a:lnTo>
                  <a:lnTo>
                    <a:pt x="1281154" y="406639"/>
                  </a:lnTo>
                  <a:lnTo>
                    <a:pt x="1366565" y="266857"/>
                  </a:lnTo>
                  <a:lnTo>
                    <a:pt x="1451975" y="165197"/>
                  </a:lnTo>
                  <a:lnTo>
                    <a:pt x="1537385" y="101659"/>
                  </a:lnTo>
                  <a:lnTo>
                    <a:pt x="1622796" y="50829"/>
                  </a:lnTo>
                  <a:lnTo>
                    <a:pt x="1708206" y="139782"/>
                  </a:lnTo>
                  <a:lnTo>
                    <a:pt x="1793616" y="203319"/>
                  </a:lnTo>
                  <a:lnTo>
                    <a:pt x="1879027" y="114367"/>
                  </a:lnTo>
                  <a:lnTo>
                    <a:pt x="1964437" y="88952"/>
                  </a:lnTo>
                  <a:lnTo>
                    <a:pt x="2049847" y="12707"/>
                  </a:lnTo>
                  <a:lnTo>
                    <a:pt x="2135258" y="0"/>
                  </a:lnTo>
                </a:path>
              </a:pathLst>
            </a:custGeom>
            <a:ln w="27101" cap="flat">
              <a:solidFill>
                <a:srgbClr val="1CABE2">
                  <a:alpha val="100000"/>
                </a:srgbClr>
              </a:solidFill>
              <a:prstDash val="solid"/>
              <a:round/>
            </a:ln>
          </p:spPr>
          <p:txBody>
            <a:bodyPr/>
            <a:lstStyle/>
            <a:p/>
          </p:txBody>
        </p:sp>
        <p:sp>
          <p:nvSpPr>
            <p:cNvPr id="75" name="tx75"/>
            <p:cNvSpPr/>
            <p:nvPr/>
          </p:nvSpPr>
          <p:spPr>
            <a:xfrm>
              <a:off x="980217" y="579441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a:t>
              </a:r>
            </a:p>
          </p:txBody>
        </p:sp>
        <p:sp>
          <p:nvSpPr>
            <p:cNvPr id="76" name="tx76"/>
            <p:cNvSpPr/>
            <p:nvPr/>
          </p:nvSpPr>
          <p:spPr>
            <a:xfrm>
              <a:off x="3223923" y="490488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78</a:t>
              </a:r>
            </a:p>
          </p:txBody>
        </p:sp>
        <p:sp>
          <p:nvSpPr>
            <p:cNvPr id="77" name="tx77"/>
            <p:cNvSpPr/>
            <p:nvPr/>
          </p:nvSpPr>
          <p:spPr>
            <a:xfrm>
              <a:off x="1428958" y="55295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25</a:t>
              </a:r>
            </a:p>
          </p:txBody>
        </p:sp>
        <p:sp>
          <p:nvSpPr>
            <p:cNvPr id="78" name="tx78"/>
            <p:cNvSpPr/>
            <p:nvPr/>
          </p:nvSpPr>
          <p:spPr>
            <a:xfrm>
              <a:off x="1856010" y="49958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67</a:t>
              </a:r>
            </a:p>
          </p:txBody>
        </p:sp>
        <p:sp>
          <p:nvSpPr>
            <p:cNvPr id="79" name="tx79"/>
            <p:cNvSpPr/>
            <p:nvPr/>
          </p:nvSpPr>
          <p:spPr>
            <a:xfrm>
              <a:off x="2283061" y="526269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46</a:t>
              </a:r>
            </a:p>
          </p:txBody>
        </p:sp>
        <p:sp>
          <p:nvSpPr>
            <p:cNvPr id="80" name="tx80"/>
            <p:cNvSpPr/>
            <p:nvPr/>
          </p:nvSpPr>
          <p:spPr>
            <a:xfrm>
              <a:off x="2624702" y="49068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74</a:t>
              </a:r>
            </a:p>
          </p:txBody>
        </p:sp>
        <p:sp>
          <p:nvSpPr>
            <p:cNvPr id="81" name="tx81"/>
            <p:cNvSpPr/>
            <p:nvPr/>
          </p:nvSpPr>
          <p:spPr>
            <a:xfrm>
              <a:off x="3051754" y="4868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82" name="pl82"/>
            <p:cNvSpPr/>
            <p:nvPr/>
          </p:nvSpPr>
          <p:spPr>
            <a:xfrm>
              <a:off x="3555643"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3" name="pl83"/>
            <p:cNvSpPr/>
            <p:nvPr/>
          </p:nvSpPr>
          <p:spPr>
            <a:xfrm>
              <a:off x="3555643"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4" name="pl84"/>
            <p:cNvSpPr/>
            <p:nvPr/>
          </p:nvSpPr>
          <p:spPr>
            <a:xfrm>
              <a:off x="3555643"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5" name="pl85"/>
            <p:cNvSpPr/>
            <p:nvPr/>
          </p:nvSpPr>
          <p:spPr>
            <a:xfrm>
              <a:off x="3555643"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6" name="pl86"/>
            <p:cNvSpPr/>
            <p:nvPr/>
          </p:nvSpPr>
          <p:spPr>
            <a:xfrm>
              <a:off x="3555643"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7" name="pl87"/>
            <p:cNvSpPr/>
            <p:nvPr/>
          </p:nvSpPr>
          <p:spPr>
            <a:xfrm>
              <a:off x="3555643"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8" name="pl88"/>
            <p:cNvSpPr/>
            <p:nvPr/>
          </p:nvSpPr>
          <p:spPr>
            <a:xfrm>
              <a:off x="3555643"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89" name="pl89"/>
            <p:cNvSpPr/>
            <p:nvPr/>
          </p:nvSpPr>
          <p:spPr>
            <a:xfrm>
              <a:off x="3555643"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0" name="pl90"/>
            <p:cNvSpPr/>
            <p:nvPr/>
          </p:nvSpPr>
          <p:spPr>
            <a:xfrm>
              <a:off x="3555643"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1" name="pl91"/>
            <p:cNvSpPr/>
            <p:nvPr/>
          </p:nvSpPr>
          <p:spPr>
            <a:xfrm>
              <a:off x="3555643"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2" name="pl92"/>
            <p:cNvSpPr/>
            <p:nvPr/>
          </p:nvSpPr>
          <p:spPr>
            <a:xfrm>
              <a:off x="3555643"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3" name="pl93"/>
            <p:cNvSpPr/>
            <p:nvPr/>
          </p:nvSpPr>
          <p:spPr>
            <a:xfrm>
              <a:off x="3555643"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4" name="pl94"/>
            <p:cNvSpPr/>
            <p:nvPr/>
          </p:nvSpPr>
          <p:spPr>
            <a:xfrm>
              <a:off x="3850309"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27736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70441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13146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47310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90015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98556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850309" y="1199005"/>
              <a:ext cx="2135258" cy="165197"/>
            </a:xfrm>
            <a:custGeom>
              <a:avLst/>
              <a:pathLst>
                <a:path w="2135258" h="165197">
                  <a:moveTo>
                    <a:pt x="0" y="63537"/>
                  </a:moveTo>
                  <a:lnTo>
                    <a:pt x="85410" y="63537"/>
                  </a:lnTo>
                  <a:lnTo>
                    <a:pt x="170820" y="76244"/>
                  </a:lnTo>
                  <a:lnTo>
                    <a:pt x="256230" y="38122"/>
                  </a:lnTo>
                  <a:lnTo>
                    <a:pt x="341641" y="38122"/>
                  </a:lnTo>
                  <a:lnTo>
                    <a:pt x="427051" y="38122"/>
                  </a:lnTo>
                  <a:lnTo>
                    <a:pt x="512461" y="38122"/>
                  </a:lnTo>
                  <a:lnTo>
                    <a:pt x="597872" y="50829"/>
                  </a:lnTo>
                  <a:lnTo>
                    <a:pt x="683282" y="12707"/>
                  </a:lnTo>
                  <a:lnTo>
                    <a:pt x="768692" y="38122"/>
                  </a:lnTo>
                  <a:lnTo>
                    <a:pt x="854103" y="38122"/>
                  </a:lnTo>
                  <a:lnTo>
                    <a:pt x="939513" y="38122"/>
                  </a:lnTo>
                  <a:lnTo>
                    <a:pt x="1024923" y="12707"/>
                  </a:lnTo>
                  <a:lnTo>
                    <a:pt x="1110334" y="0"/>
                  </a:lnTo>
                  <a:lnTo>
                    <a:pt x="1195744" y="12707"/>
                  </a:lnTo>
                  <a:lnTo>
                    <a:pt x="1281154" y="25414"/>
                  </a:lnTo>
                  <a:lnTo>
                    <a:pt x="1366565" y="38122"/>
                  </a:lnTo>
                  <a:lnTo>
                    <a:pt x="1451975" y="25414"/>
                  </a:lnTo>
                  <a:lnTo>
                    <a:pt x="1537385" y="50829"/>
                  </a:lnTo>
                  <a:lnTo>
                    <a:pt x="1622796" y="25414"/>
                  </a:lnTo>
                  <a:lnTo>
                    <a:pt x="1708206" y="76244"/>
                  </a:lnTo>
                  <a:lnTo>
                    <a:pt x="1793616" y="165197"/>
                  </a:lnTo>
                  <a:lnTo>
                    <a:pt x="1879027" y="38122"/>
                  </a:lnTo>
                  <a:lnTo>
                    <a:pt x="1964437" y="76244"/>
                  </a:lnTo>
                  <a:lnTo>
                    <a:pt x="2049847" y="76244"/>
                  </a:lnTo>
                  <a:lnTo>
                    <a:pt x="2135258" y="63537"/>
                  </a:lnTo>
                </a:path>
              </a:pathLst>
            </a:custGeom>
            <a:ln w="27101" cap="flat">
              <a:solidFill>
                <a:srgbClr val="1CABE2">
                  <a:alpha val="100000"/>
                </a:srgbClr>
              </a:solidFill>
              <a:prstDash val="solid"/>
              <a:round/>
            </a:ln>
          </p:spPr>
          <p:txBody>
            <a:bodyPr/>
            <a:lstStyle/>
            <a:p/>
          </p:txBody>
        </p:sp>
        <p:sp>
          <p:nvSpPr>
            <p:cNvPr id="102" name="tx102"/>
            <p:cNvSpPr/>
            <p:nvPr/>
          </p:nvSpPr>
          <p:spPr>
            <a:xfrm>
              <a:off x="3698482" y="11718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103" name="tx103"/>
            <p:cNvSpPr/>
            <p:nvPr/>
          </p:nvSpPr>
          <p:spPr>
            <a:xfrm>
              <a:off x="6018101" y="11718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104" name="tx104"/>
            <p:cNvSpPr/>
            <p:nvPr/>
          </p:nvSpPr>
          <p:spPr>
            <a:xfrm>
              <a:off x="4223136" y="10975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87</a:t>
              </a:r>
            </a:p>
          </p:txBody>
        </p:sp>
        <p:sp>
          <p:nvSpPr>
            <p:cNvPr id="105" name="tx105"/>
            <p:cNvSpPr/>
            <p:nvPr/>
          </p:nvSpPr>
          <p:spPr>
            <a:xfrm>
              <a:off x="4650188" y="10975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87</a:t>
              </a:r>
            </a:p>
          </p:txBody>
        </p:sp>
        <p:sp>
          <p:nvSpPr>
            <p:cNvPr id="106" name="tx106"/>
            <p:cNvSpPr/>
            <p:nvPr/>
          </p:nvSpPr>
          <p:spPr>
            <a:xfrm>
              <a:off x="5077239" y="108488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107" name="tx107"/>
            <p:cNvSpPr/>
            <p:nvPr/>
          </p:nvSpPr>
          <p:spPr>
            <a:xfrm>
              <a:off x="5418881" y="108488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108" name="tx108"/>
            <p:cNvSpPr/>
            <p:nvPr/>
          </p:nvSpPr>
          <p:spPr>
            <a:xfrm>
              <a:off x="5845932" y="11357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109" name="pl109"/>
            <p:cNvSpPr/>
            <p:nvPr/>
          </p:nvSpPr>
          <p:spPr>
            <a:xfrm>
              <a:off x="3555643"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0" name="pl110"/>
            <p:cNvSpPr/>
            <p:nvPr/>
          </p:nvSpPr>
          <p:spPr>
            <a:xfrm>
              <a:off x="3555643"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1" name="pl111"/>
            <p:cNvSpPr/>
            <p:nvPr/>
          </p:nvSpPr>
          <p:spPr>
            <a:xfrm>
              <a:off x="3555643"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2" name="pl112"/>
            <p:cNvSpPr/>
            <p:nvPr/>
          </p:nvSpPr>
          <p:spPr>
            <a:xfrm>
              <a:off x="3555643"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3" name="pl113"/>
            <p:cNvSpPr/>
            <p:nvPr/>
          </p:nvSpPr>
          <p:spPr>
            <a:xfrm>
              <a:off x="3555643"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4" name="pl114"/>
            <p:cNvSpPr/>
            <p:nvPr/>
          </p:nvSpPr>
          <p:spPr>
            <a:xfrm>
              <a:off x="3555643"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5" name="pl115"/>
            <p:cNvSpPr/>
            <p:nvPr/>
          </p:nvSpPr>
          <p:spPr>
            <a:xfrm>
              <a:off x="3555643"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6" name="pl116"/>
            <p:cNvSpPr/>
            <p:nvPr/>
          </p:nvSpPr>
          <p:spPr>
            <a:xfrm>
              <a:off x="3555643"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7" name="pl117"/>
            <p:cNvSpPr/>
            <p:nvPr/>
          </p:nvSpPr>
          <p:spPr>
            <a:xfrm>
              <a:off x="3555643"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8" name="pl118"/>
            <p:cNvSpPr/>
            <p:nvPr/>
          </p:nvSpPr>
          <p:spPr>
            <a:xfrm>
              <a:off x="3555643"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9" name="pl119"/>
            <p:cNvSpPr/>
            <p:nvPr/>
          </p:nvSpPr>
          <p:spPr>
            <a:xfrm>
              <a:off x="3555643"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0" name="pl120"/>
            <p:cNvSpPr/>
            <p:nvPr/>
          </p:nvSpPr>
          <p:spPr>
            <a:xfrm>
              <a:off x="3555643"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1" name="pl121"/>
            <p:cNvSpPr/>
            <p:nvPr/>
          </p:nvSpPr>
          <p:spPr>
            <a:xfrm>
              <a:off x="3850309"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27736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70441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13146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47310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0015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556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43925" y="3300616"/>
              <a:ext cx="341641" cy="749741"/>
            </a:xfrm>
            <a:custGeom>
              <a:avLst/>
              <a:pathLst>
                <a:path w="341641" h="749741">
                  <a:moveTo>
                    <a:pt x="0" y="749741"/>
                  </a:moveTo>
                  <a:lnTo>
                    <a:pt x="85410" y="559129"/>
                  </a:lnTo>
                  <a:lnTo>
                    <a:pt x="170820" y="241442"/>
                  </a:lnTo>
                  <a:lnTo>
                    <a:pt x="256230" y="12707"/>
                  </a:lnTo>
                  <a:lnTo>
                    <a:pt x="341641" y="0"/>
                  </a:lnTo>
                </a:path>
              </a:pathLst>
            </a:custGeom>
            <a:ln w="27101" cap="flat">
              <a:solidFill>
                <a:srgbClr val="1CABE2">
                  <a:alpha val="100000"/>
                </a:srgbClr>
              </a:solidFill>
              <a:prstDash val="solid"/>
              <a:round/>
            </a:ln>
          </p:spPr>
          <p:txBody>
            <a:bodyPr/>
            <a:lstStyle/>
            <a:p/>
          </p:txBody>
        </p:sp>
        <p:sp>
          <p:nvSpPr>
            <p:cNvPr id="129" name="tx129"/>
            <p:cNvSpPr/>
            <p:nvPr/>
          </p:nvSpPr>
          <p:spPr>
            <a:xfrm>
              <a:off x="5568012" y="3959658"/>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a:t>
              </a:r>
            </a:p>
          </p:txBody>
        </p:sp>
        <p:sp>
          <p:nvSpPr>
            <p:cNvPr id="130" name="tx130"/>
            <p:cNvSpPr/>
            <p:nvPr/>
          </p:nvSpPr>
          <p:spPr>
            <a:xfrm>
              <a:off x="6018101" y="32099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68</a:t>
              </a:r>
            </a:p>
          </p:txBody>
        </p:sp>
        <p:sp>
          <p:nvSpPr>
            <p:cNvPr id="131" name="tx131"/>
            <p:cNvSpPr/>
            <p:nvPr/>
          </p:nvSpPr>
          <p:spPr>
            <a:xfrm>
              <a:off x="5845932" y="31737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67</a:t>
              </a:r>
            </a:p>
          </p:txBody>
        </p:sp>
        <p:sp>
          <p:nvSpPr>
            <p:cNvPr id="132" name="pl132"/>
            <p:cNvSpPr/>
            <p:nvPr/>
          </p:nvSpPr>
          <p:spPr>
            <a:xfrm>
              <a:off x="3555643"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3" name="pl133"/>
            <p:cNvSpPr/>
            <p:nvPr/>
          </p:nvSpPr>
          <p:spPr>
            <a:xfrm>
              <a:off x="3555643"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4" name="pl134"/>
            <p:cNvSpPr/>
            <p:nvPr/>
          </p:nvSpPr>
          <p:spPr>
            <a:xfrm>
              <a:off x="3555643"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5" name="pl135"/>
            <p:cNvSpPr/>
            <p:nvPr/>
          </p:nvSpPr>
          <p:spPr>
            <a:xfrm>
              <a:off x="3555643"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6" name="pl136"/>
            <p:cNvSpPr/>
            <p:nvPr/>
          </p:nvSpPr>
          <p:spPr>
            <a:xfrm>
              <a:off x="3555643"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7" name="pl137"/>
            <p:cNvSpPr/>
            <p:nvPr/>
          </p:nvSpPr>
          <p:spPr>
            <a:xfrm>
              <a:off x="3555643"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8" name="pl138"/>
            <p:cNvSpPr/>
            <p:nvPr/>
          </p:nvSpPr>
          <p:spPr>
            <a:xfrm>
              <a:off x="3555643"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9" name="pl139"/>
            <p:cNvSpPr/>
            <p:nvPr/>
          </p:nvSpPr>
          <p:spPr>
            <a:xfrm>
              <a:off x="3555643"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0" name="pl140"/>
            <p:cNvSpPr/>
            <p:nvPr/>
          </p:nvSpPr>
          <p:spPr>
            <a:xfrm>
              <a:off x="3555643"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1" name="pl141"/>
            <p:cNvSpPr/>
            <p:nvPr/>
          </p:nvSpPr>
          <p:spPr>
            <a:xfrm>
              <a:off x="3555643"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2" name="pl142"/>
            <p:cNvSpPr/>
            <p:nvPr/>
          </p:nvSpPr>
          <p:spPr>
            <a:xfrm>
              <a:off x="3555643"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3" name="pl143"/>
            <p:cNvSpPr/>
            <p:nvPr/>
          </p:nvSpPr>
          <p:spPr>
            <a:xfrm>
              <a:off x="3555643"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4" name="pl144"/>
            <p:cNvSpPr/>
            <p:nvPr/>
          </p:nvSpPr>
          <p:spPr>
            <a:xfrm>
              <a:off x="3850309"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6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41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6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10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5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6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533591" y="5325983"/>
              <a:ext cx="1451975" cy="660789"/>
            </a:xfrm>
            <a:custGeom>
              <a:avLst/>
              <a:pathLst>
                <a:path w="1451975" h="660789">
                  <a:moveTo>
                    <a:pt x="0" y="660789"/>
                  </a:moveTo>
                  <a:lnTo>
                    <a:pt x="85410" y="660789"/>
                  </a:lnTo>
                  <a:lnTo>
                    <a:pt x="170820" y="660789"/>
                  </a:lnTo>
                  <a:lnTo>
                    <a:pt x="256230" y="635374"/>
                  </a:lnTo>
                  <a:lnTo>
                    <a:pt x="341641" y="635374"/>
                  </a:lnTo>
                  <a:lnTo>
                    <a:pt x="427051" y="622666"/>
                  </a:lnTo>
                  <a:lnTo>
                    <a:pt x="512461" y="533714"/>
                  </a:lnTo>
                  <a:lnTo>
                    <a:pt x="597872" y="482884"/>
                  </a:lnTo>
                  <a:lnTo>
                    <a:pt x="683282" y="470176"/>
                  </a:lnTo>
                  <a:lnTo>
                    <a:pt x="768692" y="470176"/>
                  </a:lnTo>
                  <a:lnTo>
                    <a:pt x="854103" y="444761"/>
                  </a:lnTo>
                  <a:lnTo>
                    <a:pt x="939513" y="432054"/>
                  </a:lnTo>
                  <a:lnTo>
                    <a:pt x="1024923" y="432054"/>
                  </a:lnTo>
                  <a:lnTo>
                    <a:pt x="1110334" y="470176"/>
                  </a:lnTo>
                  <a:lnTo>
                    <a:pt x="1195744" y="457469"/>
                  </a:lnTo>
                  <a:lnTo>
                    <a:pt x="1281154" y="254149"/>
                  </a:lnTo>
                  <a:lnTo>
                    <a:pt x="1366565" y="0"/>
                  </a:lnTo>
                  <a:lnTo>
                    <a:pt x="1451975" y="0"/>
                  </a:lnTo>
                </a:path>
              </a:pathLst>
            </a:custGeom>
            <a:ln w="27101" cap="flat">
              <a:solidFill>
                <a:srgbClr val="1CABE2">
                  <a:alpha val="100000"/>
                </a:srgbClr>
              </a:solidFill>
              <a:prstDash val="solid"/>
              <a:round/>
            </a:ln>
          </p:spPr>
          <p:txBody>
            <a:bodyPr/>
            <a:lstStyle/>
            <a:p/>
          </p:txBody>
        </p:sp>
        <p:sp>
          <p:nvSpPr>
            <p:cNvPr id="152" name="tx152"/>
            <p:cNvSpPr/>
            <p:nvPr/>
          </p:nvSpPr>
          <p:spPr>
            <a:xfrm>
              <a:off x="4457678"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53" name="tx153"/>
            <p:cNvSpPr/>
            <p:nvPr/>
          </p:nvSpPr>
          <p:spPr>
            <a:xfrm>
              <a:off x="6018101" y="52352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52</a:t>
              </a:r>
            </a:p>
          </p:txBody>
        </p:sp>
        <p:sp>
          <p:nvSpPr>
            <p:cNvPr id="154" name="tx154"/>
            <p:cNvSpPr/>
            <p:nvPr/>
          </p:nvSpPr>
          <p:spPr>
            <a:xfrm>
              <a:off x="4677300"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55" name="tx155"/>
            <p:cNvSpPr/>
            <p:nvPr/>
          </p:nvSpPr>
          <p:spPr>
            <a:xfrm>
              <a:off x="5077239" y="566933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14</a:t>
              </a:r>
            </a:p>
          </p:txBody>
        </p:sp>
        <p:sp>
          <p:nvSpPr>
            <p:cNvPr id="156" name="tx156"/>
            <p:cNvSpPr/>
            <p:nvPr/>
          </p:nvSpPr>
          <p:spPr>
            <a:xfrm>
              <a:off x="5418881" y="561850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18</a:t>
              </a:r>
            </a:p>
          </p:txBody>
        </p:sp>
        <p:sp>
          <p:nvSpPr>
            <p:cNvPr id="157" name="tx157"/>
            <p:cNvSpPr/>
            <p:nvPr/>
          </p:nvSpPr>
          <p:spPr>
            <a:xfrm>
              <a:off x="5845932" y="51864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52</a:t>
              </a:r>
            </a:p>
          </p:txBody>
        </p:sp>
        <p:sp>
          <p:nvSpPr>
            <p:cNvPr id="158" name="pl158"/>
            <p:cNvSpPr/>
            <p:nvPr/>
          </p:nvSpPr>
          <p:spPr>
            <a:xfrm>
              <a:off x="6349821"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59" name="pl159"/>
            <p:cNvSpPr/>
            <p:nvPr/>
          </p:nvSpPr>
          <p:spPr>
            <a:xfrm>
              <a:off x="6349821"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0" name="pl160"/>
            <p:cNvSpPr/>
            <p:nvPr/>
          </p:nvSpPr>
          <p:spPr>
            <a:xfrm>
              <a:off x="6349821"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1" name="pl161"/>
            <p:cNvSpPr/>
            <p:nvPr/>
          </p:nvSpPr>
          <p:spPr>
            <a:xfrm>
              <a:off x="6349821"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2" name="pl162"/>
            <p:cNvSpPr/>
            <p:nvPr/>
          </p:nvSpPr>
          <p:spPr>
            <a:xfrm>
              <a:off x="6349821"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3" name="pl163"/>
            <p:cNvSpPr/>
            <p:nvPr/>
          </p:nvSpPr>
          <p:spPr>
            <a:xfrm>
              <a:off x="6349821"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4" name="pl164"/>
            <p:cNvSpPr/>
            <p:nvPr/>
          </p:nvSpPr>
          <p:spPr>
            <a:xfrm>
              <a:off x="6349821"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5" name="pl165"/>
            <p:cNvSpPr/>
            <p:nvPr/>
          </p:nvSpPr>
          <p:spPr>
            <a:xfrm>
              <a:off x="6349821"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6" name="pl166"/>
            <p:cNvSpPr/>
            <p:nvPr/>
          </p:nvSpPr>
          <p:spPr>
            <a:xfrm>
              <a:off x="6349821"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7" name="pl167"/>
            <p:cNvSpPr/>
            <p:nvPr/>
          </p:nvSpPr>
          <p:spPr>
            <a:xfrm>
              <a:off x="6349821"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8" name="pl168"/>
            <p:cNvSpPr/>
            <p:nvPr/>
          </p:nvSpPr>
          <p:spPr>
            <a:xfrm>
              <a:off x="6349821"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9" name="pl169"/>
            <p:cNvSpPr/>
            <p:nvPr/>
          </p:nvSpPr>
          <p:spPr>
            <a:xfrm>
              <a:off x="6349821"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0" name="pl170"/>
            <p:cNvSpPr/>
            <p:nvPr/>
          </p:nvSpPr>
          <p:spPr>
            <a:xfrm>
              <a:off x="664448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7153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9859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2564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6728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69433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77974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644487" y="1262542"/>
              <a:ext cx="2135258" cy="190612"/>
            </a:xfrm>
            <a:custGeom>
              <a:avLst/>
              <a:pathLst>
                <a:path w="2135258" h="190612">
                  <a:moveTo>
                    <a:pt x="0" y="88952"/>
                  </a:moveTo>
                  <a:lnTo>
                    <a:pt x="85410" y="63537"/>
                  </a:lnTo>
                  <a:lnTo>
                    <a:pt x="170820" y="152489"/>
                  </a:lnTo>
                  <a:lnTo>
                    <a:pt x="256230" y="101659"/>
                  </a:lnTo>
                  <a:lnTo>
                    <a:pt x="341641" y="101659"/>
                  </a:lnTo>
                  <a:lnTo>
                    <a:pt x="427051" y="101659"/>
                  </a:lnTo>
                  <a:lnTo>
                    <a:pt x="512461" y="101659"/>
                  </a:lnTo>
                  <a:lnTo>
                    <a:pt x="597872" y="101659"/>
                  </a:lnTo>
                  <a:lnTo>
                    <a:pt x="683282" y="76244"/>
                  </a:lnTo>
                  <a:lnTo>
                    <a:pt x="768692" y="63537"/>
                  </a:lnTo>
                  <a:lnTo>
                    <a:pt x="854103" y="63537"/>
                  </a:lnTo>
                  <a:lnTo>
                    <a:pt x="939513" y="63537"/>
                  </a:lnTo>
                  <a:lnTo>
                    <a:pt x="1024923" y="0"/>
                  </a:lnTo>
                  <a:lnTo>
                    <a:pt x="1110334" y="50829"/>
                  </a:lnTo>
                  <a:lnTo>
                    <a:pt x="1195744" y="25414"/>
                  </a:lnTo>
                  <a:lnTo>
                    <a:pt x="1281154" y="50829"/>
                  </a:lnTo>
                  <a:lnTo>
                    <a:pt x="1366565" y="50829"/>
                  </a:lnTo>
                  <a:lnTo>
                    <a:pt x="1451975" y="38122"/>
                  </a:lnTo>
                  <a:lnTo>
                    <a:pt x="1537385" y="50829"/>
                  </a:lnTo>
                  <a:lnTo>
                    <a:pt x="1622796" y="25414"/>
                  </a:lnTo>
                  <a:lnTo>
                    <a:pt x="1708206" y="88952"/>
                  </a:lnTo>
                  <a:lnTo>
                    <a:pt x="1793616" y="190612"/>
                  </a:lnTo>
                  <a:lnTo>
                    <a:pt x="1879027" y="25414"/>
                  </a:lnTo>
                  <a:lnTo>
                    <a:pt x="1964437" y="101659"/>
                  </a:lnTo>
                  <a:lnTo>
                    <a:pt x="2049847" y="76244"/>
                  </a:lnTo>
                  <a:lnTo>
                    <a:pt x="2135258" y="63537"/>
                  </a:lnTo>
                </a:path>
              </a:pathLst>
            </a:custGeom>
            <a:ln w="27101" cap="flat">
              <a:solidFill>
                <a:srgbClr val="1CABE2">
                  <a:alpha val="100000"/>
                </a:srgbClr>
              </a:solidFill>
              <a:prstDash val="solid"/>
              <a:round/>
            </a:ln>
          </p:spPr>
          <p:txBody>
            <a:bodyPr/>
            <a:lstStyle/>
            <a:p/>
          </p:txBody>
        </p:sp>
        <p:sp>
          <p:nvSpPr>
            <p:cNvPr id="178" name="tx178"/>
            <p:cNvSpPr/>
            <p:nvPr/>
          </p:nvSpPr>
          <p:spPr>
            <a:xfrm>
              <a:off x="6492660" y="12607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78</a:t>
              </a:r>
            </a:p>
          </p:txBody>
        </p:sp>
        <p:sp>
          <p:nvSpPr>
            <p:cNvPr id="179" name="tx179"/>
            <p:cNvSpPr/>
            <p:nvPr/>
          </p:nvSpPr>
          <p:spPr>
            <a:xfrm>
              <a:off x="8812279" y="12353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180" name="tx180"/>
            <p:cNvSpPr/>
            <p:nvPr/>
          </p:nvSpPr>
          <p:spPr>
            <a:xfrm>
              <a:off x="7017315" y="12246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181" name="tx181"/>
            <p:cNvSpPr/>
            <p:nvPr/>
          </p:nvSpPr>
          <p:spPr>
            <a:xfrm>
              <a:off x="7444366" y="11865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182" name="tx182"/>
            <p:cNvSpPr/>
            <p:nvPr/>
          </p:nvSpPr>
          <p:spPr>
            <a:xfrm>
              <a:off x="7871418" y="1173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81</a:t>
              </a:r>
            </a:p>
          </p:txBody>
        </p:sp>
        <p:sp>
          <p:nvSpPr>
            <p:cNvPr id="183" name="tx183"/>
            <p:cNvSpPr/>
            <p:nvPr/>
          </p:nvSpPr>
          <p:spPr>
            <a:xfrm>
              <a:off x="8213059" y="1148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184" name="tx184"/>
            <p:cNvSpPr/>
            <p:nvPr/>
          </p:nvSpPr>
          <p:spPr>
            <a:xfrm>
              <a:off x="8640111" y="11992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79</a:t>
              </a:r>
            </a:p>
          </p:txBody>
        </p:sp>
        <p:sp>
          <p:nvSpPr>
            <p:cNvPr id="185" name="pl185"/>
            <p:cNvSpPr/>
            <p:nvPr/>
          </p:nvSpPr>
          <p:spPr>
            <a:xfrm>
              <a:off x="6349821"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6" name="pl186"/>
            <p:cNvSpPr/>
            <p:nvPr/>
          </p:nvSpPr>
          <p:spPr>
            <a:xfrm>
              <a:off x="6349821"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7" name="pl187"/>
            <p:cNvSpPr/>
            <p:nvPr/>
          </p:nvSpPr>
          <p:spPr>
            <a:xfrm>
              <a:off x="6349821"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8" name="pl188"/>
            <p:cNvSpPr/>
            <p:nvPr/>
          </p:nvSpPr>
          <p:spPr>
            <a:xfrm>
              <a:off x="6349821"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9" name="pl189"/>
            <p:cNvSpPr/>
            <p:nvPr/>
          </p:nvSpPr>
          <p:spPr>
            <a:xfrm>
              <a:off x="6349821"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0" name="pl190"/>
            <p:cNvSpPr/>
            <p:nvPr/>
          </p:nvSpPr>
          <p:spPr>
            <a:xfrm>
              <a:off x="6349821"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1" name="pl191"/>
            <p:cNvSpPr/>
            <p:nvPr/>
          </p:nvSpPr>
          <p:spPr>
            <a:xfrm>
              <a:off x="6349821"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2" name="pl192"/>
            <p:cNvSpPr/>
            <p:nvPr/>
          </p:nvSpPr>
          <p:spPr>
            <a:xfrm>
              <a:off x="6349821"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3" name="pl193"/>
            <p:cNvSpPr/>
            <p:nvPr/>
          </p:nvSpPr>
          <p:spPr>
            <a:xfrm>
              <a:off x="6349821"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4" name="pl194"/>
            <p:cNvSpPr/>
            <p:nvPr/>
          </p:nvSpPr>
          <p:spPr>
            <a:xfrm>
              <a:off x="6349821"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5" name="pl195"/>
            <p:cNvSpPr/>
            <p:nvPr/>
          </p:nvSpPr>
          <p:spPr>
            <a:xfrm>
              <a:off x="6349821"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6" name="pl196"/>
            <p:cNvSpPr/>
            <p:nvPr/>
          </p:nvSpPr>
          <p:spPr>
            <a:xfrm>
              <a:off x="6349821"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7" name="pl197"/>
            <p:cNvSpPr/>
            <p:nvPr/>
          </p:nvSpPr>
          <p:spPr>
            <a:xfrm>
              <a:off x="664448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07153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49859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92564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26728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69433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77974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44487" y="3071882"/>
              <a:ext cx="2135258" cy="152489"/>
            </a:xfrm>
            <a:custGeom>
              <a:avLst/>
              <a:pathLst>
                <a:path w="2135258" h="152489">
                  <a:moveTo>
                    <a:pt x="0" y="76244"/>
                  </a:moveTo>
                  <a:lnTo>
                    <a:pt x="85410" y="38122"/>
                  </a:lnTo>
                  <a:lnTo>
                    <a:pt x="170820" y="63537"/>
                  </a:lnTo>
                  <a:lnTo>
                    <a:pt x="256230" y="76244"/>
                  </a:lnTo>
                  <a:lnTo>
                    <a:pt x="341641" y="50829"/>
                  </a:lnTo>
                  <a:lnTo>
                    <a:pt x="427051" y="76244"/>
                  </a:lnTo>
                  <a:lnTo>
                    <a:pt x="512461" y="63537"/>
                  </a:lnTo>
                  <a:lnTo>
                    <a:pt x="597872" y="88952"/>
                  </a:lnTo>
                  <a:lnTo>
                    <a:pt x="683282" y="76244"/>
                  </a:lnTo>
                  <a:lnTo>
                    <a:pt x="768692" y="88952"/>
                  </a:lnTo>
                  <a:lnTo>
                    <a:pt x="854103" y="63537"/>
                  </a:lnTo>
                  <a:lnTo>
                    <a:pt x="939513" y="50829"/>
                  </a:lnTo>
                  <a:lnTo>
                    <a:pt x="1024923" y="25414"/>
                  </a:lnTo>
                  <a:lnTo>
                    <a:pt x="1110334" y="0"/>
                  </a:lnTo>
                  <a:lnTo>
                    <a:pt x="1195744" y="25414"/>
                  </a:lnTo>
                  <a:lnTo>
                    <a:pt x="1281154" y="25414"/>
                  </a:lnTo>
                  <a:lnTo>
                    <a:pt x="1366565" y="25414"/>
                  </a:lnTo>
                  <a:lnTo>
                    <a:pt x="1451975" y="0"/>
                  </a:lnTo>
                  <a:lnTo>
                    <a:pt x="1537385" y="0"/>
                  </a:lnTo>
                  <a:lnTo>
                    <a:pt x="1622796" y="0"/>
                  </a:lnTo>
                  <a:lnTo>
                    <a:pt x="1708206" y="101659"/>
                  </a:lnTo>
                  <a:lnTo>
                    <a:pt x="1793616" y="152489"/>
                  </a:lnTo>
                  <a:lnTo>
                    <a:pt x="1879027" y="25414"/>
                  </a:lnTo>
                  <a:lnTo>
                    <a:pt x="1964437" y="76244"/>
                  </a:lnTo>
                  <a:lnTo>
                    <a:pt x="2049847" y="50829"/>
                  </a:lnTo>
                  <a:lnTo>
                    <a:pt x="2135258" y="12707"/>
                  </a:lnTo>
                </a:path>
              </a:pathLst>
            </a:custGeom>
            <a:ln w="27101" cap="flat">
              <a:solidFill>
                <a:srgbClr val="1CABE2">
                  <a:alpha val="100000"/>
                </a:srgbClr>
              </a:solidFill>
              <a:prstDash val="solid"/>
              <a:round/>
            </a:ln>
          </p:spPr>
          <p:txBody>
            <a:bodyPr/>
            <a:lstStyle/>
            <a:p/>
          </p:txBody>
        </p:sp>
        <p:sp>
          <p:nvSpPr>
            <p:cNvPr id="205" name="tx205"/>
            <p:cNvSpPr/>
            <p:nvPr/>
          </p:nvSpPr>
          <p:spPr>
            <a:xfrm>
              <a:off x="6492660" y="30574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206" name="tx206"/>
            <p:cNvSpPr/>
            <p:nvPr/>
          </p:nvSpPr>
          <p:spPr>
            <a:xfrm>
              <a:off x="8812279" y="29938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207" name="tx207"/>
            <p:cNvSpPr/>
            <p:nvPr/>
          </p:nvSpPr>
          <p:spPr>
            <a:xfrm>
              <a:off x="7017315" y="300858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208" name="tx208"/>
            <p:cNvSpPr/>
            <p:nvPr/>
          </p:nvSpPr>
          <p:spPr>
            <a:xfrm>
              <a:off x="7444366" y="299588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81</a:t>
              </a:r>
            </a:p>
          </p:txBody>
        </p:sp>
        <p:sp>
          <p:nvSpPr>
            <p:cNvPr id="209" name="tx209"/>
            <p:cNvSpPr/>
            <p:nvPr/>
          </p:nvSpPr>
          <p:spPr>
            <a:xfrm>
              <a:off x="7871418" y="2957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10" name="tx210"/>
            <p:cNvSpPr/>
            <p:nvPr/>
          </p:nvSpPr>
          <p:spPr>
            <a:xfrm>
              <a:off x="8213059" y="29323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211" name="tx211"/>
            <p:cNvSpPr/>
            <p:nvPr/>
          </p:nvSpPr>
          <p:spPr>
            <a:xfrm>
              <a:off x="8640111" y="2983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212" name="pl212"/>
            <p:cNvSpPr/>
            <p:nvPr/>
          </p:nvSpPr>
          <p:spPr>
            <a:xfrm>
              <a:off x="6349821"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3" name="pl213"/>
            <p:cNvSpPr/>
            <p:nvPr/>
          </p:nvSpPr>
          <p:spPr>
            <a:xfrm>
              <a:off x="6349821"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4" name="pl214"/>
            <p:cNvSpPr/>
            <p:nvPr/>
          </p:nvSpPr>
          <p:spPr>
            <a:xfrm>
              <a:off x="6349821"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5" name="pl215"/>
            <p:cNvSpPr/>
            <p:nvPr/>
          </p:nvSpPr>
          <p:spPr>
            <a:xfrm>
              <a:off x="6349821"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6" name="pl216"/>
            <p:cNvSpPr/>
            <p:nvPr/>
          </p:nvSpPr>
          <p:spPr>
            <a:xfrm>
              <a:off x="6349821"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7" name="pl217"/>
            <p:cNvSpPr/>
            <p:nvPr/>
          </p:nvSpPr>
          <p:spPr>
            <a:xfrm>
              <a:off x="6349821"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8" name="pl218"/>
            <p:cNvSpPr/>
            <p:nvPr/>
          </p:nvSpPr>
          <p:spPr>
            <a:xfrm>
              <a:off x="6349821"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19" name="pl219"/>
            <p:cNvSpPr/>
            <p:nvPr/>
          </p:nvSpPr>
          <p:spPr>
            <a:xfrm>
              <a:off x="6349821"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0" name="pl220"/>
            <p:cNvSpPr/>
            <p:nvPr/>
          </p:nvSpPr>
          <p:spPr>
            <a:xfrm>
              <a:off x="6349821"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1" name="pl221"/>
            <p:cNvSpPr/>
            <p:nvPr/>
          </p:nvSpPr>
          <p:spPr>
            <a:xfrm>
              <a:off x="6349821"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2" name="pl222"/>
            <p:cNvSpPr/>
            <p:nvPr/>
          </p:nvSpPr>
          <p:spPr>
            <a:xfrm>
              <a:off x="6349821"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3" name="pl223"/>
            <p:cNvSpPr/>
            <p:nvPr/>
          </p:nvSpPr>
          <p:spPr>
            <a:xfrm>
              <a:off x="6349821"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4" name="pl224"/>
            <p:cNvSpPr/>
            <p:nvPr/>
          </p:nvSpPr>
          <p:spPr>
            <a:xfrm>
              <a:off x="664448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07153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49859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92564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6728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9433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77974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156949" y="5351398"/>
              <a:ext cx="1622796" cy="635374"/>
            </a:xfrm>
            <a:custGeom>
              <a:avLst/>
              <a:pathLst>
                <a:path w="1622796" h="635374">
                  <a:moveTo>
                    <a:pt x="0" y="635374"/>
                  </a:moveTo>
                  <a:lnTo>
                    <a:pt x="85410" y="635374"/>
                  </a:lnTo>
                  <a:lnTo>
                    <a:pt x="170820" y="622666"/>
                  </a:lnTo>
                  <a:lnTo>
                    <a:pt x="256230" y="584544"/>
                  </a:lnTo>
                  <a:lnTo>
                    <a:pt x="341641" y="571836"/>
                  </a:lnTo>
                  <a:lnTo>
                    <a:pt x="427051" y="571836"/>
                  </a:lnTo>
                  <a:lnTo>
                    <a:pt x="512461" y="571836"/>
                  </a:lnTo>
                  <a:lnTo>
                    <a:pt x="597872" y="571836"/>
                  </a:lnTo>
                  <a:lnTo>
                    <a:pt x="683282" y="533714"/>
                  </a:lnTo>
                  <a:lnTo>
                    <a:pt x="768692" y="482884"/>
                  </a:lnTo>
                  <a:lnTo>
                    <a:pt x="854103" y="482884"/>
                  </a:lnTo>
                  <a:lnTo>
                    <a:pt x="939513" y="470176"/>
                  </a:lnTo>
                  <a:lnTo>
                    <a:pt x="1024923" y="457469"/>
                  </a:lnTo>
                  <a:lnTo>
                    <a:pt x="1110334" y="444761"/>
                  </a:lnTo>
                  <a:lnTo>
                    <a:pt x="1195744" y="470176"/>
                  </a:lnTo>
                  <a:lnTo>
                    <a:pt x="1281154" y="482884"/>
                  </a:lnTo>
                  <a:lnTo>
                    <a:pt x="1366565" y="470176"/>
                  </a:lnTo>
                  <a:lnTo>
                    <a:pt x="1451975" y="393931"/>
                  </a:lnTo>
                  <a:lnTo>
                    <a:pt x="1537385" y="25414"/>
                  </a:lnTo>
                  <a:lnTo>
                    <a:pt x="1622796" y="0"/>
                  </a:lnTo>
                </a:path>
              </a:pathLst>
            </a:custGeom>
            <a:ln w="27101" cap="flat">
              <a:solidFill>
                <a:srgbClr val="1CABE2">
                  <a:alpha val="100000"/>
                </a:srgbClr>
              </a:solidFill>
              <a:prstDash val="solid"/>
              <a:round/>
            </a:ln>
          </p:spPr>
          <p:txBody>
            <a:bodyPr/>
            <a:lstStyle/>
            <a:p/>
          </p:txBody>
        </p:sp>
        <p:sp>
          <p:nvSpPr>
            <p:cNvPr id="232" name="tx232"/>
            <p:cNvSpPr/>
            <p:nvPr/>
          </p:nvSpPr>
          <p:spPr>
            <a:xfrm>
              <a:off x="7081035"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3" name="tx233"/>
            <p:cNvSpPr/>
            <p:nvPr/>
          </p:nvSpPr>
          <p:spPr>
            <a:xfrm>
              <a:off x="8812279" y="52606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50</a:t>
              </a:r>
            </a:p>
          </p:txBody>
        </p:sp>
        <p:sp>
          <p:nvSpPr>
            <p:cNvPr id="234" name="tx234"/>
            <p:cNvSpPr/>
            <p:nvPr/>
          </p:nvSpPr>
          <p:spPr>
            <a:xfrm>
              <a:off x="7471478" y="5783697"/>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a:t>
              </a:r>
            </a:p>
          </p:txBody>
        </p:sp>
        <p:sp>
          <p:nvSpPr>
            <p:cNvPr id="235" name="tx235"/>
            <p:cNvSpPr/>
            <p:nvPr/>
          </p:nvSpPr>
          <p:spPr>
            <a:xfrm>
              <a:off x="7871418" y="56947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12</a:t>
              </a:r>
            </a:p>
          </p:txBody>
        </p:sp>
        <p:sp>
          <p:nvSpPr>
            <p:cNvPr id="236" name="tx236"/>
            <p:cNvSpPr/>
            <p:nvPr/>
          </p:nvSpPr>
          <p:spPr>
            <a:xfrm>
              <a:off x="8213059" y="56566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15</a:t>
              </a:r>
            </a:p>
          </p:txBody>
        </p:sp>
        <p:sp>
          <p:nvSpPr>
            <p:cNvPr id="237" name="tx237"/>
            <p:cNvSpPr/>
            <p:nvPr/>
          </p:nvSpPr>
          <p:spPr>
            <a:xfrm>
              <a:off x="8640111" y="52372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48</a:t>
              </a:r>
            </a:p>
          </p:txBody>
        </p:sp>
        <p:sp>
          <p:nvSpPr>
            <p:cNvPr id="238" name="tx238"/>
            <p:cNvSpPr/>
            <p:nvPr/>
          </p:nvSpPr>
          <p:spPr>
            <a:xfrm>
              <a:off x="1968540" y="437162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39" name="tx239"/>
            <p:cNvSpPr/>
            <p:nvPr/>
          </p:nvSpPr>
          <p:spPr>
            <a:xfrm>
              <a:off x="4762764" y="4371627"/>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40" name="tx240"/>
            <p:cNvSpPr/>
            <p:nvPr/>
          </p:nvSpPr>
          <p:spPr>
            <a:xfrm>
              <a:off x="7520778" y="4371627"/>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41" name="tx241"/>
            <p:cNvSpPr/>
            <p:nvPr/>
          </p:nvSpPr>
          <p:spPr>
            <a:xfrm>
              <a:off x="2002601" y="2549580"/>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42" name="tx242"/>
            <p:cNvSpPr/>
            <p:nvPr/>
          </p:nvSpPr>
          <p:spPr>
            <a:xfrm>
              <a:off x="4787544" y="254958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43" name="tx243"/>
            <p:cNvSpPr/>
            <p:nvPr/>
          </p:nvSpPr>
          <p:spPr>
            <a:xfrm>
              <a:off x="7556896" y="2549580"/>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244" name="tx244"/>
            <p:cNvSpPr/>
            <p:nvPr/>
          </p:nvSpPr>
          <p:spPr>
            <a:xfrm>
              <a:off x="2002693" y="727533"/>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245" name="tx245"/>
            <p:cNvSpPr/>
            <p:nvPr/>
          </p:nvSpPr>
          <p:spPr>
            <a:xfrm>
              <a:off x="4775154"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246" name="tx246"/>
            <p:cNvSpPr/>
            <p:nvPr/>
          </p:nvSpPr>
          <p:spPr>
            <a:xfrm>
              <a:off x="7569332"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247" name="tx247"/>
            <p:cNvSpPr/>
            <p:nvPr/>
          </p:nvSpPr>
          <p:spPr>
            <a:xfrm rot="-5400000">
              <a:off x="93597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48" name="tx248"/>
            <p:cNvSpPr/>
            <p:nvPr/>
          </p:nvSpPr>
          <p:spPr>
            <a:xfrm rot="-5400000">
              <a:off x="136303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49" name="tx249"/>
            <p:cNvSpPr/>
            <p:nvPr/>
          </p:nvSpPr>
          <p:spPr>
            <a:xfrm rot="-5400000">
              <a:off x="179008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0" name="tx250"/>
            <p:cNvSpPr/>
            <p:nvPr/>
          </p:nvSpPr>
          <p:spPr>
            <a:xfrm rot="-5400000">
              <a:off x="221713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1" name="tx251"/>
            <p:cNvSpPr/>
            <p:nvPr/>
          </p:nvSpPr>
          <p:spPr>
            <a:xfrm rot="-5400000">
              <a:off x="255877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2" name="tx252"/>
            <p:cNvSpPr/>
            <p:nvPr/>
          </p:nvSpPr>
          <p:spPr>
            <a:xfrm rot="-5400000">
              <a:off x="298582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53" name="tx253"/>
            <p:cNvSpPr/>
            <p:nvPr/>
          </p:nvSpPr>
          <p:spPr>
            <a:xfrm rot="-5400000">
              <a:off x="307123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54" name="tx254"/>
            <p:cNvSpPr/>
            <p:nvPr/>
          </p:nvSpPr>
          <p:spPr>
            <a:xfrm rot="-5400000">
              <a:off x="373015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55" name="tx255"/>
            <p:cNvSpPr/>
            <p:nvPr/>
          </p:nvSpPr>
          <p:spPr>
            <a:xfrm rot="-5400000">
              <a:off x="415720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56" name="tx256"/>
            <p:cNvSpPr/>
            <p:nvPr/>
          </p:nvSpPr>
          <p:spPr>
            <a:xfrm rot="-5400000">
              <a:off x="458426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7" name="tx257"/>
            <p:cNvSpPr/>
            <p:nvPr/>
          </p:nvSpPr>
          <p:spPr>
            <a:xfrm rot="-5400000">
              <a:off x="501131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8" name="tx258"/>
            <p:cNvSpPr/>
            <p:nvPr/>
          </p:nvSpPr>
          <p:spPr>
            <a:xfrm rot="-5400000">
              <a:off x="535295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9" name="tx259"/>
            <p:cNvSpPr/>
            <p:nvPr/>
          </p:nvSpPr>
          <p:spPr>
            <a:xfrm rot="-5400000">
              <a:off x="578000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0" name="tx260"/>
            <p:cNvSpPr/>
            <p:nvPr/>
          </p:nvSpPr>
          <p:spPr>
            <a:xfrm rot="-5400000">
              <a:off x="586541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1" name="tx261"/>
            <p:cNvSpPr/>
            <p:nvPr/>
          </p:nvSpPr>
          <p:spPr>
            <a:xfrm rot="-5400000">
              <a:off x="6524335"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62" name="tx262"/>
            <p:cNvSpPr/>
            <p:nvPr/>
          </p:nvSpPr>
          <p:spPr>
            <a:xfrm rot="-5400000">
              <a:off x="695138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63" name="tx263"/>
            <p:cNvSpPr/>
            <p:nvPr/>
          </p:nvSpPr>
          <p:spPr>
            <a:xfrm rot="-5400000">
              <a:off x="737843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64" name="tx264"/>
            <p:cNvSpPr/>
            <p:nvPr/>
          </p:nvSpPr>
          <p:spPr>
            <a:xfrm rot="-5400000">
              <a:off x="7805489"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65" name="tx265"/>
            <p:cNvSpPr/>
            <p:nvPr/>
          </p:nvSpPr>
          <p:spPr>
            <a:xfrm rot="-5400000">
              <a:off x="814713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66" name="tx266"/>
            <p:cNvSpPr/>
            <p:nvPr/>
          </p:nvSpPr>
          <p:spPr>
            <a:xfrm rot="-5400000">
              <a:off x="857418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7" name="tx267"/>
            <p:cNvSpPr/>
            <p:nvPr/>
          </p:nvSpPr>
          <p:spPr>
            <a:xfrm rot="-5400000">
              <a:off x="865959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8" name="tx268"/>
            <p:cNvSpPr/>
            <p:nvPr/>
          </p:nvSpPr>
          <p:spPr>
            <a:xfrm>
              <a:off x="635284" y="2301759"/>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69" name="tx269"/>
            <p:cNvSpPr/>
            <p:nvPr/>
          </p:nvSpPr>
          <p:spPr>
            <a:xfrm>
              <a:off x="571733" y="204760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0" name="tx270"/>
            <p:cNvSpPr/>
            <p:nvPr/>
          </p:nvSpPr>
          <p:spPr>
            <a:xfrm>
              <a:off x="571733" y="179345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1" name="tx271"/>
            <p:cNvSpPr/>
            <p:nvPr/>
          </p:nvSpPr>
          <p:spPr>
            <a:xfrm>
              <a:off x="571733" y="15393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2" name="tx272"/>
            <p:cNvSpPr/>
            <p:nvPr/>
          </p:nvSpPr>
          <p:spPr>
            <a:xfrm>
              <a:off x="571733" y="128516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3" name="tx273"/>
            <p:cNvSpPr/>
            <p:nvPr/>
          </p:nvSpPr>
          <p:spPr>
            <a:xfrm>
              <a:off x="508182" y="1031010"/>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74" name="tx274"/>
            <p:cNvSpPr/>
            <p:nvPr/>
          </p:nvSpPr>
          <p:spPr>
            <a:xfrm>
              <a:off x="635284" y="4123806"/>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75" name="tx275"/>
            <p:cNvSpPr/>
            <p:nvPr/>
          </p:nvSpPr>
          <p:spPr>
            <a:xfrm>
              <a:off x="571733" y="386965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6" name="tx276"/>
            <p:cNvSpPr/>
            <p:nvPr/>
          </p:nvSpPr>
          <p:spPr>
            <a:xfrm>
              <a:off x="571733" y="361550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7" name="tx277"/>
            <p:cNvSpPr/>
            <p:nvPr/>
          </p:nvSpPr>
          <p:spPr>
            <a:xfrm>
              <a:off x="571733" y="336135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8" name="tx278"/>
            <p:cNvSpPr/>
            <p:nvPr/>
          </p:nvSpPr>
          <p:spPr>
            <a:xfrm>
              <a:off x="571733" y="310720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9" name="tx279"/>
            <p:cNvSpPr/>
            <p:nvPr/>
          </p:nvSpPr>
          <p:spPr>
            <a:xfrm>
              <a:off x="508182" y="2853057"/>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0" name="tx280"/>
            <p:cNvSpPr/>
            <p:nvPr/>
          </p:nvSpPr>
          <p:spPr>
            <a:xfrm>
              <a:off x="635284" y="594585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81" name="tx281"/>
            <p:cNvSpPr/>
            <p:nvPr/>
          </p:nvSpPr>
          <p:spPr>
            <a:xfrm>
              <a:off x="571733" y="5691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82" name="tx282"/>
            <p:cNvSpPr/>
            <p:nvPr/>
          </p:nvSpPr>
          <p:spPr>
            <a:xfrm>
              <a:off x="571733" y="543755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83" name="tx283"/>
            <p:cNvSpPr/>
            <p:nvPr/>
          </p:nvSpPr>
          <p:spPr>
            <a:xfrm>
              <a:off x="571733" y="518340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84" name="tx284"/>
            <p:cNvSpPr/>
            <p:nvPr/>
          </p:nvSpPr>
          <p:spPr>
            <a:xfrm>
              <a:off x="571733" y="492925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85" name="tx285"/>
            <p:cNvSpPr/>
            <p:nvPr/>
          </p:nvSpPr>
          <p:spPr>
            <a:xfrm>
              <a:off x="508182" y="4675104"/>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6" name="tx286"/>
            <p:cNvSpPr/>
            <p:nvPr/>
          </p:nvSpPr>
          <p:spPr>
            <a:xfrm rot="-5400000">
              <a:off x="-37121" y="341579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7" name="tx287"/>
            <p:cNvSpPr/>
            <p:nvPr/>
          </p:nvSpPr>
          <p:spPr>
            <a:xfrm>
              <a:off x="2468717" y="435349"/>
              <a:ext cx="489844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selected routine vaccines, Gavi transition, 2000-2025</a:t>
              </a:r>
            </a:p>
          </p:txBody>
        </p:sp>
        <p:sp>
          <p:nvSpPr>
            <p:cNvPr id="288" name="tx28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ROTAC had the lowest coverage of all vaccines (50%), followed by PCVC (52%).</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29% in 2000 to 73% in 2025. This increase since 2000 is a result of incremental improvement in introducing new vaccines and expanding vaccination services to previously missed populations.
Enhancing BOP now depends partly on improving the coverage of ROTAC, PCVC, HPV, IPVC, IPV1, and MCV2 - vaccines with coverage less than 80% in 2025.</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Breadth of Protection, Gavi transition, 2000-2025</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strike="noStrike">
                <a:solidFill>
                  <a:srgbClr val="000000">
                    <a:alpha val="100000"/>
                  </a:srgbClr>
                </a:solidFill>
                <a:latin typeface="Arial"/>
                <a:cs typeface="Arial"/>
                <a:ea typeface="Arial"/>
                <a:sym typeface="Arial"/>
              </a:rPr>
              <a:t>Breadth of protection = ((DTP3 x 3) + HepB3 + Hib3 + IPV1 + IPVC + MCV1 + MCV2 + PCV3 + RCV1 + RotaC + HPV) / 13</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59443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554750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515063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475376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43568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396002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356315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1" name="pl11"/>
            <p:cNvSpPr/>
            <p:nvPr/>
          </p:nvSpPr>
          <p:spPr>
            <a:xfrm>
              <a:off x="803984" y="316628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2" name="pl12"/>
            <p:cNvSpPr/>
            <p:nvPr/>
          </p:nvSpPr>
          <p:spPr>
            <a:xfrm>
              <a:off x="803984" y="276941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3" name="pl13"/>
            <p:cNvSpPr/>
            <p:nvPr/>
          </p:nvSpPr>
          <p:spPr>
            <a:xfrm>
              <a:off x="803984" y="237254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4" name="pl14"/>
            <p:cNvSpPr/>
            <p:nvPr/>
          </p:nvSpPr>
          <p:spPr>
            <a:xfrm>
              <a:off x="803984" y="19756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5" name="pl15"/>
            <p:cNvSpPr/>
            <p:nvPr/>
          </p:nvSpPr>
          <p:spPr>
            <a:xfrm>
              <a:off x="803984" y="157880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6" name="pl16"/>
            <p:cNvSpPr/>
            <p:nvPr/>
          </p:nvSpPr>
          <p:spPr>
            <a:xfrm>
              <a:off x="180646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05955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431265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54404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669353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719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8698482"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803984" y="574594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4" name="pl24"/>
            <p:cNvSpPr/>
            <p:nvPr/>
          </p:nvSpPr>
          <p:spPr>
            <a:xfrm>
              <a:off x="803984" y="534907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5" name="pl25"/>
            <p:cNvSpPr/>
            <p:nvPr/>
          </p:nvSpPr>
          <p:spPr>
            <a:xfrm>
              <a:off x="803984" y="495220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6" name="pl26"/>
            <p:cNvSpPr/>
            <p:nvPr/>
          </p:nvSpPr>
          <p:spPr>
            <a:xfrm>
              <a:off x="803984" y="455533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7" name="pl27"/>
            <p:cNvSpPr/>
            <p:nvPr/>
          </p:nvSpPr>
          <p:spPr>
            <a:xfrm>
              <a:off x="803984" y="415846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8" name="pl28"/>
            <p:cNvSpPr/>
            <p:nvPr/>
          </p:nvSpPr>
          <p:spPr>
            <a:xfrm>
              <a:off x="803984" y="37615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9" name="pl29"/>
            <p:cNvSpPr/>
            <p:nvPr/>
          </p:nvSpPr>
          <p:spPr>
            <a:xfrm>
              <a:off x="803984" y="336472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0" name="pl30"/>
            <p:cNvSpPr/>
            <p:nvPr/>
          </p:nvSpPr>
          <p:spPr>
            <a:xfrm>
              <a:off x="803984" y="296785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1" name="pl31"/>
            <p:cNvSpPr/>
            <p:nvPr/>
          </p:nvSpPr>
          <p:spPr>
            <a:xfrm>
              <a:off x="803984" y="257098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2" name="pl32"/>
            <p:cNvSpPr/>
            <p:nvPr/>
          </p:nvSpPr>
          <p:spPr>
            <a:xfrm>
              <a:off x="803984" y="217411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3" name="pl33"/>
            <p:cNvSpPr/>
            <p:nvPr/>
          </p:nvSpPr>
          <p:spPr>
            <a:xfrm>
              <a:off x="803984" y="177724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4" name="pl34"/>
            <p:cNvSpPr/>
            <p:nvPr/>
          </p:nvSpPr>
          <p:spPr>
            <a:xfrm>
              <a:off x="117991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433008"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686102"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919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94167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4538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179913" y="2372548"/>
              <a:ext cx="6265474" cy="595304"/>
            </a:xfrm>
            <a:custGeom>
              <a:avLst/>
              <a:pathLst>
                <a:path w="6265474" h="595304">
                  <a:moveTo>
                    <a:pt x="0" y="277808"/>
                  </a:moveTo>
                  <a:lnTo>
                    <a:pt x="250618" y="198434"/>
                  </a:lnTo>
                  <a:lnTo>
                    <a:pt x="501237" y="476243"/>
                  </a:lnTo>
                  <a:lnTo>
                    <a:pt x="751856" y="317495"/>
                  </a:lnTo>
                  <a:lnTo>
                    <a:pt x="1002475" y="317495"/>
                  </a:lnTo>
                  <a:lnTo>
                    <a:pt x="1253094" y="317495"/>
                  </a:lnTo>
                  <a:lnTo>
                    <a:pt x="1503713" y="317495"/>
                  </a:lnTo>
                  <a:lnTo>
                    <a:pt x="1754332" y="317495"/>
                  </a:lnTo>
                  <a:lnTo>
                    <a:pt x="2004951" y="238121"/>
                  </a:lnTo>
                  <a:lnTo>
                    <a:pt x="2255570" y="198434"/>
                  </a:lnTo>
                  <a:lnTo>
                    <a:pt x="2506189" y="198434"/>
                  </a:lnTo>
                  <a:lnTo>
                    <a:pt x="2756808" y="198434"/>
                  </a:lnTo>
                  <a:lnTo>
                    <a:pt x="3007427" y="0"/>
                  </a:lnTo>
                  <a:lnTo>
                    <a:pt x="3258046" y="158747"/>
                  </a:lnTo>
                  <a:lnTo>
                    <a:pt x="3508665" y="79373"/>
                  </a:lnTo>
                  <a:lnTo>
                    <a:pt x="3759284" y="158747"/>
                  </a:lnTo>
                  <a:lnTo>
                    <a:pt x="4009903" y="158747"/>
                  </a:lnTo>
                  <a:lnTo>
                    <a:pt x="4260522" y="119060"/>
                  </a:lnTo>
                  <a:lnTo>
                    <a:pt x="4511141" y="158747"/>
                  </a:lnTo>
                  <a:lnTo>
                    <a:pt x="4761760" y="79373"/>
                  </a:lnTo>
                  <a:lnTo>
                    <a:pt x="5012379" y="277808"/>
                  </a:lnTo>
                  <a:lnTo>
                    <a:pt x="5262998" y="595304"/>
                  </a:lnTo>
                  <a:lnTo>
                    <a:pt x="5513617" y="79373"/>
                  </a:lnTo>
                  <a:lnTo>
                    <a:pt x="5764236" y="317495"/>
                  </a:lnTo>
                  <a:lnTo>
                    <a:pt x="6014855" y="238121"/>
                  </a:lnTo>
                  <a:lnTo>
                    <a:pt x="6265474" y="198434"/>
                  </a:lnTo>
                </a:path>
              </a:pathLst>
            </a:custGeom>
            <a:ln w="27101" cap="flat">
              <a:solidFill>
                <a:srgbClr val="1C86EE">
                  <a:alpha val="100000"/>
                </a:srgbClr>
              </a:solidFill>
              <a:prstDash val="solid"/>
              <a:round/>
            </a:ln>
          </p:spPr>
          <p:txBody>
            <a:bodyPr/>
            <a:lstStyle/>
            <a:p/>
          </p:txBody>
        </p:sp>
        <p:sp>
          <p:nvSpPr>
            <p:cNvPr id="41" name="pl41"/>
            <p:cNvSpPr/>
            <p:nvPr/>
          </p:nvSpPr>
          <p:spPr>
            <a:xfrm>
              <a:off x="1179913" y="2451922"/>
              <a:ext cx="6265474" cy="1587478"/>
            </a:xfrm>
            <a:custGeom>
              <a:avLst/>
              <a:pathLst>
                <a:path w="6265474" h="1587478">
                  <a:moveTo>
                    <a:pt x="0" y="1547791"/>
                  </a:moveTo>
                  <a:lnTo>
                    <a:pt x="250618" y="1587478"/>
                  </a:lnTo>
                  <a:lnTo>
                    <a:pt x="501237" y="1508104"/>
                  </a:lnTo>
                  <a:lnTo>
                    <a:pt x="751856" y="833426"/>
                  </a:lnTo>
                  <a:lnTo>
                    <a:pt x="1002475" y="634991"/>
                  </a:lnTo>
                  <a:lnTo>
                    <a:pt x="1253094" y="595304"/>
                  </a:lnTo>
                  <a:lnTo>
                    <a:pt x="1503713" y="595304"/>
                  </a:lnTo>
                  <a:lnTo>
                    <a:pt x="1754332" y="357182"/>
                  </a:lnTo>
                  <a:lnTo>
                    <a:pt x="2004951" y="119060"/>
                  </a:lnTo>
                  <a:lnTo>
                    <a:pt x="2255570" y="79373"/>
                  </a:lnTo>
                  <a:lnTo>
                    <a:pt x="2506189" y="119060"/>
                  </a:lnTo>
                  <a:lnTo>
                    <a:pt x="2756808" y="158747"/>
                  </a:lnTo>
                  <a:lnTo>
                    <a:pt x="3007427" y="0"/>
                  </a:lnTo>
                  <a:lnTo>
                    <a:pt x="3258046" y="158747"/>
                  </a:lnTo>
                  <a:lnTo>
                    <a:pt x="3508665" y="0"/>
                  </a:lnTo>
                  <a:lnTo>
                    <a:pt x="3759284" y="79373"/>
                  </a:lnTo>
                  <a:lnTo>
                    <a:pt x="4009903" y="79373"/>
                  </a:lnTo>
                  <a:lnTo>
                    <a:pt x="4260522" y="39686"/>
                  </a:lnTo>
                  <a:lnTo>
                    <a:pt x="4511141" y="79373"/>
                  </a:lnTo>
                  <a:lnTo>
                    <a:pt x="4761760" y="0"/>
                  </a:lnTo>
                  <a:lnTo>
                    <a:pt x="5012379" y="198434"/>
                  </a:lnTo>
                  <a:lnTo>
                    <a:pt x="5262998" y="515930"/>
                  </a:lnTo>
                  <a:lnTo>
                    <a:pt x="5513617" y="0"/>
                  </a:lnTo>
                  <a:lnTo>
                    <a:pt x="5764236" y="238121"/>
                  </a:lnTo>
                  <a:lnTo>
                    <a:pt x="6014855" y="158747"/>
                  </a:lnTo>
                  <a:lnTo>
                    <a:pt x="6265474" y="119060"/>
                  </a:lnTo>
                </a:path>
              </a:pathLst>
            </a:custGeom>
            <a:ln w="27101" cap="flat">
              <a:solidFill>
                <a:srgbClr val="80BD41">
                  <a:alpha val="100000"/>
                </a:srgbClr>
              </a:solidFill>
              <a:prstDash val="solid"/>
              <a:round/>
            </a:ln>
          </p:spPr>
          <p:txBody>
            <a:bodyPr/>
            <a:lstStyle/>
            <a:p/>
          </p:txBody>
        </p:sp>
        <p:sp>
          <p:nvSpPr>
            <p:cNvPr id="42" name="pl42"/>
            <p:cNvSpPr/>
            <p:nvPr/>
          </p:nvSpPr>
          <p:spPr>
            <a:xfrm>
              <a:off x="1179913" y="2451922"/>
              <a:ext cx="6265474" cy="3055896"/>
            </a:xfrm>
            <a:custGeom>
              <a:avLst/>
              <a:pathLst>
                <a:path w="6265474" h="3055896">
                  <a:moveTo>
                    <a:pt x="0" y="3055896"/>
                  </a:moveTo>
                  <a:lnTo>
                    <a:pt x="250618" y="3016209"/>
                  </a:lnTo>
                  <a:lnTo>
                    <a:pt x="501237" y="3055896"/>
                  </a:lnTo>
                  <a:lnTo>
                    <a:pt x="751856" y="3055896"/>
                  </a:lnTo>
                  <a:lnTo>
                    <a:pt x="1002475" y="3055896"/>
                  </a:lnTo>
                  <a:lnTo>
                    <a:pt x="1253094" y="3055896"/>
                  </a:lnTo>
                  <a:lnTo>
                    <a:pt x="1503713" y="3016209"/>
                  </a:lnTo>
                  <a:lnTo>
                    <a:pt x="1754332" y="2778087"/>
                  </a:lnTo>
                  <a:lnTo>
                    <a:pt x="2004951" y="2659026"/>
                  </a:lnTo>
                  <a:lnTo>
                    <a:pt x="2255570" y="2659026"/>
                  </a:lnTo>
                  <a:lnTo>
                    <a:pt x="2506189" y="2103409"/>
                  </a:lnTo>
                  <a:lnTo>
                    <a:pt x="2756808" y="1904974"/>
                  </a:lnTo>
                  <a:lnTo>
                    <a:pt x="3007427" y="1706539"/>
                  </a:lnTo>
                  <a:lnTo>
                    <a:pt x="3258046" y="1865287"/>
                  </a:lnTo>
                  <a:lnTo>
                    <a:pt x="3508665" y="1150921"/>
                  </a:lnTo>
                  <a:lnTo>
                    <a:pt x="3759284" y="39686"/>
                  </a:lnTo>
                  <a:lnTo>
                    <a:pt x="4009903" y="39686"/>
                  </a:lnTo>
                  <a:lnTo>
                    <a:pt x="4260522" y="39686"/>
                  </a:lnTo>
                  <a:lnTo>
                    <a:pt x="4511141" y="119060"/>
                  </a:lnTo>
                  <a:lnTo>
                    <a:pt x="4761760" y="0"/>
                  </a:lnTo>
                  <a:lnTo>
                    <a:pt x="5012379" y="198434"/>
                  </a:lnTo>
                  <a:lnTo>
                    <a:pt x="5262998" y="515930"/>
                  </a:lnTo>
                  <a:lnTo>
                    <a:pt x="5513617" y="0"/>
                  </a:lnTo>
                  <a:lnTo>
                    <a:pt x="5764236" y="238121"/>
                  </a:lnTo>
                  <a:lnTo>
                    <a:pt x="6014855" y="158747"/>
                  </a:lnTo>
                  <a:lnTo>
                    <a:pt x="6265474" y="119060"/>
                  </a:lnTo>
                </a:path>
              </a:pathLst>
            </a:custGeom>
            <a:ln w="27101" cap="flat">
              <a:solidFill>
                <a:srgbClr val="EE00EE">
                  <a:alpha val="100000"/>
                </a:srgbClr>
              </a:solidFill>
              <a:prstDash val="solid"/>
              <a:round/>
            </a:ln>
          </p:spPr>
          <p:txBody>
            <a:bodyPr/>
            <a:lstStyle/>
            <a:p/>
          </p:txBody>
        </p:sp>
        <p:sp>
          <p:nvSpPr>
            <p:cNvPr id="43" name="pl43"/>
            <p:cNvSpPr/>
            <p:nvPr/>
          </p:nvSpPr>
          <p:spPr>
            <a:xfrm>
              <a:off x="3686102" y="3404409"/>
              <a:ext cx="3759284" cy="2341530"/>
            </a:xfrm>
            <a:custGeom>
              <a:avLst/>
              <a:pathLst>
                <a:path w="3759284" h="2341530">
                  <a:moveTo>
                    <a:pt x="0" y="2341530"/>
                  </a:moveTo>
                  <a:lnTo>
                    <a:pt x="250618" y="2341530"/>
                  </a:lnTo>
                  <a:lnTo>
                    <a:pt x="501237" y="2341530"/>
                  </a:lnTo>
                  <a:lnTo>
                    <a:pt x="751856" y="2341530"/>
                  </a:lnTo>
                  <a:lnTo>
                    <a:pt x="1002475" y="2341530"/>
                  </a:lnTo>
                  <a:lnTo>
                    <a:pt x="1253094" y="2341530"/>
                  </a:lnTo>
                  <a:lnTo>
                    <a:pt x="1503713" y="2262156"/>
                  </a:lnTo>
                  <a:lnTo>
                    <a:pt x="1754332" y="2143096"/>
                  </a:lnTo>
                  <a:lnTo>
                    <a:pt x="2004951" y="2024035"/>
                  </a:lnTo>
                  <a:lnTo>
                    <a:pt x="2255570" y="2024035"/>
                  </a:lnTo>
                  <a:lnTo>
                    <a:pt x="2506189" y="2063722"/>
                  </a:lnTo>
                  <a:lnTo>
                    <a:pt x="2756808" y="2063722"/>
                  </a:lnTo>
                  <a:lnTo>
                    <a:pt x="3007427" y="1944661"/>
                  </a:lnTo>
                  <a:lnTo>
                    <a:pt x="3258046" y="1508104"/>
                  </a:lnTo>
                  <a:lnTo>
                    <a:pt x="3508665" y="476243"/>
                  </a:lnTo>
                  <a:lnTo>
                    <a:pt x="3759284" y="0"/>
                  </a:lnTo>
                </a:path>
              </a:pathLst>
            </a:custGeom>
            <a:ln w="27101" cap="flat">
              <a:solidFill>
                <a:srgbClr val="6A3D9A">
                  <a:alpha val="100000"/>
                </a:srgbClr>
              </a:solidFill>
              <a:prstDash val="solid"/>
              <a:round/>
            </a:ln>
          </p:spPr>
          <p:txBody>
            <a:bodyPr/>
            <a:lstStyle/>
            <a:p/>
          </p:txBody>
        </p:sp>
        <p:sp>
          <p:nvSpPr>
            <p:cNvPr id="44" name="pl44"/>
            <p:cNvSpPr/>
            <p:nvPr/>
          </p:nvSpPr>
          <p:spPr>
            <a:xfrm>
              <a:off x="4939197" y="2610670"/>
              <a:ext cx="2506189" cy="2936835"/>
            </a:xfrm>
            <a:custGeom>
              <a:avLst/>
              <a:pathLst>
                <a:path w="2506189" h="2936835">
                  <a:moveTo>
                    <a:pt x="0" y="2936835"/>
                  </a:moveTo>
                  <a:lnTo>
                    <a:pt x="250618" y="2460591"/>
                  </a:lnTo>
                  <a:lnTo>
                    <a:pt x="501237" y="1627165"/>
                  </a:lnTo>
                  <a:lnTo>
                    <a:pt x="751856" y="793739"/>
                  </a:lnTo>
                  <a:lnTo>
                    <a:pt x="1002475" y="158747"/>
                  </a:lnTo>
                  <a:lnTo>
                    <a:pt x="1253094" y="873113"/>
                  </a:lnTo>
                  <a:lnTo>
                    <a:pt x="1503713" y="476243"/>
                  </a:lnTo>
                  <a:lnTo>
                    <a:pt x="1754332" y="119060"/>
                  </a:lnTo>
                  <a:lnTo>
                    <a:pt x="2004951" y="238121"/>
                  </a:lnTo>
                  <a:lnTo>
                    <a:pt x="2255570" y="0"/>
                  </a:lnTo>
                  <a:lnTo>
                    <a:pt x="2506189" y="39686"/>
                  </a:lnTo>
                </a:path>
              </a:pathLst>
            </a:custGeom>
            <a:ln w="27101" cap="flat">
              <a:solidFill>
                <a:srgbClr val="E31A1C">
                  <a:alpha val="100000"/>
                </a:srgbClr>
              </a:solidFill>
              <a:prstDash val="solid"/>
              <a:round/>
            </a:ln>
          </p:spPr>
          <p:txBody>
            <a:bodyPr/>
            <a:lstStyle/>
            <a:p/>
          </p:txBody>
        </p:sp>
        <p:sp>
          <p:nvSpPr>
            <p:cNvPr id="45" name="pl45"/>
            <p:cNvSpPr/>
            <p:nvPr/>
          </p:nvSpPr>
          <p:spPr>
            <a:xfrm>
              <a:off x="6442911" y="3047227"/>
              <a:ext cx="1002475" cy="2341530"/>
            </a:xfrm>
            <a:custGeom>
              <a:avLst/>
              <a:pathLst>
                <a:path w="1002475" h="2341530">
                  <a:moveTo>
                    <a:pt x="0" y="2341530"/>
                  </a:moveTo>
                  <a:lnTo>
                    <a:pt x="250618" y="1746226"/>
                  </a:lnTo>
                  <a:lnTo>
                    <a:pt x="501237" y="754052"/>
                  </a:lnTo>
                  <a:lnTo>
                    <a:pt x="751856" y="39686"/>
                  </a:lnTo>
                  <a:lnTo>
                    <a:pt x="1002475" y="0"/>
                  </a:lnTo>
                </a:path>
              </a:pathLst>
            </a:custGeom>
            <a:ln w="27101" cap="flat">
              <a:solidFill>
                <a:srgbClr val="FF7F00">
                  <a:alpha val="100000"/>
                </a:srgbClr>
              </a:solidFill>
              <a:prstDash val="solid"/>
              <a:round/>
            </a:ln>
          </p:spPr>
          <p:txBody>
            <a:bodyPr/>
            <a:lstStyle/>
            <a:p/>
          </p:txBody>
        </p:sp>
        <p:sp>
          <p:nvSpPr>
            <p:cNvPr id="46" name="pl46"/>
            <p:cNvSpPr/>
            <p:nvPr/>
          </p:nvSpPr>
          <p:spPr>
            <a:xfrm>
              <a:off x="1179913" y="2332861"/>
              <a:ext cx="6265474" cy="476243"/>
            </a:xfrm>
            <a:custGeom>
              <a:avLst/>
              <a:pathLst>
                <a:path w="6265474" h="476243">
                  <a:moveTo>
                    <a:pt x="0" y="238121"/>
                  </a:moveTo>
                  <a:lnTo>
                    <a:pt x="250618" y="119060"/>
                  </a:lnTo>
                  <a:lnTo>
                    <a:pt x="501237" y="198434"/>
                  </a:lnTo>
                  <a:lnTo>
                    <a:pt x="751856" y="238121"/>
                  </a:lnTo>
                  <a:lnTo>
                    <a:pt x="1002475" y="158747"/>
                  </a:lnTo>
                  <a:lnTo>
                    <a:pt x="1253094" y="238121"/>
                  </a:lnTo>
                  <a:lnTo>
                    <a:pt x="1503713" y="198434"/>
                  </a:lnTo>
                  <a:lnTo>
                    <a:pt x="1754332" y="277808"/>
                  </a:lnTo>
                  <a:lnTo>
                    <a:pt x="2004951" y="238121"/>
                  </a:lnTo>
                  <a:lnTo>
                    <a:pt x="2255570" y="277808"/>
                  </a:lnTo>
                  <a:lnTo>
                    <a:pt x="2506189" y="198434"/>
                  </a:lnTo>
                  <a:lnTo>
                    <a:pt x="2756808" y="158747"/>
                  </a:lnTo>
                  <a:lnTo>
                    <a:pt x="3007427" y="79373"/>
                  </a:lnTo>
                  <a:lnTo>
                    <a:pt x="3258046" y="0"/>
                  </a:lnTo>
                  <a:lnTo>
                    <a:pt x="3508665" y="79373"/>
                  </a:lnTo>
                  <a:lnTo>
                    <a:pt x="3759284" y="79373"/>
                  </a:lnTo>
                  <a:lnTo>
                    <a:pt x="4009903" y="79373"/>
                  </a:lnTo>
                  <a:lnTo>
                    <a:pt x="4260522" y="0"/>
                  </a:lnTo>
                  <a:lnTo>
                    <a:pt x="4511141" y="0"/>
                  </a:lnTo>
                  <a:lnTo>
                    <a:pt x="4761760" y="0"/>
                  </a:lnTo>
                  <a:lnTo>
                    <a:pt x="5012379" y="317495"/>
                  </a:lnTo>
                  <a:lnTo>
                    <a:pt x="5262998" y="476243"/>
                  </a:lnTo>
                  <a:lnTo>
                    <a:pt x="5513617" y="79373"/>
                  </a:lnTo>
                  <a:lnTo>
                    <a:pt x="5764236" y="238121"/>
                  </a:lnTo>
                  <a:lnTo>
                    <a:pt x="6014855" y="158747"/>
                  </a:lnTo>
                  <a:lnTo>
                    <a:pt x="6265474" y="39686"/>
                  </a:lnTo>
                </a:path>
              </a:pathLst>
            </a:custGeom>
            <a:ln w="27101" cap="flat">
              <a:solidFill>
                <a:srgbClr val="FFC20E">
                  <a:alpha val="100000"/>
                </a:srgbClr>
              </a:solidFill>
              <a:prstDash val="solid"/>
              <a:round/>
            </a:ln>
          </p:spPr>
          <p:txBody>
            <a:bodyPr/>
            <a:lstStyle/>
            <a:p/>
          </p:txBody>
        </p:sp>
        <p:sp>
          <p:nvSpPr>
            <p:cNvPr id="47" name="pl47"/>
            <p:cNvSpPr/>
            <p:nvPr/>
          </p:nvSpPr>
          <p:spPr>
            <a:xfrm>
              <a:off x="1179913" y="2650357"/>
              <a:ext cx="6265474" cy="2778087"/>
            </a:xfrm>
            <a:custGeom>
              <a:avLst/>
              <a:pathLst>
                <a:path w="6265474" h="2778087">
                  <a:moveTo>
                    <a:pt x="0" y="2778087"/>
                  </a:moveTo>
                  <a:lnTo>
                    <a:pt x="250618" y="2659026"/>
                  </a:lnTo>
                  <a:lnTo>
                    <a:pt x="501237" y="2579652"/>
                  </a:lnTo>
                  <a:lnTo>
                    <a:pt x="751856" y="2143096"/>
                  </a:lnTo>
                  <a:lnTo>
                    <a:pt x="1002475" y="1984348"/>
                  </a:lnTo>
                  <a:lnTo>
                    <a:pt x="1253094" y="2103409"/>
                  </a:lnTo>
                  <a:lnTo>
                    <a:pt x="1503713" y="1508104"/>
                  </a:lnTo>
                  <a:lnTo>
                    <a:pt x="1754332" y="873113"/>
                  </a:lnTo>
                  <a:lnTo>
                    <a:pt x="2004951" y="515930"/>
                  </a:lnTo>
                  <a:lnTo>
                    <a:pt x="2255570" y="555617"/>
                  </a:lnTo>
                  <a:lnTo>
                    <a:pt x="2506189" y="436556"/>
                  </a:lnTo>
                  <a:lnTo>
                    <a:pt x="2756808" y="396869"/>
                  </a:lnTo>
                  <a:lnTo>
                    <a:pt x="3007427" y="436556"/>
                  </a:lnTo>
                  <a:lnTo>
                    <a:pt x="3258046" y="476243"/>
                  </a:lnTo>
                  <a:lnTo>
                    <a:pt x="3508665" y="1389043"/>
                  </a:lnTo>
                  <a:lnTo>
                    <a:pt x="3759284" y="1269982"/>
                  </a:lnTo>
                  <a:lnTo>
                    <a:pt x="4009903" y="833426"/>
                  </a:lnTo>
                  <a:lnTo>
                    <a:pt x="4260522" y="515930"/>
                  </a:lnTo>
                  <a:lnTo>
                    <a:pt x="4511141" y="317495"/>
                  </a:lnTo>
                  <a:lnTo>
                    <a:pt x="4761760" y="158747"/>
                  </a:lnTo>
                  <a:lnTo>
                    <a:pt x="5012379" y="436556"/>
                  </a:lnTo>
                  <a:lnTo>
                    <a:pt x="5262998" y="634991"/>
                  </a:lnTo>
                  <a:lnTo>
                    <a:pt x="5513617" y="357182"/>
                  </a:lnTo>
                  <a:lnTo>
                    <a:pt x="5764236" y="277808"/>
                  </a:lnTo>
                  <a:lnTo>
                    <a:pt x="6014855" y="39686"/>
                  </a:lnTo>
                  <a:lnTo>
                    <a:pt x="6265474" y="0"/>
                  </a:lnTo>
                </a:path>
              </a:pathLst>
            </a:custGeom>
            <a:ln w="27101" cap="flat">
              <a:solidFill>
                <a:srgbClr val="008B00">
                  <a:alpha val="100000"/>
                </a:srgbClr>
              </a:solidFill>
              <a:prstDash val="solid"/>
              <a:round/>
            </a:ln>
          </p:spPr>
          <p:txBody>
            <a:bodyPr/>
            <a:lstStyle/>
            <a:p/>
          </p:txBody>
        </p:sp>
        <p:sp>
          <p:nvSpPr>
            <p:cNvPr id="48" name="pl48"/>
            <p:cNvSpPr/>
            <p:nvPr/>
          </p:nvSpPr>
          <p:spPr>
            <a:xfrm>
              <a:off x="3184865" y="3682218"/>
              <a:ext cx="4260522" cy="2063722"/>
            </a:xfrm>
            <a:custGeom>
              <a:avLst/>
              <a:pathLst>
                <a:path w="4260522" h="2063722">
                  <a:moveTo>
                    <a:pt x="0" y="2063722"/>
                  </a:moveTo>
                  <a:lnTo>
                    <a:pt x="250618" y="2063722"/>
                  </a:lnTo>
                  <a:lnTo>
                    <a:pt x="501237" y="2063722"/>
                  </a:lnTo>
                  <a:lnTo>
                    <a:pt x="751856" y="1984348"/>
                  </a:lnTo>
                  <a:lnTo>
                    <a:pt x="1002475" y="1984348"/>
                  </a:lnTo>
                  <a:lnTo>
                    <a:pt x="1253094" y="1944661"/>
                  </a:lnTo>
                  <a:lnTo>
                    <a:pt x="1503713" y="1666852"/>
                  </a:lnTo>
                  <a:lnTo>
                    <a:pt x="1754332" y="1508104"/>
                  </a:lnTo>
                  <a:lnTo>
                    <a:pt x="2004951" y="1468417"/>
                  </a:lnTo>
                  <a:lnTo>
                    <a:pt x="2255570" y="1468417"/>
                  </a:lnTo>
                  <a:lnTo>
                    <a:pt x="2506189" y="1389043"/>
                  </a:lnTo>
                  <a:lnTo>
                    <a:pt x="2756808" y="1349356"/>
                  </a:lnTo>
                  <a:lnTo>
                    <a:pt x="3007427" y="1349356"/>
                  </a:lnTo>
                  <a:lnTo>
                    <a:pt x="3258046" y="1468417"/>
                  </a:lnTo>
                  <a:lnTo>
                    <a:pt x="3508665" y="1428730"/>
                  </a:lnTo>
                  <a:lnTo>
                    <a:pt x="3759284" y="793739"/>
                  </a:lnTo>
                  <a:lnTo>
                    <a:pt x="4009903" y="0"/>
                  </a:lnTo>
                  <a:lnTo>
                    <a:pt x="4260522" y="0"/>
                  </a:lnTo>
                </a:path>
              </a:pathLst>
            </a:custGeom>
            <a:ln w="27101" cap="flat">
              <a:solidFill>
                <a:srgbClr val="9A32CD">
                  <a:alpha val="100000"/>
                </a:srgbClr>
              </a:solidFill>
              <a:prstDash val="solid"/>
              <a:round/>
            </a:ln>
          </p:spPr>
          <p:txBody>
            <a:bodyPr/>
            <a:lstStyle/>
            <a:p/>
          </p:txBody>
        </p:sp>
        <p:sp>
          <p:nvSpPr>
            <p:cNvPr id="49" name="pl49"/>
            <p:cNvSpPr/>
            <p:nvPr/>
          </p:nvSpPr>
          <p:spPr>
            <a:xfrm>
              <a:off x="2683627" y="3761592"/>
              <a:ext cx="4761760" cy="1984348"/>
            </a:xfrm>
            <a:custGeom>
              <a:avLst/>
              <a:pathLst>
                <a:path w="4761760" h="1984348">
                  <a:moveTo>
                    <a:pt x="0" y="1984348"/>
                  </a:moveTo>
                  <a:lnTo>
                    <a:pt x="250618" y="1984348"/>
                  </a:lnTo>
                  <a:lnTo>
                    <a:pt x="501237" y="1944661"/>
                  </a:lnTo>
                  <a:lnTo>
                    <a:pt x="751856" y="1825600"/>
                  </a:lnTo>
                  <a:lnTo>
                    <a:pt x="1002475" y="1785913"/>
                  </a:lnTo>
                  <a:lnTo>
                    <a:pt x="1253094" y="1785913"/>
                  </a:lnTo>
                  <a:lnTo>
                    <a:pt x="1503713" y="1785913"/>
                  </a:lnTo>
                  <a:lnTo>
                    <a:pt x="1754332" y="1785913"/>
                  </a:lnTo>
                  <a:lnTo>
                    <a:pt x="2004951" y="1666852"/>
                  </a:lnTo>
                  <a:lnTo>
                    <a:pt x="2255570" y="1508104"/>
                  </a:lnTo>
                  <a:lnTo>
                    <a:pt x="2506189" y="1508104"/>
                  </a:lnTo>
                  <a:lnTo>
                    <a:pt x="2756808" y="1468417"/>
                  </a:lnTo>
                  <a:lnTo>
                    <a:pt x="3007427" y="1428730"/>
                  </a:lnTo>
                  <a:lnTo>
                    <a:pt x="3258046" y="1389043"/>
                  </a:lnTo>
                  <a:lnTo>
                    <a:pt x="3508665" y="1468417"/>
                  </a:lnTo>
                  <a:lnTo>
                    <a:pt x="3759284" y="1508104"/>
                  </a:lnTo>
                  <a:lnTo>
                    <a:pt x="4009903" y="1468417"/>
                  </a:lnTo>
                  <a:lnTo>
                    <a:pt x="4260522" y="1230295"/>
                  </a:lnTo>
                  <a:lnTo>
                    <a:pt x="4511141" y="79373"/>
                  </a:lnTo>
                  <a:lnTo>
                    <a:pt x="4761760" y="0"/>
                  </a:lnTo>
                </a:path>
              </a:pathLst>
            </a:custGeom>
            <a:ln w="27101" cap="flat">
              <a:solidFill>
                <a:srgbClr val="836FFF">
                  <a:alpha val="100000"/>
                </a:srgbClr>
              </a:solidFill>
              <a:prstDash val="solid"/>
              <a:round/>
            </a:ln>
          </p:spPr>
          <p:txBody>
            <a:bodyPr/>
            <a:lstStyle/>
            <a:p/>
          </p:txBody>
        </p:sp>
        <p:sp>
          <p:nvSpPr>
            <p:cNvPr id="50" name="pl50"/>
            <p:cNvSpPr/>
            <p:nvPr/>
          </p:nvSpPr>
          <p:spPr>
            <a:xfrm>
              <a:off x="1179913" y="2372548"/>
              <a:ext cx="6265474" cy="2936835"/>
            </a:xfrm>
            <a:custGeom>
              <a:avLst/>
              <a:pathLst>
                <a:path w="6265474" h="2936835">
                  <a:moveTo>
                    <a:pt x="0" y="2936835"/>
                  </a:moveTo>
                  <a:lnTo>
                    <a:pt x="250618" y="2738400"/>
                  </a:lnTo>
                  <a:lnTo>
                    <a:pt x="501237" y="2698713"/>
                  </a:lnTo>
                  <a:lnTo>
                    <a:pt x="751856" y="2659026"/>
                  </a:lnTo>
                  <a:lnTo>
                    <a:pt x="1002475" y="2659026"/>
                  </a:lnTo>
                  <a:lnTo>
                    <a:pt x="1253094" y="2659026"/>
                  </a:lnTo>
                  <a:lnTo>
                    <a:pt x="1503713" y="2659026"/>
                  </a:lnTo>
                  <a:lnTo>
                    <a:pt x="1754332" y="2659026"/>
                  </a:lnTo>
                  <a:lnTo>
                    <a:pt x="2004951" y="2619339"/>
                  </a:lnTo>
                  <a:lnTo>
                    <a:pt x="2255570" y="2659026"/>
                  </a:lnTo>
                  <a:lnTo>
                    <a:pt x="2506189" y="2698713"/>
                  </a:lnTo>
                  <a:lnTo>
                    <a:pt x="2756808" y="2659026"/>
                  </a:lnTo>
                  <a:lnTo>
                    <a:pt x="3007427" y="2659026"/>
                  </a:lnTo>
                  <a:lnTo>
                    <a:pt x="3258046" y="2659026"/>
                  </a:lnTo>
                  <a:lnTo>
                    <a:pt x="3508665" y="2698713"/>
                  </a:lnTo>
                  <a:lnTo>
                    <a:pt x="3759284" y="2103409"/>
                  </a:lnTo>
                  <a:lnTo>
                    <a:pt x="4009903" y="2063722"/>
                  </a:lnTo>
                  <a:lnTo>
                    <a:pt x="4260522" y="1706539"/>
                  </a:lnTo>
                  <a:lnTo>
                    <a:pt x="4511141" y="952487"/>
                  </a:lnTo>
                  <a:lnTo>
                    <a:pt x="4761760" y="0"/>
                  </a:lnTo>
                  <a:lnTo>
                    <a:pt x="5012379" y="277808"/>
                  </a:lnTo>
                  <a:lnTo>
                    <a:pt x="5262998" y="476243"/>
                  </a:lnTo>
                  <a:lnTo>
                    <a:pt x="5513617" y="79373"/>
                  </a:lnTo>
                  <a:lnTo>
                    <a:pt x="5764236" y="158747"/>
                  </a:lnTo>
                  <a:lnTo>
                    <a:pt x="6014855" y="119060"/>
                  </a:lnTo>
                  <a:lnTo>
                    <a:pt x="6265474" y="0"/>
                  </a:lnTo>
                </a:path>
              </a:pathLst>
            </a:custGeom>
            <a:ln w="27101" cap="flat">
              <a:solidFill>
                <a:srgbClr val="FB9A99">
                  <a:alpha val="100000"/>
                </a:srgbClr>
              </a:solidFill>
              <a:prstDash val="solid"/>
              <a:round/>
            </a:ln>
          </p:spPr>
          <p:txBody>
            <a:bodyPr/>
            <a:lstStyle/>
            <a:p/>
          </p:txBody>
        </p:sp>
        <p:sp>
          <p:nvSpPr>
            <p:cNvPr id="51" name="pl51"/>
            <p:cNvSpPr/>
            <p:nvPr/>
          </p:nvSpPr>
          <p:spPr>
            <a:xfrm>
              <a:off x="1179913" y="2848792"/>
              <a:ext cx="6265474" cy="1746226"/>
            </a:xfrm>
            <a:custGeom>
              <a:avLst/>
              <a:pathLst>
                <a:path w="6265474" h="1746226">
                  <a:moveTo>
                    <a:pt x="0" y="1746226"/>
                  </a:moveTo>
                  <a:lnTo>
                    <a:pt x="250618" y="1666852"/>
                  </a:lnTo>
                  <a:lnTo>
                    <a:pt x="501237" y="1746226"/>
                  </a:lnTo>
                  <a:lnTo>
                    <a:pt x="751856" y="1627165"/>
                  </a:lnTo>
                  <a:lnTo>
                    <a:pt x="1002475" y="1587478"/>
                  </a:lnTo>
                  <a:lnTo>
                    <a:pt x="1253094" y="1587478"/>
                  </a:lnTo>
                  <a:lnTo>
                    <a:pt x="1503713" y="1547791"/>
                  </a:lnTo>
                  <a:lnTo>
                    <a:pt x="1754332" y="1468417"/>
                  </a:lnTo>
                  <a:lnTo>
                    <a:pt x="2004951" y="1389043"/>
                  </a:lnTo>
                  <a:lnTo>
                    <a:pt x="2255570" y="1349356"/>
                  </a:lnTo>
                  <a:lnTo>
                    <a:pt x="2506189" y="1309669"/>
                  </a:lnTo>
                  <a:lnTo>
                    <a:pt x="2756808" y="1269982"/>
                  </a:lnTo>
                  <a:lnTo>
                    <a:pt x="3007427" y="1190608"/>
                  </a:lnTo>
                  <a:lnTo>
                    <a:pt x="3258046" y="1269982"/>
                  </a:lnTo>
                  <a:lnTo>
                    <a:pt x="3508665" y="1230295"/>
                  </a:lnTo>
                  <a:lnTo>
                    <a:pt x="3759284" y="1071548"/>
                  </a:lnTo>
                  <a:lnTo>
                    <a:pt x="4009903" y="992174"/>
                  </a:lnTo>
                  <a:lnTo>
                    <a:pt x="4260522" y="833426"/>
                  </a:lnTo>
                  <a:lnTo>
                    <a:pt x="4511141" y="714365"/>
                  </a:lnTo>
                  <a:lnTo>
                    <a:pt x="4761760" y="515930"/>
                  </a:lnTo>
                  <a:lnTo>
                    <a:pt x="5012379" y="754052"/>
                  </a:lnTo>
                  <a:lnTo>
                    <a:pt x="5262998" y="873113"/>
                  </a:lnTo>
                  <a:lnTo>
                    <a:pt x="5513617" y="476243"/>
                  </a:lnTo>
                  <a:lnTo>
                    <a:pt x="5764236" y="436556"/>
                  </a:lnTo>
                  <a:lnTo>
                    <a:pt x="6014855" y="79373"/>
                  </a:lnTo>
                  <a:lnTo>
                    <a:pt x="6265474" y="0"/>
                  </a:lnTo>
                </a:path>
              </a:pathLst>
            </a:custGeom>
            <a:ln w="27101" cap="flat">
              <a:solidFill>
                <a:srgbClr val="002759">
                  <a:alpha val="100000"/>
                </a:srgbClr>
              </a:solidFill>
              <a:prstDash val="solid"/>
              <a:round/>
            </a:ln>
          </p:spPr>
          <p:txBody>
            <a:bodyPr/>
            <a:lstStyle/>
            <a:p/>
          </p:txBody>
        </p:sp>
        <p:sp>
          <p:nvSpPr>
            <p:cNvPr id="52" name="pt52"/>
            <p:cNvSpPr/>
            <p:nvPr/>
          </p:nvSpPr>
          <p:spPr>
            <a:xfrm>
              <a:off x="1155087" y="45701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405706" y="44908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656325" y="45701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906944" y="445113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57563" y="44114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08182" y="44114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658801" y="437175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09420" y="429238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60039" y="421301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10658" y="417332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661277" y="41336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11896" y="40939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162514" y="40145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413133" y="40939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663752" y="40542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914371" y="38955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164990" y="38161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415609" y="36573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5666228" y="353833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5916847" y="333989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6167466" y="35780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6418085" y="36970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6668704" y="330020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6919323" y="326052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7169942" y="29033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7420561" y="282396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l78"/>
            <p:cNvSpPr/>
            <p:nvPr/>
          </p:nvSpPr>
          <p:spPr>
            <a:xfrm>
              <a:off x="7459253" y="1977610"/>
              <a:ext cx="797409" cy="388187"/>
            </a:xfrm>
            <a:custGeom>
              <a:avLst/>
              <a:pathLst>
                <a:path w="797409" h="388187">
                  <a:moveTo>
                    <a:pt x="797409" y="0"/>
                  </a:moveTo>
                  <a:lnTo>
                    <a:pt x="0" y="388187"/>
                  </a:lnTo>
                </a:path>
              </a:pathLst>
            </a:custGeom>
          </p:spPr>
          <p:txBody>
            <a:bodyPr/>
            <a:lstStyle/>
            <a:p/>
          </p:txBody>
        </p:sp>
        <p:sp>
          <p:nvSpPr>
            <p:cNvPr id="79" name="pl79"/>
            <p:cNvSpPr/>
            <p:nvPr/>
          </p:nvSpPr>
          <p:spPr>
            <a:xfrm>
              <a:off x="7456037" y="1718722"/>
              <a:ext cx="836743" cy="645608"/>
            </a:xfrm>
            <a:custGeom>
              <a:avLst/>
              <a:pathLst>
                <a:path w="836743" h="645608">
                  <a:moveTo>
                    <a:pt x="836743" y="0"/>
                  </a:moveTo>
                  <a:lnTo>
                    <a:pt x="0" y="645608"/>
                  </a:lnTo>
                </a:path>
              </a:pathLst>
            </a:custGeom>
          </p:spPr>
          <p:txBody>
            <a:bodyPr/>
            <a:lstStyle/>
            <a:p/>
          </p:txBody>
        </p:sp>
        <p:sp>
          <p:nvSpPr>
            <p:cNvPr id="80" name="pl80"/>
            <p:cNvSpPr/>
            <p:nvPr/>
          </p:nvSpPr>
          <p:spPr>
            <a:xfrm>
              <a:off x="7463356" y="2574011"/>
              <a:ext cx="980118" cy="165180"/>
            </a:xfrm>
            <a:custGeom>
              <a:avLst/>
              <a:pathLst>
                <a:path w="980118" h="165180">
                  <a:moveTo>
                    <a:pt x="980118" y="165180"/>
                  </a:moveTo>
                  <a:lnTo>
                    <a:pt x="0" y="0"/>
                  </a:lnTo>
                </a:path>
              </a:pathLst>
            </a:custGeom>
          </p:spPr>
          <p:txBody>
            <a:bodyPr/>
            <a:lstStyle/>
            <a:p/>
          </p:txBody>
        </p:sp>
        <p:sp>
          <p:nvSpPr>
            <p:cNvPr id="81" name="pl81"/>
            <p:cNvSpPr/>
            <p:nvPr/>
          </p:nvSpPr>
          <p:spPr>
            <a:xfrm>
              <a:off x="7460866" y="2235101"/>
              <a:ext cx="898209" cy="330192"/>
            </a:xfrm>
            <a:custGeom>
              <a:avLst/>
              <a:pathLst>
                <a:path w="898209" h="330192">
                  <a:moveTo>
                    <a:pt x="898209" y="0"/>
                  </a:moveTo>
                  <a:lnTo>
                    <a:pt x="0" y="330192"/>
                  </a:lnTo>
                </a:path>
              </a:pathLst>
            </a:custGeom>
          </p:spPr>
          <p:txBody>
            <a:bodyPr/>
            <a:lstStyle/>
            <a:p/>
          </p:txBody>
        </p:sp>
        <p:sp>
          <p:nvSpPr>
            <p:cNvPr id="82" name="pl82"/>
            <p:cNvSpPr/>
            <p:nvPr/>
          </p:nvSpPr>
          <p:spPr>
            <a:xfrm>
              <a:off x="7464034" y="2486374"/>
              <a:ext cx="1033572" cy="83109"/>
            </a:xfrm>
            <a:custGeom>
              <a:avLst/>
              <a:pathLst>
                <a:path w="1033572" h="83109">
                  <a:moveTo>
                    <a:pt x="1033572" y="0"/>
                  </a:moveTo>
                  <a:lnTo>
                    <a:pt x="0" y="83109"/>
                  </a:lnTo>
                </a:path>
              </a:pathLst>
            </a:custGeom>
          </p:spPr>
          <p:txBody>
            <a:bodyPr/>
            <a:lstStyle/>
            <a:p/>
          </p:txBody>
        </p:sp>
        <p:sp>
          <p:nvSpPr>
            <p:cNvPr id="83" name="pl83"/>
            <p:cNvSpPr/>
            <p:nvPr/>
          </p:nvSpPr>
          <p:spPr>
            <a:xfrm>
              <a:off x="7461070" y="2655889"/>
              <a:ext cx="964299" cy="340156"/>
            </a:xfrm>
            <a:custGeom>
              <a:avLst/>
              <a:pathLst>
                <a:path w="964299" h="340156">
                  <a:moveTo>
                    <a:pt x="964299" y="340156"/>
                  </a:moveTo>
                  <a:lnTo>
                    <a:pt x="0" y="0"/>
                  </a:lnTo>
                </a:path>
              </a:pathLst>
            </a:custGeom>
          </p:spPr>
          <p:txBody>
            <a:bodyPr/>
            <a:lstStyle/>
            <a:p/>
          </p:txBody>
        </p:sp>
        <p:sp>
          <p:nvSpPr>
            <p:cNvPr id="84" name="pl84"/>
            <p:cNvSpPr/>
            <p:nvPr/>
          </p:nvSpPr>
          <p:spPr>
            <a:xfrm>
              <a:off x="7457460" y="2658007"/>
              <a:ext cx="323257" cy="204828"/>
            </a:xfrm>
            <a:custGeom>
              <a:avLst/>
              <a:pathLst>
                <a:path w="323257" h="204828">
                  <a:moveTo>
                    <a:pt x="323257" y="204828"/>
                  </a:moveTo>
                  <a:lnTo>
                    <a:pt x="0" y="0"/>
                  </a:lnTo>
                </a:path>
              </a:pathLst>
            </a:custGeom>
          </p:spPr>
          <p:txBody>
            <a:bodyPr/>
            <a:lstStyle/>
            <a:p/>
          </p:txBody>
        </p:sp>
        <p:sp>
          <p:nvSpPr>
            <p:cNvPr id="85" name="pl85"/>
            <p:cNvSpPr/>
            <p:nvPr/>
          </p:nvSpPr>
          <p:spPr>
            <a:xfrm>
              <a:off x="7460374" y="2854838"/>
              <a:ext cx="995079" cy="401427"/>
            </a:xfrm>
            <a:custGeom>
              <a:avLst/>
              <a:pathLst>
                <a:path w="995079" h="401427">
                  <a:moveTo>
                    <a:pt x="995079" y="401427"/>
                  </a:moveTo>
                  <a:lnTo>
                    <a:pt x="0" y="0"/>
                  </a:lnTo>
                </a:path>
              </a:pathLst>
            </a:custGeom>
          </p:spPr>
          <p:txBody>
            <a:bodyPr/>
            <a:lstStyle/>
            <a:p/>
          </p:txBody>
        </p:sp>
        <p:sp>
          <p:nvSpPr>
            <p:cNvPr id="86" name="pl86"/>
            <p:cNvSpPr/>
            <p:nvPr/>
          </p:nvSpPr>
          <p:spPr>
            <a:xfrm>
              <a:off x="7459403" y="3053889"/>
              <a:ext cx="972001" cy="462054"/>
            </a:xfrm>
            <a:custGeom>
              <a:avLst/>
              <a:pathLst>
                <a:path w="972001" h="462054">
                  <a:moveTo>
                    <a:pt x="972001" y="462054"/>
                  </a:moveTo>
                  <a:lnTo>
                    <a:pt x="0" y="0"/>
                  </a:lnTo>
                </a:path>
              </a:pathLst>
            </a:custGeom>
          </p:spPr>
          <p:txBody>
            <a:bodyPr/>
            <a:lstStyle/>
            <a:p/>
          </p:txBody>
        </p:sp>
        <p:sp>
          <p:nvSpPr>
            <p:cNvPr id="87" name="pl87"/>
            <p:cNvSpPr/>
            <p:nvPr/>
          </p:nvSpPr>
          <p:spPr>
            <a:xfrm>
              <a:off x="7460490" y="3410374"/>
              <a:ext cx="922725" cy="364427"/>
            </a:xfrm>
            <a:custGeom>
              <a:avLst/>
              <a:pathLst>
                <a:path w="922725" h="364427">
                  <a:moveTo>
                    <a:pt x="922725" y="364427"/>
                  </a:moveTo>
                  <a:lnTo>
                    <a:pt x="0" y="0"/>
                  </a:lnTo>
                </a:path>
              </a:pathLst>
            </a:custGeom>
          </p:spPr>
          <p:txBody>
            <a:bodyPr/>
            <a:lstStyle/>
            <a:p/>
          </p:txBody>
        </p:sp>
        <p:sp>
          <p:nvSpPr>
            <p:cNvPr id="88" name="pl88"/>
            <p:cNvSpPr/>
            <p:nvPr/>
          </p:nvSpPr>
          <p:spPr>
            <a:xfrm>
              <a:off x="7459968" y="3688535"/>
              <a:ext cx="796695" cy="345142"/>
            </a:xfrm>
            <a:custGeom>
              <a:avLst/>
              <a:pathLst>
                <a:path w="796695" h="345142">
                  <a:moveTo>
                    <a:pt x="796695" y="345142"/>
                  </a:moveTo>
                  <a:lnTo>
                    <a:pt x="0" y="0"/>
                  </a:lnTo>
                </a:path>
              </a:pathLst>
            </a:custGeom>
          </p:spPr>
          <p:txBody>
            <a:bodyPr/>
            <a:lstStyle/>
            <a:p/>
          </p:txBody>
        </p:sp>
        <p:sp>
          <p:nvSpPr>
            <p:cNvPr id="89" name="pl89"/>
            <p:cNvSpPr/>
            <p:nvPr/>
          </p:nvSpPr>
          <p:spPr>
            <a:xfrm>
              <a:off x="7456740" y="3769543"/>
              <a:ext cx="745698" cy="522270"/>
            </a:xfrm>
            <a:custGeom>
              <a:avLst/>
              <a:pathLst>
                <a:path w="745698" h="522270">
                  <a:moveTo>
                    <a:pt x="745698" y="522270"/>
                  </a:moveTo>
                  <a:lnTo>
                    <a:pt x="0" y="0"/>
                  </a:lnTo>
                </a:path>
              </a:pathLst>
            </a:custGeom>
          </p:spPr>
          <p:txBody>
            <a:bodyPr/>
            <a:lstStyle/>
            <a:p/>
          </p:txBody>
        </p:sp>
        <p:sp>
          <p:nvSpPr>
            <p:cNvPr id="90" name="pg90"/>
            <p:cNvSpPr/>
            <p:nvPr/>
          </p:nvSpPr>
          <p:spPr>
            <a:xfrm>
              <a:off x="8188083" y="1885259"/>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91" name="tx91"/>
            <p:cNvSpPr/>
            <p:nvPr/>
          </p:nvSpPr>
          <p:spPr>
            <a:xfrm>
              <a:off x="8210943" y="1930979"/>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Measles: 85%</a:t>
              </a:r>
            </a:p>
          </p:txBody>
        </p:sp>
        <p:sp>
          <p:nvSpPr>
            <p:cNvPr id="92" name="pg92"/>
            <p:cNvSpPr/>
            <p:nvPr/>
          </p:nvSpPr>
          <p:spPr>
            <a:xfrm>
              <a:off x="8224201" y="1626933"/>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1"/>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93" name="tx93"/>
            <p:cNvSpPr/>
            <p:nvPr/>
          </p:nvSpPr>
          <p:spPr>
            <a:xfrm>
              <a:off x="8247061" y="1672653"/>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9A99">
                      <a:alpha val="100000"/>
                    </a:srgbClr>
                  </a:solidFill>
                  <a:latin typeface="Arial"/>
                  <a:cs typeface="Arial"/>
                </a:rPr>
                <a:t>Rubella: 85%</a:t>
              </a:r>
            </a:p>
          </p:txBody>
        </p:sp>
        <p:sp>
          <p:nvSpPr>
            <p:cNvPr id="94" name="pg94"/>
            <p:cNvSpPr/>
            <p:nvPr/>
          </p:nvSpPr>
          <p:spPr>
            <a:xfrm>
              <a:off x="8374894" y="2657715"/>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95" name="tx95"/>
            <p:cNvSpPr/>
            <p:nvPr/>
          </p:nvSpPr>
          <p:spPr>
            <a:xfrm>
              <a:off x="8397754" y="2703435"/>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 80%</a:t>
              </a:r>
            </a:p>
          </p:txBody>
        </p:sp>
        <p:sp>
          <p:nvSpPr>
            <p:cNvPr id="96" name="pg96"/>
            <p:cNvSpPr/>
            <p:nvPr/>
          </p:nvSpPr>
          <p:spPr>
            <a:xfrm>
              <a:off x="8290495" y="2144195"/>
              <a:ext cx="669615" cy="169072"/>
            </a:xfrm>
            <a:custGeom>
              <a:avLst/>
              <a:pathLst>
                <a:path w="669615" h="169072">
                  <a:moveTo>
                    <a:pt x="27431" y="169072"/>
                  </a:moveTo>
                  <a:lnTo>
                    <a:pt x="642183" y="169072"/>
                  </a:lnTo>
                  <a:lnTo>
                    <a:pt x="641078" y="169050"/>
                  </a:lnTo>
                  <a:lnTo>
                    <a:pt x="645489" y="168872"/>
                  </a:lnTo>
                  <a:lnTo>
                    <a:pt x="649815" y="167989"/>
                  </a:lnTo>
                  <a:lnTo>
                    <a:pt x="653943" y="166424"/>
                  </a:lnTo>
                  <a:lnTo>
                    <a:pt x="657766" y="164216"/>
                  </a:lnTo>
                  <a:lnTo>
                    <a:pt x="661185" y="161424"/>
                  </a:lnTo>
                  <a:lnTo>
                    <a:pt x="664113" y="158120"/>
                  </a:lnTo>
                  <a:lnTo>
                    <a:pt x="666472" y="154388"/>
                  </a:lnTo>
                  <a:lnTo>
                    <a:pt x="668203" y="150327"/>
                  </a:lnTo>
                  <a:lnTo>
                    <a:pt x="669259" y="146040"/>
                  </a:lnTo>
                  <a:lnTo>
                    <a:pt x="669615" y="141640"/>
                  </a:lnTo>
                  <a:lnTo>
                    <a:pt x="669615" y="27431"/>
                  </a:lnTo>
                  <a:lnTo>
                    <a:pt x="669259" y="23031"/>
                  </a:lnTo>
                  <a:lnTo>
                    <a:pt x="668203" y="18745"/>
                  </a:lnTo>
                  <a:lnTo>
                    <a:pt x="666472" y="14683"/>
                  </a:lnTo>
                  <a:lnTo>
                    <a:pt x="664113" y="10952"/>
                  </a:lnTo>
                  <a:lnTo>
                    <a:pt x="661185" y="7647"/>
                  </a:lnTo>
                  <a:lnTo>
                    <a:pt x="657766" y="4855"/>
                  </a:lnTo>
                  <a:lnTo>
                    <a:pt x="653943" y="2648"/>
                  </a:lnTo>
                  <a:lnTo>
                    <a:pt x="649815" y="1083"/>
                  </a:lnTo>
                  <a:lnTo>
                    <a:pt x="645489" y="200"/>
                  </a:lnTo>
                  <a:lnTo>
                    <a:pt x="6421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97" name="tx97"/>
            <p:cNvSpPr/>
            <p:nvPr/>
          </p:nvSpPr>
          <p:spPr>
            <a:xfrm>
              <a:off x="8313355" y="2189915"/>
              <a:ext cx="57817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 B: 80%</a:t>
              </a:r>
            </a:p>
          </p:txBody>
        </p:sp>
        <p:sp>
          <p:nvSpPr>
            <p:cNvPr id="98" name="pg98"/>
            <p:cNvSpPr/>
            <p:nvPr/>
          </p:nvSpPr>
          <p:spPr>
            <a:xfrm>
              <a:off x="8429027" y="2400852"/>
              <a:ext cx="531083" cy="169072"/>
            </a:xfrm>
            <a:custGeom>
              <a:avLst/>
              <a:pathLst>
                <a:path w="531083" h="169072">
                  <a:moveTo>
                    <a:pt x="27431" y="169072"/>
                  </a:moveTo>
                  <a:lnTo>
                    <a:pt x="503651" y="169072"/>
                  </a:lnTo>
                  <a:lnTo>
                    <a:pt x="502546" y="169050"/>
                  </a:lnTo>
                  <a:lnTo>
                    <a:pt x="506958" y="168872"/>
                  </a:lnTo>
                  <a:lnTo>
                    <a:pt x="511283" y="167989"/>
                  </a:lnTo>
                  <a:lnTo>
                    <a:pt x="515411" y="166424"/>
                  </a:lnTo>
                  <a:lnTo>
                    <a:pt x="519234" y="164216"/>
                  </a:lnTo>
                  <a:lnTo>
                    <a:pt x="522654" y="161424"/>
                  </a:lnTo>
                  <a:lnTo>
                    <a:pt x="525581" y="158120"/>
                  </a:lnTo>
                  <a:lnTo>
                    <a:pt x="527941" y="154388"/>
                  </a:lnTo>
                  <a:lnTo>
                    <a:pt x="529671" y="150327"/>
                  </a:lnTo>
                  <a:lnTo>
                    <a:pt x="530728" y="146040"/>
                  </a:lnTo>
                  <a:lnTo>
                    <a:pt x="531083" y="141640"/>
                  </a:lnTo>
                  <a:lnTo>
                    <a:pt x="531083" y="27431"/>
                  </a:lnTo>
                  <a:lnTo>
                    <a:pt x="530728" y="23031"/>
                  </a:lnTo>
                  <a:lnTo>
                    <a:pt x="529671" y="18745"/>
                  </a:lnTo>
                  <a:lnTo>
                    <a:pt x="527941" y="14683"/>
                  </a:lnTo>
                  <a:lnTo>
                    <a:pt x="525581" y="10952"/>
                  </a:lnTo>
                  <a:lnTo>
                    <a:pt x="522654" y="7647"/>
                  </a:lnTo>
                  <a:lnTo>
                    <a:pt x="519234" y="4855"/>
                  </a:lnTo>
                  <a:lnTo>
                    <a:pt x="515411" y="2648"/>
                  </a:lnTo>
                  <a:lnTo>
                    <a:pt x="511283" y="1083"/>
                  </a:lnTo>
                  <a:lnTo>
                    <a:pt x="506958" y="200"/>
                  </a:lnTo>
                  <a:lnTo>
                    <a:pt x="5036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99" name="tx99"/>
            <p:cNvSpPr/>
            <p:nvPr/>
          </p:nvSpPr>
          <p:spPr>
            <a:xfrm>
              <a:off x="8451887" y="2446572"/>
              <a:ext cx="43964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 80%</a:t>
              </a:r>
            </a:p>
          </p:txBody>
        </p:sp>
        <p:sp>
          <p:nvSpPr>
            <p:cNvPr id="100" name="pg100"/>
            <p:cNvSpPr/>
            <p:nvPr/>
          </p:nvSpPr>
          <p:spPr>
            <a:xfrm>
              <a:off x="8356789" y="2917362"/>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101" name="tx101"/>
            <p:cNvSpPr/>
            <p:nvPr/>
          </p:nvSpPr>
          <p:spPr>
            <a:xfrm>
              <a:off x="8379649" y="2963082"/>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78%</a:t>
              </a:r>
            </a:p>
          </p:txBody>
        </p:sp>
        <p:sp>
          <p:nvSpPr>
            <p:cNvPr id="102" name="pg102"/>
            <p:cNvSpPr/>
            <p:nvPr/>
          </p:nvSpPr>
          <p:spPr>
            <a:xfrm>
              <a:off x="7712137" y="2796100"/>
              <a:ext cx="1247973" cy="169072"/>
            </a:xfrm>
            <a:custGeom>
              <a:avLst/>
              <a:pathLst>
                <a:path w="1247973" h="169072">
                  <a:moveTo>
                    <a:pt x="27431" y="169072"/>
                  </a:moveTo>
                  <a:lnTo>
                    <a:pt x="1220541" y="169072"/>
                  </a:lnTo>
                  <a:lnTo>
                    <a:pt x="1219436" y="169050"/>
                  </a:lnTo>
                  <a:lnTo>
                    <a:pt x="1223847" y="168872"/>
                  </a:lnTo>
                  <a:lnTo>
                    <a:pt x="1228173" y="167989"/>
                  </a:lnTo>
                  <a:lnTo>
                    <a:pt x="1232301" y="166424"/>
                  </a:lnTo>
                  <a:lnTo>
                    <a:pt x="1236124" y="164216"/>
                  </a:lnTo>
                  <a:lnTo>
                    <a:pt x="1239543" y="161424"/>
                  </a:lnTo>
                  <a:lnTo>
                    <a:pt x="1242471" y="158120"/>
                  </a:lnTo>
                  <a:lnTo>
                    <a:pt x="1244830" y="154388"/>
                  </a:lnTo>
                  <a:lnTo>
                    <a:pt x="1246561" y="150327"/>
                  </a:lnTo>
                  <a:lnTo>
                    <a:pt x="1247617" y="146040"/>
                  </a:lnTo>
                  <a:lnTo>
                    <a:pt x="1247973" y="141640"/>
                  </a:lnTo>
                  <a:lnTo>
                    <a:pt x="1247973" y="27431"/>
                  </a:lnTo>
                  <a:lnTo>
                    <a:pt x="1247617" y="23031"/>
                  </a:lnTo>
                  <a:lnTo>
                    <a:pt x="1246561" y="18745"/>
                  </a:lnTo>
                  <a:lnTo>
                    <a:pt x="1244830" y="14683"/>
                  </a:lnTo>
                  <a:lnTo>
                    <a:pt x="1242471" y="10952"/>
                  </a:lnTo>
                  <a:lnTo>
                    <a:pt x="1239543" y="7647"/>
                  </a:lnTo>
                  <a:lnTo>
                    <a:pt x="1236124" y="4855"/>
                  </a:lnTo>
                  <a:lnTo>
                    <a:pt x="1232301" y="2648"/>
                  </a:lnTo>
                  <a:lnTo>
                    <a:pt x="1228173" y="1083"/>
                  </a:lnTo>
                  <a:lnTo>
                    <a:pt x="1223847" y="200"/>
                  </a:lnTo>
                  <a:lnTo>
                    <a:pt x="12205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03" name="tx103"/>
            <p:cNvSpPr/>
            <p:nvPr/>
          </p:nvSpPr>
          <p:spPr>
            <a:xfrm>
              <a:off x="7734997" y="2841820"/>
              <a:ext cx="115653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Measles 2nd dose: 78%</a:t>
              </a:r>
            </a:p>
          </p:txBody>
        </p:sp>
        <p:sp>
          <p:nvSpPr>
            <p:cNvPr id="104" name="pg104"/>
            <p:cNvSpPr/>
            <p:nvPr/>
          </p:nvSpPr>
          <p:spPr>
            <a:xfrm>
              <a:off x="8386873" y="3177772"/>
              <a:ext cx="573237" cy="169072"/>
            </a:xfrm>
            <a:custGeom>
              <a:avLst/>
              <a:pathLst>
                <a:path w="573237" h="169072">
                  <a:moveTo>
                    <a:pt x="27431" y="169072"/>
                  </a:moveTo>
                  <a:lnTo>
                    <a:pt x="545805" y="169072"/>
                  </a:lnTo>
                  <a:lnTo>
                    <a:pt x="544700" y="169050"/>
                  </a:lnTo>
                  <a:lnTo>
                    <a:pt x="549111" y="168872"/>
                  </a:lnTo>
                  <a:lnTo>
                    <a:pt x="553437" y="167989"/>
                  </a:lnTo>
                  <a:lnTo>
                    <a:pt x="557565" y="166424"/>
                  </a:lnTo>
                  <a:lnTo>
                    <a:pt x="561388" y="164216"/>
                  </a:lnTo>
                  <a:lnTo>
                    <a:pt x="564808" y="161424"/>
                  </a:lnTo>
                  <a:lnTo>
                    <a:pt x="567735" y="158120"/>
                  </a:lnTo>
                  <a:lnTo>
                    <a:pt x="570095" y="154388"/>
                  </a:lnTo>
                  <a:lnTo>
                    <a:pt x="571825" y="150327"/>
                  </a:lnTo>
                  <a:lnTo>
                    <a:pt x="572882" y="146040"/>
                  </a:lnTo>
                  <a:lnTo>
                    <a:pt x="573237" y="141640"/>
                  </a:lnTo>
                  <a:lnTo>
                    <a:pt x="573237" y="27432"/>
                  </a:lnTo>
                  <a:lnTo>
                    <a:pt x="572882" y="23031"/>
                  </a:lnTo>
                  <a:lnTo>
                    <a:pt x="571825" y="18745"/>
                  </a:lnTo>
                  <a:lnTo>
                    <a:pt x="570095" y="14683"/>
                  </a:lnTo>
                  <a:lnTo>
                    <a:pt x="567735" y="10952"/>
                  </a:lnTo>
                  <a:lnTo>
                    <a:pt x="564808" y="7647"/>
                  </a:lnTo>
                  <a:lnTo>
                    <a:pt x="561388" y="4855"/>
                  </a:lnTo>
                  <a:lnTo>
                    <a:pt x="557565" y="2648"/>
                  </a:lnTo>
                  <a:lnTo>
                    <a:pt x="553437" y="1083"/>
                  </a:lnTo>
                  <a:lnTo>
                    <a:pt x="549111" y="200"/>
                  </a:lnTo>
                  <a:lnTo>
                    <a:pt x="5458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05" name="tx105"/>
            <p:cNvSpPr/>
            <p:nvPr/>
          </p:nvSpPr>
          <p:spPr>
            <a:xfrm>
              <a:off x="8409733" y="3223492"/>
              <a:ext cx="4817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BoP: 73%</a:t>
              </a:r>
            </a:p>
          </p:txBody>
        </p:sp>
        <p:sp>
          <p:nvSpPr>
            <p:cNvPr id="106" name="pg106"/>
            <p:cNvSpPr/>
            <p:nvPr/>
          </p:nvSpPr>
          <p:spPr>
            <a:xfrm>
              <a:off x="8362824" y="3437885"/>
              <a:ext cx="597286" cy="169072"/>
            </a:xfrm>
            <a:custGeom>
              <a:avLst/>
              <a:pathLst>
                <a:path w="597286" h="169072">
                  <a:moveTo>
                    <a:pt x="27431" y="169072"/>
                  </a:moveTo>
                  <a:lnTo>
                    <a:pt x="569854" y="169072"/>
                  </a:lnTo>
                  <a:lnTo>
                    <a:pt x="568749" y="169050"/>
                  </a:lnTo>
                  <a:lnTo>
                    <a:pt x="573160" y="168872"/>
                  </a:lnTo>
                  <a:lnTo>
                    <a:pt x="577486" y="167989"/>
                  </a:lnTo>
                  <a:lnTo>
                    <a:pt x="581613" y="166424"/>
                  </a:lnTo>
                  <a:lnTo>
                    <a:pt x="585437" y="164216"/>
                  </a:lnTo>
                  <a:lnTo>
                    <a:pt x="588856" y="161424"/>
                  </a:lnTo>
                  <a:lnTo>
                    <a:pt x="591784" y="158120"/>
                  </a:lnTo>
                  <a:lnTo>
                    <a:pt x="594143" y="154388"/>
                  </a:lnTo>
                  <a:lnTo>
                    <a:pt x="595874" y="150327"/>
                  </a:lnTo>
                  <a:lnTo>
                    <a:pt x="596930" y="146040"/>
                  </a:lnTo>
                  <a:lnTo>
                    <a:pt x="597286" y="141640"/>
                  </a:lnTo>
                  <a:lnTo>
                    <a:pt x="597286" y="27432"/>
                  </a:lnTo>
                  <a:lnTo>
                    <a:pt x="596930" y="23031"/>
                  </a:lnTo>
                  <a:lnTo>
                    <a:pt x="595874" y="18745"/>
                  </a:lnTo>
                  <a:lnTo>
                    <a:pt x="594143" y="14683"/>
                  </a:lnTo>
                  <a:lnTo>
                    <a:pt x="591784" y="10952"/>
                  </a:lnTo>
                  <a:lnTo>
                    <a:pt x="588856" y="7647"/>
                  </a:lnTo>
                  <a:lnTo>
                    <a:pt x="585437" y="4855"/>
                  </a:lnTo>
                  <a:lnTo>
                    <a:pt x="581613" y="2648"/>
                  </a:lnTo>
                  <a:lnTo>
                    <a:pt x="577486" y="1083"/>
                  </a:lnTo>
                  <a:lnTo>
                    <a:pt x="573160" y="200"/>
                  </a:lnTo>
                  <a:lnTo>
                    <a:pt x="56985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07" name="tx107"/>
            <p:cNvSpPr/>
            <p:nvPr/>
          </p:nvSpPr>
          <p:spPr>
            <a:xfrm>
              <a:off x="8385684" y="3483605"/>
              <a:ext cx="50584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68%</a:t>
              </a:r>
            </a:p>
          </p:txBody>
        </p:sp>
        <p:sp>
          <p:nvSpPr>
            <p:cNvPr id="108" name="pg108"/>
            <p:cNvSpPr/>
            <p:nvPr/>
          </p:nvSpPr>
          <p:spPr>
            <a:xfrm>
              <a:off x="8314635" y="3696686"/>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2"/>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09" name="tx109"/>
            <p:cNvSpPr/>
            <p:nvPr/>
          </p:nvSpPr>
          <p:spPr>
            <a:xfrm>
              <a:off x="8337495" y="3742406"/>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59%</a:t>
              </a:r>
            </a:p>
          </p:txBody>
        </p:sp>
        <p:sp>
          <p:nvSpPr>
            <p:cNvPr id="110" name="pg110"/>
            <p:cNvSpPr/>
            <p:nvPr/>
          </p:nvSpPr>
          <p:spPr>
            <a:xfrm>
              <a:off x="8188083" y="3956730"/>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2"/>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11" name="tx111"/>
            <p:cNvSpPr/>
            <p:nvPr/>
          </p:nvSpPr>
          <p:spPr>
            <a:xfrm>
              <a:off x="8210943" y="4002450"/>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Pneumo: 52%</a:t>
              </a:r>
            </a:p>
          </p:txBody>
        </p:sp>
        <p:sp>
          <p:nvSpPr>
            <p:cNvPr id="112" name="pg112"/>
            <p:cNvSpPr/>
            <p:nvPr/>
          </p:nvSpPr>
          <p:spPr>
            <a:xfrm>
              <a:off x="8133859" y="4215570"/>
              <a:ext cx="826251" cy="169072"/>
            </a:xfrm>
            <a:custGeom>
              <a:avLst/>
              <a:pathLst>
                <a:path w="826251" h="169072">
                  <a:moveTo>
                    <a:pt x="27431" y="169072"/>
                  </a:moveTo>
                  <a:lnTo>
                    <a:pt x="798819" y="169072"/>
                  </a:lnTo>
                  <a:lnTo>
                    <a:pt x="797715" y="169050"/>
                  </a:lnTo>
                  <a:lnTo>
                    <a:pt x="802126" y="168872"/>
                  </a:lnTo>
                  <a:lnTo>
                    <a:pt x="806451" y="167989"/>
                  </a:lnTo>
                  <a:lnTo>
                    <a:pt x="810579" y="166424"/>
                  </a:lnTo>
                  <a:lnTo>
                    <a:pt x="814402" y="164216"/>
                  </a:lnTo>
                  <a:lnTo>
                    <a:pt x="817822" y="161424"/>
                  </a:lnTo>
                  <a:lnTo>
                    <a:pt x="820750" y="158120"/>
                  </a:lnTo>
                  <a:lnTo>
                    <a:pt x="823109" y="154388"/>
                  </a:lnTo>
                  <a:lnTo>
                    <a:pt x="824840" y="150327"/>
                  </a:lnTo>
                  <a:lnTo>
                    <a:pt x="825896" y="146040"/>
                  </a:lnTo>
                  <a:lnTo>
                    <a:pt x="826251" y="141640"/>
                  </a:lnTo>
                  <a:lnTo>
                    <a:pt x="826251" y="27431"/>
                  </a:lnTo>
                  <a:lnTo>
                    <a:pt x="825896" y="23031"/>
                  </a:lnTo>
                  <a:lnTo>
                    <a:pt x="824840" y="18745"/>
                  </a:lnTo>
                  <a:lnTo>
                    <a:pt x="823109" y="14683"/>
                  </a:lnTo>
                  <a:lnTo>
                    <a:pt x="820750" y="10952"/>
                  </a:lnTo>
                  <a:lnTo>
                    <a:pt x="817822" y="7647"/>
                  </a:lnTo>
                  <a:lnTo>
                    <a:pt x="814402" y="4855"/>
                  </a:lnTo>
                  <a:lnTo>
                    <a:pt x="810579" y="2648"/>
                  </a:lnTo>
                  <a:lnTo>
                    <a:pt x="806451" y="1083"/>
                  </a:lnTo>
                  <a:lnTo>
                    <a:pt x="802126" y="200"/>
                  </a:lnTo>
                  <a:lnTo>
                    <a:pt x="79881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13" name="tx113"/>
            <p:cNvSpPr/>
            <p:nvPr/>
          </p:nvSpPr>
          <p:spPr>
            <a:xfrm>
              <a:off x="8156719" y="4261290"/>
              <a:ext cx="734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Rotavirus: 50%</a:t>
              </a:r>
            </a:p>
          </p:txBody>
        </p:sp>
        <p:sp>
          <p:nvSpPr>
            <p:cNvPr id="114" name="pg114"/>
            <p:cNvSpPr/>
            <p:nvPr/>
          </p:nvSpPr>
          <p:spPr>
            <a:xfrm>
              <a:off x="1099692" y="4651291"/>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5" name="tx115"/>
            <p:cNvSpPr/>
            <p:nvPr/>
          </p:nvSpPr>
          <p:spPr>
            <a:xfrm>
              <a:off x="1145412" y="4697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29</a:t>
              </a:r>
            </a:p>
          </p:txBody>
        </p:sp>
        <p:sp>
          <p:nvSpPr>
            <p:cNvPr id="116" name="pg116"/>
            <p:cNvSpPr/>
            <p:nvPr/>
          </p:nvSpPr>
          <p:spPr>
            <a:xfrm>
              <a:off x="2352775" y="4492549"/>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7" name="tx117"/>
            <p:cNvSpPr/>
            <p:nvPr/>
          </p:nvSpPr>
          <p:spPr>
            <a:xfrm>
              <a:off x="2398495" y="4538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33</a:t>
              </a:r>
            </a:p>
          </p:txBody>
        </p:sp>
        <p:sp>
          <p:nvSpPr>
            <p:cNvPr id="118" name="pg118"/>
            <p:cNvSpPr/>
            <p:nvPr/>
          </p:nvSpPr>
          <p:spPr>
            <a:xfrm>
              <a:off x="3605878" y="4214736"/>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9" name="tx119"/>
            <p:cNvSpPr/>
            <p:nvPr/>
          </p:nvSpPr>
          <p:spPr>
            <a:xfrm>
              <a:off x="3651598" y="42604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40</a:t>
              </a:r>
            </a:p>
          </p:txBody>
        </p:sp>
        <p:sp>
          <p:nvSpPr>
            <p:cNvPr id="120" name="pg120"/>
            <p:cNvSpPr/>
            <p:nvPr/>
          </p:nvSpPr>
          <p:spPr>
            <a:xfrm>
              <a:off x="4858967" y="3976617"/>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1" name="tx121"/>
            <p:cNvSpPr/>
            <p:nvPr/>
          </p:nvSpPr>
          <p:spPr>
            <a:xfrm>
              <a:off x="4904687" y="4022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46</a:t>
              </a:r>
            </a:p>
          </p:txBody>
        </p:sp>
        <p:sp>
          <p:nvSpPr>
            <p:cNvPr id="122" name="pg122"/>
            <p:cNvSpPr/>
            <p:nvPr/>
          </p:nvSpPr>
          <p:spPr>
            <a:xfrm>
              <a:off x="5861448" y="3420998"/>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3" name="tx123"/>
            <p:cNvSpPr/>
            <p:nvPr/>
          </p:nvSpPr>
          <p:spPr>
            <a:xfrm>
              <a:off x="5907168" y="34667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60</a:t>
              </a:r>
            </a:p>
          </p:txBody>
        </p:sp>
        <p:sp>
          <p:nvSpPr>
            <p:cNvPr id="124" name="pg124"/>
            <p:cNvSpPr/>
            <p:nvPr/>
          </p:nvSpPr>
          <p:spPr>
            <a:xfrm>
              <a:off x="7365175" y="2905061"/>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5" name="tx125"/>
            <p:cNvSpPr/>
            <p:nvPr/>
          </p:nvSpPr>
          <p:spPr>
            <a:xfrm>
              <a:off x="7410895" y="29507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73</a:t>
              </a:r>
            </a:p>
          </p:txBody>
        </p:sp>
        <p:sp>
          <p:nvSpPr>
            <p:cNvPr id="126" name="pl126"/>
            <p:cNvSpPr/>
            <p:nvPr/>
          </p:nvSpPr>
          <p:spPr>
            <a:xfrm>
              <a:off x="803984" y="5745940"/>
              <a:ext cx="8270426" cy="0"/>
            </a:xfrm>
            <a:custGeom>
              <a:avLst/>
              <a:pathLst>
                <a:path w="8270426" h="0">
                  <a:moveTo>
                    <a:pt x="0" y="0"/>
                  </a:moveTo>
                  <a:lnTo>
                    <a:pt x="8270426" y="0"/>
                  </a:lnTo>
                  <a:lnTo>
                    <a:pt x="8270426" y="0"/>
                  </a:lnTo>
                </a:path>
              </a:pathLst>
            </a:custGeom>
            <a:ln w="13550" cap="flat">
              <a:solidFill>
                <a:srgbClr val="666666">
                  <a:alpha val="100000"/>
                </a:srgbClr>
              </a:solidFill>
              <a:prstDash val="dash"/>
              <a:round/>
            </a:ln>
          </p:spPr>
          <p:txBody>
            <a:bodyPr/>
            <a:lstStyle/>
            <a:p/>
          </p:txBody>
        </p:sp>
        <p:sp>
          <p:nvSpPr>
            <p:cNvPr id="127" name="rc127"/>
            <p:cNvSpPr/>
            <p:nvPr/>
          </p:nvSpPr>
          <p:spPr>
            <a:xfrm>
              <a:off x="803984" y="1578809"/>
              <a:ext cx="8270426" cy="4365566"/>
            </a:xfrm>
            <a:prstGeom prst="rect">
              <a:avLst/>
            </a:prstGeom>
            <a:noFill/>
            <a:ln w="13550" cap="rnd">
              <a:solidFill>
                <a:srgbClr val="BEBEBE">
                  <a:alpha val="100000"/>
                </a:srgbClr>
              </a:solidFill>
              <a:prstDash val="solid"/>
              <a:round/>
            </a:ln>
          </p:spPr>
          <p:txBody>
            <a:bodyPr/>
            <a:lstStyle/>
            <a:p/>
          </p:txBody>
        </p:sp>
        <p:sp>
          <p:nvSpPr>
            <p:cNvPr id="128" name="tx128"/>
            <p:cNvSpPr/>
            <p:nvPr/>
          </p:nvSpPr>
          <p:spPr>
            <a:xfrm>
              <a:off x="663630" y="569592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585906" y="529905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30" name="tx130"/>
            <p:cNvSpPr/>
            <p:nvPr/>
          </p:nvSpPr>
          <p:spPr>
            <a:xfrm>
              <a:off x="585906" y="490218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31" name="tx131"/>
            <p:cNvSpPr/>
            <p:nvPr/>
          </p:nvSpPr>
          <p:spPr>
            <a:xfrm>
              <a:off x="585906" y="450531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32" name="tx132"/>
            <p:cNvSpPr/>
            <p:nvPr/>
          </p:nvSpPr>
          <p:spPr>
            <a:xfrm>
              <a:off x="585906" y="410844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33" name="tx133"/>
            <p:cNvSpPr/>
            <p:nvPr/>
          </p:nvSpPr>
          <p:spPr>
            <a:xfrm>
              <a:off x="585906" y="371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4" name="tx134"/>
            <p:cNvSpPr/>
            <p:nvPr/>
          </p:nvSpPr>
          <p:spPr>
            <a:xfrm>
              <a:off x="585906" y="331470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35" name="tx135"/>
            <p:cNvSpPr/>
            <p:nvPr/>
          </p:nvSpPr>
          <p:spPr>
            <a:xfrm>
              <a:off x="585906" y="29178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70</a:t>
              </a:r>
            </a:p>
          </p:txBody>
        </p:sp>
        <p:sp>
          <p:nvSpPr>
            <p:cNvPr id="136" name="tx136"/>
            <p:cNvSpPr/>
            <p:nvPr/>
          </p:nvSpPr>
          <p:spPr>
            <a:xfrm>
              <a:off x="585906" y="252096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137" name="tx137"/>
            <p:cNvSpPr/>
            <p:nvPr/>
          </p:nvSpPr>
          <p:spPr>
            <a:xfrm>
              <a:off x="585906" y="21240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138" name="tx138"/>
            <p:cNvSpPr/>
            <p:nvPr/>
          </p:nvSpPr>
          <p:spPr>
            <a:xfrm>
              <a:off x="508182" y="1727226"/>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a:off x="102446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a:off x="2277560"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a:off x="3530654"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a:off x="478374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a:off x="578622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a:off x="728993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rot="-5400000">
              <a:off x="-37121" y="371157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6" name="tx146"/>
            <p:cNvSpPr/>
            <p:nvPr/>
          </p:nvSpPr>
          <p:spPr>
            <a:xfrm>
              <a:off x="3295518" y="1368037"/>
              <a:ext cx="32873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Breadth of protection, Gavi transition, 2000-2025</a:t>
              </a:r>
            </a:p>
          </p:txBody>
        </p:sp>
        <p:sp>
          <p:nvSpPr>
            <p:cNvPr id="147" name="tx14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491048"/>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49" name="tx149"/>
            <p:cNvSpPr/>
            <p:nvPr/>
          </p:nvSpPr>
          <p:spPr>
            <a:xfrm>
              <a:off x="2610243" y="6611748"/>
              <a:ext cx="64641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29% in 2000 to 73% in 2025. This increase since 2000 is a result of incremental improvement in introducing new vaccines and expanding vaccination services to previously missed populations.
Enhancing BOP now depends partly on improving the coverage of ROTAC, PCVC, HPV, IPVC, IPV1, and MCV2 -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Breadth of protection with all recommended antigens has more than doubled since 2000, but reaching the next gains depends on closing coverage gaps in newer vaccines still below 73%.</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increased 1 percentage point from 84% in 2024 to 85% in 2025.
• DTP3 coverage increased 1 percentage point from 79% in 2024 to 80% in 2025.
• In Gavi transition, there were 35,000 fewer zero-dose children compared to in 2024. This leaves 1.3 million children without vaccination, vulnerable to vaccine-preventable diseases and a further 411,000 with only partial protection.
• In Gavi transition, 2 countries* accounted for over half (84.2%) of all zero-dose children.
• There were 8 (47%) countries that achieved DTP3 coverage of at least 90% (IA2030 target).
• MCV1 coverage increased 3 percentage points from 82% in 2024 to 85% in 2025. There were 1.3 million children who missed out on the first measles vaccination.
• MCV2 coverage increased 1 percentage point from 77% in 2024 to 78% in 2025.
• Last dose coverage of HPV vaccination (HPVc) among girls increased from 47% to 59%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*Indonesia (49.8%) and Angola (34.4%)</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11658600" cy="5486400"/>
            <a:chOff x="274320" y="1298448"/>
            <a:chExt cx="11658600" cy="5486400"/>
          </a:xfrm>
        </p:grpSpPr>
        <p:sp>
          <p:nvSpPr>
            <p:cNvPr id="3" name="rc3"/>
            <p:cNvSpPr/>
            <p:nvPr/>
          </p:nvSpPr>
          <p:spPr>
            <a:xfrm>
              <a:off x="274320" y="1298448"/>
              <a:ext cx="1165860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6486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7421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8356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3569"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9" name="pt9"/>
            <p:cNvSpPr/>
            <p:nvPr/>
          </p:nvSpPr>
          <p:spPr>
            <a:xfrm>
              <a:off x="925439" y="533415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0" name="pt10"/>
            <p:cNvSpPr/>
            <p:nvPr/>
          </p:nvSpPr>
          <p:spPr>
            <a:xfrm>
              <a:off x="925439" y="512133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 name="pt11"/>
            <p:cNvSpPr/>
            <p:nvPr/>
          </p:nvSpPr>
          <p:spPr>
            <a:xfrm>
              <a:off x="956374" y="490852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 name="pt12"/>
            <p:cNvSpPr/>
            <p:nvPr/>
          </p:nvSpPr>
          <p:spPr>
            <a:xfrm>
              <a:off x="1188389" y="46957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234792" y="44828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281195" y="427008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296663" y="4057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389469" y="38444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1404937" y="363163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420404" y="34188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420404" y="32060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420404" y="29931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451340" y="2780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451340" y="256756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451340" y="235475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451340" y="21419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451340"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tx26"/>
            <p:cNvSpPr/>
            <p:nvPr/>
          </p:nvSpPr>
          <p:spPr>
            <a:xfrm>
              <a:off x="1051554" y="5354490"/>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AZE</a:t>
              </a:r>
            </a:p>
          </p:txBody>
        </p:sp>
        <p:sp>
          <p:nvSpPr>
            <p:cNvPr id="27" name="tx27"/>
            <p:cNvSpPr/>
            <p:nvPr/>
          </p:nvSpPr>
          <p:spPr>
            <a:xfrm>
              <a:off x="1051554" y="5141676"/>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BOL</a:t>
              </a:r>
            </a:p>
          </p:txBody>
        </p:sp>
        <p:sp>
          <p:nvSpPr>
            <p:cNvPr id="28" name="tx28"/>
            <p:cNvSpPr/>
            <p:nvPr/>
          </p:nvSpPr>
          <p:spPr>
            <a:xfrm>
              <a:off x="1082490" y="492886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29" name="tx29"/>
            <p:cNvSpPr/>
            <p:nvPr/>
          </p:nvSpPr>
          <p:spPr>
            <a:xfrm>
              <a:off x="983440" y="471604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MDA</a:t>
              </a:r>
            </a:p>
          </p:txBody>
        </p:sp>
        <p:sp>
          <p:nvSpPr>
            <p:cNvPr id="30" name="tx30"/>
            <p:cNvSpPr/>
            <p:nvPr/>
          </p:nvSpPr>
          <p:spPr>
            <a:xfrm>
              <a:off x="1069528" y="4503234"/>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31" name="tx31"/>
            <p:cNvSpPr/>
            <p:nvPr/>
          </p:nvSpPr>
          <p:spPr>
            <a:xfrm>
              <a:off x="1080635" y="429042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32" name="tx32"/>
            <p:cNvSpPr/>
            <p:nvPr/>
          </p:nvSpPr>
          <p:spPr>
            <a:xfrm>
              <a:off x="1122529" y="4077606"/>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33" name="tx33"/>
            <p:cNvSpPr/>
            <p:nvPr/>
          </p:nvSpPr>
          <p:spPr>
            <a:xfrm>
              <a:off x="1193298" y="386479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34" name="tx34"/>
            <p:cNvSpPr/>
            <p:nvPr/>
          </p:nvSpPr>
          <p:spPr>
            <a:xfrm>
              <a:off x="1226322" y="3651977"/>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LKA</a:t>
              </a:r>
            </a:p>
          </p:txBody>
        </p:sp>
        <p:sp>
          <p:nvSpPr>
            <p:cNvPr id="35" name="tx35"/>
            <p:cNvSpPr/>
            <p:nvPr/>
          </p:nvSpPr>
          <p:spPr>
            <a:xfrm>
              <a:off x="1215455" y="343916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GEO</a:t>
              </a:r>
            </a:p>
          </p:txBody>
        </p:sp>
        <p:sp>
          <p:nvSpPr>
            <p:cNvPr id="36" name="tx36"/>
            <p:cNvSpPr/>
            <p:nvPr/>
          </p:nvSpPr>
          <p:spPr>
            <a:xfrm>
              <a:off x="1259529" y="322634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37" name="tx37"/>
            <p:cNvSpPr/>
            <p:nvPr/>
          </p:nvSpPr>
          <p:spPr>
            <a:xfrm>
              <a:off x="1206677" y="3013535"/>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38" name="tx38"/>
            <p:cNvSpPr/>
            <p:nvPr/>
          </p:nvSpPr>
          <p:spPr>
            <a:xfrm>
              <a:off x="1246391" y="280072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ARM</a:t>
              </a:r>
            </a:p>
          </p:txBody>
        </p:sp>
        <p:sp>
          <p:nvSpPr>
            <p:cNvPr id="39" name="tx39"/>
            <p:cNvSpPr/>
            <p:nvPr/>
          </p:nvSpPr>
          <p:spPr>
            <a:xfrm>
              <a:off x="1264039" y="258790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40" name="tx40"/>
            <p:cNvSpPr/>
            <p:nvPr/>
          </p:nvSpPr>
          <p:spPr>
            <a:xfrm>
              <a:off x="1255169" y="237509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41" name="tx41"/>
            <p:cNvSpPr/>
            <p:nvPr/>
          </p:nvSpPr>
          <p:spPr>
            <a:xfrm>
              <a:off x="1250780" y="216227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GUY</a:t>
              </a:r>
            </a:p>
          </p:txBody>
        </p:sp>
        <p:sp>
          <p:nvSpPr>
            <p:cNvPr id="42" name="tx42"/>
            <p:cNvSpPr/>
            <p:nvPr/>
          </p:nvSpPr>
          <p:spPr>
            <a:xfrm>
              <a:off x="1246391" y="194946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43" name="rc43"/>
            <p:cNvSpPr/>
            <p:nvPr/>
          </p:nvSpPr>
          <p:spPr>
            <a:xfrm>
              <a:off x="343909" y="1807652"/>
              <a:ext cx="1218078" cy="3745526"/>
            </a:xfrm>
            <a:prstGeom prst="rect">
              <a:avLst/>
            </a:prstGeom>
            <a:noFill/>
            <a:ln w="13550" cap="rnd">
              <a:solidFill>
                <a:srgbClr val="999999">
                  <a:alpha val="100000"/>
                </a:srgbClr>
              </a:solidFill>
              <a:prstDash val="solid"/>
              <a:round/>
            </a:ln>
          </p:spPr>
          <p:txBody>
            <a:bodyPr/>
            <a:lstStyle/>
            <a:p/>
          </p:txBody>
        </p:sp>
        <p:sp>
          <p:nvSpPr>
            <p:cNvPr id="44" name="pl44"/>
            <p:cNvSpPr/>
            <p:nvPr/>
          </p:nvSpPr>
          <p:spPr>
            <a:xfrm>
              <a:off x="164317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195253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26188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57123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2493899"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49" name="pt49"/>
            <p:cNvSpPr/>
            <p:nvPr/>
          </p:nvSpPr>
          <p:spPr>
            <a:xfrm>
              <a:off x="1996559"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0" name="pt50"/>
            <p:cNvSpPr/>
            <p:nvPr/>
          </p:nvSpPr>
          <p:spPr>
            <a:xfrm>
              <a:off x="2012027" y="512133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1" name="pt51"/>
            <p:cNvSpPr/>
            <p:nvPr/>
          </p:nvSpPr>
          <p:spPr>
            <a:xfrm>
              <a:off x="2120301" y="490852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 name="pt52"/>
            <p:cNvSpPr/>
            <p:nvPr/>
          </p:nvSpPr>
          <p:spPr>
            <a:xfrm>
              <a:off x="2476057" y="46957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 name="pt53"/>
            <p:cNvSpPr/>
            <p:nvPr/>
          </p:nvSpPr>
          <p:spPr>
            <a:xfrm>
              <a:off x="2476057" y="44828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 name="pt54"/>
            <p:cNvSpPr/>
            <p:nvPr/>
          </p:nvSpPr>
          <p:spPr>
            <a:xfrm>
              <a:off x="2491525" y="427008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 name="pt55"/>
            <p:cNvSpPr/>
            <p:nvPr/>
          </p:nvSpPr>
          <p:spPr>
            <a:xfrm>
              <a:off x="2522460" y="4057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 name="pt56"/>
            <p:cNvSpPr/>
            <p:nvPr/>
          </p:nvSpPr>
          <p:spPr>
            <a:xfrm>
              <a:off x="2537928" y="38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 name="pt57"/>
            <p:cNvSpPr/>
            <p:nvPr/>
          </p:nvSpPr>
          <p:spPr>
            <a:xfrm>
              <a:off x="2553395" y="36316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8" name="pt58"/>
            <p:cNvSpPr/>
            <p:nvPr/>
          </p:nvSpPr>
          <p:spPr>
            <a:xfrm>
              <a:off x="2661669" y="34188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9" name="pt59"/>
            <p:cNvSpPr/>
            <p:nvPr/>
          </p:nvSpPr>
          <p:spPr>
            <a:xfrm>
              <a:off x="2692604" y="32060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0" name="pt60"/>
            <p:cNvSpPr/>
            <p:nvPr/>
          </p:nvSpPr>
          <p:spPr>
            <a:xfrm>
              <a:off x="2692604" y="29931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1" name="pt61"/>
            <p:cNvSpPr/>
            <p:nvPr/>
          </p:nvSpPr>
          <p:spPr>
            <a:xfrm>
              <a:off x="2708072" y="2780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2" name="pt62"/>
            <p:cNvSpPr/>
            <p:nvPr/>
          </p:nvSpPr>
          <p:spPr>
            <a:xfrm>
              <a:off x="2708072" y="256756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3" name="pt63"/>
            <p:cNvSpPr/>
            <p:nvPr/>
          </p:nvSpPr>
          <p:spPr>
            <a:xfrm>
              <a:off x="2739007" y="235475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4" name="pt64"/>
            <p:cNvSpPr/>
            <p:nvPr/>
          </p:nvSpPr>
          <p:spPr>
            <a:xfrm>
              <a:off x="2739007" y="21419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5" name="pt65"/>
            <p:cNvSpPr/>
            <p:nvPr/>
          </p:nvSpPr>
          <p:spPr>
            <a:xfrm>
              <a:off x="2739007"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6" name="tx66"/>
            <p:cNvSpPr/>
            <p:nvPr/>
          </p:nvSpPr>
          <p:spPr>
            <a:xfrm>
              <a:off x="2122675" y="5354490"/>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AZE</a:t>
              </a:r>
            </a:p>
          </p:txBody>
        </p:sp>
        <p:sp>
          <p:nvSpPr>
            <p:cNvPr id="67" name="tx67"/>
            <p:cNvSpPr/>
            <p:nvPr/>
          </p:nvSpPr>
          <p:spPr>
            <a:xfrm>
              <a:off x="2138143" y="514167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68" name="tx68"/>
            <p:cNvSpPr/>
            <p:nvPr/>
          </p:nvSpPr>
          <p:spPr>
            <a:xfrm>
              <a:off x="2246416" y="4928862"/>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BOL</a:t>
              </a:r>
            </a:p>
          </p:txBody>
        </p:sp>
        <p:sp>
          <p:nvSpPr>
            <p:cNvPr id="69" name="tx69"/>
            <p:cNvSpPr/>
            <p:nvPr/>
          </p:nvSpPr>
          <p:spPr>
            <a:xfrm>
              <a:off x="2310793" y="4716048"/>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70" name="tx70"/>
            <p:cNvSpPr/>
            <p:nvPr/>
          </p:nvSpPr>
          <p:spPr>
            <a:xfrm>
              <a:off x="2271108" y="450323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MDA</a:t>
              </a:r>
            </a:p>
          </p:txBody>
        </p:sp>
        <p:sp>
          <p:nvSpPr>
            <p:cNvPr id="71" name="tx71"/>
            <p:cNvSpPr/>
            <p:nvPr/>
          </p:nvSpPr>
          <p:spPr>
            <a:xfrm>
              <a:off x="2317391" y="4290420"/>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72" name="tx72"/>
            <p:cNvSpPr/>
            <p:nvPr/>
          </p:nvSpPr>
          <p:spPr>
            <a:xfrm>
              <a:off x="2317511" y="407760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GEO</a:t>
              </a:r>
            </a:p>
          </p:txBody>
        </p:sp>
        <p:sp>
          <p:nvSpPr>
            <p:cNvPr id="73" name="tx73"/>
            <p:cNvSpPr/>
            <p:nvPr/>
          </p:nvSpPr>
          <p:spPr>
            <a:xfrm>
              <a:off x="2337368" y="386479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74" name="tx74"/>
            <p:cNvSpPr/>
            <p:nvPr/>
          </p:nvSpPr>
          <p:spPr>
            <a:xfrm>
              <a:off x="2392521" y="3651977"/>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75" name="tx75"/>
            <p:cNvSpPr/>
            <p:nvPr/>
          </p:nvSpPr>
          <p:spPr>
            <a:xfrm>
              <a:off x="2465498" y="343916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76" name="tx76"/>
            <p:cNvSpPr/>
            <p:nvPr/>
          </p:nvSpPr>
          <p:spPr>
            <a:xfrm>
              <a:off x="2478877" y="322634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77" name="tx77"/>
            <p:cNvSpPr/>
            <p:nvPr/>
          </p:nvSpPr>
          <p:spPr>
            <a:xfrm>
              <a:off x="2513990" y="3013535"/>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LKA</a:t>
              </a:r>
            </a:p>
          </p:txBody>
        </p:sp>
        <p:sp>
          <p:nvSpPr>
            <p:cNvPr id="78" name="tx78"/>
            <p:cNvSpPr/>
            <p:nvPr/>
          </p:nvSpPr>
          <p:spPr>
            <a:xfrm>
              <a:off x="2503123" y="280072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ARM</a:t>
              </a:r>
            </a:p>
          </p:txBody>
        </p:sp>
        <p:sp>
          <p:nvSpPr>
            <p:cNvPr id="79" name="tx79"/>
            <p:cNvSpPr/>
            <p:nvPr/>
          </p:nvSpPr>
          <p:spPr>
            <a:xfrm>
              <a:off x="2503123" y="258790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80" name="tx80"/>
            <p:cNvSpPr/>
            <p:nvPr/>
          </p:nvSpPr>
          <p:spPr>
            <a:xfrm>
              <a:off x="2551706" y="237509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81" name="tx81"/>
            <p:cNvSpPr/>
            <p:nvPr/>
          </p:nvSpPr>
          <p:spPr>
            <a:xfrm>
              <a:off x="2542837" y="216227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82" name="tx82"/>
            <p:cNvSpPr/>
            <p:nvPr/>
          </p:nvSpPr>
          <p:spPr>
            <a:xfrm>
              <a:off x="2538448" y="194946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GUY</a:t>
              </a:r>
            </a:p>
          </p:txBody>
        </p:sp>
        <p:sp>
          <p:nvSpPr>
            <p:cNvPr id="83" name="rc83"/>
            <p:cNvSpPr/>
            <p:nvPr/>
          </p:nvSpPr>
          <p:spPr>
            <a:xfrm>
              <a:off x="1631576" y="1807652"/>
              <a:ext cx="1218078" cy="3745526"/>
            </a:xfrm>
            <a:prstGeom prst="rect">
              <a:avLst/>
            </a:prstGeom>
            <a:noFill/>
            <a:ln w="13550" cap="rnd">
              <a:solidFill>
                <a:srgbClr val="999999">
                  <a:alpha val="100000"/>
                </a:srgbClr>
              </a:solidFill>
              <a:prstDash val="solid"/>
              <a:round/>
            </a:ln>
          </p:spPr>
          <p:txBody>
            <a:bodyPr/>
            <a:lstStyle/>
            <a:p/>
          </p:txBody>
        </p:sp>
        <p:sp>
          <p:nvSpPr>
            <p:cNvPr id="84" name="pl84"/>
            <p:cNvSpPr/>
            <p:nvPr/>
          </p:nvSpPr>
          <p:spPr>
            <a:xfrm>
              <a:off x="293084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24019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354955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385890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3750631"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89" name="pt89"/>
            <p:cNvSpPr/>
            <p:nvPr/>
          </p:nvSpPr>
          <p:spPr>
            <a:xfrm>
              <a:off x="3222357"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3500775" y="512133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91" name="pt91"/>
            <p:cNvSpPr/>
            <p:nvPr/>
          </p:nvSpPr>
          <p:spPr>
            <a:xfrm>
              <a:off x="3547178" y="490852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92" name="pt92"/>
            <p:cNvSpPr/>
            <p:nvPr/>
          </p:nvSpPr>
          <p:spPr>
            <a:xfrm>
              <a:off x="3732790" y="46957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3" name="pt93"/>
            <p:cNvSpPr/>
            <p:nvPr/>
          </p:nvSpPr>
          <p:spPr>
            <a:xfrm>
              <a:off x="3748257" y="44828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4" name="pt94"/>
            <p:cNvSpPr/>
            <p:nvPr/>
          </p:nvSpPr>
          <p:spPr>
            <a:xfrm>
              <a:off x="3763725" y="427008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5" name="pt95"/>
            <p:cNvSpPr/>
            <p:nvPr/>
          </p:nvSpPr>
          <p:spPr>
            <a:xfrm>
              <a:off x="3856531" y="4057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3887466" y="38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7" name="pt97"/>
            <p:cNvSpPr/>
            <p:nvPr/>
          </p:nvSpPr>
          <p:spPr>
            <a:xfrm>
              <a:off x="3902934" y="363163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8" name="pt98"/>
            <p:cNvSpPr/>
            <p:nvPr/>
          </p:nvSpPr>
          <p:spPr>
            <a:xfrm>
              <a:off x="3933869" y="34188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9" name="pt99"/>
            <p:cNvSpPr/>
            <p:nvPr/>
          </p:nvSpPr>
          <p:spPr>
            <a:xfrm>
              <a:off x="3964805" y="32060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0" name="pt100"/>
            <p:cNvSpPr/>
            <p:nvPr/>
          </p:nvSpPr>
          <p:spPr>
            <a:xfrm>
              <a:off x="3980272" y="29931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1" name="pt101"/>
            <p:cNvSpPr/>
            <p:nvPr/>
          </p:nvSpPr>
          <p:spPr>
            <a:xfrm>
              <a:off x="3995740" y="2780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2" name="pt102"/>
            <p:cNvSpPr/>
            <p:nvPr/>
          </p:nvSpPr>
          <p:spPr>
            <a:xfrm>
              <a:off x="4026675" y="256756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3" name="pt103"/>
            <p:cNvSpPr/>
            <p:nvPr/>
          </p:nvSpPr>
          <p:spPr>
            <a:xfrm>
              <a:off x="4026675" y="235475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4" name="pt104"/>
            <p:cNvSpPr/>
            <p:nvPr/>
          </p:nvSpPr>
          <p:spPr>
            <a:xfrm>
              <a:off x="4026675" y="21419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5" name="pt105"/>
            <p:cNvSpPr/>
            <p:nvPr/>
          </p:nvSpPr>
          <p:spPr>
            <a:xfrm>
              <a:off x="4026675"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6" name="tx106"/>
            <p:cNvSpPr/>
            <p:nvPr/>
          </p:nvSpPr>
          <p:spPr>
            <a:xfrm>
              <a:off x="3348472" y="535449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107" name="tx107"/>
            <p:cNvSpPr/>
            <p:nvPr/>
          </p:nvSpPr>
          <p:spPr>
            <a:xfrm>
              <a:off x="3626890" y="5141676"/>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AZE</a:t>
              </a:r>
            </a:p>
          </p:txBody>
        </p:sp>
        <p:sp>
          <p:nvSpPr>
            <p:cNvPr id="108" name="tx108"/>
            <p:cNvSpPr/>
            <p:nvPr/>
          </p:nvSpPr>
          <p:spPr>
            <a:xfrm>
              <a:off x="3673293" y="4928862"/>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BOL</a:t>
              </a:r>
            </a:p>
          </p:txBody>
        </p:sp>
        <p:sp>
          <p:nvSpPr>
            <p:cNvPr id="109" name="tx109"/>
            <p:cNvSpPr/>
            <p:nvPr/>
          </p:nvSpPr>
          <p:spPr>
            <a:xfrm>
              <a:off x="3558656" y="4716048"/>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110" name="tx110"/>
            <p:cNvSpPr/>
            <p:nvPr/>
          </p:nvSpPr>
          <p:spPr>
            <a:xfrm>
              <a:off x="3582993" y="4503234"/>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111" name="tx111"/>
            <p:cNvSpPr/>
            <p:nvPr/>
          </p:nvSpPr>
          <p:spPr>
            <a:xfrm>
              <a:off x="3602850" y="429042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112" name="tx112"/>
            <p:cNvSpPr/>
            <p:nvPr/>
          </p:nvSpPr>
          <p:spPr>
            <a:xfrm>
              <a:off x="3655971" y="407760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113" name="tx113"/>
            <p:cNvSpPr/>
            <p:nvPr/>
          </p:nvSpPr>
          <p:spPr>
            <a:xfrm>
              <a:off x="3682517" y="386479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MDA</a:t>
              </a:r>
            </a:p>
          </p:txBody>
        </p:sp>
        <p:sp>
          <p:nvSpPr>
            <p:cNvPr id="114" name="tx114"/>
            <p:cNvSpPr/>
            <p:nvPr/>
          </p:nvSpPr>
          <p:spPr>
            <a:xfrm>
              <a:off x="3706763" y="365197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115" name="tx115"/>
            <p:cNvSpPr/>
            <p:nvPr/>
          </p:nvSpPr>
          <p:spPr>
            <a:xfrm>
              <a:off x="3728920" y="343916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116" name="tx116"/>
            <p:cNvSpPr/>
            <p:nvPr/>
          </p:nvSpPr>
          <p:spPr>
            <a:xfrm>
              <a:off x="3751077" y="322634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117" name="tx117"/>
            <p:cNvSpPr/>
            <p:nvPr/>
          </p:nvSpPr>
          <p:spPr>
            <a:xfrm>
              <a:off x="3801658" y="3013535"/>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LKA</a:t>
              </a:r>
            </a:p>
          </p:txBody>
        </p:sp>
        <p:sp>
          <p:nvSpPr>
            <p:cNvPr id="118" name="tx118"/>
            <p:cNvSpPr/>
            <p:nvPr/>
          </p:nvSpPr>
          <p:spPr>
            <a:xfrm>
              <a:off x="3790791" y="280072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GEO</a:t>
              </a:r>
            </a:p>
          </p:txBody>
        </p:sp>
        <p:sp>
          <p:nvSpPr>
            <p:cNvPr id="119" name="tx119"/>
            <p:cNvSpPr/>
            <p:nvPr/>
          </p:nvSpPr>
          <p:spPr>
            <a:xfrm>
              <a:off x="3821726" y="258790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ARM</a:t>
              </a:r>
            </a:p>
          </p:txBody>
        </p:sp>
        <p:sp>
          <p:nvSpPr>
            <p:cNvPr id="120" name="tx120"/>
            <p:cNvSpPr/>
            <p:nvPr/>
          </p:nvSpPr>
          <p:spPr>
            <a:xfrm>
              <a:off x="3839374" y="237509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121" name="tx121"/>
            <p:cNvSpPr/>
            <p:nvPr/>
          </p:nvSpPr>
          <p:spPr>
            <a:xfrm>
              <a:off x="3830505" y="216227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122" name="tx122"/>
            <p:cNvSpPr/>
            <p:nvPr/>
          </p:nvSpPr>
          <p:spPr>
            <a:xfrm>
              <a:off x="3826116" y="194946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GUY</a:t>
              </a:r>
            </a:p>
          </p:txBody>
        </p:sp>
        <p:sp>
          <p:nvSpPr>
            <p:cNvPr id="123" name="rc123"/>
            <p:cNvSpPr/>
            <p:nvPr/>
          </p:nvSpPr>
          <p:spPr>
            <a:xfrm>
              <a:off x="2919244" y="1807652"/>
              <a:ext cx="1218078" cy="3745526"/>
            </a:xfrm>
            <a:prstGeom prst="rect">
              <a:avLst/>
            </a:prstGeom>
            <a:noFill/>
            <a:ln w="13550" cap="rnd">
              <a:solidFill>
                <a:srgbClr val="999999">
                  <a:alpha val="100000"/>
                </a:srgbClr>
              </a:solidFill>
              <a:prstDash val="solid"/>
              <a:round/>
            </a:ln>
          </p:spPr>
          <p:txBody>
            <a:bodyPr/>
            <a:lstStyle/>
            <a:p/>
          </p:txBody>
        </p:sp>
        <p:sp>
          <p:nvSpPr>
            <p:cNvPr id="124" name="pl124"/>
            <p:cNvSpPr/>
            <p:nvPr/>
          </p:nvSpPr>
          <p:spPr>
            <a:xfrm>
              <a:off x="421851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452786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83722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14657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883623"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29" name="pt129"/>
            <p:cNvSpPr/>
            <p:nvPr/>
          </p:nvSpPr>
          <p:spPr>
            <a:xfrm>
              <a:off x="4339880"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0" name="pt130"/>
            <p:cNvSpPr/>
            <p:nvPr/>
          </p:nvSpPr>
          <p:spPr>
            <a:xfrm>
              <a:off x="4401751" y="50722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1" name="pt131"/>
            <p:cNvSpPr/>
            <p:nvPr/>
          </p:nvSpPr>
          <p:spPr>
            <a:xfrm>
              <a:off x="4571895" y="48103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2" name="pt132"/>
            <p:cNvSpPr/>
            <p:nvPr/>
          </p:nvSpPr>
          <p:spPr>
            <a:xfrm>
              <a:off x="4695636" y="454837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3" name="pt133"/>
            <p:cNvSpPr/>
            <p:nvPr/>
          </p:nvSpPr>
          <p:spPr>
            <a:xfrm>
              <a:off x="4958587" y="42864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5097796" y="4024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5" name="pt135"/>
            <p:cNvSpPr/>
            <p:nvPr/>
          </p:nvSpPr>
          <p:spPr>
            <a:xfrm>
              <a:off x="5113263" y="37626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5128731" y="35006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5159666" y="32387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5175134" y="297682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9" name="pt139"/>
            <p:cNvSpPr/>
            <p:nvPr/>
          </p:nvSpPr>
          <p:spPr>
            <a:xfrm>
              <a:off x="5283408" y="27149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5283408" y="24529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5314343" y="219105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5314343"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tx143"/>
            <p:cNvSpPr/>
            <p:nvPr/>
          </p:nvSpPr>
          <p:spPr>
            <a:xfrm>
              <a:off x="4465996" y="535449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144" name="tx144"/>
            <p:cNvSpPr/>
            <p:nvPr/>
          </p:nvSpPr>
          <p:spPr>
            <a:xfrm>
              <a:off x="4527866" y="509256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145" name="tx145"/>
            <p:cNvSpPr/>
            <p:nvPr/>
          </p:nvSpPr>
          <p:spPr>
            <a:xfrm>
              <a:off x="4698011" y="4830640"/>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AZE</a:t>
              </a:r>
            </a:p>
          </p:txBody>
        </p:sp>
        <p:sp>
          <p:nvSpPr>
            <p:cNvPr id="146" name="tx146"/>
            <p:cNvSpPr/>
            <p:nvPr/>
          </p:nvSpPr>
          <p:spPr>
            <a:xfrm>
              <a:off x="4821752" y="4568715"/>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BOL</a:t>
              </a:r>
            </a:p>
          </p:txBody>
        </p:sp>
        <p:sp>
          <p:nvSpPr>
            <p:cNvPr id="147" name="tx147"/>
            <p:cNvSpPr/>
            <p:nvPr/>
          </p:nvSpPr>
          <p:spPr>
            <a:xfrm>
              <a:off x="5084702" y="4306790"/>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148" name="tx148"/>
            <p:cNvSpPr/>
            <p:nvPr/>
          </p:nvSpPr>
          <p:spPr>
            <a:xfrm>
              <a:off x="4892847" y="404486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GEO</a:t>
              </a:r>
            </a:p>
          </p:txBody>
        </p:sp>
        <p:sp>
          <p:nvSpPr>
            <p:cNvPr id="149" name="tx149"/>
            <p:cNvSpPr/>
            <p:nvPr/>
          </p:nvSpPr>
          <p:spPr>
            <a:xfrm>
              <a:off x="4908315" y="378294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150" name="tx150"/>
            <p:cNvSpPr/>
            <p:nvPr/>
          </p:nvSpPr>
          <p:spPr>
            <a:xfrm>
              <a:off x="4928171" y="352101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151" name="tx151"/>
            <p:cNvSpPr/>
            <p:nvPr/>
          </p:nvSpPr>
          <p:spPr>
            <a:xfrm>
              <a:off x="4963496" y="325909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152" name="tx152"/>
            <p:cNvSpPr/>
            <p:nvPr/>
          </p:nvSpPr>
          <p:spPr>
            <a:xfrm>
              <a:off x="4970185" y="299716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MDA</a:t>
              </a:r>
            </a:p>
          </p:txBody>
        </p:sp>
        <p:sp>
          <p:nvSpPr>
            <p:cNvPr id="153" name="tx153"/>
            <p:cNvSpPr/>
            <p:nvPr/>
          </p:nvSpPr>
          <p:spPr>
            <a:xfrm>
              <a:off x="5078459" y="273524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ARM</a:t>
              </a:r>
            </a:p>
          </p:txBody>
        </p:sp>
        <p:sp>
          <p:nvSpPr>
            <p:cNvPr id="154" name="tx154"/>
            <p:cNvSpPr/>
            <p:nvPr/>
          </p:nvSpPr>
          <p:spPr>
            <a:xfrm>
              <a:off x="5096107" y="247331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155" name="tx155"/>
            <p:cNvSpPr/>
            <p:nvPr/>
          </p:nvSpPr>
          <p:spPr>
            <a:xfrm>
              <a:off x="5118173" y="221139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156" name="tx156"/>
            <p:cNvSpPr/>
            <p:nvPr/>
          </p:nvSpPr>
          <p:spPr>
            <a:xfrm>
              <a:off x="5113783" y="194946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GUY</a:t>
              </a:r>
            </a:p>
          </p:txBody>
        </p:sp>
        <p:sp>
          <p:nvSpPr>
            <p:cNvPr id="157" name="rc157"/>
            <p:cNvSpPr/>
            <p:nvPr/>
          </p:nvSpPr>
          <p:spPr>
            <a:xfrm>
              <a:off x="4206912" y="1807652"/>
              <a:ext cx="1218078" cy="3745526"/>
            </a:xfrm>
            <a:prstGeom prst="rect">
              <a:avLst/>
            </a:prstGeom>
            <a:noFill/>
            <a:ln w="13550" cap="rnd">
              <a:solidFill>
                <a:srgbClr val="999999">
                  <a:alpha val="100000"/>
                </a:srgbClr>
              </a:solidFill>
              <a:prstDash val="solid"/>
              <a:round/>
            </a:ln>
          </p:spPr>
          <p:txBody>
            <a:bodyPr/>
            <a:lstStyle/>
            <a:p/>
          </p:txBody>
        </p:sp>
        <p:sp>
          <p:nvSpPr>
            <p:cNvPr id="158" name="pl158"/>
            <p:cNvSpPr/>
            <p:nvPr/>
          </p:nvSpPr>
          <p:spPr>
            <a:xfrm>
              <a:off x="550618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81553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12488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43424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434241"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63" name="pt163"/>
            <p:cNvSpPr/>
            <p:nvPr/>
          </p:nvSpPr>
          <p:spPr>
            <a:xfrm>
              <a:off x="6014240" y="533415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4" name="pt164"/>
            <p:cNvSpPr/>
            <p:nvPr/>
          </p:nvSpPr>
          <p:spPr>
            <a:xfrm>
              <a:off x="6107046" y="512133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5" name="pt165"/>
            <p:cNvSpPr/>
            <p:nvPr/>
          </p:nvSpPr>
          <p:spPr>
            <a:xfrm>
              <a:off x="6168916" y="49085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6" name="pt166"/>
            <p:cNvSpPr/>
            <p:nvPr/>
          </p:nvSpPr>
          <p:spPr>
            <a:xfrm>
              <a:off x="6168916" y="46957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7" name="pt167"/>
            <p:cNvSpPr/>
            <p:nvPr/>
          </p:nvSpPr>
          <p:spPr>
            <a:xfrm>
              <a:off x="6292658" y="448289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6369996" y="427008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9" name="pt169"/>
            <p:cNvSpPr/>
            <p:nvPr/>
          </p:nvSpPr>
          <p:spPr>
            <a:xfrm>
              <a:off x="6385464" y="4057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0" name="pt170"/>
            <p:cNvSpPr/>
            <p:nvPr/>
          </p:nvSpPr>
          <p:spPr>
            <a:xfrm>
              <a:off x="6400931" y="38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6416399" y="36316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6555608" y="34188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3" name="pt173"/>
            <p:cNvSpPr/>
            <p:nvPr/>
          </p:nvSpPr>
          <p:spPr>
            <a:xfrm>
              <a:off x="6555608" y="32060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4" name="pt174"/>
            <p:cNvSpPr/>
            <p:nvPr/>
          </p:nvSpPr>
          <p:spPr>
            <a:xfrm>
              <a:off x="6571076" y="29931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5" name="pt175"/>
            <p:cNvSpPr/>
            <p:nvPr/>
          </p:nvSpPr>
          <p:spPr>
            <a:xfrm>
              <a:off x="6571076" y="2780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6" name="pt176"/>
            <p:cNvSpPr/>
            <p:nvPr/>
          </p:nvSpPr>
          <p:spPr>
            <a:xfrm>
              <a:off x="6586543" y="256756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7" name="pt177"/>
            <p:cNvSpPr/>
            <p:nvPr/>
          </p:nvSpPr>
          <p:spPr>
            <a:xfrm>
              <a:off x="6586543" y="235475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8" name="pt178"/>
            <p:cNvSpPr/>
            <p:nvPr/>
          </p:nvSpPr>
          <p:spPr>
            <a:xfrm>
              <a:off x="6602011" y="21419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9" name="pt179"/>
            <p:cNvSpPr/>
            <p:nvPr/>
          </p:nvSpPr>
          <p:spPr>
            <a:xfrm>
              <a:off x="6602011"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0" name="tx180"/>
            <p:cNvSpPr/>
            <p:nvPr/>
          </p:nvSpPr>
          <p:spPr>
            <a:xfrm>
              <a:off x="6140355" y="5354490"/>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181" name="tx181"/>
            <p:cNvSpPr/>
            <p:nvPr/>
          </p:nvSpPr>
          <p:spPr>
            <a:xfrm>
              <a:off x="6233161" y="5141676"/>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BOL</a:t>
              </a:r>
            </a:p>
          </p:txBody>
        </p:sp>
        <p:sp>
          <p:nvSpPr>
            <p:cNvPr id="182" name="tx182"/>
            <p:cNvSpPr/>
            <p:nvPr/>
          </p:nvSpPr>
          <p:spPr>
            <a:xfrm>
              <a:off x="6295032" y="492886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183" name="tx183"/>
            <p:cNvSpPr/>
            <p:nvPr/>
          </p:nvSpPr>
          <p:spPr>
            <a:xfrm>
              <a:off x="6295032" y="4716048"/>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AZE</a:t>
              </a:r>
            </a:p>
          </p:txBody>
        </p:sp>
        <p:sp>
          <p:nvSpPr>
            <p:cNvPr id="184" name="tx184"/>
            <p:cNvSpPr/>
            <p:nvPr/>
          </p:nvSpPr>
          <p:spPr>
            <a:xfrm>
              <a:off x="6418773" y="450323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MDA</a:t>
              </a:r>
            </a:p>
          </p:txBody>
        </p:sp>
        <p:sp>
          <p:nvSpPr>
            <p:cNvPr id="185" name="tx185"/>
            <p:cNvSpPr/>
            <p:nvPr/>
          </p:nvSpPr>
          <p:spPr>
            <a:xfrm>
              <a:off x="6209121" y="429042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186" name="tx186"/>
            <p:cNvSpPr/>
            <p:nvPr/>
          </p:nvSpPr>
          <p:spPr>
            <a:xfrm>
              <a:off x="6220200" y="4077606"/>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187" name="tx187"/>
            <p:cNvSpPr/>
            <p:nvPr/>
          </p:nvSpPr>
          <p:spPr>
            <a:xfrm>
              <a:off x="6195982" y="386479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GEO</a:t>
              </a:r>
            </a:p>
          </p:txBody>
        </p:sp>
        <p:sp>
          <p:nvSpPr>
            <p:cNvPr id="188" name="tx188"/>
            <p:cNvSpPr/>
            <p:nvPr/>
          </p:nvSpPr>
          <p:spPr>
            <a:xfrm>
              <a:off x="6215839" y="365197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189" name="tx189"/>
            <p:cNvSpPr/>
            <p:nvPr/>
          </p:nvSpPr>
          <p:spPr>
            <a:xfrm>
              <a:off x="6350659" y="343916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ARM</a:t>
              </a:r>
            </a:p>
          </p:txBody>
        </p:sp>
        <p:sp>
          <p:nvSpPr>
            <p:cNvPr id="190" name="tx190"/>
            <p:cNvSpPr/>
            <p:nvPr/>
          </p:nvSpPr>
          <p:spPr>
            <a:xfrm>
              <a:off x="6359437" y="322634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191" name="tx191"/>
            <p:cNvSpPr/>
            <p:nvPr/>
          </p:nvSpPr>
          <p:spPr>
            <a:xfrm>
              <a:off x="6357349" y="3013535"/>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192" name="tx192"/>
            <p:cNvSpPr/>
            <p:nvPr/>
          </p:nvSpPr>
          <p:spPr>
            <a:xfrm>
              <a:off x="6392462" y="2800721"/>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LKA</a:t>
              </a:r>
            </a:p>
          </p:txBody>
        </p:sp>
        <p:sp>
          <p:nvSpPr>
            <p:cNvPr id="193" name="tx193"/>
            <p:cNvSpPr/>
            <p:nvPr/>
          </p:nvSpPr>
          <p:spPr>
            <a:xfrm>
              <a:off x="6399242" y="258790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194" name="tx194"/>
            <p:cNvSpPr/>
            <p:nvPr/>
          </p:nvSpPr>
          <p:spPr>
            <a:xfrm>
              <a:off x="6381594" y="237509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195" name="tx195"/>
            <p:cNvSpPr/>
            <p:nvPr/>
          </p:nvSpPr>
          <p:spPr>
            <a:xfrm>
              <a:off x="6405840" y="216227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196" name="tx196"/>
            <p:cNvSpPr/>
            <p:nvPr/>
          </p:nvSpPr>
          <p:spPr>
            <a:xfrm>
              <a:off x="6401451" y="194946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GUY</a:t>
              </a:r>
            </a:p>
          </p:txBody>
        </p:sp>
        <p:sp>
          <p:nvSpPr>
            <p:cNvPr id="197" name="rc197"/>
            <p:cNvSpPr/>
            <p:nvPr/>
          </p:nvSpPr>
          <p:spPr>
            <a:xfrm>
              <a:off x="5494580" y="1807652"/>
              <a:ext cx="1218078" cy="3745526"/>
            </a:xfrm>
            <a:prstGeom prst="rect">
              <a:avLst/>
            </a:prstGeom>
            <a:noFill/>
            <a:ln w="13550" cap="rnd">
              <a:solidFill>
                <a:srgbClr val="999999">
                  <a:alpha val="100000"/>
                </a:srgbClr>
              </a:solidFill>
              <a:prstDash val="solid"/>
              <a:round/>
            </a:ln>
          </p:spPr>
          <p:txBody>
            <a:bodyPr/>
            <a:lstStyle/>
            <a:p/>
          </p:txBody>
        </p:sp>
        <p:sp>
          <p:nvSpPr>
            <p:cNvPr id="198" name="pl198"/>
            <p:cNvSpPr/>
            <p:nvPr/>
          </p:nvSpPr>
          <p:spPr>
            <a:xfrm>
              <a:off x="679384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10320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41255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772190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613635"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203" name="pt203"/>
            <p:cNvSpPr/>
            <p:nvPr/>
          </p:nvSpPr>
          <p:spPr>
            <a:xfrm>
              <a:off x="7069893"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4" name="pt204"/>
            <p:cNvSpPr/>
            <p:nvPr/>
          </p:nvSpPr>
          <p:spPr>
            <a:xfrm>
              <a:off x="7085360" y="512133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5" name="pt205"/>
            <p:cNvSpPr/>
            <p:nvPr/>
          </p:nvSpPr>
          <p:spPr>
            <a:xfrm>
              <a:off x="7240037" y="490852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6" name="pt206"/>
            <p:cNvSpPr/>
            <p:nvPr/>
          </p:nvSpPr>
          <p:spPr>
            <a:xfrm>
              <a:off x="7301908" y="469570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7" name="pt207"/>
            <p:cNvSpPr/>
            <p:nvPr/>
          </p:nvSpPr>
          <p:spPr>
            <a:xfrm>
              <a:off x="7564858" y="448289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8" name="pt208"/>
            <p:cNvSpPr/>
            <p:nvPr/>
          </p:nvSpPr>
          <p:spPr>
            <a:xfrm>
              <a:off x="7595793" y="427008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9" name="pt209"/>
            <p:cNvSpPr/>
            <p:nvPr/>
          </p:nvSpPr>
          <p:spPr>
            <a:xfrm>
              <a:off x="7657664" y="4057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0" name="pt210"/>
            <p:cNvSpPr/>
            <p:nvPr/>
          </p:nvSpPr>
          <p:spPr>
            <a:xfrm>
              <a:off x="7719535" y="38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1" name="pt211"/>
            <p:cNvSpPr/>
            <p:nvPr/>
          </p:nvSpPr>
          <p:spPr>
            <a:xfrm>
              <a:off x="7765938" y="363163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2" name="pt212"/>
            <p:cNvSpPr/>
            <p:nvPr/>
          </p:nvSpPr>
          <p:spPr>
            <a:xfrm>
              <a:off x="7812341" y="34188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3" name="pt213"/>
            <p:cNvSpPr/>
            <p:nvPr/>
          </p:nvSpPr>
          <p:spPr>
            <a:xfrm>
              <a:off x="7827808" y="32060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7827808" y="29931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7827808" y="2780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7827808" y="256756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7858744" y="235475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7889679" y="21419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7889679"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tx220"/>
            <p:cNvSpPr/>
            <p:nvPr/>
          </p:nvSpPr>
          <p:spPr>
            <a:xfrm>
              <a:off x="7196008" y="535449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221" name="tx221"/>
            <p:cNvSpPr/>
            <p:nvPr/>
          </p:nvSpPr>
          <p:spPr>
            <a:xfrm>
              <a:off x="7211476" y="514167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222" name="tx222"/>
            <p:cNvSpPr/>
            <p:nvPr/>
          </p:nvSpPr>
          <p:spPr>
            <a:xfrm>
              <a:off x="7366152" y="4928862"/>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223" name="tx223"/>
            <p:cNvSpPr/>
            <p:nvPr/>
          </p:nvSpPr>
          <p:spPr>
            <a:xfrm>
              <a:off x="7428023" y="471604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BOL</a:t>
              </a:r>
            </a:p>
          </p:txBody>
        </p:sp>
        <p:sp>
          <p:nvSpPr>
            <p:cNvPr id="224" name="tx224"/>
            <p:cNvSpPr/>
            <p:nvPr/>
          </p:nvSpPr>
          <p:spPr>
            <a:xfrm>
              <a:off x="7690973" y="4503234"/>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225" name="tx225"/>
            <p:cNvSpPr/>
            <p:nvPr/>
          </p:nvSpPr>
          <p:spPr>
            <a:xfrm>
              <a:off x="7390844" y="429042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GEO</a:t>
              </a:r>
            </a:p>
          </p:txBody>
        </p:sp>
        <p:sp>
          <p:nvSpPr>
            <p:cNvPr id="226" name="tx226"/>
            <p:cNvSpPr/>
            <p:nvPr/>
          </p:nvSpPr>
          <p:spPr>
            <a:xfrm>
              <a:off x="7457104" y="407760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227" name="tx227"/>
            <p:cNvSpPr/>
            <p:nvPr/>
          </p:nvSpPr>
          <p:spPr>
            <a:xfrm>
              <a:off x="7536623" y="3864791"/>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AZE</a:t>
              </a:r>
            </a:p>
          </p:txBody>
        </p:sp>
        <p:sp>
          <p:nvSpPr>
            <p:cNvPr id="228" name="tx228"/>
            <p:cNvSpPr/>
            <p:nvPr/>
          </p:nvSpPr>
          <p:spPr>
            <a:xfrm>
              <a:off x="7560989" y="365197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MDA</a:t>
              </a:r>
            </a:p>
          </p:txBody>
        </p:sp>
        <p:sp>
          <p:nvSpPr>
            <p:cNvPr id="229" name="tx229"/>
            <p:cNvSpPr/>
            <p:nvPr/>
          </p:nvSpPr>
          <p:spPr>
            <a:xfrm>
              <a:off x="7616170" y="343916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230" name="tx230"/>
            <p:cNvSpPr/>
            <p:nvPr/>
          </p:nvSpPr>
          <p:spPr>
            <a:xfrm>
              <a:off x="7622859" y="322634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ARM</a:t>
              </a:r>
            </a:p>
          </p:txBody>
        </p:sp>
        <p:sp>
          <p:nvSpPr>
            <p:cNvPr id="231" name="tx231"/>
            <p:cNvSpPr/>
            <p:nvPr/>
          </p:nvSpPr>
          <p:spPr>
            <a:xfrm>
              <a:off x="7614081" y="3013535"/>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232" name="tx232"/>
            <p:cNvSpPr/>
            <p:nvPr/>
          </p:nvSpPr>
          <p:spPr>
            <a:xfrm>
              <a:off x="7649194" y="2800721"/>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LKA</a:t>
              </a:r>
            </a:p>
          </p:txBody>
        </p:sp>
        <p:sp>
          <p:nvSpPr>
            <p:cNvPr id="233" name="tx233"/>
            <p:cNvSpPr/>
            <p:nvPr/>
          </p:nvSpPr>
          <p:spPr>
            <a:xfrm>
              <a:off x="7622859" y="258790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234" name="tx234"/>
            <p:cNvSpPr/>
            <p:nvPr/>
          </p:nvSpPr>
          <p:spPr>
            <a:xfrm>
              <a:off x="7658184" y="237509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GUY</a:t>
              </a:r>
            </a:p>
          </p:txBody>
        </p:sp>
        <p:sp>
          <p:nvSpPr>
            <p:cNvPr id="235" name="tx235"/>
            <p:cNvSpPr/>
            <p:nvPr/>
          </p:nvSpPr>
          <p:spPr>
            <a:xfrm>
              <a:off x="7702378" y="216227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236" name="tx236"/>
            <p:cNvSpPr/>
            <p:nvPr/>
          </p:nvSpPr>
          <p:spPr>
            <a:xfrm>
              <a:off x="7693508" y="194946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237" name="rc237"/>
            <p:cNvSpPr/>
            <p:nvPr/>
          </p:nvSpPr>
          <p:spPr>
            <a:xfrm>
              <a:off x="6782248" y="1807652"/>
              <a:ext cx="1218078" cy="3745526"/>
            </a:xfrm>
            <a:prstGeom prst="rect">
              <a:avLst/>
            </a:prstGeom>
            <a:noFill/>
            <a:ln w="13550" cap="rnd">
              <a:solidFill>
                <a:srgbClr val="999999">
                  <a:alpha val="100000"/>
                </a:srgbClr>
              </a:solidFill>
              <a:prstDash val="solid"/>
              <a:round/>
            </a:ln>
          </p:spPr>
          <p:txBody>
            <a:bodyPr/>
            <a:lstStyle/>
            <a:p/>
          </p:txBody>
        </p:sp>
        <p:sp>
          <p:nvSpPr>
            <p:cNvPr id="238" name="pl238"/>
            <p:cNvSpPr/>
            <p:nvPr/>
          </p:nvSpPr>
          <p:spPr>
            <a:xfrm>
              <a:off x="808151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839087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870022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900957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8499144"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243" name="pt243"/>
            <p:cNvSpPr/>
            <p:nvPr/>
          </p:nvSpPr>
          <p:spPr>
            <a:xfrm>
              <a:off x="8450366"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4" name="pt244"/>
            <p:cNvSpPr/>
            <p:nvPr/>
          </p:nvSpPr>
          <p:spPr>
            <a:xfrm>
              <a:off x="8481302" y="50722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5" name="pt245"/>
            <p:cNvSpPr/>
            <p:nvPr/>
          </p:nvSpPr>
          <p:spPr>
            <a:xfrm>
              <a:off x="8558640" y="48103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6" name="pt246"/>
            <p:cNvSpPr/>
            <p:nvPr/>
          </p:nvSpPr>
          <p:spPr>
            <a:xfrm>
              <a:off x="8713317" y="454837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7" name="pt247"/>
            <p:cNvSpPr/>
            <p:nvPr/>
          </p:nvSpPr>
          <p:spPr>
            <a:xfrm>
              <a:off x="8837058" y="42864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8" name="pt248"/>
            <p:cNvSpPr/>
            <p:nvPr/>
          </p:nvSpPr>
          <p:spPr>
            <a:xfrm>
              <a:off x="8837058" y="4024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9" name="pt249"/>
            <p:cNvSpPr/>
            <p:nvPr/>
          </p:nvSpPr>
          <p:spPr>
            <a:xfrm>
              <a:off x="8914396" y="37626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8976267" y="35006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8991735" y="32387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9130944" y="29768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3" name="pt253"/>
            <p:cNvSpPr/>
            <p:nvPr/>
          </p:nvSpPr>
          <p:spPr>
            <a:xfrm>
              <a:off x="9130944" y="27149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4" name="pt254"/>
            <p:cNvSpPr/>
            <p:nvPr/>
          </p:nvSpPr>
          <p:spPr>
            <a:xfrm>
              <a:off x="9177347" y="24529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5" name="pt255"/>
            <p:cNvSpPr/>
            <p:nvPr/>
          </p:nvSpPr>
          <p:spPr>
            <a:xfrm>
              <a:off x="9177347" y="219105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6" name="pt256"/>
            <p:cNvSpPr/>
            <p:nvPr/>
          </p:nvSpPr>
          <p:spPr>
            <a:xfrm>
              <a:off x="9177347"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7" name="tx257"/>
            <p:cNvSpPr/>
            <p:nvPr/>
          </p:nvSpPr>
          <p:spPr>
            <a:xfrm>
              <a:off x="8576482" y="5354490"/>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AZE</a:t>
              </a:r>
            </a:p>
          </p:txBody>
        </p:sp>
        <p:sp>
          <p:nvSpPr>
            <p:cNvPr id="258" name="tx258"/>
            <p:cNvSpPr/>
            <p:nvPr/>
          </p:nvSpPr>
          <p:spPr>
            <a:xfrm>
              <a:off x="8607417" y="509256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259" name="tx259"/>
            <p:cNvSpPr/>
            <p:nvPr/>
          </p:nvSpPr>
          <p:spPr>
            <a:xfrm>
              <a:off x="8684756" y="4830640"/>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BOL</a:t>
              </a:r>
            </a:p>
          </p:txBody>
        </p:sp>
        <p:sp>
          <p:nvSpPr>
            <p:cNvPr id="260" name="tx260"/>
            <p:cNvSpPr/>
            <p:nvPr/>
          </p:nvSpPr>
          <p:spPr>
            <a:xfrm>
              <a:off x="8839432" y="4568715"/>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261" name="tx261"/>
            <p:cNvSpPr/>
            <p:nvPr/>
          </p:nvSpPr>
          <p:spPr>
            <a:xfrm>
              <a:off x="8963174" y="430679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GEO</a:t>
              </a:r>
            </a:p>
          </p:txBody>
        </p:sp>
        <p:sp>
          <p:nvSpPr>
            <p:cNvPr id="262" name="tx262"/>
            <p:cNvSpPr/>
            <p:nvPr/>
          </p:nvSpPr>
          <p:spPr>
            <a:xfrm>
              <a:off x="8963174" y="404486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MDA</a:t>
              </a:r>
            </a:p>
          </p:txBody>
        </p:sp>
        <p:sp>
          <p:nvSpPr>
            <p:cNvPr id="263" name="tx263"/>
            <p:cNvSpPr/>
            <p:nvPr/>
          </p:nvSpPr>
          <p:spPr>
            <a:xfrm>
              <a:off x="8740263" y="3782940"/>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264" name="tx264"/>
            <p:cNvSpPr/>
            <p:nvPr/>
          </p:nvSpPr>
          <p:spPr>
            <a:xfrm>
              <a:off x="8775707" y="352101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265" name="tx265"/>
            <p:cNvSpPr/>
            <p:nvPr/>
          </p:nvSpPr>
          <p:spPr>
            <a:xfrm>
              <a:off x="8830860" y="325909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266" name="tx266"/>
            <p:cNvSpPr/>
            <p:nvPr/>
          </p:nvSpPr>
          <p:spPr>
            <a:xfrm>
              <a:off x="8925995" y="299716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ARM</a:t>
              </a:r>
            </a:p>
          </p:txBody>
        </p:sp>
        <p:sp>
          <p:nvSpPr>
            <p:cNvPr id="267" name="tx267"/>
            <p:cNvSpPr/>
            <p:nvPr/>
          </p:nvSpPr>
          <p:spPr>
            <a:xfrm>
              <a:off x="8917217" y="2735240"/>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268" name="tx268"/>
            <p:cNvSpPr/>
            <p:nvPr/>
          </p:nvSpPr>
          <p:spPr>
            <a:xfrm>
              <a:off x="8990046" y="247331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269" name="tx269"/>
            <p:cNvSpPr/>
            <p:nvPr/>
          </p:nvSpPr>
          <p:spPr>
            <a:xfrm>
              <a:off x="8981176" y="221139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270" name="tx270"/>
            <p:cNvSpPr/>
            <p:nvPr/>
          </p:nvSpPr>
          <p:spPr>
            <a:xfrm>
              <a:off x="8976787" y="194946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GUY</a:t>
              </a:r>
            </a:p>
          </p:txBody>
        </p:sp>
        <p:sp>
          <p:nvSpPr>
            <p:cNvPr id="271" name="rc271"/>
            <p:cNvSpPr/>
            <p:nvPr/>
          </p:nvSpPr>
          <p:spPr>
            <a:xfrm>
              <a:off x="8069916" y="1807652"/>
              <a:ext cx="1218078" cy="3745526"/>
            </a:xfrm>
            <a:prstGeom prst="rect">
              <a:avLst/>
            </a:prstGeom>
            <a:noFill/>
            <a:ln w="13550" cap="rnd">
              <a:solidFill>
                <a:srgbClr val="999999">
                  <a:alpha val="100000"/>
                </a:srgbClr>
              </a:solidFill>
              <a:prstDash val="solid"/>
              <a:round/>
            </a:ln>
          </p:spPr>
          <p:txBody>
            <a:bodyPr/>
            <a:lstStyle/>
            <a:p/>
          </p:txBody>
        </p:sp>
        <p:sp>
          <p:nvSpPr>
            <p:cNvPr id="272" name="pl272"/>
            <p:cNvSpPr/>
            <p:nvPr/>
          </p:nvSpPr>
          <p:spPr>
            <a:xfrm>
              <a:off x="936918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73" name="pl273"/>
            <p:cNvSpPr/>
            <p:nvPr/>
          </p:nvSpPr>
          <p:spPr>
            <a:xfrm>
              <a:off x="967853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998789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1029724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9755876"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277" name="pt277"/>
            <p:cNvSpPr/>
            <p:nvPr/>
          </p:nvSpPr>
          <p:spPr>
            <a:xfrm>
              <a:off x="9351343"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8" name="pt278"/>
            <p:cNvSpPr/>
            <p:nvPr/>
          </p:nvSpPr>
          <p:spPr>
            <a:xfrm>
              <a:off x="9676164" y="495581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9" name="pt279"/>
            <p:cNvSpPr/>
            <p:nvPr/>
          </p:nvSpPr>
          <p:spPr>
            <a:xfrm>
              <a:off x="9892711" y="457747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80" name="pt280"/>
            <p:cNvSpPr/>
            <p:nvPr/>
          </p:nvSpPr>
          <p:spPr>
            <a:xfrm>
              <a:off x="10000985" y="41991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81" name="pt281"/>
            <p:cNvSpPr/>
            <p:nvPr/>
          </p:nvSpPr>
          <p:spPr>
            <a:xfrm>
              <a:off x="10031920" y="382080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2" name="pt282"/>
            <p:cNvSpPr/>
            <p:nvPr/>
          </p:nvSpPr>
          <p:spPr>
            <a:xfrm>
              <a:off x="10078323" y="34424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3" name="pt283"/>
            <p:cNvSpPr/>
            <p:nvPr/>
          </p:nvSpPr>
          <p:spPr>
            <a:xfrm>
              <a:off x="10279403" y="30641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4" name="pt284"/>
            <p:cNvSpPr/>
            <p:nvPr/>
          </p:nvSpPr>
          <p:spPr>
            <a:xfrm>
              <a:off x="10341273" y="268579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5" name="pt285"/>
            <p:cNvSpPr/>
            <p:nvPr/>
          </p:nvSpPr>
          <p:spPr>
            <a:xfrm>
              <a:off x="10418612" y="23074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pt286"/>
            <p:cNvSpPr/>
            <p:nvPr/>
          </p:nvSpPr>
          <p:spPr>
            <a:xfrm>
              <a:off x="10465015"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7" name="tx287"/>
            <p:cNvSpPr/>
            <p:nvPr/>
          </p:nvSpPr>
          <p:spPr>
            <a:xfrm>
              <a:off x="9477458" y="5354490"/>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288" name="tx288"/>
            <p:cNvSpPr/>
            <p:nvPr/>
          </p:nvSpPr>
          <p:spPr>
            <a:xfrm>
              <a:off x="9802279" y="497615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289" name="tx289"/>
            <p:cNvSpPr/>
            <p:nvPr/>
          </p:nvSpPr>
          <p:spPr>
            <a:xfrm>
              <a:off x="10018827" y="459781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BOL</a:t>
              </a:r>
            </a:p>
          </p:txBody>
        </p:sp>
        <p:sp>
          <p:nvSpPr>
            <p:cNvPr id="290" name="tx290"/>
            <p:cNvSpPr/>
            <p:nvPr/>
          </p:nvSpPr>
          <p:spPr>
            <a:xfrm>
              <a:off x="10127100" y="421948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MDA</a:t>
              </a:r>
            </a:p>
          </p:txBody>
        </p:sp>
        <p:sp>
          <p:nvSpPr>
            <p:cNvPr id="291" name="tx291"/>
            <p:cNvSpPr/>
            <p:nvPr/>
          </p:nvSpPr>
          <p:spPr>
            <a:xfrm>
              <a:off x="10158036" y="3841145"/>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292" name="tx292"/>
            <p:cNvSpPr/>
            <p:nvPr/>
          </p:nvSpPr>
          <p:spPr>
            <a:xfrm>
              <a:off x="10204439" y="346280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GEO</a:t>
              </a:r>
            </a:p>
          </p:txBody>
        </p:sp>
        <p:sp>
          <p:nvSpPr>
            <p:cNvPr id="293" name="tx293"/>
            <p:cNvSpPr/>
            <p:nvPr/>
          </p:nvSpPr>
          <p:spPr>
            <a:xfrm>
              <a:off x="10078843" y="308447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294" name="tx294"/>
            <p:cNvSpPr/>
            <p:nvPr/>
          </p:nvSpPr>
          <p:spPr>
            <a:xfrm>
              <a:off x="10180399" y="2706137"/>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295" name="tx295"/>
            <p:cNvSpPr/>
            <p:nvPr/>
          </p:nvSpPr>
          <p:spPr>
            <a:xfrm>
              <a:off x="10213663" y="232780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ARM</a:t>
              </a:r>
            </a:p>
          </p:txBody>
        </p:sp>
        <p:sp>
          <p:nvSpPr>
            <p:cNvPr id="296" name="tx296"/>
            <p:cNvSpPr/>
            <p:nvPr/>
          </p:nvSpPr>
          <p:spPr>
            <a:xfrm>
              <a:off x="10264455" y="194946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GUY</a:t>
              </a:r>
            </a:p>
          </p:txBody>
        </p:sp>
        <p:sp>
          <p:nvSpPr>
            <p:cNvPr id="297" name="rc297"/>
            <p:cNvSpPr/>
            <p:nvPr/>
          </p:nvSpPr>
          <p:spPr>
            <a:xfrm>
              <a:off x="9357584" y="1807652"/>
              <a:ext cx="1218078" cy="3745526"/>
            </a:xfrm>
            <a:prstGeom prst="rect">
              <a:avLst/>
            </a:prstGeom>
            <a:noFill/>
            <a:ln w="13550" cap="rnd">
              <a:solidFill>
                <a:srgbClr val="999999">
                  <a:alpha val="100000"/>
                </a:srgbClr>
              </a:solidFill>
              <a:prstDash val="solid"/>
              <a:round/>
            </a:ln>
          </p:spPr>
          <p:txBody>
            <a:bodyPr/>
            <a:lstStyle/>
            <a:p/>
          </p:txBody>
        </p:sp>
        <p:sp>
          <p:nvSpPr>
            <p:cNvPr id="298" name="pl298"/>
            <p:cNvSpPr/>
            <p:nvPr/>
          </p:nvSpPr>
          <p:spPr>
            <a:xfrm>
              <a:off x="1065685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1096620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00" name="pl300"/>
            <p:cNvSpPr/>
            <p:nvPr/>
          </p:nvSpPr>
          <p:spPr>
            <a:xfrm>
              <a:off x="1127555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01" name="pl301"/>
            <p:cNvSpPr/>
            <p:nvPr/>
          </p:nvSpPr>
          <p:spPr>
            <a:xfrm>
              <a:off x="1158491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02" name="pl302"/>
            <p:cNvSpPr/>
            <p:nvPr/>
          </p:nvSpPr>
          <p:spPr>
            <a:xfrm>
              <a:off x="11059012"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303" name="pt303"/>
            <p:cNvSpPr/>
            <p:nvPr/>
          </p:nvSpPr>
          <p:spPr>
            <a:xfrm>
              <a:off x="10963832"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4" name="pt304"/>
            <p:cNvSpPr/>
            <p:nvPr/>
          </p:nvSpPr>
          <p:spPr>
            <a:xfrm>
              <a:off x="11242250" y="363163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5" name="pt305"/>
            <p:cNvSpPr/>
            <p:nvPr/>
          </p:nvSpPr>
          <p:spPr>
            <a:xfrm>
              <a:off x="11752683"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tx306"/>
            <p:cNvSpPr/>
            <p:nvPr/>
          </p:nvSpPr>
          <p:spPr>
            <a:xfrm>
              <a:off x="11089947" y="535449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307" name="tx307"/>
            <p:cNvSpPr/>
            <p:nvPr/>
          </p:nvSpPr>
          <p:spPr>
            <a:xfrm>
              <a:off x="11368365" y="3651977"/>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BOL</a:t>
              </a:r>
            </a:p>
          </p:txBody>
        </p:sp>
        <p:sp>
          <p:nvSpPr>
            <p:cNvPr id="308" name="tx308"/>
            <p:cNvSpPr/>
            <p:nvPr/>
          </p:nvSpPr>
          <p:spPr>
            <a:xfrm>
              <a:off x="11552123" y="194946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GUY</a:t>
              </a:r>
            </a:p>
          </p:txBody>
        </p:sp>
        <p:sp>
          <p:nvSpPr>
            <p:cNvPr id="309" name="rc309"/>
            <p:cNvSpPr/>
            <p:nvPr/>
          </p:nvSpPr>
          <p:spPr>
            <a:xfrm>
              <a:off x="10645252" y="1807652"/>
              <a:ext cx="1218078" cy="3745526"/>
            </a:xfrm>
            <a:prstGeom prst="rect">
              <a:avLst/>
            </a:prstGeom>
            <a:noFill/>
            <a:ln w="13550" cap="rnd">
              <a:solidFill>
                <a:srgbClr val="999999">
                  <a:alpha val="100000"/>
                </a:srgbClr>
              </a:solidFill>
              <a:prstDash val="solid"/>
              <a:round/>
            </a:ln>
          </p:spPr>
          <p:txBody>
            <a:bodyPr/>
            <a:lstStyle/>
            <a:p/>
          </p:txBody>
        </p:sp>
        <p:sp>
          <p:nvSpPr>
            <p:cNvPr id="310" name="rc310"/>
            <p:cNvSpPr/>
            <p:nvPr/>
          </p:nvSpPr>
          <p:spPr>
            <a:xfrm>
              <a:off x="343909"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1" name="tx311"/>
            <p:cNvSpPr/>
            <p:nvPr/>
          </p:nvSpPr>
          <p:spPr>
            <a:xfrm>
              <a:off x="645527"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 (85%)</a:t>
              </a:r>
            </a:p>
          </p:txBody>
        </p:sp>
        <p:sp>
          <p:nvSpPr>
            <p:cNvPr id="312" name="rc312"/>
            <p:cNvSpPr/>
            <p:nvPr/>
          </p:nvSpPr>
          <p:spPr>
            <a:xfrm>
              <a:off x="1631576"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3" name="tx313"/>
            <p:cNvSpPr/>
            <p:nvPr/>
          </p:nvSpPr>
          <p:spPr>
            <a:xfrm>
              <a:off x="1933195"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 (80%)</a:t>
              </a:r>
            </a:p>
          </p:txBody>
        </p:sp>
        <p:sp>
          <p:nvSpPr>
            <p:cNvPr id="314" name="rc314"/>
            <p:cNvSpPr/>
            <p:nvPr/>
          </p:nvSpPr>
          <p:spPr>
            <a:xfrm>
              <a:off x="2919244"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5" name="tx315"/>
            <p:cNvSpPr/>
            <p:nvPr/>
          </p:nvSpPr>
          <p:spPr>
            <a:xfrm>
              <a:off x="3242488" y="1660221"/>
              <a:ext cx="5715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 (78%)</a:t>
              </a:r>
            </a:p>
          </p:txBody>
        </p:sp>
        <p:sp>
          <p:nvSpPr>
            <p:cNvPr id="316" name="rc316"/>
            <p:cNvSpPr/>
            <p:nvPr/>
          </p:nvSpPr>
          <p:spPr>
            <a:xfrm>
              <a:off x="4206912"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7" name="tx317"/>
            <p:cNvSpPr/>
            <p:nvPr/>
          </p:nvSpPr>
          <p:spPr>
            <a:xfrm>
              <a:off x="4520920" y="1660221"/>
              <a:ext cx="5900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 (68%)</a:t>
              </a:r>
            </a:p>
          </p:txBody>
        </p:sp>
        <p:sp>
          <p:nvSpPr>
            <p:cNvPr id="318" name="rc318"/>
            <p:cNvSpPr/>
            <p:nvPr/>
          </p:nvSpPr>
          <p:spPr>
            <a:xfrm>
              <a:off x="5494580"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9" name="tx319"/>
            <p:cNvSpPr/>
            <p:nvPr/>
          </p:nvSpPr>
          <p:spPr>
            <a:xfrm>
              <a:off x="5783762"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 (85%)</a:t>
              </a:r>
            </a:p>
          </p:txBody>
        </p:sp>
        <p:sp>
          <p:nvSpPr>
            <p:cNvPr id="320" name="rc320"/>
            <p:cNvSpPr/>
            <p:nvPr/>
          </p:nvSpPr>
          <p:spPr>
            <a:xfrm>
              <a:off x="6782248"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21" name="tx321"/>
            <p:cNvSpPr/>
            <p:nvPr/>
          </p:nvSpPr>
          <p:spPr>
            <a:xfrm>
              <a:off x="7071430"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 (78%)</a:t>
              </a:r>
            </a:p>
          </p:txBody>
        </p:sp>
        <p:sp>
          <p:nvSpPr>
            <p:cNvPr id="322" name="rc322"/>
            <p:cNvSpPr/>
            <p:nvPr/>
          </p:nvSpPr>
          <p:spPr>
            <a:xfrm>
              <a:off x="8069916"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23" name="tx323"/>
            <p:cNvSpPr/>
            <p:nvPr/>
          </p:nvSpPr>
          <p:spPr>
            <a:xfrm>
              <a:off x="8359144" y="1660221"/>
              <a:ext cx="639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 (52%)</a:t>
              </a:r>
            </a:p>
          </p:txBody>
        </p:sp>
        <p:sp>
          <p:nvSpPr>
            <p:cNvPr id="324" name="rc324"/>
            <p:cNvSpPr/>
            <p:nvPr/>
          </p:nvSpPr>
          <p:spPr>
            <a:xfrm>
              <a:off x="9357584"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25" name="tx325"/>
            <p:cNvSpPr/>
            <p:nvPr/>
          </p:nvSpPr>
          <p:spPr>
            <a:xfrm>
              <a:off x="9610647" y="1660221"/>
              <a:ext cx="7119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 (50%)</a:t>
              </a:r>
            </a:p>
          </p:txBody>
        </p:sp>
        <p:sp>
          <p:nvSpPr>
            <p:cNvPr id="326" name="rc326"/>
            <p:cNvSpPr/>
            <p:nvPr/>
          </p:nvSpPr>
          <p:spPr>
            <a:xfrm>
              <a:off x="10645252"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27" name="tx327"/>
            <p:cNvSpPr/>
            <p:nvPr/>
          </p:nvSpPr>
          <p:spPr>
            <a:xfrm>
              <a:off x="10981023" y="1660221"/>
              <a:ext cx="5465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YFV (51%)</a:t>
              </a:r>
            </a:p>
          </p:txBody>
        </p:sp>
        <p:sp>
          <p:nvSpPr>
            <p:cNvPr id="328" name="pl328"/>
            <p:cNvSpPr/>
            <p:nvPr/>
          </p:nvSpPr>
          <p:spPr>
            <a:xfrm>
              <a:off x="343909"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329" name="pl329"/>
            <p:cNvSpPr/>
            <p:nvPr/>
          </p:nvSpPr>
          <p:spPr>
            <a:xfrm>
              <a:off x="35550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0" name="pl330"/>
            <p:cNvSpPr/>
            <p:nvPr/>
          </p:nvSpPr>
          <p:spPr>
            <a:xfrm>
              <a:off x="66486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1" name="pl331"/>
            <p:cNvSpPr/>
            <p:nvPr/>
          </p:nvSpPr>
          <p:spPr>
            <a:xfrm>
              <a:off x="97421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2" name="pl332"/>
            <p:cNvSpPr/>
            <p:nvPr/>
          </p:nvSpPr>
          <p:spPr>
            <a:xfrm>
              <a:off x="128356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3" name="tx333"/>
            <p:cNvSpPr/>
            <p:nvPr/>
          </p:nvSpPr>
          <p:spPr>
            <a:xfrm rot="-5400000">
              <a:off x="29333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34" name="tx334"/>
            <p:cNvSpPr/>
            <p:nvPr/>
          </p:nvSpPr>
          <p:spPr>
            <a:xfrm rot="-5400000">
              <a:off x="60268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335" name="tx335"/>
            <p:cNvSpPr/>
            <p:nvPr/>
          </p:nvSpPr>
          <p:spPr>
            <a:xfrm rot="-5400000">
              <a:off x="91203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336" name="tx336"/>
            <p:cNvSpPr/>
            <p:nvPr/>
          </p:nvSpPr>
          <p:spPr>
            <a:xfrm rot="-5400000">
              <a:off x="122139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337" name="pl337"/>
            <p:cNvSpPr/>
            <p:nvPr/>
          </p:nvSpPr>
          <p:spPr>
            <a:xfrm>
              <a:off x="1631576"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338" name="pl338"/>
            <p:cNvSpPr/>
            <p:nvPr/>
          </p:nvSpPr>
          <p:spPr>
            <a:xfrm>
              <a:off x="164317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9" name="pl339"/>
            <p:cNvSpPr/>
            <p:nvPr/>
          </p:nvSpPr>
          <p:spPr>
            <a:xfrm>
              <a:off x="195253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0" name="pl340"/>
            <p:cNvSpPr/>
            <p:nvPr/>
          </p:nvSpPr>
          <p:spPr>
            <a:xfrm>
              <a:off x="226188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1" name="pl341"/>
            <p:cNvSpPr/>
            <p:nvPr/>
          </p:nvSpPr>
          <p:spPr>
            <a:xfrm>
              <a:off x="257123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2" name="tx342"/>
            <p:cNvSpPr/>
            <p:nvPr/>
          </p:nvSpPr>
          <p:spPr>
            <a:xfrm rot="-5400000">
              <a:off x="158099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43" name="tx343"/>
            <p:cNvSpPr/>
            <p:nvPr/>
          </p:nvSpPr>
          <p:spPr>
            <a:xfrm rot="-5400000">
              <a:off x="189035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344" name="tx344"/>
            <p:cNvSpPr/>
            <p:nvPr/>
          </p:nvSpPr>
          <p:spPr>
            <a:xfrm rot="-5400000">
              <a:off x="219970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345" name="tx345"/>
            <p:cNvSpPr/>
            <p:nvPr/>
          </p:nvSpPr>
          <p:spPr>
            <a:xfrm rot="-5400000">
              <a:off x="250905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346" name="pl346"/>
            <p:cNvSpPr/>
            <p:nvPr/>
          </p:nvSpPr>
          <p:spPr>
            <a:xfrm>
              <a:off x="2919244"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347" name="pl347"/>
            <p:cNvSpPr/>
            <p:nvPr/>
          </p:nvSpPr>
          <p:spPr>
            <a:xfrm>
              <a:off x="293084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8" name="pl348"/>
            <p:cNvSpPr/>
            <p:nvPr/>
          </p:nvSpPr>
          <p:spPr>
            <a:xfrm>
              <a:off x="324019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9" name="pl349"/>
            <p:cNvSpPr/>
            <p:nvPr/>
          </p:nvSpPr>
          <p:spPr>
            <a:xfrm>
              <a:off x="354955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0" name="pl350"/>
            <p:cNvSpPr/>
            <p:nvPr/>
          </p:nvSpPr>
          <p:spPr>
            <a:xfrm>
              <a:off x="385890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1" name="tx351"/>
            <p:cNvSpPr/>
            <p:nvPr/>
          </p:nvSpPr>
          <p:spPr>
            <a:xfrm rot="-5400000">
              <a:off x="286866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52" name="tx352"/>
            <p:cNvSpPr/>
            <p:nvPr/>
          </p:nvSpPr>
          <p:spPr>
            <a:xfrm rot="-5400000">
              <a:off x="317801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353" name="tx353"/>
            <p:cNvSpPr/>
            <p:nvPr/>
          </p:nvSpPr>
          <p:spPr>
            <a:xfrm rot="-5400000">
              <a:off x="348737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354" name="tx354"/>
            <p:cNvSpPr/>
            <p:nvPr/>
          </p:nvSpPr>
          <p:spPr>
            <a:xfrm rot="-5400000">
              <a:off x="379672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355" name="pl355"/>
            <p:cNvSpPr/>
            <p:nvPr/>
          </p:nvSpPr>
          <p:spPr>
            <a:xfrm>
              <a:off x="4206912"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356" name="pl356"/>
            <p:cNvSpPr/>
            <p:nvPr/>
          </p:nvSpPr>
          <p:spPr>
            <a:xfrm>
              <a:off x="421851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7" name="pl357"/>
            <p:cNvSpPr/>
            <p:nvPr/>
          </p:nvSpPr>
          <p:spPr>
            <a:xfrm>
              <a:off x="452786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8" name="pl358"/>
            <p:cNvSpPr/>
            <p:nvPr/>
          </p:nvSpPr>
          <p:spPr>
            <a:xfrm>
              <a:off x="483722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9" name="pl359"/>
            <p:cNvSpPr/>
            <p:nvPr/>
          </p:nvSpPr>
          <p:spPr>
            <a:xfrm>
              <a:off x="514657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0" name="tx360"/>
            <p:cNvSpPr/>
            <p:nvPr/>
          </p:nvSpPr>
          <p:spPr>
            <a:xfrm rot="-5400000">
              <a:off x="415633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61" name="tx361"/>
            <p:cNvSpPr/>
            <p:nvPr/>
          </p:nvSpPr>
          <p:spPr>
            <a:xfrm rot="-5400000">
              <a:off x="446568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362" name="tx362"/>
            <p:cNvSpPr/>
            <p:nvPr/>
          </p:nvSpPr>
          <p:spPr>
            <a:xfrm rot="-5400000">
              <a:off x="477504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363" name="tx363"/>
            <p:cNvSpPr/>
            <p:nvPr/>
          </p:nvSpPr>
          <p:spPr>
            <a:xfrm rot="-5400000">
              <a:off x="508439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364" name="pl364"/>
            <p:cNvSpPr/>
            <p:nvPr/>
          </p:nvSpPr>
          <p:spPr>
            <a:xfrm>
              <a:off x="5494580"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365" name="pl365"/>
            <p:cNvSpPr/>
            <p:nvPr/>
          </p:nvSpPr>
          <p:spPr>
            <a:xfrm>
              <a:off x="550618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6" name="pl366"/>
            <p:cNvSpPr/>
            <p:nvPr/>
          </p:nvSpPr>
          <p:spPr>
            <a:xfrm>
              <a:off x="581553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7" name="pl367"/>
            <p:cNvSpPr/>
            <p:nvPr/>
          </p:nvSpPr>
          <p:spPr>
            <a:xfrm>
              <a:off x="612488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8" name="pl368"/>
            <p:cNvSpPr/>
            <p:nvPr/>
          </p:nvSpPr>
          <p:spPr>
            <a:xfrm>
              <a:off x="643424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9" name="tx369"/>
            <p:cNvSpPr/>
            <p:nvPr/>
          </p:nvSpPr>
          <p:spPr>
            <a:xfrm rot="-5400000">
              <a:off x="544400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70" name="tx370"/>
            <p:cNvSpPr/>
            <p:nvPr/>
          </p:nvSpPr>
          <p:spPr>
            <a:xfrm rot="-5400000">
              <a:off x="575335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371" name="tx371"/>
            <p:cNvSpPr/>
            <p:nvPr/>
          </p:nvSpPr>
          <p:spPr>
            <a:xfrm rot="-5400000">
              <a:off x="606270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372" name="tx372"/>
            <p:cNvSpPr/>
            <p:nvPr/>
          </p:nvSpPr>
          <p:spPr>
            <a:xfrm rot="-5400000">
              <a:off x="637206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373" name="pl373"/>
            <p:cNvSpPr/>
            <p:nvPr/>
          </p:nvSpPr>
          <p:spPr>
            <a:xfrm>
              <a:off x="6782248"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374" name="pl374"/>
            <p:cNvSpPr/>
            <p:nvPr/>
          </p:nvSpPr>
          <p:spPr>
            <a:xfrm>
              <a:off x="679384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5" name="pl375"/>
            <p:cNvSpPr/>
            <p:nvPr/>
          </p:nvSpPr>
          <p:spPr>
            <a:xfrm>
              <a:off x="710320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6" name="pl376"/>
            <p:cNvSpPr/>
            <p:nvPr/>
          </p:nvSpPr>
          <p:spPr>
            <a:xfrm>
              <a:off x="741255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7" name="pl377"/>
            <p:cNvSpPr/>
            <p:nvPr/>
          </p:nvSpPr>
          <p:spPr>
            <a:xfrm>
              <a:off x="772190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8" name="tx378"/>
            <p:cNvSpPr/>
            <p:nvPr/>
          </p:nvSpPr>
          <p:spPr>
            <a:xfrm rot="-5400000">
              <a:off x="673167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79" name="tx379"/>
            <p:cNvSpPr/>
            <p:nvPr/>
          </p:nvSpPr>
          <p:spPr>
            <a:xfrm rot="-5400000">
              <a:off x="704102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380" name="tx380"/>
            <p:cNvSpPr/>
            <p:nvPr/>
          </p:nvSpPr>
          <p:spPr>
            <a:xfrm rot="-5400000">
              <a:off x="735037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381" name="tx381"/>
            <p:cNvSpPr/>
            <p:nvPr/>
          </p:nvSpPr>
          <p:spPr>
            <a:xfrm rot="-5400000">
              <a:off x="765973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382" name="pl382"/>
            <p:cNvSpPr/>
            <p:nvPr/>
          </p:nvSpPr>
          <p:spPr>
            <a:xfrm>
              <a:off x="8069916"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383" name="pl383"/>
            <p:cNvSpPr/>
            <p:nvPr/>
          </p:nvSpPr>
          <p:spPr>
            <a:xfrm>
              <a:off x="808151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4" name="pl384"/>
            <p:cNvSpPr/>
            <p:nvPr/>
          </p:nvSpPr>
          <p:spPr>
            <a:xfrm>
              <a:off x="839087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5" name="pl385"/>
            <p:cNvSpPr/>
            <p:nvPr/>
          </p:nvSpPr>
          <p:spPr>
            <a:xfrm>
              <a:off x="870022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6" name="pl386"/>
            <p:cNvSpPr/>
            <p:nvPr/>
          </p:nvSpPr>
          <p:spPr>
            <a:xfrm>
              <a:off x="900957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7" name="tx387"/>
            <p:cNvSpPr/>
            <p:nvPr/>
          </p:nvSpPr>
          <p:spPr>
            <a:xfrm rot="-5400000">
              <a:off x="801933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88" name="tx388"/>
            <p:cNvSpPr/>
            <p:nvPr/>
          </p:nvSpPr>
          <p:spPr>
            <a:xfrm rot="-5400000">
              <a:off x="832869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389" name="tx389"/>
            <p:cNvSpPr/>
            <p:nvPr/>
          </p:nvSpPr>
          <p:spPr>
            <a:xfrm rot="-5400000">
              <a:off x="863804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390" name="tx390"/>
            <p:cNvSpPr/>
            <p:nvPr/>
          </p:nvSpPr>
          <p:spPr>
            <a:xfrm rot="-5400000">
              <a:off x="894739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391" name="pl391"/>
            <p:cNvSpPr/>
            <p:nvPr/>
          </p:nvSpPr>
          <p:spPr>
            <a:xfrm>
              <a:off x="9357584"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392" name="pl392"/>
            <p:cNvSpPr/>
            <p:nvPr/>
          </p:nvSpPr>
          <p:spPr>
            <a:xfrm>
              <a:off x="936918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pl393"/>
            <p:cNvSpPr/>
            <p:nvPr/>
          </p:nvSpPr>
          <p:spPr>
            <a:xfrm>
              <a:off x="967853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4" name="pl394"/>
            <p:cNvSpPr/>
            <p:nvPr/>
          </p:nvSpPr>
          <p:spPr>
            <a:xfrm>
              <a:off x="998789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5" name="pl395"/>
            <p:cNvSpPr/>
            <p:nvPr/>
          </p:nvSpPr>
          <p:spPr>
            <a:xfrm>
              <a:off x="1029724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6" name="tx396"/>
            <p:cNvSpPr/>
            <p:nvPr/>
          </p:nvSpPr>
          <p:spPr>
            <a:xfrm rot="-5400000">
              <a:off x="930700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97" name="tx397"/>
            <p:cNvSpPr/>
            <p:nvPr/>
          </p:nvSpPr>
          <p:spPr>
            <a:xfrm rot="-5400000">
              <a:off x="961635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398" name="tx398"/>
            <p:cNvSpPr/>
            <p:nvPr/>
          </p:nvSpPr>
          <p:spPr>
            <a:xfrm rot="-5400000">
              <a:off x="992571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399" name="tx399"/>
            <p:cNvSpPr/>
            <p:nvPr/>
          </p:nvSpPr>
          <p:spPr>
            <a:xfrm rot="-5400000">
              <a:off x="1023506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00" name="pl400"/>
            <p:cNvSpPr/>
            <p:nvPr/>
          </p:nvSpPr>
          <p:spPr>
            <a:xfrm>
              <a:off x="10645252"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01" name="pl401"/>
            <p:cNvSpPr/>
            <p:nvPr/>
          </p:nvSpPr>
          <p:spPr>
            <a:xfrm>
              <a:off x="1065685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2" name="pl402"/>
            <p:cNvSpPr/>
            <p:nvPr/>
          </p:nvSpPr>
          <p:spPr>
            <a:xfrm>
              <a:off x="1096620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3" name="pl403"/>
            <p:cNvSpPr/>
            <p:nvPr/>
          </p:nvSpPr>
          <p:spPr>
            <a:xfrm>
              <a:off x="1127555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4" name="pl404"/>
            <p:cNvSpPr/>
            <p:nvPr/>
          </p:nvSpPr>
          <p:spPr>
            <a:xfrm>
              <a:off x="1158491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5" name="tx405"/>
            <p:cNvSpPr/>
            <p:nvPr/>
          </p:nvSpPr>
          <p:spPr>
            <a:xfrm rot="-5400000">
              <a:off x="1059467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06" name="tx406"/>
            <p:cNvSpPr/>
            <p:nvPr/>
          </p:nvSpPr>
          <p:spPr>
            <a:xfrm rot="-5400000">
              <a:off x="1090402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07" name="tx407"/>
            <p:cNvSpPr/>
            <p:nvPr/>
          </p:nvSpPr>
          <p:spPr>
            <a:xfrm rot="-5400000">
              <a:off x="1121338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08" name="tx408"/>
            <p:cNvSpPr/>
            <p:nvPr/>
          </p:nvSpPr>
          <p:spPr>
            <a:xfrm rot="-5400000">
              <a:off x="1152273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09" name="tx409"/>
            <p:cNvSpPr/>
            <p:nvPr/>
          </p:nvSpPr>
          <p:spPr>
            <a:xfrm>
              <a:off x="5672571" y="579416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10" name="tx410"/>
            <p:cNvSpPr/>
            <p:nvPr/>
          </p:nvSpPr>
          <p:spPr>
            <a:xfrm>
              <a:off x="3802513" y="619212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11" name="pt411"/>
            <p:cNvSpPr/>
            <p:nvPr/>
          </p:nvSpPr>
          <p:spPr>
            <a:xfrm>
              <a:off x="4795149" y="61933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2" name="pt412"/>
            <p:cNvSpPr/>
            <p:nvPr/>
          </p:nvSpPr>
          <p:spPr>
            <a:xfrm>
              <a:off x="5343430" y="619336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13" name="pt413"/>
            <p:cNvSpPr/>
            <p:nvPr/>
          </p:nvSpPr>
          <p:spPr>
            <a:xfrm>
              <a:off x="5987996" y="619336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14" name="pt414"/>
            <p:cNvSpPr/>
            <p:nvPr/>
          </p:nvSpPr>
          <p:spPr>
            <a:xfrm>
              <a:off x="6632563" y="619336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5" name="pt415"/>
            <p:cNvSpPr/>
            <p:nvPr/>
          </p:nvSpPr>
          <p:spPr>
            <a:xfrm>
              <a:off x="7277130" y="619336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7921697" y="61933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5023243" y="6202136"/>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418" name="tx418"/>
            <p:cNvSpPr/>
            <p:nvPr/>
          </p:nvSpPr>
          <p:spPr>
            <a:xfrm>
              <a:off x="5571524"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419" name="tx419"/>
            <p:cNvSpPr/>
            <p:nvPr/>
          </p:nvSpPr>
          <p:spPr>
            <a:xfrm>
              <a:off x="6216091"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420" name="tx420"/>
            <p:cNvSpPr/>
            <p:nvPr/>
          </p:nvSpPr>
          <p:spPr>
            <a:xfrm>
              <a:off x="6860658"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421" name="tx421"/>
            <p:cNvSpPr/>
            <p:nvPr/>
          </p:nvSpPr>
          <p:spPr>
            <a:xfrm>
              <a:off x="7505225"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422" name="tx422"/>
            <p:cNvSpPr/>
            <p:nvPr/>
          </p:nvSpPr>
          <p:spPr>
            <a:xfrm>
              <a:off x="8149792" y="6202136"/>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423" name="tx423"/>
            <p:cNvSpPr/>
            <p:nvPr/>
          </p:nvSpPr>
          <p:spPr>
            <a:xfrm>
              <a:off x="343909" y="1368037"/>
              <a:ext cx="410949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country, Gavi transition, 2025</a:t>
              </a:r>
            </a:p>
          </p:txBody>
        </p:sp>
        <p:sp>
          <p:nvSpPr>
            <p:cNvPr id="424" name="tx424"/>
            <p:cNvSpPr/>
            <p:nvPr/>
          </p:nvSpPr>
          <p:spPr>
            <a:xfrm>
              <a:off x="770134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25" name="tx425"/>
            <p:cNvSpPr/>
            <p:nvPr/>
          </p:nvSpPr>
          <p:spPr>
            <a:xfrm>
              <a:off x="4257168" y="6611748"/>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426" name="body"/>
          <p:cNvSpPr>
            <a:spLocks noGrp="1"/>
          </p:cNvSpPr>
          <p:nvPr>
            <p:ph/>
          </p:nvPr>
        </p:nvSpPr>
        <p:spPr>
          <a:xfrm>
            <a:off x="292608" y="182880"/>
            <a:ext cx="1165860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Regional average coverage masks variation between countries across all vaccines, highlighting heterogeneity in immunization performance and the need for targeted, country-specific strategies to reach underserved populations.</a:t>
            </a:r>
          </a:p>
        </p:txBody>
      </p:sp>
      <p:grpSp xmlns:pic="http://schemas.openxmlformats.org/drawingml/2006/picture">
        <p:nvGrpSpPr>
          <p:cNvPr id="427" name=""/>
          <p:cNvGrpSpPr/>
          <p:nvPr/>
        </p:nvGrpSpPr>
        <p:grpSpPr>
          <a:xfrm>
            <a:off x="292608" y="914400"/>
            <a:ext cx="11612880" cy="28575"/>
            <a:chOff x="292608" y="914400"/>
            <a:chExt cx="11612880" cy="28575"/>
          </a:xfrm>
        </p:grpSpPr>
        <p:sp>
          <p:nvSpPr>
            <p:cNvPr id="428"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29" name="rc4"/>
            <p:cNvSpPr/>
            <p:nvPr/>
          </p:nvSpPr>
          <p:spPr>
            <a:xfrm>
              <a:off x="292608" y="914400"/>
              <a:ext cx="11612879" cy="28575"/>
            </a:xfrm>
            <a:prstGeom prst="rect">
              <a:avLst/>
            </a:prstGeom>
            <a:solidFill>
              <a:srgbClr val="000000">
                <a:alpha val="100000"/>
              </a:srgbClr>
            </a:solidFill>
          </p:spPr>
          <p:txBody>
            <a:bodyPr/>
            <a:lstStyle/>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4376"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 name="pl5"/>
            <p:cNvSpPr/>
            <p:nvPr/>
          </p:nvSpPr>
          <p:spPr>
            <a:xfrm>
              <a:off x="714376" y="2291773"/>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6" name="pl6"/>
            <p:cNvSpPr/>
            <p:nvPr/>
          </p:nvSpPr>
          <p:spPr>
            <a:xfrm>
              <a:off x="714376" y="162464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7" name="pl7"/>
            <p:cNvSpPr/>
            <p:nvPr/>
          </p:nvSpPr>
          <p:spPr>
            <a:xfrm>
              <a:off x="714376" y="957521"/>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 name="pl8"/>
            <p:cNvSpPr/>
            <p:nvPr/>
          </p:nvSpPr>
          <p:spPr>
            <a:xfrm>
              <a:off x="88574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12294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36013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59732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345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7170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0890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4609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8328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2047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1899745" y="2491911"/>
              <a:ext cx="106736" cy="466988"/>
            </a:xfrm>
            <a:prstGeom prst="rect">
              <a:avLst/>
            </a:prstGeom>
            <a:solidFill>
              <a:srgbClr val="2C7FB8">
                <a:alpha val="100000"/>
              </a:srgbClr>
            </a:solidFill>
          </p:spPr>
          <p:txBody>
            <a:bodyPr/>
            <a:lstStyle/>
            <a:p/>
          </p:txBody>
        </p:sp>
        <p:sp>
          <p:nvSpPr>
            <p:cNvPr id="19" name="rc19"/>
            <p:cNvSpPr/>
            <p:nvPr/>
          </p:nvSpPr>
          <p:spPr>
            <a:xfrm>
              <a:off x="2018341" y="2091635"/>
              <a:ext cx="106736" cy="867264"/>
            </a:xfrm>
            <a:prstGeom prst="rect">
              <a:avLst/>
            </a:prstGeom>
            <a:solidFill>
              <a:srgbClr val="2C7FB8">
                <a:alpha val="100000"/>
              </a:srgbClr>
            </a:solidFill>
          </p:spPr>
          <p:txBody>
            <a:bodyPr/>
            <a:lstStyle/>
            <a:p/>
          </p:txBody>
        </p:sp>
        <p:sp>
          <p:nvSpPr>
            <p:cNvPr id="20" name="rc20"/>
            <p:cNvSpPr/>
            <p:nvPr/>
          </p:nvSpPr>
          <p:spPr>
            <a:xfrm>
              <a:off x="2136937" y="2091635"/>
              <a:ext cx="106736" cy="867264"/>
            </a:xfrm>
            <a:prstGeom prst="rect">
              <a:avLst/>
            </a:prstGeom>
            <a:solidFill>
              <a:srgbClr val="2C7FB8">
                <a:alpha val="100000"/>
              </a:srgbClr>
            </a:solidFill>
          </p:spPr>
          <p:txBody>
            <a:bodyPr/>
            <a:lstStyle/>
            <a:p/>
          </p:txBody>
        </p:sp>
        <p:sp>
          <p:nvSpPr>
            <p:cNvPr id="21" name="rc21"/>
            <p:cNvSpPr/>
            <p:nvPr/>
          </p:nvSpPr>
          <p:spPr>
            <a:xfrm>
              <a:off x="2255533" y="1891497"/>
              <a:ext cx="106736" cy="1067402"/>
            </a:xfrm>
            <a:prstGeom prst="rect">
              <a:avLst/>
            </a:prstGeom>
            <a:solidFill>
              <a:srgbClr val="2C7FB8">
                <a:alpha val="100000"/>
              </a:srgbClr>
            </a:solidFill>
          </p:spPr>
          <p:txBody>
            <a:bodyPr/>
            <a:lstStyle/>
            <a:p/>
          </p:txBody>
        </p:sp>
        <p:sp>
          <p:nvSpPr>
            <p:cNvPr id="22" name="rc22"/>
            <p:cNvSpPr/>
            <p:nvPr/>
          </p:nvSpPr>
          <p:spPr>
            <a:xfrm>
              <a:off x="2374129" y="1824785"/>
              <a:ext cx="106736" cy="1134114"/>
            </a:xfrm>
            <a:prstGeom prst="rect">
              <a:avLst/>
            </a:prstGeom>
            <a:solidFill>
              <a:srgbClr val="2C7FB8">
                <a:alpha val="100000"/>
              </a:srgbClr>
            </a:solidFill>
          </p:spPr>
          <p:txBody>
            <a:bodyPr/>
            <a:lstStyle/>
            <a:p/>
          </p:txBody>
        </p:sp>
        <p:sp>
          <p:nvSpPr>
            <p:cNvPr id="23" name="rc23"/>
            <p:cNvSpPr/>
            <p:nvPr/>
          </p:nvSpPr>
          <p:spPr>
            <a:xfrm>
              <a:off x="2492725" y="1824785"/>
              <a:ext cx="106736" cy="1134114"/>
            </a:xfrm>
            <a:prstGeom prst="rect">
              <a:avLst/>
            </a:prstGeom>
            <a:solidFill>
              <a:srgbClr val="2C7FB8">
                <a:alpha val="100000"/>
              </a:srgbClr>
            </a:solidFill>
          </p:spPr>
          <p:txBody>
            <a:bodyPr/>
            <a:lstStyle/>
            <a:p/>
          </p:txBody>
        </p:sp>
        <p:sp>
          <p:nvSpPr>
            <p:cNvPr id="24" name="rc24"/>
            <p:cNvSpPr/>
            <p:nvPr/>
          </p:nvSpPr>
          <p:spPr>
            <a:xfrm>
              <a:off x="2611322" y="1824785"/>
              <a:ext cx="106736" cy="1134114"/>
            </a:xfrm>
            <a:prstGeom prst="rect">
              <a:avLst/>
            </a:prstGeom>
            <a:solidFill>
              <a:srgbClr val="2C7FB8">
                <a:alpha val="100000"/>
              </a:srgbClr>
            </a:solidFill>
          </p:spPr>
          <p:txBody>
            <a:bodyPr/>
            <a:lstStyle/>
            <a:p/>
          </p:txBody>
        </p:sp>
        <p:sp>
          <p:nvSpPr>
            <p:cNvPr id="25" name="rc25"/>
            <p:cNvSpPr/>
            <p:nvPr/>
          </p:nvSpPr>
          <p:spPr>
            <a:xfrm>
              <a:off x="2729918" y="1824785"/>
              <a:ext cx="106736" cy="1134114"/>
            </a:xfrm>
            <a:prstGeom prst="rect">
              <a:avLst/>
            </a:prstGeom>
            <a:solidFill>
              <a:srgbClr val="2C7FB8">
                <a:alpha val="100000"/>
              </a:srgbClr>
            </a:solidFill>
          </p:spPr>
          <p:txBody>
            <a:bodyPr/>
            <a:lstStyle/>
            <a:p/>
          </p:txBody>
        </p:sp>
        <p:sp>
          <p:nvSpPr>
            <p:cNvPr id="26" name="rc26"/>
            <p:cNvSpPr/>
            <p:nvPr/>
          </p:nvSpPr>
          <p:spPr>
            <a:xfrm>
              <a:off x="2848514" y="1824785"/>
              <a:ext cx="106736" cy="1134114"/>
            </a:xfrm>
            <a:prstGeom prst="rect">
              <a:avLst/>
            </a:prstGeom>
            <a:solidFill>
              <a:srgbClr val="2C7FB8">
                <a:alpha val="100000"/>
              </a:srgbClr>
            </a:solidFill>
          </p:spPr>
          <p:txBody>
            <a:bodyPr/>
            <a:lstStyle/>
            <a:p/>
          </p:txBody>
        </p:sp>
        <p:sp>
          <p:nvSpPr>
            <p:cNvPr id="27" name="rc27"/>
            <p:cNvSpPr/>
            <p:nvPr/>
          </p:nvSpPr>
          <p:spPr>
            <a:xfrm>
              <a:off x="2967110" y="1824785"/>
              <a:ext cx="106736" cy="1134114"/>
            </a:xfrm>
            <a:prstGeom prst="rect">
              <a:avLst/>
            </a:prstGeom>
            <a:solidFill>
              <a:srgbClr val="2C7FB8">
                <a:alpha val="100000"/>
              </a:srgbClr>
            </a:solidFill>
          </p:spPr>
          <p:txBody>
            <a:bodyPr/>
            <a:lstStyle/>
            <a:p/>
          </p:txBody>
        </p:sp>
        <p:sp>
          <p:nvSpPr>
            <p:cNvPr id="28" name="rc28"/>
            <p:cNvSpPr/>
            <p:nvPr/>
          </p:nvSpPr>
          <p:spPr>
            <a:xfrm>
              <a:off x="3085706" y="1824785"/>
              <a:ext cx="106736" cy="1134114"/>
            </a:xfrm>
            <a:prstGeom prst="rect">
              <a:avLst/>
            </a:prstGeom>
            <a:solidFill>
              <a:srgbClr val="2C7FB8">
                <a:alpha val="100000"/>
              </a:srgbClr>
            </a:solidFill>
          </p:spPr>
          <p:txBody>
            <a:bodyPr/>
            <a:lstStyle/>
            <a:p/>
          </p:txBody>
        </p:sp>
        <p:sp>
          <p:nvSpPr>
            <p:cNvPr id="29" name="pl29"/>
            <p:cNvSpPr/>
            <p:nvPr/>
          </p:nvSpPr>
          <p:spPr>
            <a:xfrm>
              <a:off x="714376"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30" name="pl30"/>
            <p:cNvSpPr/>
            <p:nvPr/>
          </p:nvSpPr>
          <p:spPr>
            <a:xfrm>
              <a:off x="1953113" y="1465649"/>
              <a:ext cx="1185961" cy="1398741"/>
            </a:xfrm>
            <a:custGeom>
              <a:avLst/>
              <a:pathLst>
                <a:path w="1185961" h="1398741">
                  <a:moveTo>
                    <a:pt x="0" y="1398741"/>
                  </a:moveTo>
                  <a:lnTo>
                    <a:pt x="118596" y="1171918"/>
                  </a:lnTo>
                  <a:lnTo>
                    <a:pt x="237192" y="774978"/>
                  </a:lnTo>
                  <a:lnTo>
                    <a:pt x="355788" y="378038"/>
                  </a:lnTo>
                  <a:lnTo>
                    <a:pt x="474384" y="75607"/>
                  </a:lnTo>
                  <a:lnTo>
                    <a:pt x="592980" y="415842"/>
                  </a:lnTo>
                  <a:lnTo>
                    <a:pt x="711576" y="226822"/>
                  </a:lnTo>
                  <a:lnTo>
                    <a:pt x="830173" y="56705"/>
                  </a:lnTo>
                  <a:lnTo>
                    <a:pt x="948769" y="113411"/>
                  </a:lnTo>
                  <a:lnTo>
                    <a:pt x="1067365" y="0"/>
                  </a:lnTo>
                  <a:lnTo>
                    <a:pt x="1185961" y="18901"/>
                  </a:lnTo>
                </a:path>
              </a:pathLst>
            </a:custGeom>
            <a:ln w="27101" cap="flat">
              <a:solidFill>
                <a:srgbClr val="000000">
                  <a:alpha val="80000"/>
                </a:srgbClr>
              </a:solidFill>
              <a:prstDash val="solid"/>
              <a:round/>
            </a:ln>
          </p:spPr>
          <p:txBody>
            <a:bodyPr/>
            <a:lstStyle/>
            <a:p/>
          </p:txBody>
        </p:sp>
        <p:sp>
          <p:nvSpPr>
            <p:cNvPr id="31" name="tx31"/>
            <p:cNvSpPr/>
            <p:nvPr/>
          </p:nvSpPr>
          <p:spPr>
            <a:xfrm>
              <a:off x="885748"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N=17</a:t>
              </a:r>
            </a:p>
          </p:txBody>
        </p:sp>
        <p:sp>
          <p:nvSpPr>
            <p:cNvPr id="32" name="tx32"/>
            <p:cNvSpPr/>
            <p:nvPr/>
          </p:nvSpPr>
          <p:spPr>
            <a:xfrm rot="-5400000">
              <a:off x="2253900" y="193551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33" name="tx33"/>
            <p:cNvSpPr/>
            <p:nvPr/>
          </p:nvSpPr>
          <p:spPr>
            <a:xfrm rot="-5400000">
              <a:off x="2372496"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34" name="tx34"/>
            <p:cNvSpPr/>
            <p:nvPr/>
          </p:nvSpPr>
          <p:spPr>
            <a:xfrm rot="-5400000">
              <a:off x="2491093"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35" name="tx35"/>
            <p:cNvSpPr/>
            <p:nvPr/>
          </p:nvSpPr>
          <p:spPr>
            <a:xfrm rot="-5400000">
              <a:off x="2609689"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36" name="tx36"/>
            <p:cNvSpPr/>
            <p:nvPr/>
          </p:nvSpPr>
          <p:spPr>
            <a:xfrm rot="-5400000">
              <a:off x="2728285"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37" name="tx37"/>
            <p:cNvSpPr/>
            <p:nvPr/>
          </p:nvSpPr>
          <p:spPr>
            <a:xfrm rot="-5400000">
              <a:off x="2846881"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38" name="tx38"/>
            <p:cNvSpPr/>
            <p:nvPr/>
          </p:nvSpPr>
          <p:spPr>
            <a:xfrm rot="-5400000">
              <a:off x="2965477"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39" name="tx39"/>
            <p:cNvSpPr/>
            <p:nvPr/>
          </p:nvSpPr>
          <p:spPr>
            <a:xfrm rot="-5400000">
              <a:off x="3084073"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40" name="tx40"/>
            <p:cNvSpPr/>
            <p:nvPr/>
          </p:nvSpPr>
          <p:spPr>
            <a:xfrm>
              <a:off x="1930070" y="240275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41" name="tx41"/>
            <p:cNvSpPr/>
            <p:nvPr/>
          </p:nvSpPr>
          <p:spPr>
            <a:xfrm>
              <a:off x="2025623" y="20024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42" name="tx42"/>
            <p:cNvSpPr/>
            <p:nvPr/>
          </p:nvSpPr>
          <p:spPr>
            <a:xfrm>
              <a:off x="2144220" y="20024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43" name="tx43"/>
            <p:cNvSpPr/>
            <p:nvPr/>
          </p:nvSpPr>
          <p:spPr>
            <a:xfrm>
              <a:off x="3117385" y="1368102"/>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4" name="rc44"/>
            <p:cNvSpPr/>
            <p:nvPr/>
          </p:nvSpPr>
          <p:spPr>
            <a:xfrm>
              <a:off x="714376" y="874964"/>
              <a:ext cx="2596069" cy="2183170"/>
            </a:xfrm>
            <a:prstGeom prst="rect">
              <a:avLst/>
            </a:prstGeom>
            <a:noFill/>
            <a:ln w="13550" cap="rnd">
              <a:solidFill>
                <a:srgbClr val="999999">
                  <a:alpha val="100000"/>
                </a:srgbClr>
              </a:solidFill>
              <a:prstDash val="solid"/>
              <a:round/>
            </a:ln>
          </p:spPr>
          <p:txBody>
            <a:bodyPr/>
            <a:lstStyle/>
            <a:p/>
          </p:txBody>
        </p:sp>
        <p:sp>
          <p:nvSpPr>
            <p:cNvPr id="45" name="pl45"/>
            <p:cNvSpPr/>
            <p:nvPr/>
          </p:nvSpPr>
          <p:spPr>
            <a:xfrm>
              <a:off x="714376"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6" name="pl46"/>
            <p:cNvSpPr/>
            <p:nvPr/>
          </p:nvSpPr>
          <p:spPr>
            <a:xfrm>
              <a:off x="714376" y="475938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7" name="pl47"/>
            <p:cNvSpPr/>
            <p:nvPr/>
          </p:nvSpPr>
          <p:spPr>
            <a:xfrm>
              <a:off x="714376" y="409225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8" name="pl48"/>
            <p:cNvSpPr/>
            <p:nvPr/>
          </p:nvSpPr>
          <p:spPr>
            <a:xfrm>
              <a:off x="714376" y="3425133"/>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9" name="pl49"/>
            <p:cNvSpPr/>
            <p:nvPr/>
          </p:nvSpPr>
          <p:spPr>
            <a:xfrm>
              <a:off x="88574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112294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136013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159732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8345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07170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30890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54609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78328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02047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9" name="rc59"/>
            <p:cNvSpPr/>
            <p:nvPr/>
          </p:nvSpPr>
          <p:spPr>
            <a:xfrm>
              <a:off x="832379" y="4625960"/>
              <a:ext cx="106736" cy="800551"/>
            </a:xfrm>
            <a:prstGeom prst="rect">
              <a:avLst/>
            </a:prstGeom>
            <a:solidFill>
              <a:srgbClr val="2C7FB8">
                <a:alpha val="100000"/>
              </a:srgbClr>
            </a:solidFill>
          </p:spPr>
          <p:txBody>
            <a:bodyPr/>
            <a:lstStyle/>
            <a:p/>
          </p:txBody>
        </p:sp>
        <p:sp>
          <p:nvSpPr>
            <p:cNvPr id="60" name="rc60"/>
            <p:cNvSpPr/>
            <p:nvPr/>
          </p:nvSpPr>
          <p:spPr>
            <a:xfrm>
              <a:off x="950975" y="4625960"/>
              <a:ext cx="106736" cy="800551"/>
            </a:xfrm>
            <a:prstGeom prst="rect">
              <a:avLst/>
            </a:prstGeom>
            <a:solidFill>
              <a:srgbClr val="2C7FB8">
                <a:alpha val="100000"/>
              </a:srgbClr>
            </a:solidFill>
          </p:spPr>
          <p:txBody>
            <a:bodyPr/>
            <a:lstStyle/>
            <a:p/>
          </p:txBody>
        </p:sp>
        <p:sp>
          <p:nvSpPr>
            <p:cNvPr id="61" name="rc61"/>
            <p:cNvSpPr/>
            <p:nvPr/>
          </p:nvSpPr>
          <p:spPr>
            <a:xfrm>
              <a:off x="1069572" y="4625960"/>
              <a:ext cx="106736" cy="800551"/>
            </a:xfrm>
            <a:prstGeom prst="rect">
              <a:avLst/>
            </a:prstGeom>
            <a:solidFill>
              <a:srgbClr val="2C7FB8">
                <a:alpha val="100000"/>
              </a:srgbClr>
            </a:solidFill>
          </p:spPr>
          <p:txBody>
            <a:bodyPr/>
            <a:lstStyle/>
            <a:p/>
          </p:txBody>
        </p:sp>
        <p:sp>
          <p:nvSpPr>
            <p:cNvPr id="62" name="rc62"/>
            <p:cNvSpPr/>
            <p:nvPr/>
          </p:nvSpPr>
          <p:spPr>
            <a:xfrm>
              <a:off x="1188168" y="4559248"/>
              <a:ext cx="106736" cy="867264"/>
            </a:xfrm>
            <a:prstGeom prst="rect">
              <a:avLst/>
            </a:prstGeom>
            <a:solidFill>
              <a:srgbClr val="2C7FB8">
                <a:alpha val="100000"/>
              </a:srgbClr>
            </a:solidFill>
          </p:spPr>
          <p:txBody>
            <a:bodyPr/>
            <a:lstStyle/>
            <a:p/>
          </p:txBody>
        </p:sp>
        <p:sp>
          <p:nvSpPr>
            <p:cNvPr id="63" name="rc63"/>
            <p:cNvSpPr/>
            <p:nvPr/>
          </p:nvSpPr>
          <p:spPr>
            <a:xfrm>
              <a:off x="1306764" y="4559248"/>
              <a:ext cx="106736" cy="867264"/>
            </a:xfrm>
            <a:prstGeom prst="rect">
              <a:avLst/>
            </a:prstGeom>
            <a:solidFill>
              <a:srgbClr val="2C7FB8">
                <a:alpha val="100000"/>
              </a:srgbClr>
            </a:solidFill>
          </p:spPr>
          <p:txBody>
            <a:bodyPr/>
            <a:lstStyle/>
            <a:p/>
          </p:txBody>
        </p:sp>
        <p:sp>
          <p:nvSpPr>
            <p:cNvPr id="64" name="rc64"/>
            <p:cNvSpPr/>
            <p:nvPr/>
          </p:nvSpPr>
          <p:spPr>
            <a:xfrm>
              <a:off x="1425360" y="4559248"/>
              <a:ext cx="106736" cy="867264"/>
            </a:xfrm>
            <a:prstGeom prst="rect">
              <a:avLst/>
            </a:prstGeom>
            <a:solidFill>
              <a:srgbClr val="2C7FB8">
                <a:alpha val="100000"/>
              </a:srgbClr>
            </a:solidFill>
          </p:spPr>
          <p:txBody>
            <a:bodyPr/>
            <a:lstStyle/>
            <a:p/>
          </p:txBody>
        </p:sp>
        <p:sp>
          <p:nvSpPr>
            <p:cNvPr id="65" name="rc65"/>
            <p:cNvSpPr/>
            <p:nvPr/>
          </p:nvSpPr>
          <p:spPr>
            <a:xfrm>
              <a:off x="1543956" y="4559248"/>
              <a:ext cx="106736" cy="867264"/>
            </a:xfrm>
            <a:prstGeom prst="rect">
              <a:avLst/>
            </a:prstGeom>
            <a:solidFill>
              <a:srgbClr val="2C7FB8">
                <a:alpha val="100000"/>
              </a:srgbClr>
            </a:solidFill>
          </p:spPr>
          <p:txBody>
            <a:bodyPr/>
            <a:lstStyle/>
            <a:p/>
          </p:txBody>
        </p:sp>
        <p:sp>
          <p:nvSpPr>
            <p:cNvPr id="66" name="rc66"/>
            <p:cNvSpPr/>
            <p:nvPr/>
          </p:nvSpPr>
          <p:spPr>
            <a:xfrm>
              <a:off x="1662552" y="4559248"/>
              <a:ext cx="106736" cy="867264"/>
            </a:xfrm>
            <a:prstGeom prst="rect">
              <a:avLst/>
            </a:prstGeom>
            <a:solidFill>
              <a:srgbClr val="2C7FB8">
                <a:alpha val="100000"/>
              </a:srgbClr>
            </a:solidFill>
          </p:spPr>
          <p:txBody>
            <a:bodyPr/>
            <a:lstStyle/>
            <a:p/>
          </p:txBody>
        </p:sp>
        <p:sp>
          <p:nvSpPr>
            <p:cNvPr id="67" name="rc67"/>
            <p:cNvSpPr/>
            <p:nvPr/>
          </p:nvSpPr>
          <p:spPr>
            <a:xfrm>
              <a:off x="1781149" y="4559248"/>
              <a:ext cx="106736" cy="867264"/>
            </a:xfrm>
            <a:prstGeom prst="rect">
              <a:avLst/>
            </a:prstGeom>
            <a:solidFill>
              <a:srgbClr val="2C7FB8">
                <a:alpha val="100000"/>
              </a:srgbClr>
            </a:solidFill>
          </p:spPr>
          <p:txBody>
            <a:bodyPr/>
            <a:lstStyle/>
            <a:p/>
          </p:txBody>
        </p:sp>
        <p:sp>
          <p:nvSpPr>
            <p:cNvPr id="68" name="rc68"/>
            <p:cNvSpPr/>
            <p:nvPr/>
          </p:nvSpPr>
          <p:spPr>
            <a:xfrm>
              <a:off x="1899745" y="4492535"/>
              <a:ext cx="106736" cy="933976"/>
            </a:xfrm>
            <a:prstGeom prst="rect">
              <a:avLst/>
            </a:prstGeom>
            <a:solidFill>
              <a:srgbClr val="2C7FB8">
                <a:alpha val="100000"/>
              </a:srgbClr>
            </a:solidFill>
          </p:spPr>
          <p:txBody>
            <a:bodyPr/>
            <a:lstStyle/>
            <a:p/>
          </p:txBody>
        </p:sp>
        <p:sp>
          <p:nvSpPr>
            <p:cNvPr id="69" name="rc69"/>
            <p:cNvSpPr/>
            <p:nvPr/>
          </p:nvSpPr>
          <p:spPr>
            <a:xfrm>
              <a:off x="2018341" y="4425822"/>
              <a:ext cx="106736" cy="1000689"/>
            </a:xfrm>
            <a:prstGeom prst="rect">
              <a:avLst/>
            </a:prstGeom>
            <a:solidFill>
              <a:srgbClr val="2C7FB8">
                <a:alpha val="100000"/>
              </a:srgbClr>
            </a:solidFill>
          </p:spPr>
          <p:txBody>
            <a:bodyPr/>
            <a:lstStyle/>
            <a:p/>
          </p:txBody>
        </p:sp>
        <p:sp>
          <p:nvSpPr>
            <p:cNvPr id="70" name="rc70"/>
            <p:cNvSpPr/>
            <p:nvPr/>
          </p:nvSpPr>
          <p:spPr>
            <a:xfrm>
              <a:off x="2136937" y="4359110"/>
              <a:ext cx="106736" cy="1067402"/>
            </a:xfrm>
            <a:prstGeom prst="rect">
              <a:avLst/>
            </a:prstGeom>
            <a:solidFill>
              <a:srgbClr val="2C7FB8">
                <a:alpha val="100000"/>
              </a:srgbClr>
            </a:solidFill>
          </p:spPr>
          <p:txBody>
            <a:bodyPr/>
            <a:lstStyle/>
            <a:p/>
          </p:txBody>
        </p:sp>
        <p:sp>
          <p:nvSpPr>
            <p:cNvPr id="71" name="rc71"/>
            <p:cNvSpPr/>
            <p:nvPr/>
          </p:nvSpPr>
          <p:spPr>
            <a:xfrm>
              <a:off x="2255533" y="4292397"/>
              <a:ext cx="106736" cy="1134114"/>
            </a:xfrm>
            <a:prstGeom prst="rect">
              <a:avLst/>
            </a:prstGeom>
            <a:solidFill>
              <a:srgbClr val="2C7FB8">
                <a:alpha val="100000"/>
              </a:srgbClr>
            </a:solidFill>
          </p:spPr>
          <p:txBody>
            <a:bodyPr/>
            <a:lstStyle/>
            <a:p/>
          </p:txBody>
        </p:sp>
        <p:sp>
          <p:nvSpPr>
            <p:cNvPr id="72" name="rc72"/>
            <p:cNvSpPr/>
            <p:nvPr/>
          </p:nvSpPr>
          <p:spPr>
            <a:xfrm>
              <a:off x="2374129" y="4292397"/>
              <a:ext cx="106736" cy="1134114"/>
            </a:xfrm>
            <a:prstGeom prst="rect">
              <a:avLst/>
            </a:prstGeom>
            <a:solidFill>
              <a:srgbClr val="2C7FB8">
                <a:alpha val="100000"/>
              </a:srgbClr>
            </a:solidFill>
          </p:spPr>
          <p:txBody>
            <a:bodyPr/>
            <a:lstStyle/>
            <a:p/>
          </p:txBody>
        </p:sp>
        <p:sp>
          <p:nvSpPr>
            <p:cNvPr id="73" name="rc73"/>
            <p:cNvSpPr/>
            <p:nvPr/>
          </p:nvSpPr>
          <p:spPr>
            <a:xfrm>
              <a:off x="2492725" y="4292397"/>
              <a:ext cx="106736" cy="1134114"/>
            </a:xfrm>
            <a:prstGeom prst="rect">
              <a:avLst/>
            </a:prstGeom>
            <a:solidFill>
              <a:srgbClr val="2C7FB8">
                <a:alpha val="100000"/>
              </a:srgbClr>
            </a:solidFill>
          </p:spPr>
          <p:txBody>
            <a:bodyPr/>
            <a:lstStyle/>
            <a:p/>
          </p:txBody>
        </p:sp>
        <p:sp>
          <p:nvSpPr>
            <p:cNvPr id="74" name="rc74"/>
            <p:cNvSpPr/>
            <p:nvPr/>
          </p:nvSpPr>
          <p:spPr>
            <a:xfrm>
              <a:off x="2611322" y="4292397"/>
              <a:ext cx="106736" cy="1134114"/>
            </a:xfrm>
            <a:prstGeom prst="rect">
              <a:avLst/>
            </a:prstGeom>
            <a:solidFill>
              <a:srgbClr val="2C7FB8">
                <a:alpha val="100000"/>
              </a:srgbClr>
            </a:solidFill>
          </p:spPr>
          <p:txBody>
            <a:bodyPr/>
            <a:lstStyle/>
            <a:p/>
          </p:txBody>
        </p:sp>
        <p:sp>
          <p:nvSpPr>
            <p:cNvPr id="75" name="rc75"/>
            <p:cNvSpPr/>
            <p:nvPr/>
          </p:nvSpPr>
          <p:spPr>
            <a:xfrm>
              <a:off x="2729918" y="4292397"/>
              <a:ext cx="106736" cy="1134114"/>
            </a:xfrm>
            <a:prstGeom prst="rect">
              <a:avLst/>
            </a:prstGeom>
            <a:solidFill>
              <a:srgbClr val="2C7FB8">
                <a:alpha val="100000"/>
              </a:srgbClr>
            </a:solidFill>
          </p:spPr>
          <p:txBody>
            <a:bodyPr/>
            <a:lstStyle/>
            <a:p/>
          </p:txBody>
        </p:sp>
        <p:sp>
          <p:nvSpPr>
            <p:cNvPr id="76" name="rc76"/>
            <p:cNvSpPr/>
            <p:nvPr/>
          </p:nvSpPr>
          <p:spPr>
            <a:xfrm>
              <a:off x="2848514" y="4292397"/>
              <a:ext cx="106736" cy="1134114"/>
            </a:xfrm>
            <a:prstGeom prst="rect">
              <a:avLst/>
            </a:prstGeom>
            <a:solidFill>
              <a:srgbClr val="2C7FB8">
                <a:alpha val="100000"/>
              </a:srgbClr>
            </a:solidFill>
          </p:spPr>
          <p:txBody>
            <a:bodyPr/>
            <a:lstStyle/>
            <a:p/>
          </p:txBody>
        </p:sp>
        <p:sp>
          <p:nvSpPr>
            <p:cNvPr id="77" name="rc77"/>
            <p:cNvSpPr/>
            <p:nvPr/>
          </p:nvSpPr>
          <p:spPr>
            <a:xfrm>
              <a:off x="2967110" y="4292397"/>
              <a:ext cx="106736" cy="1134114"/>
            </a:xfrm>
            <a:prstGeom prst="rect">
              <a:avLst/>
            </a:prstGeom>
            <a:solidFill>
              <a:srgbClr val="2C7FB8">
                <a:alpha val="100000"/>
              </a:srgbClr>
            </a:solidFill>
          </p:spPr>
          <p:txBody>
            <a:bodyPr/>
            <a:lstStyle/>
            <a:p/>
          </p:txBody>
        </p:sp>
        <p:sp>
          <p:nvSpPr>
            <p:cNvPr id="78" name="rc78"/>
            <p:cNvSpPr/>
            <p:nvPr/>
          </p:nvSpPr>
          <p:spPr>
            <a:xfrm>
              <a:off x="3085706" y="4292397"/>
              <a:ext cx="106736" cy="1134114"/>
            </a:xfrm>
            <a:prstGeom prst="rect">
              <a:avLst/>
            </a:prstGeom>
            <a:solidFill>
              <a:srgbClr val="2C7FB8">
                <a:alpha val="100000"/>
              </a:srgbClr>
            </a:solidFill>
          </p:spPr>
          <p:txBody>
            <a:bodyPr/>
            <a:lstStyle/>
            <a:p/>
          </p:txBody>
        </p:sp>
        <p:sp>
          <p:nvSpPr>
            <p:cNvPr id="79" name="pl79"/>
            <p:cNvSpPr/>
            <p:nvPr/>
          </p:nvSpPr>
          <p:spPr>
            <a:xfrm>
              <a:off x="714376"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80" name="pl80"/>
            <p:cNvSpPr/>
            <p:nvPr/>
          </p:nvSpPr>
          <p:spPr>
            <a:xfrm>
              <a:off x="885748" y="3819849"/>
              <a:ext cx="2253326" cy="1285329"/>
            </a:xfrm>
            <a:custGeom>
              <a:avLst/>
              <a:pathLst>
                <a:path w="2253326" h="1285329">
                  <a:moveTo>
                    <a:pt x="0" y="1266428"/>
                  </a:moveTo>
                  <a:lnTo>
                    <a:pt x="118596" y="1266428"/>
                  </a:lnTo>
                  <a:lnTo>
                    <a:pt x="237192" y="1247526"/>
                  </a:lnTo>
                  <a:lnTo>
                    <a:pt x="355788" y="1266428"/>
                  </a:lnTo>
                  <a:lnTo>
                    <a:pt x="474384" y="1285329"/>
                  </a:lnTo>
                  <a:lnTo>
                    <a:pt x="592980" y="1266428"/>
                  </a:lnTo>
                  <a:lnTo>
                    <a:pt x="711576" y="1266428"/>
                  </a:lnTo>
                  <a:lnTo>
                    <a:pt x="830173" y="1266428"/>
                  </a:lnTo>
                  <a:lnTo>
                    <a:pt x="948769" y="1285329"/>
                  </a:lnTo>
                  <a:lnTo>
                    <a:pt x="1067365" y="1001801"/>
                  </a:lnTo>
                  <a:lnTo>
                    <a:pt x="1185961" y="982899"/>
                  </a:lnTo>
                  <a:lnTo>
                    <a:pt x="1304557" y="812782"/>
                  </a:lnTo>
                  <a:lnTo>
                    <a:pt x="1423153" y="453645"/>
                  </a:lnTo>
                  <a:lnTo>
                    <a:pt x="1541750" y="0"/>
                  </a:lnTo>
                  <a:lnTo>
                    <a:pt x="1660346" y="132313"/>
                  </a:lnTo>
                  <a:lnTo>
                    <a:pt x="1778942" y="226822"/>
                  </a:lnTo>
                  <a:lnTo>
                    <a:pt x="1897538" y="37803"/>
                  </a:lnTo>
                  <a:lnTo>
                    <a:pt x="2016134" y="75607"/>
                  </a:lnTo>
                  <a:lnTo>
                    <a:pt x="2134730" y="56705"/>
                  </a:lnTo>
                  <a:lnTo>
                    <a:pt x="2253326" y="0"/>
                  </a:lnTo>
                </a:path>
              </a:pathLst>
            </a:custGeom>
            <a:ln w="27101" cap="flat">
              <a:solidFill>
                <a:srgbClr val="000000">
                  <a:alpha val="80000"/>
                </a:srgbClr>
              </a:solidFill>
              <a:prstDash val="solid"/>
              <a:round/>
            </a:ln>
          </p:spPr>
          <p:txBody>
            <a:bodyPr/>
            <a:lstStyle/>
            <a:p/>
          </p:txBody>
        </p:sp>
        <p:sp>
          <p:nvSpPr>
            <p:cNvPr id="81" name="tx81"/>
            <p:cNvSpPr/>
            <p:nvPr/>
          </p:nvSpPr>
          <p:spPr>
            <a:xfrm>
              <a:off x="885748"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N=17</a:t>
              </a:r>
            </a:p>
          </p:txBody>
        </p:sp>
        <p:sp>
          <p:nvSpPr>
            <p:cNvPr id="82" name="tx82"/>
            <p:cNvSpPr/>
            <p:nvPr/>
          </p:nvSpPr>
          <p:spPr>
            <a:xfrm rot="-5400000">
              <a:off x="2016708" y="446984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83" name="tx83"/>
            <p:cNvSpPr/>
            <p:nvPr/>
          </p:nvSpPr>
          <p:spPr>
            <a:xfrm rot="-5400000">
              <a:off x="2135304" y="440312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84" name="tx84"/>
            <p:cNvSpPr/>
            <p:nvPr/>
          </p:nvSpPr>
          <p:spPr>
            <a:xfrm rot="-5400000">
              <a:off x="2253900"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85" name="tx85"/>
            <p:cNvSpPr/>
            <p:nvPr/>
          </p:nvSpPr>
          <p:spPr>
            <a:xfrm rot="-5400000">
              <a:off x="2372496"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86" name="tx86"/>
            <p:cNvSpPr/>
            <p:nvPr/>
          </p:nvSpPr>
          <p:spPr>
            <a:xfrm rot="-5400000">
              <a:off x="2491093"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87" name="tx87"/>
            <p:cNvSpPr/>
            <p:nvPr/>
          </p:nvSpPr>
          <p:spPr>
            <a:xfrm rot="-5400000">
              <a:off x="2609689"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88" name="tx88"/>
            <p:cNvSpPr/>
            <p:nvPr/>
          </p:nvSpPr>
          <p:spPr>
            <a:xfrm rot="-5400000">
              <a:off x="2728285"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89" name="tx89"/>
            <p:cNvSpPr/>
            <p:nvPr/>
          </p:nvSpPr>
          <p:spPr>
            <a:xfrm rot="-5400000">
              <a:off x="2846881"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90" name="tx90"/>
            <p:cNvSpPr/>
            <p:nvPr/>
          </p:nvSpPr>
          <p:spPr>
            <a:xfrm rot="-5400000">
              <a:off x="2965477"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91" name="tx91"/>
            <p:cNvSpPr/>
            <p:nvPr/>
          </p:nvSpPr>
          <p:spPr>
            <a:xfrm rot="-5400000">
              <a:off x="3084073"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92" name="tx92"/>
            <p:cNvSpPr/>
            <p:nvPr/>
          </p:nvSpPr>
          <p:spPr>
            <a:xfrm>
              <a:off x="839662" y="453680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93" name="tx93"/>
            <p:cNvSpPr/>
            <p:nvPr/>
          </p:nvSpPr>
          <p:spPr>
            <a:xfrm>
              <a:off x="958258" y="453680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94" name="tx94"/>
            <p:cNvSpPr/>
            <p:nvPr/>
          </p:nvSpPr>
          <p:spPr>
            <a:xfrm>
              <a:off x="1076854" y="453680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95" name="tx95"/>
            <p:cNvSpPr/>
            <p:nvPr/>
          </p:nvSpPr>
          <p:spPr>
            <a:xfrm>
              <a:off x="1195450" y="447009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96" name="tx96"/>
            <p:cNvSpPr/>
            <p:nvPr/>
          </p:nvSpPr>
          <p:spPr>
            <a:xfrm>
              <a:off x="1314046" y="447009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97" name="tx97"/>
            <p:cNvSpPr/>
            <p:nvPr/>
          </p:nvSpPr>
          <p:spPr>
            <a:xfrm>
              <a:off x="1432643" y="447009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98" name="tx98"/>
            <p:cNvSpPr/>
            <p:nvPr/>
          </p:nvSpPr>
          <p:spPr>
            <a:xfrm>
              <a:off x="1551239" y="447009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99" name="tx99"/>
            <p:cNvSpPr/>
            <p:nvPr/>
          </p:nvSpPr>
          <p:spPr>
            <a:xfrm>
              <a:off x="1669835" y="447009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100" name="tx100"/>
            <p:cNvSpPr/>
            <p:nvPr/>
          </p:nvSpPr>
          <p:spPr>
            <a:xfrm>
              <a:off x="1788431" y="447009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101" name="tx101"/>
            <p:cNvSpPr/>
            <p:nvPr/>
          </p:nvSpPr>
          <p:spPr>
            <a:xfrm>
              <a:off x="1907027" y="44033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02" name="tx102"/>
            <p:cNvSpPr/>
            <p:nvPr/>
          </p:nvSpPr>
          <p:spPr>
            <a:xfrm>
              <a:off x="3117385" y="3703401"/>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3" name="rc103"/>
            <p:cNvSpPr/>
            <p:nvPr/>
          </p:nvSpPr>
          <p:spPr>
            <a:xfrm>
              <a:off x="714376" y="3342576"/>
              <a:ext cx="2596069" cy="2183170"/>
            </a:xfrm>
            <a:prstGeom prst="rect">
              <a:avLst/>
            </a:prstGeom>
            <a:noFill/>
            <a:ln w="13550" cap="rnd">
              <a:solidFill>
                <a:srgbClr val="999999">
                  <a:alpha val="100000"/>
                </a:srgbClr>
              </a:solidFill>
              <a:prstDash val="solid"/>
              <a:round/>
            </a:ln>
          </p:spPr>
          <p:txBody>
            <a:bodyPr/>
            <a:lstStyle/>
            <a:p/>
          </p:txBody>
        </p:sp>
        <p:sp>
          <p:nvSpPr>
            <p:cNvPr id="104" name="pl104"/>
            <p:cNvSpPr/>
            <p:nvPr/>
          </p:nvSpPr>
          <p:spPr>
            <a:xfrm>
              <a:off x="3380035"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5" name="pl105"/>
            <p:cNvSpPr/>
            <p:nvPr/>
          </p:nvSpPr>
          <p:spPr>
            <a:xfrm>
              <a:off x="3380035" y="2291773"/>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6" name="pl106"/>
            <p:cNvSpPr/>
            <p:nvPr/>
          </p:nvSpPr>
          <p:spPr>
            <a:xfrm>
              <a:off x="3380035" y="162464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7" name="pl107"/>
            <p:cNvSpPr/>
            <p:nvPr/>
          </p:nvSpPr>
          <p:spPr>
            <a:xfrm>
              <a:off x="3380035" y="957521"/>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8" name="pl108"/>
            <p:cNvSpPr/>
            <p:nvPr/>
          </p:nvSpPr>
          <p:spPr>
            <a:xfrm>
              <a:off x="355140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378859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02579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26298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50017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73736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97456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21175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44894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68613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8" name="rc118"/>
            <p:cNvSpPr/>
            <p:nvPr/>
          </p:nvSpPr>
          <p:spPr>
            <a:xfrm>
              <a:off x="5276980" y="2491911"/>
              <a:ext cx="106736" cy="466988"/>
            </a:xfrm>
            <a:prstGeom prst="rect">
              <a:avLst/>
            </a:prstGeom>
            <a:solidFill>
              <a:srgbClr val="2C7FB8">
                <a:alpha val="100000"/>
              </a:srgbClr>
            </a:solidFill>
          </p:spPr>
          <p:txBody>
            <a:bodyPr/>
            <a:lstStyle/>
            <a:p/>
          </p:txBody>
        </p:sp>
        <p:sp>
          <p:nvSpPr>
            <p:cNvPr id="119" name="rc119"/>
            <p:cNvSpPr/>
            <p:nvPr/>
          </p:nvSpPr>
          <p:spPr>
            <a:xfrm>
              <a:off x="5395577" y="2158348"/>
              <a:ext cx="106736" cy="800551"/>
            </a:xfrm>
            <a:prstGeom prst="rect">
              <a:avLst/>
            </a:prstGeom>
            <a:solidFill>
              <a:srgbClr val="2C7FB8">
                <a:alpha val="100000"/>
              </a:srgbClr>
            </a:solidFill>
          </p:spPr>
          <p:txBody>
            <a:bodyPr/>
            <a:lstStyle/>
            <a:p/>
          </p:txBody>
        </p:sp>
        <p:sp>
          <p:nvSpPr>
            <p:cNvPr id="120" name="rc120"/>
            <p:cNvSpPr/>
            <p:nvPr/>
          </p:nvSpPr>
          <p:spPr>
            <a:xfrm>
              <a:off x="5514173" y="2091635"/>
              <a:ext cx="106736" cy="867264"/>
            </a:xfrm>
            <a:prstGeom prst="rect">
              <a:avLst/>
            </a:prstGeom>
            <a:solidFill>
              <a:srgbClr val="2C7FB8">
                <a:alpha val="100000"/>
              </a:srgbClr>
            </a:solidFill>
          </p:spPr>
          <p:txBody>
            <a:bodyPr/>
            <a:lstStyle/>
            <a:p/>
          </p:txBody>
        </p:sp>
        <p:sp>
          <p:nvSpPr>
            <p:cNvPr id="121" name="rc121"/>
            <p:cNvSpPr/>
            <p:nvPr/>
          </p:nvSpPr>
          <p:spPr>
            <a:xfrm>
              <a:off x="5632769" y="2024923"/>
              <a:ext cx="106736" cy="933976"/>
            </a:xfrm>
            <a:prstGeom prst="rect">
              <a:avLst/>
            </a:prstGeom>
            <a:solidFill>
              <a:srgbClr val="2C7FB8">
                <a:alpha val="100000"/>
              </a:srgbClr>
            </a:solidFill>
          </p:spPr>
          <p:txBody>
            <a:bodyPr/>
            <a:lstStyle/>
            <a:p/>
          </p:txBody>
        </p:sp>
        <p:sp>
          <p:nvSpPr>
            <p:cNvPr id="122" name="rc122"/>
            <p:cNvSpPr/>
            <p:nvPr/>
          </p:nvSpPr>
          <p:spPr>
            <a:xfrm>
              <a:off x="5751365" y="2024923"/>
              <a:ext cx="106736" cy="933976"/>
            </a:xfrm>
            <a:prstGeom prst="rect">
              <a:avLst/>
            </a:prstGeom>
            <a:solidFill>
              <a:srgbClr val="2C7FB8">
                <a:alpha val="100000"/>
              </a:srgbClr>
            </a:solidFill>
          </p:spPr>
          <p:txBody>
            <a:bodyPr/>
            <a:lstStyle/>
            <a:p/>
          </p:txBody>
        </p:sp>
        <p:sp>
          <p:nvSpPr>
            <p:cNvPr id="123" name="pl123"/>
            <p:cNvSpPr/>
            <p:nvPr/>
          </p:nvSpPr>
          <p:spPr>
            <a:xfrm>
              <a:off x="3380035"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24" name="pl124"/>
            <p:cNvSpPr/>
            <p:nvPr/>
          </p:nvSpPr>
          <p:spPr>
            <a:xfrm>
              <a:off x="5330349" y="1673570"/>
              <a:ext cx="474384" cy="1115212"/>
            </a:xfrm>
            <a:custGeom>
              <a:avLst/>
              <a:pathLst>
                <a:path w="474384" h="1115212">
                  <a:moveTo>
                    <a:pt x="0" y="1115212"/>
                  </a:moveTo>
                  <a:lnTo>
                    <a:pt x="118596" y="831684"/>
                  </a:lnTo>
                  <a:lnTo>
                    <a:pt x="237192" y="359136"/>
                  </a:lnTo>
                  <a:lnTo>
                    <a:pt x="355788" y="18901"/>
                  </a:lnTo>
                  <a:lnTo>
                    <a:pt x="474384" y="0"/>
                  </a:lnTo>
                </a:path>
              </a:pathLst>
            </a:custGeom>
            <a:ln w="27101" cap="flat">
              <a:solidFill>
                <a:srgbClr val="000000">
                  <a:alpha val="80000"/>
                </a:srgbClr>
              </a:solidFill>
              <a:prstDash val="solid"/>
              <a:round/>
            </a:ln>
          </p:spPr>
          <p:txBody>
            <a:bodyPr/>
            <a:lstStyle/>
            <a:p/>
          </p:txBody>
        </p:sp>
        <p:sp>
          <p:nvSpPr>
            <p:cNvPr id="125" name="tx125"/>
            <p:cNvSpPr/>
            <p:nvPr/>
          </p:nvSpPr>
          <p:spPr>
            <a:xfrm>
              <a:off x="3551406"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N=17</a:t>
              </a:r>
            </a:p>
          </p:txBody>
        </p:sp>
        <p:sp>
          <p:nvSpPr>
            <p:cNvPr id="126" name="tx126"/>
            <p:cNvSpPr/>
            <p:nvPr/>
          </p:nvSpPr>
          <p:spPr>
            <a:xfrm>
              <a:off x="5307306" y="240275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127" name="tx127"/>
            <p:cNvSpPr/>
            <p:nvPr/>
          </p:nvSpPr>
          <p:spPr>
            <a:xfrm>
              <a:off x="5402859" y="206919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128" name="tx128"/>
            <p:cNvSpPr/>
            <p:nvPr/>
          </p:nvSpPr>
          <p:spPr>
            <a:xfrm>
              <a:off x="5521455" y="20024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129" name="tx129"/>
            <p:cNvSpPr/>
            <p:nvPr/>
          </p:nvSpPr>
          <p:spPr>
            <a:xfrm>
              <a:off x="5640051" y="193576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30" name="tx130"/>
            <p:cNvSpPr/>
            <p:nvPr/>
          </p:nvSpPr>
          <p:spPr>
            <a:xfrm>
              <a:off x="5758648" y="193576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31" name="tx131"/>
            <p:cNvSpPr/>
            <p:nvPr/>
          </p:nvSpPr>
          <p:spPr>
            <a:xfrm>
              <a:off x="5783044" y="1557121"/>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32" name="rc132"/>
            <p:cNvSpPr/>
            <p:nvPr/>
          </p:nvSpPr>
          <p:spPr>
            <a:xfrm>
              <a:off x="3380035" y="874964"/>
              <a:ext cx="2596069" cy="2183170"/>
            </a:xfrm>
            <a:prstGeom prst="rect">
              <a:avLst/>
            </a:prstGeom>
            <a:noFill/>
            <a:ln w="13550" cap="rnd">
              <a:solidFill>
                <a:srgbClr val="999999">
                  <a:alpha val="100000"/>
                </a:srgbClr>
              </a:solidFill>
              <a:prstDash val="solid"/>
              <a:round/>
            </a:ln>
          </p:spPr>
          <p:txBody>
            <a:bodyPr/>
            <a:lstStyle/>
            <a:p/>
          </p:txBody>
        </p:sp>
        <p:sp>
          <p:nvSpPr>
            <p:cNvPr id="133" name="pl133"/>
            <p:cNvSpPr/>
            <p:nvPr/>
          </p:nvSpPr>
          <p:spPr>
            <a:xfrm>
              <a:off x="3380035"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4" name="pl134"/>
            <p:cNvSpPr/>
            <p:nvPr/>
          </p:nvSpPr>
          <p:spPr>
            <a:xfrm>
              <a:off x="3380035" y="475938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5" name="pl135"/>
            <p:cNvSpPr/>
            <p:nvPr/>
          </p:nvSpPr>
          <p:spPr>
            <a:xfrm>
              <a:off x="3380035" y="409225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6" name="pl136"/>
            <p:cNvSpPr/>
            <p:nvPr/>
          </p:nvSpPr>
          <p:spPr>
            <a:xfrm>
              <a:off x="3380035" y="3425133"/>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7" name="pl137"/>
            <p:cNvSpPr/>
            <p:nvPr/>
          </p:nvSpPr>
          <p:spPr>
            <a:xfrm>
              <a:off x="355140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8859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2579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26298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0017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73736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97456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21175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44894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68613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7" name="rc147"/>
            <p:cNvSpPr/>
            <p:nvPr/>
          </p:nvSpPr>
          <p:spPr>
            <a:xfrm>
              <a:off x="3735230" y="5359799"/>
              <a:ext cx="106736" cy="66712"/>
            </a:xfrm>
            <a:prstGeom prst="rect">
              <a:avLst/>
            </a:prstGeom>
            <a:solidFill>
              <a:srgbClr val="2C7FB8">
                <a:alpha val="100000"/>
              </a:srgbClr>
            </a:solidFill>
          </p:spPr>
          <p:txBody>
            <a:bodyPr/>
            <a:lstStyle/>
            <a:p/>
          </p:txBody>
        </p:sp>
        <p:sp>
          <p:nvSpPr>
            <p:cNvPr id="148" name="rc148"/>
            <p:cNvSpPr/>
            <p:nvPr/>
          </p:nvSpPr>
          <p:spPr>
            <a:xfrm>
              <a:off x="3853827" y="5293087"/>
              <a:ext cx="106736" cy="133425"/>
            </a:xfrm>
            <a:prstGeom prst="rect">
              <a:avLst/>
            </a:prstGeom>
            <a:solidFill>
              <a:srgbClr val="2C7FB8">
                <a:alpha val="100000"/>
              </a:srgbClr>
            </a:solidFill>
          </p:spPr>
          <p:txBody>
            <a:bodyPr/>
            <a:lstStyle/>
            <a:p/>
          </p:txBody>
        </p:sp>
        <p:sp>
          <p:nvSpPr>
            <p:cNvPr id="149" name="rc149"/>
            <p:cNvSpPr/>
            <p:nvPr/>
          </p:nvSpPr>
          <p:spPr>
            <a:xfrm>
              <a:off x="3972423" y="5226374"/>
              <a:ext cx="106736" cy="200137"/>
            </a:xfrm>
            <a:prstGeom prst="rect">
              <a:avLst/>
            </a:prstGeom>
            <a:solidFill>
              <a:srgbClr val="2C7FB8">
                <a:alpha val="100000"/>
              </a:srgbClr>
            </a:solidFill>
          </p:spPr>
          <p:txBody>
            <a:bodyPr/>
            <a:lstStyle/>
            <a:p/>
          </p:txBody>
        </p:sp>
        <p:sp>
          <p:nvSpPr>
            <p:cNvPr id="150" name="rc150"/>
            <p:cNvSpPr/>
            <p:nvPr/>
          </p:nvSpPr>
          <p:spPr>
            <a:xfrm>
              <a:off x="4091019" y="5226374"/>
              <a:ext cx="106736" cy="200137"/>
            </a:xfrm>
            <a:prstGeom prst="rect">
              <a:avLst/>
            </a:prstGeom>
            <a:solidFill>
              <a:srgbClr val="2C7FB8">
                <a:alpha val="100000"/>
              </a:srgbClr>
            </a:solidFill>
          </p:spPr>
          <p:txBody>
            <a:bodyPr/>
            <a:lstStyle/>
            <a:p/>
          </p:txBody>
        </p:sp>
        <p:sp>
          <p:nvSpPr>
            <p:cNvPr id="151" name="rc151"/>
            <p:cNvSpPr/>
            <p:nvPr/>
          </p:nvSpPr>
          <p:spPr>
            <a:xfrm>
              <a:off x="4209615" y="5159661"/>
              <a:ext cx="106736" cy="266850"/>
            </a:xfrm>
            <a:prstGeom prst="rect">
              <a:avLst/>
            </a:prstGeom>
            <a:solidFill>
              <a:srgbClr val="2C7FB8">
                <a:alpha val="100000"/>
              </a:srgbClr>
            </a:solidFill>
          </p:spPr>
          <p:txBody>
            <a:bodyPr/>
            <a:lstStyle/>
            <a:p/>
          </p:txBody>
        </p:sp>
        <p:sp>
          <p:nvSpPr>
            <p:cNvPr id="152" name="rc152"/>
            <p:cNvSpPr/>
            <p:nvPr/>
          </p:nvSpPr>
          <p:spPr>
            <a:xfrm>
              <a:off x="4328211" y="5026236"/>
              <a:ext cx="106736" cy="400275"/>
            </a:xfrm>
            <a:prstGeom prst="rect">
              <a:avLst/>
            </a:prstGeom>
            <a:solidFill>
              <a:srgbClr val="2C7FB8">
                <a:alpha val="100000"/>
              </a:srgbClr>
            </a:solidFill>
          </p:spPr>
          <p:txBody>
            <a:bodyPr/>
            <a:lstStyle/>
            <a:p/>
          </p:txBody>
        </p:sp>
        <p:sp>
          <p:nvSpPr>
            <p:cNvPr id="153" name="rc153"/>
            <p:cNvSpPr/>
            <p:nvPr/>
          </p:nvSpPr>
          <p:spPr>
            <a:xfrm>
              <a:off x="4446807" y="4959523"/>
              <a:ext cx="106736" cy="466988"/>
            </a:xfrm>
            <a:prstGeom prst="rect">
              <a:avLst/>
            </a:prstGeom>
            <a:solidFill>
              <a:srgbClr val="2C7FB8">
                <a:alpha val="100000"/>
              </a:srgbClr>
            </a:solidFill>
          </p:spPr>
          <p:txBody>
            <a:bodyPr/>
            <a:lstStyle/>
            <a:p/>
          </p:txBody>
        </p:sp>
        <p:sp>
          <p:nvSpPr>
            <p:cNvPr id="154" name="rc154"/>
            <p:cNvSpPr/>
            <p:nvPr/>
          </p:nvSpPr>
          <p:spPr>
            <a:xfrm>
              <a:off x="4565404" y="4892811"/>
              <a:ext cx="106736" cy="533701"/>
            </a:xfrm>
            <a:prstGeom prst="rect">
              <a:avLst/>
            </a:prstGeom>
            <a:solidFill>
              <a:srgbClr val="2C7FB8">
                <a:alpha val="100000"/>
              </a:srgbClr>
            </a:solidFill>
          </p:spPr>
          <p:txBody>
            <a:bodyPr/>
            <a:lstStyle/>
            <a:p/>
          </p:txBody>
        </p:sp>
        <p:sp>
          <p:nvSpPr>
            <p:cNvPr id="155" name="rc155"/>
            <p:cNvSpPr/>
            <p:nvPr/>
          </p:nvSpPr>
          <p:spPr>
            <a:xfrm>
              <a:off x="4684000" y="4892811"/>
              <a:ext cx="106736" cy="533701"/>
            </a:xfrm>
            <a:prstGeom prst="rect">
              <a:avLst/>
            </a:prstGeom>
            <a:solidFill>
              <a:srgbClr val="2C7FB8">
                <a:alpha val="100000"/>
              </a:srgbClr>
            </a:solidFill>
          </p:spPr>
          <p:txBody>
            <a:bodyPr/>
            <a:lstStyle/>
            <a:p/>
          </p:txBody>
        </p:sp>
        <p:sp>
          <p:nvSpPr>
            <p:cNvPr id="156" name="rc156"/>
            <p:cNvSpPr/>
            <p:nvPr/>
          </p:nvSpPr>
          <p:spPr>
            <a:xfrm>
              <a:off x="4802596" y="4892811"/>
              <a:ext cx="106736" cy="533701"/>
            </a:xfrm>
            <a:prstGeom prst="rect">
              <a:avLst/>
            </a:prstGeom>
            <a:solidFill>
              <a:srgbClr val="2C7FB8">
                <a:alpha val="100000"/>
              </a:srgbClr>
            </a:solidFill>
          </p:spPr>
          <p:txBody>
            <a:bodyPr/>
            <a:lstStyle/>
            <a:p/>
          </p:txBody>
        </p:sp>
        <p:sp>
          <p:nvSpPr>
            <p:cNvPr id="157" name="rc157"/>
            <p:cNvSpPr/>
            <p:nvPr/>
          </p:nvSpPr>
          <p:spPr>
            <a:xfrm>
              <a:off x="4921192" y="4892811"/>
              <a:ext cx="106736" cy="533701"/>
            </a:xfrm>
            <a:prstGeom prst="rect">
              <a:avLst/>
            </a:prstGeom>
            <a:solidFill>
              <a:srgbClr val="2C7FB8">
                <a:alpha val="100000"/>
              </a:srgbClr>
            </a:solidFill>
          </p:spPr>
          <p:txBody>
            <a:bodyPr/>
            <a:lstStyle/>
            <a:p/>
          </p:txBody>
        </p:sp>
        <p:sp>
          <p:nvSpPr>
            <p:cNvPr id="158" name="rc158"/>
            <p:cNvSpPr/>
            <p:nvPr/>
          </p:nvSpPr>
          <p:spPr>
            <a:xfrm>
              <a:off x="5039788" y="4892811"/>
              <a:ext cx="106736" cy="533701"/>
            </a:xfrm>
            <a:prstGeom prst="rect">
              <a:avLst/>
            </a:prstGeom>
            <a:solidFill>
              <a:srgbClr val="2C7FB8">
                <a:alpha val="100000"/>
              </a:srgbClr>
            </a:solidFill>
          </p:spPr>
          <p:txBody>
            <a:bodyPr/>
            <a:lstStyle/>
            <a:p/>
          </p:txBody>
        </p:sp>
        <p:sp>
          <p:nvSpPr>
            <p:cNvPr id="159" name="rc159"/>
            <p:cNvSpPr/>
            <p:nvPr/>
          </p:nvSpPr>
          <p:spPr>
            <a:xfrm>
              <a:off x="5158384" y="4892811"/>
              <a:ext cx="106736" cy="533701"/>
            </a:xfrm>
            <a:prstGeom prst="rect">
              <a:avLst/>
            </a:prstGeom>
            <a:solidFill>
              <a:srgbClr val="2C7FB8">
                <a:alpha val="100000"/>
              </a:srgbClr>
            </a:solidFill>
          </p:spPr>
          <p:txBody>
            <a:bodyPr/>
            <a:lstStyle/>
            <a:p/>
          </p:txBody>
        </p:sp>
        <p:sp>
          <p:nvSpPr>
            <p:cNvPr id="160" name="rc160"/>
            <p:cNvSpPr/>
            <p:nvPr/>
          </p:nvSpPr>
          <p:spPr>
            <a:xfrm>
              <a:off x="5276980" y="4826098"/>
              <a:ext cx="106736" cy="600413"/>
            </a:xfrm>
            <a:prstGeom prst="rect">
              <a:avLst/>
            </a:prstGeom>
            <a:solidFill>
              <a:srgbClr val="2C7FB8">
                <a:alpha val="100000"/>
              </a:srgbClr>
            </a:solidFill>
          </p:spPr>
          <p:txBody>
            <a:bodyPr/>
            <a:lstStyle/>
            <a:p/>
          </p:txBody>
        </p:sp>
        <p:sp>
          <p:nvSpPr>
            <p:cNvPr id="161" name="rc161"/>
            <p:cNvSpPr/>
            <p:nvPr/>
          </p:nvSpPr>
          <p:spPr>
            <a:xfrm>
              <a:off x="5395577" y="4826098"/>
              <a:ext cx="106736" cy="600413"/>
            </a:xfrm>
            <a:prstGeom prst="rect">
              <a:avLst/>
            </a:prstGeom>
            <a:solidFill>
              <a:srgbClr val="2C7FB8">
                <a:alpha val="100000"/>
              </a:srgbClr>
            </a:solidFill>
          </p:spPr>
          <p:txBody>
            <a:bodyPr/>
            <a:lstStyle/>
            <a:p/>
          </p:txBody>
        </p:sp>
        <p:sp>
          <p:nvSpPr>
            <p:cNvPr id="162" name="rc162"/>
            <p:cNvSpPr/>
            <p:nvPr/>
          </p:nvSpPr>
          <p:spPr>
            <a:xfrm>
              <a:off x="5514173" y="4759386"/>
              <a:ext cx="106736" cy="667126"/>
            </a:xfrm>
            <a:prstGeom prst="rect">
              <a:avLst/>
            </a:prstGeom>
            <a:solidFill>
              <a:srgbClr val="2C7FB8">
                <a:alpha val="100000"/>
              </a:srgbClr>
            </a:solidFill>
          </p:spPr>
          <p:txBody>
            <a:bodyPr/>
            <a:lstStyle/>
            <a:p/>
          </p:txBody>
        </p:sp>
        <p:sp>
          <p:nvSpPr>
            <p:cNvPr id="163" name="rc163"/>
            <p:cNvSpPr/>
            <p:nvPr/>
          </p:nvSpPr>
          <p:spPr>
            <a:xfrm>
              <a:off x="5632769" y="4759386"/>
              <a:ext cx="106736" cy="667126"/>
            </a:xfrm>
            <a:prstGeom prst="rect">
              <a:avLst/>
            </a:prstGeom>
            <a:solidFill>
              <a:srgbClr val="2C7FB8">
                <a:alpha val="100000"/>
              </a:srgbClr>
            </a:solidFill>
          </p:spPr>
          <p:txBody>
            <a:bodyPr/>
            <a:lstStyle/>
            <a:p/>
          </p:txBody>
        </p:sp>
        <p:sp>
          <p:nvSpPr>
            <p:cNvPr id="164" name="rc164"/>
            <p:cNvSpPr/>
            <p:nvPr/>
          </p:nvSpPr>
          <p:spPr>
            <a:xfrm>
              <a:off x="5751365" y="4759386"/>
              <a:ext cx="106736" cy="667126"/>
            </a:xfrm>
            <a:prstGeom prst="rect">
              <a:avLst/>
            </a:prstGeom>
            <a:solidFill>
              <a:srgbClr val="2C7FB8">
                <a:alpha val="100000"/>
              </a:srgbClr>
            </a:solidFill>
          </p:spPr>
          <p:txBody>
            <a:bodyPr/>
            <a:lstStyle/>
            <a:p/>
          </p:txBody>
        </p:sp>
        <p:sp>
          <p:nvSpPr>
            <p:cNvPr id="165" name="pl165"/>
            <p:cNvSpPr/>
            <p:nvPr/>
          </p:nvSpPr>
          <p:spPr>
            <a:xfrm>
              <a:off x="3380035"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66" name="pl166"/>
            <p:cNvSpPr/>
            <p:nvPr/>
          </p:nvSpPr>
          <p:spPr>
            <a:xfrm>
              <a:off x="3551406" y="4481416"/>
              <a:ext cx="2253326" cy="945095"/>
            </a:xfrm>
            <a:custGeom>
              <a:avLst/>
              <a:pathLst>
                <a:path w="2253326" h="945095">
                  <a:moveTo>
                    <a:pt x="0" y="945095"/>
                  </a:moveTo>
                  <a:lnTo>
                    <a:pt x="118596" y="945095"/>
                  </a:lnTo>
                  <a:lnTo>
                    <a:pt x="237192" y="926193"/>
                  </a:lnTo>
                  <a:lnTo>
                    <a:pt x="355788" y="869487"/>
                  </a:lnTo>
                  <a:lnTo>
                    <a:pt x="474384" y="850585"/>
                  </a:lnTo>
                  <a:lnTo>
                    <a:pt x="592980" y="850585"/>
                  </a:lnTo>
                  <a:lnTo>
                    <a:pt x="711576" y="850585"/>
                  </a:lnTo>
                  <a:lnTo>
                    <a:pt x="830173" y="850585"/>
                  </a:lnTo>
                  <a:lnTo>
                    <a:pt x="948769" y="793880"/>
                  </a:lnTo>
                  <a:lnTo>
                    <a:pt x="1067365" y="718272"/>
                  </a:lnTo>
                  <a:lnTo>
                    <a:pt x="1185961" y="718272"/>
                  </a:lnTo>
                  <a:lnTo>
                    <a:pt x="1304557" y="699370"/>
                  </a:lnTo>
                  <a:lnTo>
                    <a:pt x="1423153" y="680468"/>
                  </a:lnTo>
                  <a:lnTo>
                    <a:pt x="1541750" y="661566"/>
                  </a:lnTo>
                  <a:lnTo>
                    <a:pt x="1660346" y="699370"/>
                  </a:lnTo>
                  <a:lnTo>
                    <a:pt x="1778942" y="718272"/>
                  </a:lnTo>
                  <a:lnTo>
                    <a:pt x="1897538" y="699370"/>
                  </a:lnTo>
                  <a:lnTo>
                    <a:pt x="2016134" y="585959"/>
                  </a:lnTo>
                  <a:lnTo>
                    <a:pt x="2134730" y="37803"/>
                  </a:lnTo>
                  <a:lnTo>
                    <a:pt x="2253326" y="0"/>
                  </a:lnTo>
                </a:path>
              </a:pathLst>
            </a:custGeom>
            <a:ln w="27101" cap="flat">
              <a:solidFill>
                <a:srgbClr val="000000">
                  <a:alpha val="80000"/>
                </a:srgbClr>
              </a:solidFill>
              <a:prstDash val="solid"/>
              <a:round/>
            </a:ln>
          </p:spPr>
          <p:txBody>
            <a:bodyPr/>
            <a:lstStyle/>
            <a:p/>
          </p:txBody>
        </p:sp>
        <p:sp>
          <p:nvSpPr>
            <p:cNvPr id="167" name="tx167"/>
            <p:cNvSpPr/>
            <p:nvPr/>
          </p:nvSpPr>
          <p:spPr>
            <a:xfrm>
              <a:off x="3551406"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N=17</a:t>
              </a:r>
            </a:p>
          </p:txBody>
        </p:sp>
        <p:sp>
          <p:nvSpPr>
            <p:cNvPr id="168" name="tx168"/>
            <p:cNvSpPr/>
            <p:nvPr/>
          </p:nvSpPr>
          <p:spPr>
            <a:xfrm>
              <a:off x="3765556" y="527064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69" name="tx169"/>
            <p:cNvSpPr/>
            <p:nvPr/>
          </p:nvSpPr>
          <p:spPr>
            <a:xfrm>
              <a:off x="3884152" y="520393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170" name="tx170"/>
            <p:cNvSpPr/>
            <p:nvPr/>
          </p:nvSpPr>
          <p:spPr>
            <a:xfrm>
              <a:off x="4002748" y="513722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71" name="tx171"/>
            <p:cNvSpPr/>
            <p:nvPr/>
          </p:nvSpPr>
          <p:spPr>
            <a:xfrm>
              <a:off x="4121344" y="513722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72" name="tx172"/>
            <p:cNvSpPr/>
            <p:nvPr/>
          </p:nvSpPr>
          <p:spPr>
            <a:xfrm>
              <a:off x="4239940" y="50705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73" name="tx173"/>
            <p:cNvSpPr/>
            <p:nvPr/>
          </p:nvSpPr>
          <p:spPr>
            <a:xfrm>
              <a:off x="4358537" y="493708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74" name="tx174"/>
            <p:cNvSpPr/>
            <p:nvPr/>
          </p:nvSpPr>
          <p:spPr>
            <a:xfrm>
              <a:off x="4477133" y="487036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175" name="tx175"/>
            <p:cNvSpPr/>
            <p:nvPr/>
          </p:nvSpPr>
          <p:spPr>
            <a:xfrm>
              <a:off x="4595729" y="480365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176" name="tx176"/>
            <p:cNvSpPr/>
            <p:nvPr/>
          </p:nvSpPr>
          <p:spPr>
            <a:xfrm>
              <a:off x="4714325" y="480365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177" name="tx177"/>
            <p:cNvSpPr/>
            <p:nvPr/>
          </p:nvSpPr>
          <p:spPr>
            <a:xfrm>
              <a:off x="4832921" y="480365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178" name="tx178"/>
            <p:cNvSpPr/>
            <p:nvPr/>
          </p:nvSpPr>
          <p:spPr>
            <a:xfrm>
              <a:off x="4951517" y="480365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179" name="tx179"/>
            <p:cNvSpPr/>
            <p:nvPr/>
          </p:nvSpPr>
          <p:spPr>
            <a:xfrm>
              <a:off x="5070114" y="480365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180" name="tx180"/>
            <p:cNvSpPr/>
            <p:nvPr/>
          </p:nvSpPr>
          <p:spPr>
            <a:xfrm>
              <a:off x="5188710" y="480365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181" name="tx181"/>
            <p:cNvSpPr/>
            <p:nvPr/>
          </p:nvSpPr>
          <p:spPr>
            <a:xfrm>
              <a:off x="5307306" y="473694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182" name="tx182"/>
            <p:cNvSpPr/>
            <p:nvPr/>
          </p:nvSpPr>
          <p:spPr>
            <a:xfrm>
              <a:off x="5425902" y="473694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183" name="tx183"/>
            <p:cNvSpPr/>
            <p:nvPr/>
          </p:nvSpPr>
          <p:spPr>
            <a:xfrm>
              <a:off x="5521455" y="467023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184" name="tx184"/>
            <p:cNvSpPr/>
            <p:nvPr/>
          </p:nvSpPr>
          <p:spPr>
            <a:xfrm>
              <a:off x="5640051" y="467023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185" name="tx185"/>
            <p:cNvSpPr/>
            <p:nvPr/>
          </p:nvSpPr>
          <p:spPr>
            <a:xfrm>
              <a:off x="5758648" y="467023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186" name="tx186"/>
            <p:cNvSpPr/>
            <p:nvPr/>
          </p:nvSpPr>
          <p:spPr>
            <a:xfrm>
              <a:off x="5783044" y="4364967"/>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187" name="rc187"/>
            <p:cNvSpPr/>
            <p:nvPr/>
          </p:nvSpPr>
          <p:spPr>
            <a:xfrm>
              <a:off x="3380035" y="3342576"/>
              <a:ext cx="2596069" cy="2183170"/>
            </a:xfrm>
            <a:prstGeom prst="rect">
              <a:avLst/>
            </a:prstGeom>
            <a:noFill/>
            <a:ln w="13550" cap="rnd">
              <a:solidFill>
                <a:srgbClr val="999999">
                  <a:alpha val="100000"/>
                </a:srgbClr>
              </a:solidFill>
              <a:prstDash val="solid"/>
              <a:round/>
            </a:ln>
          </p:spPr>
          <p:txBody>
            <a:bodyPr/>
            <a:lstStyle/>
            <a:p/>
          </p:txBody>
        </p:sp>
        <p:sp>
          <p:nvSpPr>
            <p:cNvPr id="188" name="pl188"/>
            <p:cNvSpPr/>
            <p:nvPr/>
          </p:nvSpPr>
          <p:spPr>
            <a:xfrm>
              <a:off x="6045694"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89" name="pl189"/>
            <p:cNvSpPr/>
            <p:nvPr/>
          </p:nvSpPr>
          <p:spPr>
            <a:xfrm>
              <a:off x="6045694" y="2291773"/>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0" name="pl190"/>
            <p:cNvSpPr/>
            <p:nvPr/>
          </p:nvSpPr>
          <p:spPr>
            <a:xfrm>
              <a:off x="6045694" y="162464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1" name="pl191"/>
            <p:cNvSpPr/>
            <p:nvPr/>
          </p:nvSpPr>
          <p:spPr>
            <a:xfrm>
              <a:off x="6045694" y="957521"/>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2" name="pl192"/>
            <p:cNvSpPr/>
            <p:nvPr/>
          </p:nvSpPr>
          <p:spPr>
            <a:xfrm>
              <a:off x="621706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645425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669145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92864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716583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740302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64021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87741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811460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35179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2" name="rc202"/>
            <p:cNvSpPr/>
            <p:nvPr/>
          </p:nvSpPr>
          <p:spPr>
            <a:xfrm>
              <a:off x="6756678" y="2825474"/>
              <a:ext cx="106736" cy="133425"/>
            </a:xfrm>
            <a:prstGeom prst="rect">
              <a:avLst/>
            </a:prstGeom>
            <a:solidFill>
              <a:srgbClr val="2C7FB8">
                <a:alpha val="100000"/>
              </a:srgbClr>
            </a:solidFill>
          </p:spPr>
          <p:txBody>
            <a:bodyPr/>
            <a:lstStyle/>
            <a:p/>
          </p:txBody>
        </p:sp>
        <p:sp>
          <p:nvSpPr>
            <p:cNvPr id="203" name="rc203"/>
            <p:cNvSpPr/>
            <p:nvPr/>
          </p:nvSpPr>
          <p:spPr>
            <a:xfrm>
              <a:off x="6875274" y="2825474"/>
              <a:ext cx="106736" cy="133425"/>
            </a:xfrm>
            <a:prstGeom prst="rect">
              <a:avLst/>
            </a:prstGeom>
            <a:solidFill>
              <a:srgbClr val="2C7FB8">
                <a:alpha val="100000"/>
              </a:srgbClr>
            </a:solidFill>
          </p:spPr>
          <p:txBody>
            <a:bodyPr/>
            <a:lstStyle/>
            <a:p/>
          </p:txBody>
        </p:sp>
        <p:sp>
          <p:nvSpPr>
            <p:cNvPr id="204" name="rc204"/>
            <p:cNvSpPr/>
            <p:nvPr/>
          </p:nvSpPr>
          <p:spPr>
            <a:xfrm>
              <a:off x="6993870" y="2625336"/>
              <a:ext cx="106736" cy="333563"/>
            </a:xfrm>
            <a:prstGeom prst="rect">
              <a:avLst/>
            </a:prstGeom>
            <a:solidFill>
              <a:srgbClr val="2C7FB8">
                <a:alpha val="100000"/>
              </a:srgbClr>
            </a:solidFill>
          </p:spPr>
          <p:txBody>
            <a:bodyPr/>
            <a:lstStyle/>
            <a:p/>
          </p:txBody>
        </p:sp>
        <p:sp>
          <p:nvSpPr>
            <p:cNvPr id="205" name="rc205"/>
            <p:cNvSpPr/>
            <p:nvPr/>
          </p:nvSpPr>
          <p:spPr>
            <a:xfrm>
              <a:off x="7112466" y="2491911"/>
              <a:ext cx="106736" cy="466988"/>
            </a:xfrm>
            <a:prstGeom prst="rect">
              <a:avLst/>
            </a:prstGeom>
            <a:solidFill>
              <a:srgbClr val="2C7FB8">
                <a:alpha val="100000"/>
              </a:srgbClr>
            </a:solidFill>
          </p:spPr>
          <p:txBody>
            <a:bodyPr/>
            <a:lstStyle/>
            <a:p/>
          </p:txBody>
        </p:sp>
        <p:sp>
          <p:nvSpPr>
            <p:cNvPr id="206" name="rc206"/>
            <p:cNvSpPr/>
            <p:nvPr/>
          </p:nvSpPr>
          <p:spPr>
            <a:xfrm>
              <a:off x="7231062" y="2358486"/>
              <a:ext cx="106736" cy="600413"/>
            </a:xfrm>
            <a:prstGeom prst="rect">
              <a:avLst/>
            </a:prstGeom>
            <a:solidFill>
              <a:srgbClr val="2C7FB8">
                <a:alpha val="100000"/>
              </a:srgbClr>
            </a:solidFill>
          </p:spPr>
          <p:txBody>
            <a:bodyPr/>
            <a:lstStyle/>
            <a:p/>
          </p:txBody>
        </p:sp>
        <p:sp>
          <p:nvSpPr>
            <p:cNvPr id="207" name="rc207"/>
            <p:cNvSpPr/>
            <p:nvPr/>
          </p:nvSpPr>
          <p:spPr>
            <a:xfrm>
              <a:off x="7349659" y="2358486"/>
              <a:ext cx="106736" cy="600413"/>
            </a:xfrm>
            <a:prstGeom prst="rect">
              <a:avLst/>
            </a:prstGeom>
            <a:solidFill>
              <a:srgbClr val="2C7FB8">
                <a:alpha val="100000"/>
              </a:srgbClr>
            </a:solidFill>
          </p:spPr>
          <p:txBody>
            <a:bodyPr/>
            <a:lstStyle/>
            <a:p/>
          </p:txBody>
        </p:sp>
        <p:sp>
          <p:nvSpPr>
            <p:cNvPr id="208" name="rc208"/>
            <p:cNvSpPr/>
            <p:nvPr/>
          </p:nvSpPr>
          <p:spPr>
            <a:xfrm>
              <a:off x="7468255" y="2291773"/>
              <a:ext cx="106736" cy="667126"/>
            </a:xfrm>
            <a:prstGeom prst="rect">
              <a:avLst/>
            </a:prstGeom>
            <a:solidFill>
              <a:srgbClr val="2C7FB8">
                <a:alpha val="100000"/>
              </a:srgbClr>
            </a:solidFill>
          </p:spPr>
          <p:txBody>
            <a:bodyPr/>
            <a:lstStyle/>
            <a:p/>
          </p:txBody>
        </p:sp>
        <p:sp>
          <p:nvSpPr>
            <p:cNvPr id="209" name="rc209"/>
            <p:cNvSpPr/>
            <p:nvPr/>
          </p:nvSpPr>
          <p:spPr>
            <a:xfrm>
              <a:off x="7586851" y="2225061"/>
              <a:ext cx="106736" cy="733838"/>
            </a:xfrm>
            <a:prstGeom prst="rect">
              <a:avLst/>
            </a:prstGeom>
            <a:solidFill>
              <a:srgbClr val="2C7FB8">
                <a:alpha val="100000"/>
              </a:srgbClr>
            </a:solidFill>
          </p:spPr>
          <p:txBody>
            <a:bodyPr/>
            <a:lstStyle/>
            <a:p/>
          </p:txBody>
        </p:sp>
        <p:sp>
          <p:nvSpPr>
            <p:cNvPr id="210" name="rc210"/>
            <p:cNvSpPr/>
            <p:nvPr/>
          </p:nvSpPr>
          <p:spPr>
            <a:xfrm>
              <a:off x="7705447" y="2158348"/>
              <a:ext cx="106736" cy="800551"/>
            </a:xfrm>
            <a:prstGeom prst="rect">
              <a:avLst/>
            </a:prstGeom>
            <a:solidFill>
              <a:srgbClr val="2C7FB8">
                <a:alpha val="100000"/>
              </a:srgbClr>
            </a:solidFill>
          </p:spPr>
          <p:txBody>
            <a:bodyPr/>
            <a:lstStyle/>
            <a:p/>
          </p:txBody>
        </p:sp>
        <p:sp>
          <p:nvSpPr>
            <p:cNvPr id="211" name="rc211"/>
            <p:cNvSpPr/>
            <p:nvPr/>
          </p:nvSpPr>
          <p:spPr>
            <a:xfrm>
              <a:off x="7824043" y="2158348"/>
              <a:ext cx="106736" cy="800551"/>
            </a:xfrm>
            <a:prstGeom prst="rect">
              <a:avLst/>
            </a:prstGeom>
            <a:solidFill>
              <a:srgbClr val="2C7FB8">
                <a:alpha val="100000"/>
              </a:srgbClr>
            </a:solidFill>
          </p:spPr>
          <p:txBody>
            <a:bodyPr/>
            <a:lstStyle/>
            <a:p/>
          </p:txBody>
        </p:sp>
        <p:sp>
          <p:nvSpPr>
            <p:cNvPr id="212" name="rc212"/>
            <p:cNvSpPr/>
            <p:nvPr/>
          </p:nvSpPr>
          <p:spPr>
            <a:xfrm>
              <a:off x="7942639" y="2158348"/>
              <a:ext cx="106736" cy="800551"/>
            </a:xfrm>
            <a:prstGeom prst="rect">
              <a:avLst/>
            </a:prstGeom>
            <a:solidFill>
              <a:srgbClr val="2C7FB8">
                <a:alpha val="100000"/>
              </a:srgbClr>
            </a:solidFill>
          </p:spPr>
          <p:txBody>
            <a:bodyPr/>
            <a:lstStyle/>
            <a:p/>
          </p:txBody>
        </p:sp>
        <p:sp>
          <p:nvSpPr>
            <p:cNvPr id="213" name="rc213"/>
            <p:cNvSpPr/>
            <p:nvPr/>
          </p:nvSpPr>
          <p:spPr>
            <a:xfrm>
              <a:off x="8061236" y="2158348"/>
              <a:ext cx="106736" cy="800551"/>
            </a:xfrm>
            <a:prstGeom prst="rect">
              <a:avLst/>
            </a:prstGeom>
            <a:solidFill>
              <a:srgbClr val="2C7FB8">
                <a:alpha val="100000"/>
              </a:srgbClr>
            </a:solidFill>
          </p:spPr>
          <p:txBody>
            <a:bodyPr/>
            <a:lstStyle/>
            <a:p/>
          </p:txBody>
        </p:sp>
        <p:sp>
          <p:nvSpPr>
            <p:cNvPr id="214" name="rc214"/>
            <p:cNvSpPr/>
            <p:nvPr/>
          </p:nvSpPr>
          <p:spPr>
            <a:xfrm>
              <a:off x="8179832" y="2091635"/>
              <a:ext cx="106736" cy="867264"/>
            </a:xfrm>
            <a:prstGeom prst="rect">
              <a:avLst/>
            </a:prstGeom>
            <a:solidFill>
              <a:srgbClr val="2C7FB8">
                <a:alpha val="100000"/>
              </a:srgbClr>
            </a:solidFill>
          </p:spPr>
          <p:txBody>
            <a:bodyPr/>
            <a:lstStyle/>
            <a:p/>
          </p:txBody>
        </p:sp>
        <p:sp>
          <p:nvSpPr>
            <p:cNvPr id="215" name="rc215"/>
            <p:cNvSpPr/>
            <p:nvPr/>
          </p:nvSpPr>
          <p:spPr>
            <a:xfrm>
              <a:off x="8298428" y="2091635"/>
              <a:ext cx="106736" cy="867264"/>
            </a:xfrm>
            <a:prstGeom prst="rect">
              <a:avLst/>
            </a:prstGeom>
            <a:solidFill>
              <a:srgbClr val="2C7FB8">
                <a:alpha val="100000"/>
              </a:srgbClr>
            </a:solidFill>
          </p:spPr>
          <p:txBody>
            <a:bodyPr/>
            <a:lstStyle/>
            <a:p/>
          </p:txBody>
        </p:sp>
        <p:sp>
          <p:nvSpPr>
            <p:cNvPr id="216" name="rc216"/>
            <p:cNvSpPr/>
            <p:nvPr/>
          </p:nvSpPr>
          <p:spPr>
            <a:xfrm>
              <a:off x="8417024" y="2024923"/>
              <a:ext cx="106736" cy="933976"/>
            </a:xfrm>
            <a:prstGeom prst="rect">
              <a:avLst/>
            </a:prstGeom>
            <a:solidFill>
              <a:srgbClr val="2C7FB8">
                <a:alpha val="100000"/>
              </a:srgbClr>
            </a:solidFill>
          </p:spPr>
          <p:txBody>
            <a:bodyPr/>
            <a:lstStyle/>
            <a:p/>
          </p:txBody>
        </p:sp>
        <p:sp>
          <p:nvSpPr>
            <p:cNvPr id="217" name="pl217"/>
            <p:cNvSpPr/>
            <p:nvPr/>
          </p:nvSpPr>
          <p:spPr>
            <a:xfrm>
              <a:off x="6045694"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18" name="pl218"/>
            <p:cNvSpPr/>
            <p:nvPr/>
          </p:nvSpPr>
          <p:spPr>
            <a:xfrm>
              <a:off x="6454258" y="1976000"/>
              <a:ext cx="2016134" cy="982899"/>
            </a:xfrm>
            <a:custGeom>
              <a:avLst/>
              <a:pathLst>
                <a:path w="2016134" h="982899">
                  <a:moveTo>
                    <a:pt x="0" y="982899"/>
                  </a:moveTo>
                  <a:lnTo>
                    <a:pt x="118596" y="982899"/>
                  </a:lnTo>
                  <a:lnTo>
                    <a:pt x="237192" y="982899"/>
                  </a:lnTo>
                  <a:lnTo>
                    <a:pt x="355788" y="945095"/>
                  </a:lnTo>
                  <a:lnTo>
                    <a:pt x="474384" y="945095"/>
                  </a:lnTo>
                  <a:lnTo>
                    <a:pt x="592980" y="926193"/>
                  </a:lnTo>
                  <a:lnTo>
                    <a:pt x="711576" y="793880"/>
                  </a:lnTo>
                  <a:lnTo>
                    <a:pt x="830173" y="718272"/>
                  </a:lnTo>
                  <a:lnTo>
                    <a:pt x="948769" y="699370"/>
                  </a:lnTo>
                  <a:lnTo>
                    <a:pt x="1067365" y="699370"/>
                  </a:lnTo>
                  <a:lnTo>
                    <a:pt x="1185961" y="661566"/>
                  </a:lnTo>
                  <a:lnTo>
                    <a:pt x="1304557" y="642664"/>
                  </a:lnTo>
                  <a:lnTo>
                    <a:pt x="1423153" y="642664"/>
                  </a:lnTo>
                  <a:lnTo>
                    <a:pt x="1541750" y="699370"/>
                  </a:lnTo>
                  <a:lnTo>
                    <a:pt x="1660346" y="680468"/>
                  </a:lnTo>
                  <a:lnTo>
                    <a:pt x="1778942" y="378038"/>
                  </a:lnTo>
                  <a:lnTo>
                    <a:pt x="1897538" y="0"/>
                  </a:lnTo>
                  <a:lnTo>
                    <a:pt x="2016134" y="0"/>
                  </a:lnTo>
                </a:path>
              </a:pathLst>
            </a:custGeom>
            <a:ln w="27101" cap="flat">
              <a:solidFill>
                <a:srgbClr val="000000">
                  <a:alpha val="80000"/>
                </a:srgbClr>
              </a:solidFill>
              <a:prstDash val="solid"/>
              <a:round/>
            </a:ln>
          </p:spPr>
          <p:txBody>
            <a:bodyPr/>
            <a:lstStyle/>
            <a:p/>
          </p:txBody>
        </p:sp>
        <p:sp>
          <p:nvSpPr>
            <p:cNvPr id="219" name="tx219"/>
            <p:cNvSpPr/>
            <p:nvPr/>
          </p:nvSpPr>
          <p:spPr>
            <a:xfrm>
              <a:off x="6217065"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N=17</a:t>
              </a:r>
            </a:p>
          </p:txBody>
        </p:sp>
        <p:sp>
          <p:nvSpPr>
            <p:cNvPr id="220" name="tx220"/>
            <p:cNvSpPr/>
            <p:nvPr/>
          </p:nvSpPr>
          <p:spPr>
            <a:xfrm>
              <a:off x="6787003" y="273632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221" name="tx221"/>
            <p:cNvSpPr/>
            <p:nvPr/>
          </p:nvSpPr>
          <p:spPr>
            <a:xfrm>
              <a:off x="6905599" y="273632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222" name="tx222"/>
            <p:cNvSpPr/>
            <p:nvPr/>
          </p:nvSpPr>
          <p:spPr>
            <a:xfrm>
              <a:off x="7024196" y="253618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23" name="tx223"/>
            <p:cNvSpPr/>
            <p:nvPr/>
          </p:nvSpPr>
          <p:spPr>
            <a:xfrm>
              <a:off x="7142792" y="240275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224" name="tx224"/>
            <p:cNvSpPr/>
            <p:nvPr/>
          </p:nvSpPr>
          <p:spPr>
            <a:xfrm>
              <a:off x="7261388" y="226933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225" name="tx225"/>
            <p:cNvSpPr/>
            <p:nvPr/>
          </p:nvSpPr>
          <p:spPr>
            <a:xfrm>
              <a:off x="7379984" y="226933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226" name="tx226"/>
            <p:cNvSpPr/>
            <p:nvPr/>
          </p:nvSpPr>
          <p:spPr>
            <a:xfrm>
              <a:off x="7475537" y="220261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27" name="tx227"/>
            <p:cNvSpPr/>
            <p:nvPr/>
          </p:nvSpPr>
          <p:spPr>
            <a:xfrm>
              <a:off x="7597197" y="2135907"/>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228" name="tx228"/>
            <p:cNvSpPr/>
            <p:nvPr/>
          </p:nvSpPr>
          <p:spPr>
            <a:xfrm>
              <a:off x="7712730" y="206919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229" name="tx229"/>
            <p:cNvSpPr/>
            <p:nvPr/>
          </p:nvSpPr>
          <p:spPr>
            <a:xfrm>
              <a:off x="7831326" y="206919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230" name="tx230"/>
            <p:cNvSpPr/>
            <p:nvPr/>
          </p:nvSpPr>
          <p:spPr>
            <a:xfrm>
              <a:off x="7949922" y="206919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231" name="tx231"/>
            <p:cNvSpPr/>
            <p:nvPr/>
          </p:nvSpPr>
          <p:spPr>
            <a:xfrm>
              <a:off x="8068518" y="206919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232" name="tx232"/>
            <p:cNvSpPr/>
            <p:nvPr/>
          </p:nvSpPr>
          <p:spPr>
            <a:xfrm>
              <a:off x="8187114" y="20024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33" name="tx233"/>
            <p:cNvSpPr/>
            <p:nvPr/>
          </p:nvSpPr>
          <p:spPr>
            <a:xfrm>
              <a:off x="8305710" y="20024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34" name="tx234"/>
            <p:cNvSpPr/>
            <p:nvPr/>
          </p:nvSpPr>
          <p:spPr>
            <a:xfrm>
              <a:off x="8424306" y="193576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235" name="tx235"/>
            <p:cNvSpPr/>
            <p:nvPr/>
          </p:nvSpPr>
          <p:spPr>
            <a:xfrm>
              <a:off x="8448703" y="1859551"/>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236" name="rc236"/>
            <p:cNvSpPr/>
            <p:nvPr/>
          </p:nvSpPr>
          <p:spPr>
            <a:xfrm>
              <a:off x="6045694" y="874964"/>
              <a:ext cx="2596069" cy="2183170"/>
            </a:xfrm>
            <a:prstGeom prst="rect">
              <a:avLst/>
            </a:prstGeom>
            <a:noFill/>
            <a:ln w="13550" cap="rnd">
              <a:solidFill>
                <a:srgbClr val="999999">
                  <a:alpha val="100000"/>
                </a:srgbClr>
              </a:solidFill>
              <a:prstDash val="solid"/>
              <a:round/>
            </a:ln>
          </p:spPr>
          <p:txBody>
            <a:bodyPr/>
            <a:lstStyle/>
            <a:p/>
          </p:txBody>
        </p:sp>
        <p:sp>
          <p:nvSpPr>
            <p:cNvPr id="237" name="pl237"/>
            <p:cNvSpPr/>
            <p:nvPr/>
          </p:nvSpPr>
          <p:spPr>
            <a:xfrm>
              <a:off x="6045694"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38" name="pl238"/>
            <p:cNvSpPr/>
            <p:nvPr/>
          </p:nvSpPr>
          <p:spPr>
            <a:xfrm>
              <a:off x="6045694" y="475938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39" name="pl239"/>
            <p:cNvSpPr/>
            <p:nvPr/>
          </p:nvSpPr>
          <p:spPr>
            <a:xfrm>
              <a:off x="6045694" y="409225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0" name="pl240"/>
            <p:cNvSpPr/>
            <p:nvPr/>
          </p:nvSpPr>
          <p:spPr>
            <a:xfrm>
              <a:off x="6045694" y="3425133"/>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1" name="pl241"/>
            <p:cNvSpPr/>
            <p:nvPr/>
          </p:nvSpPr>
          <p:spPr>
            <a:xfrm>
              <a:off x="621706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645425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669145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692864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716583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740302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764021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787741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811460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835179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1" name="rc251"/>
            <p:cNvSpPr/>
            <p:nvPr/>
          </p:nvSpPr>
          <p:spPr>
            <a:xfrm>
              <a:off x="6163697" y="4759386"/>
              <a:ext cx="106736" cy="667126"/>
            </a:xfrm>
            <a:prstGeom prst="rect">
              <a:avLst/>
            </a:prstGeom>
            <a:solidFill>
              <a:srgbClr val="2C7FB8">
                <a:alpha val="100000"/>
              </a:srgbClr>
            </a:solidFill>
          </p:spPr>
          <p:txBody>
            <a:bodyPr/>
            <a:lstStyle/>
            <a:p/>
          </p:txBody>
        </p:sp>
        <p:sp>
          <p:nvSpPr>
            <p:cNvPr id="252" name="rc252"/>
            <p:cNvSpPr/>
            <p:nvPr/>
          </p:nvSpPr>
          <p:spPr>
            <a:xfrm>
              <a:off x="6282293" y="4692673"/>
              <a:ext cx="106736" cy="733838"/>
            </a:xfrm>
            <a:prstGeom prst="rect">
              <a:avLst/>
            </a:prstGeom>
            <a:solidFill>
              <a:srgbClr val="2C7FB8">
                <a:alpha val="100000"/>
              </a:srgbClr>
            </a:solidFill>
          </p:spPr>
          <p:txBody>
            <a:bodyPr/>
            <a:lstStyle/>
            <a:p/>
          </p:txBody>
        </p:sp>
        <p:sp>
          <p:nvSpPr>
            <p:cNvPr id="253" name="rc253"/>
            <p:cNvSpPr/>
            <p:nvPr/>
          </p:nvSpPr>
          <p:spPr>
            <a:xfrm>
              <a:off x="6400889" y="4625960"/>
              <a:ext cx="106736" cy="800551"/>
            </a:xfrm>
            <a:prstGeom prst="rect">
              <a:avLst/>
            </a:prstGeom>
            <a:solidFill>
              <a:srgbClr val="2C7FB8">
                <a:alpha val="100000"/>
              </a:srgbClr>
            </a:solidFill>
          </p:spPr>
          <p:txBody>
            <a:bodyPr/>
            <a:lstStyle/>
            <a:p/>
          </p:txBody>
        </p:sp>
        <p:sp>
          <p:nvSpPr>
            <p:cNvPr id="254" name="rc254"/>
            <p:cNvSpPr/>
            <p:nvPr/>
          </p:nvSpPr>
          <p:spPr>
            <a:xfrm>
              <a:off x="6519485" y="4559248"/>
              <a:ext cx="106736" cy="867264"/>
            </a:xfrm>
            <a:prstGeom prst="rect">
              <a:avLst/>
            </a:prstGeom>
            <a:solidFill>
              <a:srgbClr val="2C7FB8">
                <a:alpha val="100000"/>
              </a:srgbClr>
            </a:solidFill>
          </p:spPr>
          <p:txBody>
            <a:bodyPr/>
            <a:lstStyle/>
            <a:p/>
          </p:txBody>
        </p:sp>
        <p:sp>
          <p:nvSpPr>
            <p:cNvPr id="255" name="rc255"/>
            <p:cNvSpPr/>
            <p:nvPr/>
          </p:nvSpPr>
          <p:spPr>
            <a:xfrm>
              <a:off x="6638082" y="4559248"/>
              <a:ext cx="106736" cy="867264"/>
            </a:xfrm>
            <a:prstGeom prst="rect">
              <a:avLst/>
            </a:prstGeom>
            <a:solidFill>
              <a:srgbClr val="2C7FB8">
                <a:alpha val="100000"/>
              </a:srgbClr>
            </a:solidFill>
          </p:spPr>
          <p:txBody>
            <a:bodyPr/>
            <a:lstStyle/>
            <a:p/>
          </p:txBody>
        </p:sp>
        <p:sp>
          <p:nvSpPr>
            <p:cNvPr id="256" name="rc256"/>
            <p:cNvSpPr/>
            <p:nvPr/>
          </p:nvSpPr>
          <p:spPr>
            <a:xfrm>
              <a:off x="6756678" y="4559248"/>
              <a:ext cx="106736" cy="867264"/>
            </a:xfrm>
            <a:prstGeom prst="rect">
              <a:avLst/>
            </a:prstGeom>
            <a:solidFill>
              <a:srgbClr val="2C7FB8">
                <a:alpha val="100000"/>
              </a:srgbClr>
            </a:solidFill>
          </p:spPr>
          <p:txBody>
            <a:bodyPr/>
            <a:lstStyle/>
            <a:p/>
          </p:txBody>
        </p:sp>
        <p:sp>
          <p:nvSpPr>
            <p:cNvPr id="257" name="rc257"/>
            <p:cNvSpPr/>
            <p:nvPr/>
          </p:nvSpPr>
          <p:spPr>
            <a:xfrm>
              <a:off x="6875274" y="4559248"/>
              <a:ext cx="106736" cy="867264"/>
            </a:xfrm>
            <a:prstGeom prst="rect">
              <a:avLst/>
            </a:prstGeom>
            <a:solidFill>
              <a:srgbClr val="2C7FB8">
                <a:alpha val="100000"/>
              </a:srgbClr>
            </a:solidFill>
          </p:spPr>
          <p:txBody>
            <a:bodyPr/>
            <a:lstStyle/>
            <a:p/>
          </p:txBody>
        </p:sp>
        <p:sp>
          <p:nvSpPr>
            <p:cNvPr id="258" name="rc258"/>
            <p:cNvSpPr/>
            <p:nvPr/>
          </p:nvSpPr>
          <p:spPr>
            <a:xfrm>
              <a:off x="6993870" y="4559248"/>
              <a:ext cx="106736" cy="867264"/>
            </a:xfrm>
            <a:prstGeom prst="rect">
              <a:avLst/>
            </a:prstGeom>
            <a:solidFill>
              <a:srgbClr val="2C7FB8">
                <a:alpha val="100000"/>
              </a:srgbClr>
            </a:solidFill>
          </p:spPr>
          <p:txBody>
            <a:bodyPr/>
            <a:lstStyle/>
            <a:p/>
          </p:txBody>
        </p:sp>
        <p:sp>
          <p:nvSpPr>
            <p:cNvPr id="259" name="rc259"/>
            <p:cNvSpPr/>
            <p:nvPr/>
          </p:nvSpPr>
          <p:spPr>
            <a:xfrm>
              <a:off x="7112466" y="4559248"/>
              <a:ext cx="106736" cy="867264"/>
            </a:xfrm>
            <a:prstGeom prst="rect">
              <a:avLst/>
            </a:prstGeom>
            <a:solidFill>
              <a:srgbClr val="2C7FB8">
                <a:alpha val="100000"/>
              </a:srgbClr>
            </a:solidFill>
          </p:spPr>
          <p:txBody>
            <a:bodyPr/>
            <a:lstStyle/>
            <a:p/>
          </p:txBody>
        </p:sp>
        <p:sp>
          <p:nvSpPr>
            <p:cNvPr id="260" name="rc260"/>
            <p:cNvSpPr/>
            <p:nvPr/>
          </p:nvSpPr>
          <p:spPr>
            <a:xfrm>
              <a:off x="7231062" y="4492535"/>
              <a:ext cx="106736" cy="933976"/>
            </a:xfrm>
            <a:prstGeom prst="rect">
              <a:avLst/>
            </a:prstGeom>
            <a:solidFill>
              <a:srgbClr val="2C7FB8">
                <a:alpha val="100000"/>
              </a:srgbClr>
            </a:solidFill>
          </p:spPr>
          <p:txBody>
            <a:bodyPr/>
            <a:lstStyle/>
            <a:p/>
          </p:txBody>
        </p:sp>
        <p:sp>
          <p:nvSpPr>
            <p:cNvPr id="261" name="rc261"/>
            <p:cNvSpPr/>
            <p:nvPr/>
          </p:nvSpPr>
          <p:spPr>
            <a:xfrm>
              <a:off x="7349659" y="4425822"/>
              <a:ext cx="106736" cy="1000689"/>
            </a:xfrm>
            <a:prstGeom prst="rect">
              <a:avLst/>
            </a:prstGeom>
            <a:solidFill>
              <a:srgbClr val="2C7FB8">
                <a:alpha val="100000"/>
              </a:srgbClr>
            </a:solidFill>
          </p:spPr>
          <p:txBody>
            <a:bodyPr/>
            <a:lstStyle/>
            <a:p/>
          </p:txBody>
        </p:sp>
        <p:sp>
          <p:nvSpPr>
            <p:cNvPr id="262" name="rc262"/>
            <p:cNvSpPr/>
            <p:nvPr/>
          </p:nvSpPr>
          <p:spPr>
            <a:xfrm>
              <a:off x="7468255" y="4425822"/>
              <a:ext cx="106736" cy="1000689"/>
            </a:xfrm>
            <a:prstGeom prst="rect">
              <a:avLst/>
            </a:prstGeom>
            <a:solidFill>
              <a:srgbClr val="2C7FB8">
                <a:alpha val="100000"/>
              </a:srgbClr>
            </a:solidFill>
          </p:spPr>
          <p:txBody>
            <a:bodyPr/>
            <a:lstStyle/>
            <a:p/>
          </p:txBody>
        </p:sp>
        <p:sp>
          <p:nvSpPr>
            <p:cNvPr id="263" name="rc263"/>
            <p:cNvSpPr/>
            <p:nvPr/>
          </p:nvSpPr>
          <p:spPr>
            <a:xfrm>
              <a:off x="7586851" y="4292397"/>
              <a:ext cx="106736" cy="1134114"/>
            </a:xfrm>
            <a:prstGeom prst="rect">
              <a:avLst/>
            </a:prstGeom>
            <a:solidFill>
              <a:srgbClr val="2C7FB8">
                <a:alpha val="100000"/>
              </a:srgbClr>
            </a:solidFill>
          </p:spPr>
          <p:txBody>
            <a:bodyPr/>
            <a:lstStyle/>
            <a:p/>
          </p:txBody>
        </p:sp>
        <p:sp>
          <p:nvSpPr>
            <p:cNvPr id="264" name="rc264"/>
            <p:cNvSpPr/>
            <p:nvPr/>
          </p:nvSpPr>
          <p:spPr>
            <a:xfrm>
              <a:off x="7705447" y="4292397"/>
              <a:ext cx="106736" cy="1134114"/>
            </a:xfrm>
            <a:prstGeom prst="rect">
              <a:avLst/>
            </a:prstGeom>
            <a:solidFill>
              <a:srgbClr val="2C7FB8">
                <a:alpha val="100000"/>
              </a:srgbClr>
            </a:solidFill>
          </p:spPr>
          <p:txBody>
            <a:bodyPr/>
            <a:lstStyle/>
            <a:p/>
          </p:txBody>
        </p:sp>
        <p:sp>
          <p:nvSpPr>
            <p:cNvPr id="265" name="rc265"/>
            <p:cNvSpPr/>
            <p:nvPr/>
          </p:nvSpPr>
          <p:spPr>
            <a:xfrm>
              <a:off x="7824043" y="4292397"/>
              <a:ext cx="106736" cy="1134114"/>
            </a:xfrm>
            <a:prstGeom prst="rect">
              <a:avLst/>
            </a:prstGeom>
            <a:solidFill>
              <a:srgbClr val="2C7FB8">
                <a:alpha val="100000"/>
              </a:srgbClr>
            </a:solidFill>
          </p:spPr>
          <p:txBody>
            <a:bodyPr/>
            <a:lstStyle/>
            <a:p/>
          </p:txBody>
        </p:sp>
        <p:sp>
          <p:nvSpPr>
            <p:cNvPr id="266" name="rc266"/>
            <p:cNvSpPr/>
            <p:nvPr/>
          </p:nvSpPr>
          <p:spPr>
            <a:xfrm>
              <a:off x="7942639" y="4292397"/>
              <a:ext cx="106736" cy="1134114"/>
            </a:xfrm>
            <a:prstGeom prst="rect">
              <a:avLst/>
            </a:prstGeom>
            <a:solidFill>
              <a:srgbClr val="2C7FB8">
                <a:alpha val="100000"/>
              </a:srgbClr>
            </a:solidFill>
          </p:spPr>
          <p:txBody>
            <a:bodyPr/>
            <a:lstStyle/>
            <a:p/>
          </p:txBody>
        </p:sp>
        <p:sp>
          <p:nvSpPr>
            <p:cNvPr id="267" name="rc267"/>
            <p:cNvSpPr/>
            <p:nvPr/>
          </p:nvSpPr>
          <p:spPr>
            <a:xfrm>
              <a:off x="8061236" y="4292397"/>
              <a:ext cx="106736" cy="1134114"/>
            </a:xfrm>
            <a:prstGeom prst="rect">
              <a:avLst/>
            </a:prstGeom>
            <a:solidFill>
              <a:srgbClr val="2C7FB8">
                <a:alpha val="100000"/>
              </a:srgbClr>
            </a:solidFill>
          </p:spPr>
          <p:txBody>
            <a:bodyPr/>
            <a:lstStyle/>
            <a:p/>
          </p:txBody>
        </p:sp>
        <p:sp>
          <p:nvSpPr>
            <p:cNvPr id="268" name="rc268"/>
            <p:cNvSpPr/>
            <p:nvPr/>
          </p:nvSpPr>
          <p:spPr>
            <a:xfrm>
              <a:off x="8179832" y="4292397"/>
              <a:ext cx="106736" cy="1134114"/>
            </a:xfrm>
            <a:prstGeom prst="rect">
              <a:avLst/>
            </a:prstGeom>
            <a:solidFill>
              <a:srgbClr val="2C7FB8">
                <a:alpha val="100000"/>
              </a:srgbClr>
            </a:solidFill>
          </p:spPr>
          <p:txBody>
            <a:bodyPr/>
            <a:lstStyle/>
            <a:p/>
          </p:txBody>
        </p:sp>
        <p:sp>
          <p:nvSpPr>
            <p:cNvPr id="269" name="rc269"/>
            <p:cNvSpPr/>
            <p:nvPr/>
          </p:nvSpPr>
          <p:spPr>
            <a:xfrm>
              <a:off x="8298428" y="4292397"/>
              <a:ext cx="106736" cy="1134114"/>
            </a:xfrm>
            <a:prstGeom prst="rect">
              <a:avLst/>
            </a:prstGeom>
            <a:solidFill>
              <a:srgbClr val="2C7FB8">
                <a:alpha val="100000"/>
              </a:srgbClr>
            </a:solidFill>
          </p:spPr>
          <p:txBody>
            <a:bodyPr/>
            <a:lstStyle/>
            <a:p/>
          </p:txBody>
        </p:sp>
        <p:sp>
          <p:nvSpPr>
            <p:cNvPr id="270" name="rc270"/>
            <p:cNvSpPr/>
            <p:nvPr/>
          </p:nvSpPr>
          <p:spPr>
            <a:xfrm>
              <a:off x="8417024" y="4292397"/>
              <a:ext cx="106736" cy="1134114"/>
            </a:xfrm>
            <a:prstGeom prst="rect">
              <a:avLst/>
            </a:prstGeom>
            <a:solidFill>
              <a:srgbClr val="2C7FB8">
                <a:alpha val="100000"/>
              </a:srgbClr>
            </a:solidFill>
          </p:spPr>
          <p:txBody>
            <a:bodyPr/>
            <a:lstStyle/>
            <a:p/>
          </p:txBody>
        </p:sp>
        <p:sp>
          <p:nvSpPr>
            <p:cNvPr id="271" name="pl271"/>
            <p:cNvSpPr/>
            <p:nvPr/>
          </p:nvSpPr>
          <p:spPr>
            <a:xfrm>
              <a:off x="6045694"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72" name="pl272"/>
            <p:cNvSpPr/>
            <p:nvPr/>
          </p:nvSpPr>
          <p:spPr>
            <a:xfrm>
              <a:off x="6217065" y="3952163"/>
              <a:ext cx="2253326" cy="718272"/>
            </a:xfrm>
            <a:custGeom>
              <a:avLst/>
              <a:pathLst>
                <a:path w="2253326" h="718272">
                  <a:moveTo>
                    <a:pt x="0" y="718272"/>
                  </a:moveTo>
                  <a:lnTo>
                    <a:pt x="118596" y="415842"/>
                  </a:lnTo>
                  <a:lnTo>
                    <a:pt x="237192" y="245724"/>
                  </a:lnTo>
                  <a:lnTo>
                    <a:pt x="355788" y="264626"/>
                  </a:lnTo>
                  <a:lnTo>
                    <a:pt x="474384" y="207921"/>
                  </a:lnTo>
                  <a:lnTo>
                    <a:pt x="592980" y="189019"/>
                  </a:lnTo>
                  <a:lnTo>
                    <a:pt x="711576" y="207921"/>
                  </a:lnTo>
                  <a:lnTo>
                    <a:pt x="830173" y="226822"/>
                  </a:lnTo>
                  <a:lnTo>
                    <a:pt x="948769" y="661566"/>
                  </a:lnTo>
                  <a:lnTo>
                    <a:pt x="1067365" y="604861"/>
                  </a:lnTo>
                  <a:lnTo>
                    <a:pt x="1185961" y="396940"/>
                  </a:lnTo>
                  <a:lnTo>
                    <a:pt x="1304557" y="245724"/>
                  </a:lnTo>
                  <a:lnTo>
                    <a:pt x="1423153" y="151215"/>
                  </a:lnTo>
                  <a:lnTo>
                    <a:pt x="1541750" y="75607"/>
                  </a:lnTo>
                  <a:lnTo>
                    <a:pt x="1660346" y="207921"/>
                  </a:lnTo>
                  <a:lnTo>
                    <a:pt x="1778942" y="302430"/>
                  </a:lnTo>
                  <a:lnTo>
                    <a:pt x="1897538" y="170117"/>
                  </a:lnTo>
                  <a:lnTo>
                    <a:pt x="2016134" y="132313"/>
                  </a:lnTo>
                  <a:lnTo>
                    <a:pt x="2134730" y="18901"/>
                  </a:lnTo>
                  <a:lnTo>
                    <a:pt x="2253326" y="0"/>
                  </a:lnTo>
                </a:path>
              </a:pathLst>
            </a:custGeom>
            <a:ln w="27101" cap="flat">
              <a:solidFill>
                <a:srgbClr val="000000">
                  <a:alpha val="80000"/>
                </a:srgbClr>
              </a:solidFill>
              <a:prstDash val="solid"/>
              <a:round/>
            </a:ln>
          </p:spPr>
          <p:txBody>
            <a:bodyPr/>
            <a:lstStyle/>
            <a:p/>
          </p:txBody>
        </p:sp>
        <p:sp>
          <p:nvSpPr>
            <p:cNvPr id="273" name="tx273"/>
            <p:cNvSpPr/>
            <p:nvPr/>
          </p:nvSpPr>
          <p:spPr>
            <a:xfrm>
              <a:off x="6217065"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N=17</a:t>
              </a:r>
            </a:p>
          </p:txBody>
        </p:sp>
        <p:sp>
          <p:nvSpPr>
            <p:cNvPr id="274" name="tx274"/>
            <p:cNvSpPr/>
            <p:nvPr/>
          </p:nvSpPr>
          <p:spPr>
            <a:xfrm rot="-5400000">
              <a:off x="7348026" y="446984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75" name="tx275"/>
            <p:cNvSpPr/>
            <p:nvPr/>
          </p:nvSpPr>
          <p:spPr>
            <a:xfrm rot="-5400000">
              <a:off x="7466622" y="446984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76" name="tx276"/>
            <p:cNvSpPr/>
            <p:nvPr/>
          </p:nvSpPr>
          <p:spPr>
            <a:xfrm rot="-5400000">
              <a:off x="7585218"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77" name="tx277"/>
            <p:cNvSpPr/>
            <p:nvPr/>
          </p:nvSpPr>
          <p:spPr>
            <a:xfrm rot="-5400000">
              <a:off x="7703814"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78" name="tx278"/>
            <p:cNvSpPr/>
            <p:nvPr/>
          </p:nvSpPr>
          <p:spPr>
            <a:xfrm rot="-5400000">
              <a:off x="7822410"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79" name="tx279"/>
            <p:cNvSpPr/>
            <p:nvPr/>
          </p:nvSpPr>
          <p:spPr>
            <a:xfrm rot="-5400000">
              <a:off x="7941006"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80" name="tx280"/>
            <p:cNvSpPr/>
            <p:nvPr/>
          </p:nvSpPr>
          <p:spPr>
            <a:xfrm rot="-5400000">
              <a:off x="8059603"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81" name="tx281"/>
            <p:cNvSpPr/>
            <p:nvPr/>
          </p:nvSpPr>
          <p:spPr>
            <a:xfrm rot="-5400000">
              <a:off x="8178199"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82" name="tx282"/>
            <p:cNvSpPr/>
            <p:nvPr/>
          </p:nvSpPr>
          <p:spPr>
            <a:xfrm rot="-5400000">
              <a:off x="8296795"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83" name="tx283"/>
            <p:cNvSpPr/>
            <p:nvPr/>
          </p:nvSpPr>
          <p:spPr>
            <a:xfrm rot="-5400000">
              <a:off x="8415391"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84" name="tx284"/>
            <p:cNvSpPr/>
            <p:nvPr/>
          </p:nvSpPr>
          <p:spPr>
            <a:xfrm>
              <a:off x="6170980" y="467023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85" name="tx285"/>
            <p:cNvSpPr/>
            <p:nvPr/>
          </p:nvSpPr>
          <p:spPr>
            <a:xfrm>
              <a:off x="6292639" y="4603519"/>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286" name="tx286"/>
            <p:cNvSpPr/>
            <p:nvPr/>
          </p:nvSpPr>
          <p:spPr>
            <a:xfrm>
              <a:off x="6408172" y="453680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287" name="tx287"/>
            <p:cNvSpPr/>
            <p:nvPr/>
          </p:nvSpPr>
          <p:spPr>
            <a:xfrm>
              <a:off x="6526768" y="447009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88" name="tx288"/>
            <p:cNvSpPr/>
            <p:nvPr/>
          </p:nvSpPr>
          <p:spPr>
            <a:xfrm>
              <a:off x="6645364" y="447009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89" name="tx289"/>
            <p:cNvSpPr/>
            <p:nvPr/>
          </p:nvSpPr>
          <p:spPr>
            <a:xfrm>
              <a:off x="6763960" y="447009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90" name="tx290"/>
            <p:cNvSpPr/>
            <p:nvPr/>
          </p:nvSpPr>
          <p:spPr>
            <a:xfrm>
              <a:off x="6882556" y="447009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91" name="tx291"/>
            <p:cNvSpPr/>
            <p:nvPr/>
          </p:nvSpPr>
          <p:spPr>
            <a:xfrm>
              <a:off x="7001153" y="447009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92" name="tx292"/>
            <p:cNvSpPr/>
            <p:nvPr/>
          </p:nvSpPr>
          <p:spPr>
            <a:xfrm>
              <a:off x="7119749" y="447009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93" name="tx293"/>
            <p:cNvSpPr/>
            <p:nvPr/>
          </p:nvSpPr>
          <p:spPr>
            <a:xfrm>
              <a:off x="7238345" y="44033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294" name="tx294"/>
            <p:cNvSpPr/>
            <p:nvPr/>
          </p:nvSpPr>
          <p:spPr>
            <a:xfrm>
              <a:off x="8448703" y="3835714"/>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95" name="rc295"/>
            <p:cNvSpPr/>
            <p:nvPr/>
          </p:nvSpPr>
          <p:spPr>
            <a:xfrm>
              <a:off x="6045694" y="3342576"/>
              <a:ext cx="2596069" cy="2183170"/>
            </a:xfrm>
            <a:prstGeom prst="rect">
              <a:avLst/>
            </a:prstGeom>
            <a:noFill/>
            <a:ln w="13550" cap="rnd">
              <a:solidFill>
                <a:srgbClr val="999999">
                  <a:alpha val="100000"/>
                </a:srgbClr>
              </a:solidFill>
              <a:prstDash val="solid"/>
              <a:round/>
            </a:ln>
          </p:spPr>
          <p:txBody>
            <a:bodyPr/>
            <a:lstStyle/>
            <a:p/>
          </p:txBody>
        </p:sp>
        <p:sp>
          <p:nvSpPr>
            <p:cNvPr id="296" name="rc296"/>
            <p:cNvSpPr/>
            <p:nvPr/>
          </p:nvSpPr>
          <p:spPr>
            <a:xfrm>
              <a:off x="714376"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97" name="tx297"/>
            <p:cNvSpPr/>
            <p:nvPr/>
          </p:nvSpPr>
          <p:spPr>
            <a:xfrm>
              <a:off x="1863410" y="319514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RCV1</a:t>
              </a:r>
            </a:p>
          </p:txBody>
        </p:sp>
        <p:sp>
          <p:nvSpPr>
            <p:cNvPr id="298" name="rc298"/>
            <p:cNvSpPr/>
            <p:nvPr/>
          </p:nvSpPr>
          <p:spPr>
            <a:xfrm>
              <a:off x="3380035"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99" name="tx299"/>
            <p:cNvSpPr/>
            <p:nvPr/>
          </p:nvSpPr>
          <p:spPr>
            <a:xfrm>
              <a:off x="4486732" y="3195145"/>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300" name="rc300"/>
            <p:cNvSpPr/>
            <p:nvPr/>
          </p:nvSpPr>
          <p:spPr>
            <a:xfrm>
              <a:off x="6045694"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1" name="tx301"/>
            <p:cNvSpPr/>
            <p:nvPr/>
          </p:nvSpPr>
          <p:spPr>
            <a:xfrm>
              <a:off x="7188509" y="319514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302" name="rc302"/>
            <p:cNvSpPr/>
            <p:nvPr/>
          </p:nvSpPr>
          <p:spPr>
            <a:xfrm>
              <a:off x="714376"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3" name="tx303"/>
            <p:cNvSpPr/>
            <p:nvPr/>
          </p:nvSpPr>
          <p:spPr>
            <a:xfrm>
              <a:off x="1891253" y="72753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304" name="rc304"/>
            <p:cNvSpPr/>
            <p:nvPr/>
          </p:nvSpPr>
          <p:spPr>
            <a:xfrm>
              <a:off x="3380035"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5" name="tx305"/>
            <p:cNvSpPr/>
            <p:nvPr/>
          </p:nvSpPr>
          <p:spPr>
            <a:xfrm>
              <a:off x="4547676" y="72753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306" name="rc306"/>
            <p:cNvSpPr/>
            <p:nvPr/>
          </p:nvSpPr>
          <p:spPr>
            <a:xfrm>
              <a:off x="6045694"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7" name="tx307"/>
            <p:cNvSpPr/>
            <p:nvPr/>
          </p:nvSpPr>
          <p:spPr>
            <a:xfrm>
              <a:off x="7188555"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308" name="pl308"/>
            <p:cNvSpPr/>
            <p:nvPr/>
          </p:nvSpPr>
          <p:spPr>
            <a:xfrm>
              <a:off x="714376"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09" name="pl309"/>
            <p:cNvSpPr/>
            <p:nvPr/>
          </p:nvSpPr>
          <p:spPr>
            <a:xfrm>
              <a:off x="88574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0" name="pl310"/>
            <p:cNvSpPr/>
            <p:nvPr/>
          </p:nvSpPr>
          <p:spPr>
            <a:xfrm>
              <a:off x="112294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1" name="pl311"/>
            <p:cNvSpPr/>
            <p:nvPr/>
          </p:nvSpPr>
          <p:spPr>
            <a:xfrm>
              <a:off x="136013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2" name="pl312"/>
            <p:cNvSpPr/>
            <p:nvPr/>
          </p:nvSpPr>
          <p:spPr>
            <a:xfrm>
              <a:off x="159732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3" name="pl313"/>
            <p:cNvSpPr/>
            <p:nvPr/>
          </p:nvSpPr>
          <p:spPr>
            <a:xfrm>
              <a:off x="18345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4" name="pl314"/>
            <p:cNvSpPr/>
            <p:nvPr/>
          </p:nvSpPr>
          <p:spPr>
            <a:xfrm>
              <a:off x="207170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5" name="pl315"/>
            <p:cNvSpPr/>
            <p:nvPr/>
          </p:nvSpPr>
          <p:spPr>
            <a:xfrm>
              <a:off x="230890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6" name="pl316"/>
            <p:cNvSpPr/>
            <p:nvPr/>
          </p:nvSpPr>
          <p:spPr>
            <a:xfrm>
              <a:off x="254609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7" name="pl317"/>
            <p:cNvSpPr/>
            <p:nvPr/>
          </p:nvSpPr>
          <p:spPr>
            <a:xfrm>
              <a:off x="278328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8" name="pl318"/>
            <p:cNvSpPr/>
            <p:nvPr/>
          </p:nvSpPr>
          <p:spPr>
            <a:xfrm>
              <a:off x="302047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9" name="tx319"/>
            <p:cNvSpPr/>
            <p:nvPr/>
          </p:nvSpPr>
          <p:spPr>
            <a:xfrm rot="-5400000">
              <a:off x="7586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20" name="tx320"/>
            <p:cNvSpPr/>
            <p:nvPr/>
          </p:nvSpPr>
          <p:spPr>
            <a:xfrm rot="-5400000">
              <a:off x="9958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21" name="tx321"/>
            <p:cNvSpPr/>
            <p:nvPr/>
          </p:nvSpPr>
          <p:spPr>
            <a:xfrm rot="-5400000">
              <a:off x="123303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22" name="tx322"/>
            <p:cNvSpPr/>
            <p:nvPr/>
          </p:nvSpPr>
          <p:spPr>
            <a:xfrm rot="-5400000">
              <a:off x="147022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23" name="tx323"/>
            <p:cNvSpPr/>
            <p:nvPr/>
          </p:nvSpPr>
          <p:spPr>
            <a:xfrm rot="-5400000">
              <a:off x="17074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24" name="tx324"/>
            <p:cNvSpPr/>
            <p:nvPr/>
          </p:nvSpPr>
          <p:spPr>
            <a:xfrm rot="-5400000">
              <a:off x="194460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25" name="tx325"/>
            <p:cNvSpPr/>
            <p:nvPr/>
          </p:nvSpPr>
          <p:spPr>
            <a:xfrm rot="-5400000">
              <a:off x="218180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26" name="tx326"/>
            <p:cNvSpPr/>
            <p:nvPr/>
          </p:nvSpPr>
          <p:spPr>
            <a:xfrm rot="-5400000">
              <a:off x="241899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27" name="tx327"/>
            <p:cNvSpPr/>
            <p:nvPr/>
          </p:nvSpPr>
          <p:spPr>
            <a:xfrm rot="-5400000">
              <a:off x="26561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28" name="tx328"/>
            <p:cNvSpPr/>
            <p:nvPr/>
          </p:nvSpPr>
          <p:spPr>
            <a:xfrm rot="-5400000">
              <a:off x="28933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29" name="pl329"/>
            <p:cNvSpPr/>
            <p:nvPr/>
          </p:nvSpPr>
          <p:spPr>
            <a:xfrm>
              <a:off x="3380035"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30" name="pl330"/>
            <p:cNvSpPr/>
            <p:nvPr/>
          </p:nvSpPr>
          <p:spPr>
            <a:xfrm>
              <a:off x="355140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1" name="pl331"/>
            <p:cNvSpPr/>
            <p:nvPr/>
          </p:nvSpPr>
          <p:spPr>
            <a:xfrm>
              <a:off x="378859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2" name="pl332"/>
            <p:cNvSpPr/>
            <p:nvPr/>
          </p:nvSpPr>
          <p:spPr>
            <a:xfrm>
              <a:off x="402579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3" name="pl333"/>
            <p:cNvSpPr/>
            <p:nvPr/>
          </p:nvSpPr>
          <p:spPr>
            <a:xfrm>
              <a:off x="426298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4" name="pl334"/>
            <p:cNvSpPr/>
            <p:nvPr/>
          </p:nvSpPr>
          <p:spPr>
            <a:xfrm>
              <a:off x="450017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5" name="pl335"/>
            <p:cNvSpPr/>
            <p:nvPr/>
          </p:nvSpPr>
          <p:spPr>
            <a:xfrm>
              <a:off x="473736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6" name="pl336"/>
            <p:cNvSpPr/>
            <p:nvPr/>
          </p:nvSpPr>
          <p:spPr>
            <a:xfrm>
              <a:off x="497456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7" name="pl337"/>
            <p:cNvSpPr/>
            <p:nvPr/>
          </p:nvSpPr>
          <p:spPr>
            <a:xfrm>
              <a:off x="521175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8" name="pl338"/>
            <p:cNvSpPr/>
            <p:nvPr/>
          </p:nvSpPr>
          <p:spPr>
            <a:xfrm>
              <a:off x="544894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9" name="pl339"/>
            <p:cNvSpPr/>
            <p:nvPr/>
          </p:nvSpPr>
          <p:spPr>
            <a:xfrm>
              <a:off x="568613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0" name="tx340"/>
            <p:cNvSpPr/>
            <p:nvPr/>
          </p:nvSpPr>
          <p:spPr>
            <a:xfrm rot="-5400000">
              <a:off x="342430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41" name="tx341"/>
            <p:cNvSpPr/>
            <p:nvPr/>
          </p:nvSpPr>
          <p:spPr>
            <a:xfrm rot="-5400000">
              <a:off x="36614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42" name="tx342"/>
            <p:cNvSpPr/>
            <p:nvPr/>
          </p:nvSpPr>
          <p:spPr>
            <a:xfrm rot="-5400000">
              <a:off x="38986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43" name="tx343"/>
            <p:cNvSpPr/>
            <p:nvPr/>
          </p:nvSpPr>
          <p:spPr>
            <a:xfrm rot="-5400000">
              <a:off x="413588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44" name="tx344"/>
            <p:cNvSpPr/>
            <p:nvPr/>
          </p:nvSpPr>
          <p:spPr>
            <a:xfrm rot="-5400000">
              <a:off x="437307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45" name="tx345"/>
            <p:cNvSpPr/>
            <p:nvPr/>
          </p:nvSpPr>
          <p:spPr>
            <a:xfrm rot="-5400000">
              <a:off x="461026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46" name="tx346"/>
            <p:cNvSpPr/>
            <p:nvPr/>
          </p:nvSpPr>
          <p:spPr>
            <a:xfrm rot="-5400000">
              <a:off x="484745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47" name="tx347"/>
            <p:cNvSpPr/>
            <p:nvPr/>
          </p:nvSpPr>
          <p:spPr>
            <a:xfrm rot="-5400000">
              <a:off x="508465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48" name="tx348"/>
            <p:cNvSpPr/>
            <p:nvPr/>
          </p:nvSpPr>
          <p:spPr>
            <a:xfrm rot="-5400000">
              <a:off x="532184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49" name="tx349"/>
            <p:cNvSpPr/>
            <p:nvPr/>
          </p:nvSpPr>
          <p:spPr>
            <a:xfrm rot="-5400000">
              <a:off x="55590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50" name="pl350"/>
            <p:cNvSpPr/>
            <p:nvPr/>
          </p:nvSpPr>
          <p:spPr>
            <a:xfrm>
              <a:off x="6045694"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51" name="pl351"/>
            <p:cNvSpPr/>
            <p:nvPr/>
          </p:nvSpPr>
          <p:spPr>
            <a:xfrm>
              <a:off x="621706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2" name="pl352"/>
            <p:cNvSpPr/>
            <p:nvPr/>
          </p:nvSpPr>
          <p:spPr>
            <a:xfrm>
              <a:off x="645425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3" name="pl353"/>
            <p:cNvSpPr/>
            <p:nvPr/>
          </p:nvSpPr>
          <p:spPr>
            <a:xfrm>
              <a:off x="669145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4" name="pl354"/>
            <p:cNvSpPr/>
            <p:nvPr/>
          </p:nvSpPr>
          <p:spPr>
            <a:xfrm>
              <a:off x="692864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5" name="pl355"/>
            <p:cNvSpPr/>
            <p:nvPr/>
          </p:nvSpPr>
          <p:spPr>
            <a:xfrm>
              <a:off x="716583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6" name="pl356"/>
            <p:cNvSpPr/>
            <p:nvPr/>
          </p:nvSpPr>
          <p:spPr>
            <a:xfrm>
              <a:off x="740302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7" name="pl357"/>
            <p:cNvSpPr/>
            <p:nvPr/>
          </p:nvSpPr>
          <p:spPr>
            <a:xfrm>
              <a:off x="764021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8" name="pl358"/>
            <p:cNvSpPr/>
            <p:nvPr/>
          </p:nvSpPr>
          <p:spPr>
            <a:xfrm>
              <a:off x="787741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9" name="pl359"/>
            <p:cNvSpPr/>
            <p:nvPr/>
          </p:nvSpPr>
          <p:spPr>
            <a:xfrm>
              <a:off x="811460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0" name="pl360"/>
            <p:cNvSpPr/>
            <p:nvPr/>
          </p:nvSpPr>
          <p:spPr>
            <a:xfrm>
              <a:off x="835179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1" name="tx361"/>
            <p:cNvSpPr/>
            <p:nvPr/>
          </p:nvSpPr>
          <p:spPr>
            <a:xfrm rot="-5400000">
              <a:off x="608996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62" name="tx362"/>
            <p:cNvSpPr/>
            <p:nvPr/>
          </p:nvSpPr>
          <p:spPr>
            <a:xfrm rot="-5400000">
              <a:off x="63271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63" name="tx363"/>
            <p:cNvSpPr/>
            <p:nvPr/>
          </p:nvSpPr>
          <p:spPr>
            <a:xfrm rot="-5400000">
              <a:off x="656434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64" name="tx364"/>
            <p:cNvSpPr/>
            <p:nvPr/>
          </p:nvSpPr>
          <p:spPr>
            <a:xfrm rot="-5400000">
              <a:off x="680154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65" name="tx365"/>
            <p:cNvSpPr/>
            <p:nvPr/>
          </p:nvSpPr>
          <p:spPr>
            <a:xfrm rot="-5400000">
              <a:off x="703873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66" name="tx366"/>
            <p:cNvSpPr/>
            <p:nvPr/>
          </p:nvSpPr>
          <p:spPr>
            <a:xfrm rot="-5400000">
              <a:off x="72759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67" name="tx367"/>
            <p:cNvSpPr/>
            <p:nvPr/>
          </p:nvSpPr>
          <p:spPr>
            <a:xfrm rot="-5400000">
              <a:off x="75131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68" name="tx368"/>
            <p:cNvSpPr/>
            <p:nvPr/>
          </p:nvSpPr>
          <p:spPr>
            <a:xfrm rot="-5400000">
              <a:off x="775031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69" name="tx369"/>
            <p:cNvSpPr/>
            <p:nvPr/>
          </p:nvSpPr>
          <p:spPr>
            <a:xfrm rot="-5400000">
              <a:off x="798750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70" name="tx370"/>
            <p:cNvSpPr/>
            <p:nvPr/>
          </p:nvSpPr>
          <p:spPr>
            <a:xfrm rot="-5400000">
              <a:off x="822469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71" name="tx371"/>
            <p:cNvSpPr/>
            <p:nvPr/>
          </p:nvSpPr>
          <p:spPr>
            <a:xfrm>
              <a:off x="570361"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2" name="tx372"/>
            <p:cNvSpPr/>
            <p:nvPr/>
          </p:nvSpPr>
          <p:spPr>
            <a:xfrm>
              <a:off x="508182" y="225176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73" name="tx373"/>
            <p:cNvSpPr/>
            <p:nvPr/>
          </p:nvSpPr>
          <p:spPr>
            <a:xfrm>
              <a:off x="508182" y="158464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74" name="tx374"/>
            <p:cNvSpPr/>
            <p:nvPr/>
          </p:nvSpPr>
          <p:spPr>
            <a:xfrm>
              <a:off x="508182" y="91751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75" name="tx375"/>
            <p:cNvSpPr/>
            <p:nvPr/>
          </p:nvSpPr>
          <p:spPr>
            <a:xfrm>
              <a:off x="570361"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6" name="tx376"/>
            <p:cNvSpPr/>
            <p:nvPr/>
          </p:nvSpPr>
          <p:spPr>
            <a:xfrm>
              <a:off x="508182" y="471938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77" name="tx377"/>
            <p:cNvSpPr/>
            <p:nvPr/>
          </p:nvSpPr>
          <p:spPr>
            <a:xfrm>
              <a:off x="508182" y="40522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78" name="tx378"/>
            <p:cNvSpPr/>
            <p:nvPr/>
          </p:nvSpPr>
          <p:spPr>
            <a:xfrm>
              <a:off x="508182" y="338512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79" name="tx379"/>
            <p:cNvSpPr/>
            <p:nvPr/>
          </p:nvSpPr>
          <p:spPr>
            <a:xfrm>
              <a:off x="8723599"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0" name="tx380"/>
            <p:cNvSpPr/>
            <p:nvPr/>
          </p:nvSpPr>
          <p:spPr>
            <a:xfrm>
              <a:off x="8723599" y="24463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81" name="tx381"/>
            <p:cNvSpPr/>
            <p:nvPr/>
          </p:nvSpPr>
          <p:spPr>
            <a:xfrm>
              <a:off x="8723599" y="19737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82" name="tx382"/>
            <p:cNvSpPr/>
            <p:nvPr/>
          </p:nvSpPr>
          <p:spPr>
            <a:xfrm>
              <a:off x="8723599"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83" name="tx383"/>
            <p:cNvSpPr/>
            <p:nvPr/>
          </p:nvSpPr>
          <p:spPr>
            <a:xfrm>
              <a:off x="8723599" y="10287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4" name="tx384"/>
            <p:cNvSpPr/>
            <p:nvPr/>
          </p:nvSpPr>
          <p:spPr>
            <a:xfrm>
              <a:off x="8723599"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5" name="tx385"/>
            <p:cNvSpPr/>
            <p:nvPr/>
          </p:nvSpPr>
          <p:spPr>
            <a:xfrm>
              <a:off x="8723599" y="49139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86" name="tx386"/>
            <p:cNvSpPr/>
            <p:nvPr/>
          </p:nvSpPr>
          <p:spPr>
            <a:xfrm>
              <a:off x="8723599" y="444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87" name="tx387"/>
            <p:cNvSpPr/>
            <p:nvPr/>
          </p:nvSpPr>
          <p:spPr>
            <a:xfrm>
              <a:off x="8723599"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88" name="tx388"/>
            <p:cNvSpPr/>
            <p:nvPr/>
          </p:nvSpPr>
          <p:spPr>
            <a:xfrm>
              <a:off x="8723599" y="349631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9" name="tx389"/>
            <p:cNvSpPr/>
            <p:nvPr/>
          </p:nvSpPr>
          <p:spPr>
            <a:xfrm rot="-5400000">
              <a:off x="52124" y="315033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countries</a:t>
              </a:r>
            </a:p>
          </p:txBody>
        </p:sp>
        <p:sp>
          <p:nvSpPr>
            <p:cNvPr id="390" name="tx390"/>
            <p:cNvSpPr/>
            <p:nvPr/>
          </p:nvSpPr>
          <p:spPr>
            <a:xfrm rot="5400000">
              <a:off x="8593345" y="31503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91" name="rc391"/>
            <p:cNvSpPr/>
            <p:nvPr/>
          </p:nvSpPr>
          <p:spPr>
            <a:xfrm>
              <a:off x="3743125" y="6243826"/>
              <a:ext cx="201456" cy="201456"/>
            </a:xfrm>
            <a:prstGeom prst="rect">
              <a:avLst/>
            </a:prstGeom>
            <a:solidFill>
              <a:srgbClr val="2C7FB8">
                <a:alpha val="100000"/>
              </a:srgbClr>
            </a:solidFill>
          </p:spPr>
          <p:txBody>
            <a:bodyPr/>
            <a:lstStyle/>
            <a:p/>
          </p:txBody>
        </p:sp>
        <p:sp>
          <p:nvSpPr>
            <p:cNvPr id="392" name="tx392"/>
            <p:cNvSpPr/>
            <p:nvPr/>
          </p:nvSpPr>
          <p:spPr>
            <a:xfrm>
              <a:off x="4023170" y="6304549"/>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countries</a:t>
              </a:r>
            </a:p>
          </p:txBody>
        </p:sp>
        <p:sp>
          <p:nvSpPr>
            <p:cNvPr id="393" name="pl393"/>
            <p:cNvSpPr/>
            <p:nvPr/>
          </p:nvSpPr>
          <p:spPr>
            <a:xfrm>
              <a:off x="4870283" y="6344554"/>
              <a:ext cx="175564" cy="0"/>
            </a:xfrm>
            <a:custGeom>
              <a:avLst/>
              <a:pathLst>
                <a:path w="175564" h="0">
                  <a:moveTo>
                    <a:pt x="0" y="0"/>
                  </a:moveTo>
                  <a:lnTo>
                    <a:pt x="175564" y="0"/>
                  </a:lnTo>
                </a:path>
              </a:pathLst>
            </a:custGeom>
            <a:ln w="27101" cap="flat">
              <a:solidFill>
                <a:srgbClr val="000000">
                  <a:alpha val="80000"/>
                </a:srgbClr>
              </a:solidFill>
              <a:prstDash val="solid"/>
              <a:round/>
            </a:ln>
          </p:spPr>
          <p:txBody>
            <a:bodyPr/>
            <a:lstStyle/>
            <a:p/>
          </p:txBody>
        </p:sp>
        <p:sp>
          <p:nvSpPr>
            <p:cNvPr id="394" name="tx394"/>
            <p:cNvSpPr/>
            <p:nvPr/>
          </p:nvSpPr>
          <p:spPr>
            <a:xfrm>
              <a:off x="5137383" y="630454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Coverage</a:t>
              </a:r>
            </a:p>
          </p:txBody>
        </p:sp>
        <p:sp>
          <p:nvSpPr>
            <p:cNvPr id="395" name="tx395"/>
            <p:cNvSpPr/>
            <p:nvPr/>
          </p:nvSpPr>
          <p:spPr>
            <a:xfrm>
              <a:off x="714376" y="435349"/>
              <a:ext cx="717291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Trends in number of countries with WUENIC estimates and coverage, Gavi transition, 2006-2025</a:t>
              </a:r>
            </a:p>
          </p:txBody>
        </p:sp>
        <p:sp>
          <p:nvSpPr>
            <p:cNvPr id="396" name="tx396"/>
            <p:cNvSpPr/>
            <p:nvPr/>
          </p:nvSpPr>
          <p:spPr>
            <a:xfrm>
              <a:off x="-775549" y="6593460"/>
              <a:ext cx="9417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3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2006,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07448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5132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395210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39092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297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26854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47938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 name="pl11"/>
            <p:cNvSpPr/>
            <p:nvPr/>
          </p:nvSpPr>
          <p:spPr>
            <a:xfrm>
              <a:off x="757350" y="423270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67151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11032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491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98794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910081"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16463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918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7373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2828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82839"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3739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194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649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20104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5559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71014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6470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219251"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73803"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72835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910081" y="3110326"/>
              <a:ext cx="3818273" cy="1683566"/>
            </a:xfrm>
            <a:custGeom>
              <a:avLst/>
              <a:pathLst>
                <a:path w="3818273" h="1683566">
                  <a:moveTo>
                    <a:pt x="0" y="1683566"/>
                  </a:moveTo>
                  <a:lnTo>
                    <a:pt x="254551" y="1683566"/>
                  </a:lnTo>
                  <a:lnTo>
                    <a:pt x="509103" y="1683566"/>
                  </a:lnTo>
                  <a:lnTo>
                    <a:pt x="763654" y="1683566"/>
                  </a:lnTo>
                  <a:lnTo>
                    <a:pt x="1018206" y="1683566"/>
                  </a:lnTo>
                  <a:lnTo>
                    <a:pt x="1272757" y="1683566"/>
                  </a:lnTo>
                  <a:lnTo>
                    <a:pt x="1527309" y="1571329"/>
                  </a:lnTo>
                  <a:lnTo>
                    <a:pt x="1781861" y="1431031"/>
                  </a:lnTo>
                  <a:lnTo>
                    <a:pt x="2036412" y="1374912"/>
                  </a:lnTo>
                  <a:lnTo>
                    <a:pt x="2290964" y="1402972"/>
                  </a:lnTo>
                  <a:lnTo>
                    <a:pt x="2545515" y="1431031"/>
                  </a:lnTo>
                  <a:lnTo>
                    <a:pt x="2800067" y="1402972"/>
                  </a:lnTo>
                  <a:lnTo>
                    <a:pt x="3054619" y="1038199"/>
                  </a:lnTo>
                  <a:lnTo>
                    <a:pt x="3309170" y="336713"/>
                  </a:lnTo>
                  <a:lnTo>
                    <a:pt x="3563722" y="308653"/>
                  </a:lnTo>
                  <a:lnTo>
                    <a:pt x="3818273" y="0"/>
                  </a:lnTo>
                </a:path>
              </a:pathLst>
            </a:custGeom>
            <a:ln w="29811" cap="flat">
              <a:solidFill>
                <a:srgbClr val="FF0000">
                  <a:alpha val="100000"/>
                </a:srgbClr>
              </a:solidFill>
              <a:prstDash val="solid"/>
              <a:round/>
            </a:ln>
          </p:spPr>
          <p:txBody>
            <a:bodyPr/>
            <a:lstStyle/>
            <a:p/>
          </p:txBody>
        </p:sp>
        <p:sp>
          <p:nvSpPr>
            <p:cNvPr id="33" name="pl33"/>
            <p:cNvSpPr/>
            <p:nvPr/>
          </p:nvSpPr>
          <p:spPr>
            <a:xfrm>
              <a:off x="910081" y="3138385"/>
              <a:ext cx="3818273" cy="1655507"/>
            </a:xfrm>
            <a:custGeom>
              <a:avLst/>
              <a:pathLst>
                <a:path w="3818273" h="1655507">
                  <a:moveTo>
                    <a:pt x="0" y="1655507"/>
                  </a:moveTo>
                  <a:lnTo>
                    <a:pt x="254551" y="1655507"/>
                  </a:lnTo>
                  <a:lnTo>
                    <a:pt x="509103" y="1655507"/>
                  </a:lnTo>
                  <a:lnTo>
                    <a:pt x="763654" y="1655507"/>
                  </a:lnTo>
                  <a:lnTo>
                    <a:pt x="1018206" y="1655507"/>
                  </a:lnTo>
                  <a:lnTo>
                    <a:pt x="1272757" y="1655507"/>
                  </a:lnTo>
                  <a:lnTo>
                    <a:pt x="1527309" y="1599388"/>
                  </a:lnTo>
                  <a:lnTo>
                    <a:pt x="1781861" y="1515210"/>
                  </a:lnTo>
                  <a:lnTo>
                    <a:pt x="2036412" y="1431031"/>
                  </a:lnTo>
                  <a:lnTo>
                    <a:pt x="2290964" y="1431031"/>
                  </a:lnTo>
                  <a:lnTo>
                    <a:pt x="2545515" y="1459091"/>
                  </a:lnTo>
                  <a:lnTo>
                    <a:pt x="2800067" y="1459091"/>
                  </a:lnTo>
                  <a:lnTo>
                    <a:pt x="3054619" y="1374912"/>
                  </a:lnTo>
                  <a:lnTo>
                    <a:pt x="3309170" y="1066258"/>
                  </a:lnTo>
                  <a:lnTo>
                    <a:pt x="3563722" y="336713"/>
                  </a:lnTo>
                  <a:lnTo>
                    <a:pt x="3818273" y="0"/>
                  </a:lnTo>
                </a:path>
              </a:pathLst>
            </a:custGeom>
            <a:ln w="29811" cap="flat">
              <a:solidFill>
                <a:srgbClr val="0058AB">
                  <a:alpha val="100000"/>
                </a:srgbClr>
              </a:solidFill>
              <a:prstDash val="solid"/>
              <a:round/>
            </a:ln>
          </p:spPr>
          <p:txBody>
            <a:bodyPr/>
            <a:lstStyle/>
            <a:p/>
          </p:txBody>
        </p:sp>
        <p:sp>
          <p:nvSpPr>
            <p:cNvPr id="34" name="pt34"/>
            <p:cNvSpPr/>
            <p:nvPr/>
          </p:nvSpPr>
          <p:spPr>
            <a:xfrm>
              <a:off x="885255"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13980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94358"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48910"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90346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158013"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12564" y="465682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667116" y="45165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921668" y="4460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176219" y="44884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30771" y="45165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685322" y="44884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39874" y="412369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194426" y="34222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48977" y="339415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703529" y="30855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885255"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13980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94358"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648910"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90346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158013"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412564" y="4712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667116" y="46287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921668" y="45445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176219" y="45445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430771" y="45726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685322" y="45726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939874" y="44884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194426" y="41798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448977" y="34502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703529" y="31135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tx66"/>
            <p:cNvSpPr/>
            <p:nvPr/>
          </p:nvSpPr>
          <p:spPr>
            <a:xfrm>
              <a:off x="910081"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7" name="tx67"/>
            <p:cNvSpPr/>
            <p:nvPr/>
          </p:nvSpPr>
          <p:spPr>
            <a:xfrm>
              <a:off x="1419184"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8" name="tx68"/>
            <p:cNvSpPr/>
            <p:nvPr/>
          </p:nvSpPr>
          <p:spPr>
            <a:xfrm>
              <a:off x="1928287"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9" name="tx69"/>
            <p:cNvSpPr/>
            <p:nvPr/>
          </p:nvSpPr>
          <p:spPr>
            <a:xfrm>
              <a:off x="2437390" y="48088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70" name="tx70"/>
            <p:cNvSpPr/>
            <p:nvPr/>
          </p:nvSpPr>
          <p:spPr>
            <a:xfrm>
              <a:off x="2946494" y="464046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8</a:t>
              </a:r>
            </a:p>
          </p:txBody>
        </p:sp>
        <p:sp>
          <p:nvSpPr>
            <p:cNvPr id="71" name="tx71"/>
            <p:cNvSpPr/>
            <p:nvPr/>
          </p:nvSpPr>
          <p:spPr>
            <a:xfrm>
              <a:off x="3455597" y="466852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7</a:t>
              </a:r>
            </a:p>
          </p:txBody>
        </p:sp>
        <p:sp>
          <p:nvSpPr>
            <p:cNvPr id="72" name="tx72"/>
            <p:cNvSpPr/>
            <p:nvPr/>
          </p:nvSpPr>
          <p:spPr>
            <a:xfrm>
              <a:off x="3964700" y="458434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10</a:t>
              </a:r>
            </a:p>
          </p:txBody>
        </p:sp>
        <p:sp>
          <p:nvSpPr>
            <p:cNvPr id="73" name="tx73"/>
            <p:cNvSpPr/>
            <p:nvPr/>
          </p:nvSpPr>
          <p:spPr>
            <a:xfrm>
              <a:off x="4473803" y="354614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47</a:t>
              </a:r>
            </a:p>
          </p:txBody>
        </p:sp>
        <p:sp>
          <p:nvSpPr>
            <p:cNvPr id="74" name="tx74"/>
            <p:cNvSpPr/>
            <p:nvPr/>
          </p:nvSpPr>
          <p:spPr>
            <a:xfrm>
              <a:off x="4728355" y="320943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59</a:t>
              </a:r>
            </a:p>
          </p:txBody>
        </p:sp>
        <p:sp>
          <p:nvSpPr>
            <p:cNvPr id="75" name="tx75"/>
            <p:cNvSpPr/>
            <p:nvPr/>
          </p:nvSpPr>
          <p:spPr>
            <a:xfrm>
              <a:off x="910081"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6" name="tx76"/>
            <p:cNvSpPr/>
            <p:nvPr/>
          </p:nvSpPr>
          <p:spPr>
            <a:xfrm>
              <a:off x="1419184"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7" name="tx77"/>
            <p:cNvSpPr/>
            <p:nvPr/>
          </p:nvSpPr>
          <p:spPr>
            <a:xfrm>
              <a:off x="1928287"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8" name="tx78"/>
            <p:cNvSpPr/>
            <p:nvPr/>
          </p:nvSpPr>
          <p:spPr>
            <a:xfrm>
              <a:off x="2437390" y="451113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79" name="tx79"/>
            <p:cNvSpPr/>
            <p:nvPr/>
          </p:nvSpPr>
          <p:spPr>
            <a:xfrm>
              <a:off x="2946494" y="4314721"/>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11</a:t>
              </a:r>
            </a:p>
          </p:txBody>
        </p:sp>
        <p:sp>
          <p:nvSpPr>
            <p:cNvPr id="80" name="tx80"/>
            <p:cNvSpPr/>
            <p:nvPr/>
          </p:nvSpPr>
          <p:spPr>
            <a:xfrm>
              <a:off x="3455597" y="437084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9</a:t>
              </a:r>
            </a:p>
          </p:txBody>
        </p:sp>
        <p:sp>
          <p:nvSpPr>
            <p:cNvPr id="81" name="tx81"/>
            <p:cNvSpPr/>
            <p:nvPr/>
          </p:nvSpPr>
          <p:spPr>
            <a:xfrm>
              <a:off x="3964700" y="397800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23</a:t>
              </a:r>
            </a:p>
          </p:txBody>
        </p:sp>
        <p:sp>
          <p:nvSpPr>
            <p:cNvPr id="82" name="tx82"/>
            <p:cNvSpPr/>
            <p:nvPr/>
          </p:nvSpPr>
          <p:spPr>
            <a:xfrm>
              <a:off x="4473803" y="324846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49</a:t>
              </a:r>
            </a:p>
          </p:txBody>
        </p:sp>
        <p:sp>
          <p:nvSpPr>
            <p:cNvPr id="83" name="tx83"/>
            <p:cNvSpPr/>
            <p:nvPr/>
          </p:nvSpPr>
          <p:spPr>
            <a:xfrm>
              <a:off x="4728355" y="293980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60</a:t>
              </a:r>
            </a:p>
          </p:txBody>
        </p:sp>
        <p:sp>
          <p:nvSpPr>
            <p:cNvPr id="84" name="pl84"/>
            <p:cNvSpPr/>
            <p:nvPr/>
          </p:nvSpPr>
          <p:spPr>
            <a:xfrm>
              <a:off x="757350" y="4793892"/>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85" name="rc85"/>
            <p:cNvSpPr/>
            <p:nvPr/>
          </p:nvSpPr>
          <p:spPr>
            <a:xfrm>
              <a:off x="757350" y="1833621"/>
              <a:ext cx="4123735" cy="3395193"/>
            </a:xfrm>
            <a:prstGeom prst="rect">
              <a:avLst/>
            </a:prstGeom>
            <a:noFill/>
            <a:ln w="13550" cap="rnd">
              <a:solidFill>
                <a:srgbClr val="BEBEBE">
                  <a:alpha val="100000"/>
                </a:srgbClr>
              </a:solidFill>
              <a:prstDash val="solid"/>
              <a:round/>
            </a:ln>
          </p:spPr>
          <p:txBody>
            <a:bodyPr/>
            <a:lstStyle/>
            <a:p/>
          </p:txBody>
        </p:sp>
        <p:sp>
          <p:nvSpPr>
            <p:cNvPr id="86" name="pl86"/>
            <p:cNvSpPr/>
            <p:nvPr/>
          </p:nvSpPr>
          <p:spPr>
            <a:xfrm>
              <a:off x="4950675" y="507448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7" name="pl87"/>
            <p:cNvSpPr/>
            <p:nvPr/>
          </p:nvSpPr>
          <p:spPr>
            <a:xfrm>
              <a:off x="4950675" y="45132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8" name="pl88"/>
            <p:cNvSpPr/>
            <p:nvPr/>
          </p:nvSpPr>
          <p:spPr>
            <a:xfrm>
              <a:off x="4950675" y="395210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9" name="pl89"/>
            <p:cNvSpPr/>
            <p:nvPr/>
          </p:nvSpPr>
          <p:spPr>
            <a:xfrm>
              <a:off x="4950675" y="339092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0" name="pl90"/>
            <p:cNvSpPr/>
            <p:nvPr/>
          </p:nvSpPr>
          <p:spPr>
            <a:xfrm>
              <a:off x="4950675" y="28297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1" name="pl91"/>
            <p:cNvSpPr/>
            <p:nvPr/>
          </p:nvSpPr>
          <p:spPr>
            <a:xfrm>
              <a:off x="4950675" y="226854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2" name="pl92"/>
            <p:cNvSpPr/>
            <p:nvPr/>
          </p:nvSpPr>
          <p:spPr>
            <a:xfrm>
              <a:off x="4950675" y="47938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3" name="pl93"/>
            <p:cNvSpPr/>
            <p:nvPr/>
          </p:nvSpPr>
          <p:spPr>
            <a:xfrm>
              <a:off x="4950675" y="423270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4" name="pl94"/>
            <p:cNvSpPr/>
            <p:nvPr/>
          </p:nvSpPr>
          <p:spPr>
            <a:xfrm>
              <a:off x="4950675" y="367151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5" name="pl95"/>
            <p:cNvSpPr/>
            <p:nvPr/>
          </p:nvSpPr>
          <p:spPr>
            <a:xfrm>
              <a:off x="4950675" y="311032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6" name="pl96"/>
            <p:cNvSpPr/>
            <p:nvPr/>
          </p:nvSpPr>
          <p:spPr>
            <a:xfrm>
              <a:off x="4950675" y="25491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7" name="pl97"/>
            <p:cNvSpPr/>
            <p:nvPr/>
          </p:nvSpPr>
          <p:spPr>
            <a:xfrm>
              <a:off x="4950675" y="198794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8" name="pl98"/>
            <p:cNvSpPr/>
            <p:nvPr/>
          </p:nvSpPr>
          <p:spPr>
            <a:xfrm>
              <a:off x="510340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35795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12509"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86706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12161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37616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3071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88526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13981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39437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64892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903473"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15802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41257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66712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92168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03406" y="4737774"/>
              <a:ext cx="3818273" cy="56118"/>
            </a:xfrm>
            <a:custGeom>
              <a:avLst/>
              <a:pathLst>
                <a:path w="3818273" h="56118">
                  <a:moveTo>
                    <a:pt x="0" y="56118"/>
                  </a:moveTo>
                  <a:lnTo>
                    <a:pt x="254551" y="56118"/>
                  </a:lnTo>
                  <a:lnTo>
                    <a:pt x="509103" y="56118"/>
                  </a:lnTo>
                  <a:lnTo>
                    <a:pt x="763654" y="56118"/>
                  </a:lnTo>
                  <a:lnTo>
                    <a:pt x="1018206" y="56118"/>
                  </a:lnTo>
                  <a:lnTo>
                    <a:pt x="1272757" y="56118"/>
                  </a:lnTo>
                  <a:lnTo>
                    <a:pt x="1527309" y="56118"/>
                  </a:lnTo>
                  <a:lnTo>
                    <a:pt x="1781861" y="56118"/>
                  </a:lnTo>
                  <a:lnTo>
                    <a:pt x="2036412" y="56118"/>
                  </a:lnTo>
                  <a:lnTo>
                    <a:pt x="2290964" y="56118"/>
                  </a:lnTo>
                  <a:lnTo>
                    <a:pt x="2545515" y="56118"/>
                  </a:lnTo>
                  <a:lnTo>
                    <a:pt x="2800067" y="56118"/>
                  </a:lnTo>
                  <a:lnTo>
                    <a:pt x="3054619" y="56118"/>
                  </a:lnTo>
                  <a:lnTo>
                    <a:pt x="3309170" y="56118"/>
                  </a:lnTo>
                  <a:lnTo>
                    <a:pt x="3563722" y="0"/>
                  </a:lnTo>
                  <a:lnTo>
                    <a:pt x="3818273" y="0"/>
                  </a:lnTo>
                </a:path>
              </a:pathLst>
            </a:custGeom>
            <a:ln w="29811" cap="flat">
              <a:solidFill>
                <a:srgbClr val="FF0000">
                  <a:alpha val="100000"/>
                </a:srgbClr>
              </a:solidFill>
              <a:prstDash val="solid"/>
              <a:round/>
            </a:ln>
          </p:spPr>
          <p:txBody>
            <a:bodyPr/>
            <a:lstStyle/>
            <a:p/>
          </p:txBody>
        </p:sp>
        <p:sp>
          <p:nvSpPr>
            <p:cNvPr id="115" name="pl115"/>
            <p:cNvSpPr/>
            <p:nvPr/>
          </p:nvSpPr>
          <p:spPr>
            <a:xfrm>
              <a:off x="5103406" y="4737774"/>
              <a:ext cx="3818273" cy="56118"/>
            </a:xfrm>
            <a:custGeom>
              <a:avLst/>
              <a:pathLst>
                <a:path w="3818273" h="56118">
                  <a:moveTo>
                    <a:pt x="0" y="56118"/>
                  </a:moveTo>
                  <a:lnTo>
                    <a:pt x="254551" y="56118"/>
                  </a:lnTo>
                  <a:lnTo>
                    <a:pt x="509103" y="56118"/>
                  </a:lnTo>
                  <a:lnTo>
                    <a:pt x="763654" y="56118"/>
                  </a:lnTo>
                  <a:lnTo>
                    <a:pt x="1018206" y="56118"/>
                  </a:lnTo>
                  <a:lnTo>
                    <a:pt x="1272757" y="56118"/>
                  </a:lnTo>
                  <a:lnTo>
                    <a:pt x="1527309" y="56118"/>
                  </a:lnTo>
                  <a:lnTo>
                    <a:pt x="1781861" y="56118"/>
                  </a:lnTo>
                  <a:lnTo>
                    <a:pt x="2036412" y="56118"/>
                  </a:lnTo>
                  <a:lnTo>
                    <a:pt x="2290964" y="56118"/>
                  </a:lnTo>
                  <a:lnTo>
                    <a:pt x="2545515" y="56118"/>
                  </a:lnTo>
                  <a:lnTo>
                    <a:pt x="2800067" y="56118"/>
                  </a:lnTo>
                  <a:lnTo>
                    <a:pt x="3054619" y="56118"/>
                  </a:lnTo>
                  <a:lnTo>
                    <a:pt x="3309170" y="56118"/>
                  </a:lnTo>
                  <a:lnTo>
                    <a:pt x="3563722" y="0"/>
                  </a:lnTo>
                  <a:lnTo>
                    <a:pt x="3818273" y="0"/>
                  </a:lnTo>
                </a:path>
              </a:pathLst>
            </a:custGeom>
            <a:ln w="29811" cap="flat">
              <a:solidFill>
                <a:srgbClr val="0058AB">
                  <a:alpha val="100000"/>
                </a:srgbClr>
              </a:solidFill>
              <a:prstDash val="solid"/>
              <a:round/>
            </a:ln>
          </p:spPr>
          <p:txBody>
            <a:bodyPr/>
            <a:lstStyle/>
            <a:p/>
          </p:txBody>
        </p:sp>
        <p:sp>
          <p:nvSpPr>
            <p:cNvPr id="116" name="pt116"/>
            <p:cNvSpPr/>
            <p:nvPr/>
          </p:nvSpPr>
          <p:spPr>
            <a:xfrm>
              <a:off x="5078580"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533313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5587683"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584223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609678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6351338"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6605889"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686044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114992"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736954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2409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878647"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33199"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87750"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42302" y="4712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896854" y="4712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078580"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533313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5587683"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584223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609678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6351338"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6605889"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686044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114992"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36954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62409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878647"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133199"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387750"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642302" y="4712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896854" y="4712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tx148"/>
            <p:cNvSpPr/>
            <p:nvPr/>
          </p:nvSpPr>
          <p:spPr>
            <a:xfrm>
              <a:off x="5103406"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5612509"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6121612"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1" name="tx151"/>
            <p:cNvSpPr/>
            <p:nvPr/>
          </p:nvSpPr>
          <p:spPr>
            <a:xfrm>
              <a:off x="6630715"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2" name="tx152"/>
            <p:cNvSpPr/>
            <p:nvPr/>
          </p:nvSpPr>
          <p:spPr>
            <a:xfrm>
              <a:off x="7139818"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3" name="tx153"/>
            <p:cNvSpPr/>
            <p:nvPr/>
          </p:nvSpPr>
          <p:spPr>
            <a:xfrm>
              <a:off x="7648922"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4" name="tx154"/>
            <p:cNvSpPr/>
            <p:nvPr/>
          </p:nvSpPr>
          <p:spPr>
            <a:xfrm>
              <a:off x="8158025"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5" name="tx155"/>
            <p:cNvSpPr/>
            <p:nvPr/>
          </p:nvSpPr>
          <p:spPr>
            <a:xfrm>
              <a:off x="8667128" y="48088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156" name="tx156"/>
            <p:cNvSpPr/>
            <p:nvPr/>
          </p:nvSpPr>
          <p:spPr>
            <a:xfrm>
              <a:off x="8921680" y="48088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157" name="tx157"/>
            <p:cNvSpPr/>
            <p:nvPr/>
          </p:nvSpPr>
          <p:spPr>
            <a:xfrm>
              <a:off x="5103406"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8" name="tx158"/>
            <p:cNvSpPr/>
            <p:nvPr/>
          </p:nvSpPr>
          <p:spPr>
            <a:xfrm>
              <a:off x="5612509"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9" name="tx159"/>
            <p:cNvSpPr/>
            <p:nvPr/>
          </p:nvSpPr>
          <p:spPr>
            <a:xfrm>
              <a:off x="6121612"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0" name="tx160"/>
            <p:cNvSpPr/>
            <p:nvPr/>
          </p:nvSpPr>
          <p:spPr>
            <a:xfrm>
              <a:off x="6630715"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1" name="tx161"/>
            <p:cNvSpPr/>
            <p:nvPr/>
          </p:nvSpPr>
          <p:spPr>
            <a:xfrm>
              <a:off x="7139818"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2" name="tx162"/>
            <p:cNvSpPr/>
            <p:nvPr/>
          </p:nvSpPr>
          <p:spPr>
            <a:xfrm>
              <a:off x="7648922"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3" name="tx163"/>
            <p:cNvSpPr/>
            <p:nvPr/>
          </p:nvSpPr>
          <p:spPr>
            <a:xfrm>
              <a:off x="8158025"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4" name="tx164"/>
            <p:cNvSpPr/>
            <p:nvPr/>
          </p:nvSpPr>
          <p:spPr>
            <a:xfrm>
              <a:off x="8667128" y="456725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165" name="tx165"/>
            <p:cNvSpPr/>
            <p:nvPr/>
          </p:nvSpPr>
          <p:spPr>
            <a:xfrm>
              <a:off x="8921680" y="456725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166" name="pl166"/>
            <p:cNvSpPr/>
            <p:nvPr/>
          </p:nvSpPr>
          <p:spPr>
            <a:xfrm>
              <a:off x="4950675" y="4793892"/>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67" name="rc167"/>
            <p:cNvSpPr/>
            <p:nvPr/>
          </p:nvSpPr>
          <p:spPr>
            <a:xfrm>
              <a:off x="4950675" y="1833621"/>
              <a:ext cx="4123735" cy="3395193"/>
            </a:xfrm>
            <a:prstGeom prst="rect">
              <a:avLst/>
            </a:prstGeom>
            <a:noFill/>
            <a:ln w="13550" cap="rnd">
              <a:solidFill>
                <a:srgbClr val="BEBEBE">
                  <a:alpha val="100000"/>
                </a:srgbClr>
              </a:solidFill>
              <a:prstDash val="solid"/>
              <a:round/>
            </a:ln>
          </p:spPr>
          <p:txBody>
            <a:bodyPr/>
            <a:lstStyle/>
            <a:p/>
          </p:txBody>
        </p:sp>
        <p:sp>
          <p:nvSpPr>
            <p:cNvPr id="168" name="tx168"/>
            <p:cNvSpPr/>
            <p:nvPr/>
          </p:nvSpPr>
          <p:spPr>
            <a:xfrm>
              <a:off x="2551344"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169" name="tx169"/>
            <p:cNvSpPr/>
            <p:nvPr/>
          </p:nvSpPr>
          <p:spPr>
            <a:xfrm>
              <a:off x="6826188" y="166319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Males</a:t>
              </a:r>
            </a:p>
          </p:txBody>
        </p:sp>
        <p:sp>
          <p:nvSpPr>
            <p:cNvPr id="170" name="tx170"/>
            <p:cNvSpPr/>
            <p:nvPr/>
          </p:nvSpPr>
          <p:spPr>
            <a:xfrm rot="-2700000">
              <a:off x="538189"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(1)</a:t>
              </a:r>
            </a:p>
          </p:txBody>
        </p:sp>
        <p:sp>
          <p:nvSpPr>
            <p:cNvPr id="171" name="tx171"/>
            <p:cNvSpPr/>
            <p:nvPr/>
          </p:nvSpPr>
          <p:spPr>
            <a:xfrm rot="-2700000">
              <a:off x="800779" y="544215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(2)</a:t>
              </a:r>
            </a:p>
          </p:txBody>
        </p:sp>
        <p:sp>
          <p:nvSpPr>
            <p:cNvPr id="172" name="tx172"/>
            <p:cNvSpPr/>
            <p:nvPr/>
          </p:nvSpPr>
          <p:spPr>
            <a:xfrm rot="-2700000">
              <a:off x="104729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(2)</a:t>
              </a:r>
            </a:p>
          </p:txBody>
        </p:sp>
        <p:sp>
          <p:nvSpPr>
            <p:cNvPr id="173" name="tx173"/>
            <p:cNvSpPr/>
            <p:nvPr/>
          </p:nvSpPr>
          <p:spPr>
            <a:xfrm rot="-2700000">
              <a:off x="130184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(2)</a:t>
              </a:r>
            </a:p>
          </p:txBody>
        </p:sp>
        <p:sp>
          <p:nvSpPr>
            <p:cNvPr id="174" name="tx174"/>
            <p:cNvSpPr/>
            <p:nvPr/>
          </p:nvSpPr>
          <p:spPr>
            <a:xfrm rot="-2700000">
              <a:off x="155639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(2)</a:t>
              </a:r>
            </a:p>
          </p:txBody>
        </p:sp>
        <p:sp>
          <p:nvSpPr>
            <p:cNvPr id="175" name="tx175"/>
            <p:cNvSpPr/>
            <p:nvPr/>
          </p:nvSpPr>
          <p:spPr>
            <a:xfrm rot="-2700000">
              <a:off x="1810947"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(2)</a:t>
              </a:r>
            </a:p>
          </p:txBody>
        </p:sp>
        <p:sp>
          <p:nvSpPr>
            <p:cNvPr id="176" name="tx176"/>
            <p:cNvSpPr/>
            <p:nvPr/>
          </p:nvSpPr>
          <p:spPr>
            <a:xfrm rot="-2700000">
              <a:off x="206549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(4)</a:t>
              </a:r>
            </a:p>
          </p:txBody>
        </p:sp>
        <p:sp>
          <p:nvSpPr>
            <p:cNvPr id="177" name="tx177"/>
            <p:cNvSpPr/>
            <p:nvPr/>
          </p:nvSpPr>
          <p:spPr>
            <a:xfrm rot="-2700000">
              <a:off x="232005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(8)</a:t>
              </a:r>
            </a:p>
          </p:txBody>
        </p:sp>
        <p:sp>
          <p:nvSpPr>
            <p:cNvPr id="178" name="tx178"/>
            <p:cNvSpPr/>
            <p:nvPr/>
          </p:nvSpPr>
          <p:spPr>
            <a:xfrm rot="-2700000">
              <a:off x="257460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(8)</a:t>
              </a:r>
            </a:p>
          </p:txBody>
        </p:sp>
        <p:sp>
          <p:nvSpPr>
            <p:cNvPr id="179" name="tx179"/>
            <p:cNvSpPr/>
            <p:nvPr/>
          </p:nvSpPr>
          <p:spPr>
            <a:xfrm rot="-2700000">
              <a:off x="282915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(9)</a:t>
              </a:r>
            </a:p>
          </p:txBody>
        </p:sp>
        <p:sp>
          <p:nvSpPr>
            <p:cNvPr id="180" name="tx180"/>
            <p:cNvSpPr/>
            <p:nvPr/>
          </p:nvSpPr>
          <p:spPr>
            <a:xfrm rot="-2700000">
              <a:off x="308370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(9)</a:t>
              </a:r>
            </a:p>
          </p:txBody>
        </p:sp>
        <p:sp>
          <p:nvSpPr>
            <p:cNvPr id="181" name="tx181"/>
            <p:cNvSpPr/>
            <p:nvPr/>
          </p:nvSpPr>
          <p:spPr>
            <a:xfrm rot="-2700000">
              <a:off x="333825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(9)</a:t>
              </a:r>
            </a:p>
          </p:txBody>
        </p:sp>
        <p:sp>
          <p:nvSpPr>
            <p:cNvPr id="182" name="tx182"/>
            <p:cNvSpPr/>
            <p:nvPr/>
          </p:nvSpPr>
          <p:spPr>
            <a:xfrm rot="-2700000">
              <a:off x="359280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(9)</a:t>
              </a:r>
            </a:p>
          </p:txBody>
        </p:sp>
        <p:sp>
          <p:nvSpPr>
            <p:cNvPr id="183" name="tx183"/>
            <p:cNvSpPr/>
            <p:nvPr/>
          </p:nvSpPr>
          <p:spPr>
            <a:xfrm rot="-2700000">
              <a:off x="3795067" y="5467147"/>
              <a:ext cx="5346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(11)</a:t>
              </a:r>
            </a:p>
          </p:txBody>
        </p:sp>
        <p:sp>
          <p:nvSpPr>
            <p:cNvPr id="184" name="tx184"/>
            <p:cNvSpPr/>
            <p:nvPr/>
          </p:nvSpPr>
          <p:spPr>
            <a:xfrm rot="-2700000">
              <a:off x="4041579"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(13)</a:t>
              </a:r>
            </a:p>
          </p:txBody>
        </p:sp>
        <p:sp>
          <p:nvSpPr>
            <p:cNvPr id="185" name="tx185"/>
            <p:cNvSpPr/>
            <p:nvPr/>
          </p:nvSpPr>
          <p:spPr>
            <a:xfrm rot="-2700000">
              <a:off x="4296131"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(15)</a:t>
              </a:r>
            </a:p>
          </p:txBody>
        </p:sp>
        <p:sp>
          <p:nvSpPr>
            <p:cNvPr id="186" name="tx186"/>
            <p:cNvSpPr/>
            <p:nvPr/>
          </p:nvSpPr>
          <p:spPr>
            <a:xfrm rot="-2700000">
              <a:off x="473151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87" name="tx187"/>
            <p:cNvSpPr/>
            <p:nvPr/>
          </p:nvSpPr>
          <p:spPr>
            <a:xfrm rot="-2700000">
              <a:off x="4994104" y="544215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88" name="tx188"/>
            <p:cNvSpPr/>
            <p:nvPr/>
          </p:nvSpPr>
          <p:spPr>
            <a:xfrm rot="-2700000">
              <a:off x="5240617"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89" name="tx189"/>
            <p:cNvSpPr/>
            <p:nvPr/>
          </p:nvSpPr>
          <p:spPr>
            <a:xfrm rot="-2700000">
              <a:off x="549516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(0)</a:t>
              </a:r>
            </a:p>
          </p:txBody>
        </p:sp>
        <p:sp>
          <p:nvSpPr>
            <p:cNvPr id="190" name="tx190"/>
            <p:cNvSpPr/>
            <p:nvPr/>
          </p:nvSpPr>
          <p:spPr>
            <a:xfrm rot="-2700000">
              <a:off x="574972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(0)</a:t>
              </a:r>
            </a:p>
          </p:txBody>
        </p:sp>
        <p:sp>
          <p:nvSpPr>
            <p:cNvPr id="191" name="tx191"/>
            <p:cNvSpPr/>
            <p:nvPr/>
          </p:nvSpPr>
          <p:spPr>
            <a:xfrm rot="-2700000">
              <a:off x="600427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(0)</a:t>
              </a:r>
            </a:p>
          </p:txBody>
        </p:sp>
        <p:sp>
          <p:nvSpPr>
            <p:cNvPr id="192" name="tx192"/>
            <p:cNvSpPr/>
            <p:nvPr/>
          </p:nvSpPr>
          <p:spPr>
            <a:xfrm rot="-2700000">
              <a:off x="625882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(0)</a:t>
              </a:r>
            </a:p>
          </p:txBody>
        </p:sp>
        <p:sp>
          <p:nvSpPr>
            <p:cNvPr id="193" name="tx193"/>
            <p:cNvSpPr/>
            <p:nvPr/>
          </p:nvSpPr>
          <p:spPr>
            <a:xfrm rot="-2700000">
              <a:off x="651337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(0)</a:t>
              </a:r>
            </a:p>
          </p:txBody>
        </p:sp>
        <p:sp>
          <p:nvSpPr>
            <p:cNvPr id="194" name="tx194"/>
            <p:cNvSpPr/>
            <p:nvPr/>
          </p:nvSpPr>
          <p:spPr>
            <a:xfrm rot="-2700000">
              <a:off x="676792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(0)</a:t>
              </a:r>
            </a:p>
          </p:txBody>
        </p:sp>
        <p:sp>
          <p:nvSpPr>
            <p:cNvPr id="195" name="tx195"/>
            <p:cNvSpPr/>
            <p:nvPr/>
          </p:nvSpPr>
          <p:spPr>
            <a:xfrm rot="-2700000">
              <a:off x="702247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(1)</a:t>
              </a:r>
            </a:p>
          </p:txBody>
        </p:sp>
        <p:sp>
          <p:nvSpPr>
            <p:cNvPr id="196" name="tx196"/>
            <p:cNvSpPr/>
            <p:nvPr/>
          </p:nvSpPr>
          <p:spPr>
            <a:xfrm rot="-2700000">
              <a:off x="727703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(1)</a:t>
              </a:r>
            </a:p>
          </p:txBody>
        </p:sp>
        <p:sp>
          <p:nvSpPr>
            <p:cNvPr id="197" name="tx197"/>
            <p:cNvSpPr/>
            <p:nvPr/>
          </p:nvSpPr>
          <p:spPr>
            <a:xfrm rot="-2700000">
              <a:off x="7531581"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(2)</a:t>
              </a:r>
            </a:p>
          </p:txBody>
        </p:sp>
        <p:sp>
          <p:nvSpPr>
            <p:cNvPr id="198" name="tx198"/>
            <p:cNvSpPr/>
            <p:nvPr/>
          </p:nvSpPr>
          <p:spPr>
            <a:xfrm rot="-2700000">
              <a:off x="778613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(2)</a:t>
              </a:r>
            </a:p>
          </p:txBody>
        </p:sp>
        <p:sp>
          <p:nvSpPr>
            <p:cNvPr id="199" name="tx199"/>
            <p:cNvSpPr/>
            <p:nvPr/>
          </p:nvSpPr>
          <p:spPr>
            <a:xfrm rot="-2700000">
              <a:off x="804068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(3)</a:t>
              </a:r>
            </a:p>
          </p:txBody>
        </p:sp>
        <p:sp>
          <p:nvSpPr>
            <p:cNvPr id="200" name="tx200"/>
            <p:cNvSpPr/>
            <p:nvPr/>
          </p:nvSpPr>
          <p:spPr>
            <a:xfrm rot="-2700000">
              <a:off x="829523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(5)</a:t>
              </a:r>
            </a:p>
          </p:txBody>
        </p:sp>
        <p:sp>
          <p:nvSpPr>
            <p:cNvPr id="201" name="tx201"/>
            <p:cNvSpPr/>
            <p:nvPr/>
          </p:nvSpPr>
          <p:spPr>
            <a:xfrm rot="-2700000">
              <a:off x="854978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(6)</a:t>
              </a:r>
            </a:p>
          </p:txBody>
        </p:sp>
        <p:sp>
          <p:nvSpPr>
            <p:cNvPr id="202" name="tx202"/>
            <p:cNvSpPr/>
            <p:nvPr/>
          </p:nvSpPr>
          <p:spPr>
            <a:xfrm>
              <a:off x="632541" y="47538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3" name="tx203"/>
            <p:cNvSpPr/>
            <p:nvPr/>
          </p:nvSpPr>
          <p:spPr>
            <a:xfrm>
              <a:off x="570361" y="41926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4" name="tx204"/>
            <p:cNvSpPr/>
            <p:nvPr/>
          </p:nvSpPr>
          <p:spPr>
            <a:xfrm>
              <a:off x="570361" y="363151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a:off x="570361" y="307032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6" name="tx206"/>
            <p:cNvSpPr/>
            <p:nvPr/>
          </p:nvSpPr>
          <p:spPr>
            <a:xfrm>
              <a:off x="570361" y="25091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7" name="tx207"/>
            <p:cNvSpPr/>
            <p:nvPr/>
          </p:nvSpPr>
          <p:spPr>
            <a:xfrm>
              <a:off x="508182" y="194794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8" name="tx208"/>
            <p:cNvSpPr/>
            <p:nvPr/>
          </p:nvSpPr>
          <p:spPr>
            <a:xfrm rot="-5400000">
              <a:off x="-37121" y="348120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9" name="pl209"/>
            <p:cNvSpPr/>
            <p:nvPr/>
          </p:nvSpPr>
          <p:spPr>
            <a:xfrm>
              <a:off x="4252981"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0" name="pl210"/>
            <p:cNvSpPr/>
            <p:nvPr/>
          </p:nvSpPr>
          <p:spPr>
            <a:xfrm>
              <a:off x="497655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1" name="tx211"/>
            <p:cNvSpPr/>
            <p:nvPr/>
          </p:nvSpPr>
          <p:spPr>
            <a:xfrm>
              <a:off x="4520081" y="6192124"/>
              <a:ext cx="3649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HPV1</a:t>
              </a:r>
            </a:p>
          </p:txBody>
        </p:sp>
        <p:sp>
          <p:nvSpPr>
            <p:cNvPr id="212" name="tx212"/>
            <p:cNvSpPr/>
            <p:nvPr/>
          </p:nvSpPr>
          <p:spPr>
            <a:xfrm>
              <a:off x="5243652" y="6192124"/>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213" name="tx213"/>
            <p:cNvSpPr/>
            <p:nvPr/>
          </p:nvSpPr>
          <p:spPr>
            <a:xfrm>
              <a:off x="757350" y="1368037"/>
              <a:ext cx="824962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first and last dose, programme coverage (%), Gavi transition, 2010-2025</a:t>
              </a:r>
            </a:p>
          </p:txBody>
        </p:sp>
        <p:sp>
          <p:nvSpPr>
            <p:cNvPr id="214" name="tx21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4387" y="6611748"/>
              <a:ext cx="8600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assessed according to the national schedule, and is used for short-term performance monitoring and SDG reporting.
In 2025, first dose (HPV1) coverage among girls increased to 60% and last dose (HPVc) coverage increased to 59%.
HPV1 coverage among boys remained the same at 2% and HPVc coverage remained the same at 2%.
HPV vaccine was available in 15* (out of 17) countries for girls and 6 for boys. Countries that have not introduced are included in aggregates with coverage of 0%.
Increasing coverage relies on reaching more girls and boys in existing programmes and introducing HPV vaccine in countries that have not yet introduced it.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last dose coverage among girls increased to 59% and coverage among boys remained the same at 2%.Increases among girls are driven by new introductions, national scale up and 1-dose scheudle implementation.</a:t>
            </a:r>
          </a:p>
        </p:txBody>
      </p:sp>
      <p:grpSp xmlns:pic="http://schemas.openxmlformats.org/drawingml/2006/picture">
        <p:nvGrpSpPr>
          <p:cNvPr id="218" name=""/>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8282045" y="3485831"/>
              <a:ext cx="440202" cy="282398"/>
            </a:xfrm>
            <a:prstGeom prst="rect">
              <a:avLst/>
            </a:prstGeom>
            <a:solidFill>
              <a:srgbClr val="F6C216">
                <a:alpha val="100000"/>
              </a:srgbClr>
            </a:solidFill>
            <a:ln w="2710" cap="flat">
              <a:solidFill>
                <a:srgbClr val="FFFFFF">
                  <a:alpha val="100000"/>
                </a:srgbClr>
              </a:solidFill>
              <a:prstDash val="solid"/>
              <a:miter/>
            </a:ln>
          </p:spPr>
          <p:txBody>
            <a:bodyPr/>
            <a:lstStyle/>
            <a:p/>
          </p:txBody>
        </p:sp>
        <p:sp>
          <p:nvSpPr>
            <p:cNvPr id="5" name="rc5"/>
            <p:cNvSpPr/>
            <p:nvPr/>
          </p:nvSpPr>
          <p:spPr>
            <a:xfrm>
              <a:off x="5200624" y="4333026"/>
              <a:ext cx="440202" cy="282398"/>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6" name="rc6"/>
            <p:cNvSpPr/>
            <p:nvPr/>
          </p:nvSpPr>
          <p:spPr>
            <a:xfrm>
              <a:off x="5640827" y="4333026"/>
              <a:ext cx="440202" cy="282398"/>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7" name="rc7"/>
            <p:cNvSpPr/>
            <p:nvPr/>
          </p:nvSpPr>
          <p:spPr>
            <a:xfrm>
              <a:off x="6081030" y="4333026"/>
              <a:ext cx="440202" cy="282398"/>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8" name="rc8"/>
            <p:cNvSpPr/>
            <p:nvPr/>
          </p:nvSpPr>
          <p:spPr>
            <a:xfrm>
              <a:off x="6521233" y="4333026"/>
              <a:ext cx="440202" cy="282398"/>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9" name="rc9"/>
            <p:cNvSpPr/>
            <p:nvPr/>
          </p:nvSpPr>
          <p:spPr>
            <a:xfrm>
              <a:off x="6961436" y="4333026"/>
              <a:ext cx="440202" cy="28239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 name="rc10"/>
            <p:cNvSpPr/>
            <p:nvPr/>
          </p:nvSpPr>
          <p:spPr>
            <a:xfrm>
              <a:off x="7401639" y="4333026"/>
              <a:ext cx="440202" cy="282398"/>
            </a:xfrm>
            <a:prstGeom prst="rect">
              <a:avLst/>
            </a:prstGeom>
            <a:solidFill>
              <a:srgbClr val="E32A1A">
                <a:alpha val="100000"/>
              </a:srgbClr>
            </a:solidFill>
            <a:ln w="2710" cap="flat">
              <a:solidFill>
                <a:srgbClr val="FFFFFF">
                  <a:alpha val="100000"/>
                </a:srgbClr>
              </a:solidFill>
              <a:prstDash val="solid"/>
              <a:miter/>
            </a:ln>
          </p:spPr>
          <p:txBody>
            <a:bodyPr/>
            <a:lstStyle/>
            <a:p/>
          </p:txBody>
        </p:sp>
        <p:sp>
          <p:nvSpPr>
            <p:cNvPr id="11" name="rc11"/>
            <p:cNvSpPr/>
            <p:nvPr/>
          </p:nvSpPr>
          <p:spPr>
            <a:xfrm>
              <a:off x="7841842" y="4333026"/>
              <a:ext cx="440202" cy="282398"/>
            </a:xfrm>
            <a:prstGeom prst="rect">
              <a:avLst/>
            </a:prstGeom>
            <a:solidFill>
              <a:srgbClr val="EB511E">
                <a:alpha val="100000"/>
              </a:srgbClr>
            </a:solidFill>
            <a:ln w="2710" cap="flat">
              <a:solidFill>
                <a:srgbClr val="FFFFFF">
                  <a:alpha val="100000"/>
                </a:srgbClr>
              </a:solidFill>
              <a:prstDash val="solid"/>
              <a:miter/>
            </a:ln>
          </p:spPr>
          <p:txBody>
            <a:bodyPr/>
            <a:lstStyle/>
            <a:p/>
          </p:txBody>
        </p:sp>
        <p:sp>
          <p:nvSpPr>
            <p:cNvPr id="12" name="rc12"/>
            <p:cNvSpPr/>
            <p:nvPr/>
          </p:nvSpPr>
          <p:spPr>
            <a:xfrm>
              <a:off x="8282045" y="4333026"/>
              <a:ext cx="440202" cy="282398"/>
            </a:xfrm>
            <a:prstGeom prst="rect">
              <a:avLst/>
            </a:prstGeom>
            <a:solidFill>
              <a:srgbClr val="F88D1D">
                <a:alpha val="100000"/>
              </a:srgbClr>
            </a:solidFill>
            <a:ln w="2710" cap="flat">
              <a:solidFill>
                <a:srgbClr val="FFFFFF">
                  <a:alpha val="100000"/>
                </a:srgbClr>
              </a:solidFill>
              <a:prstDash val="solid"/>
              <a:miter/>
            </a:ln>
          </p:spPr>
          <p:txBody>
            <a:bodyPr/>
            <a:lstStyle/>
            <a:p/>
          </p:txBody>
        </p:sp>
        <p:sp>
          <p:nvSpPr>
            <p:cNvPr id="13" name="rc13"/>
            <p:cNvSpPr/>
            <p:nvPr/>
          </p:nvSpPr>
          <p:spPr>
            <a:xfrm>
              <a:off x="1679001" y="1226647"/>
              <a:ext cx="440202" cy="282398"/>
            </a:xfrm>
            <a:prstGeom prst="rect">
              <a:avLst/>
            </a:prstGeom>
            <a:solidFill>
              <a:srgbClr val="268C3E">
                <a:alpha val="100000"/>
              </a:srgbClr>
            </a:solidFill>
            <a:ln w="2710" cap="flat">
              <a:solidFill>
                <a:srgbClr val="FFFFFF">
                  <a:alpha val="100000"/>
                </a:srgbClr>
              </a:solidFill>
              <a:prstDash val="solid"/>
              <a:miter/>
            </a:ln>
          </p:spPr>
          <p:txBody>
            <a:bodyPr/>
            <a:lstStyle/>
            <a:p/>
          </p:txBody>
        </p:sp>
        <p:sp>
          <p:nvSpPr>
            <p:cNvPr id="14" name="rc14"/>
            <p:cNvSpPr/>
            <p:nvPr/>
          </p:nvSpPr>
          <p:spPr>
            <a:xfrm>
              <a:off x="2119204" y="1226647"/>
              <a:ext cx="440202" cy="282398"/>
            </a:xfrm>
            <a:prstGeom prst="rect">
              <a:avLst/>
            </a:prstGeom>
            <a:solidFill>
              <a:srgbClr val="9FBF3A">
                <a:alpha val="100000"/>
              </a:srgbClr>
            </a:solidFill>
            <a:ln w="2710" cap="flat">
              <a:solidFill>
                <a:srgbClr val="FFFFFF">
                  <a:alpha val="100000"/>
                </a:srgbClr>
              </a:solidFill>
              <a:prstDash val="solid"/>
              <a:miter/>
            </a:ln>
          </p:spPr>
          <p:txBody>
            <a:bodyPr/>
            <a:lstStyle/>
            <a:p/>
          </p:txBody>
        </p:sp>
        <p:sp>
          <p:nvSpPr>
            <p:cNvPr id="15" name="rc15"/>
            <p:cNvSpPr/>
            <p:nvPr/>
          </p:nvSpPr>
          <p:spPr>
            <a:xfrm>
              <a:off x="2559406" y="1226647"/>
              <a:ext cx="440202" cy="282398"/>
            </a:xfrm>
            <a:prstGeom prst="rect">
              <a:avLst/>
            </a:prstGeom>
            <a:solidFill>
              <a:srgbClr val="89BE3F">
                <a:alpha val="100000"/>
              </a:srgbClr>
            </a:solidFill>
            <a:ln w="2710" cap="flat">
              <a:solidFill>
                <a:srgbClr val="FFFFFF">
                  <a:alpha val="100000"/>
                </a:srgbClr>
              </a:solidFill>
              <a:prstDash val="solid"/>
              <a:miter/>
            </a:ln>
          </p:spPr>
          <p:txBody>
            <a:bodyPr/>
            <a:lstStyle/>
            <a:p/>
          </p:txBody>
        </p:sp>
        <p:sp>
          <p:nvSpPr>
            <p:cNvPr id="16" name="rc16"/>
            <p:cNvSpPr/>
            <p:nvPr/>
          </p:nvSpPr>
          <p:spPr>
            <a:xfrm>
              <a:off x="2999609" y="1226647"/>
              <a:ext cx="440202" cy="282398"/>
            </a:xfrm>
            <a:prstGeom prst="rect">
              <a:avLst/>
            </a:prstGeom>
            <a:solidFill>
              <a:srgbClr val="CCC12C">
                <a:alpha val="100000"/>
              </a:srgbClr>
            </a:solidFill>
            <a:ln w="2710" cap="flat">
              <a:solidFill>
                <a:srgbClr val="FFFFFF">
                  <a:alpha val="100000"/>
                </a:srgbClr>
              </a:solidFill>
              <a:prstDash val="solid"/>
              <a:miter/>
            </a:ln>
          </p:spPr>
          <p:txBody>
            <a:bodyPr/>
            <a:lstStyle/>
            <a:p/>
          </p:txBody>
        </p:sp>
        <p:sp>
          <p:nvSpPr>
            <p:cNvPr id="17" name="rc17"/>
            <p:cNvSpPr/>
            <p:nvPr/>
          </p:nvSpPr>
          <p:spPr>
            <a:xfrm>
              <a:off x="3439812" y="1226647"/>
              <a:ext cx="440202" cy="282398"/>
            </a:xfrm>
            <a:prstGeom prst="rect">
              <a:avLst/>
            </a:prstGeom>
            <a:solidFill>
              <a:srgbClr val="34913F">
                <a:alpha val="100000"/>
              </a:srgbClr>
            </a:solidFill>
            <a:ln w="2710" cap="flat">
              <a:solidFill>
                <a:srgbClr val="FFFFFF">
                  <a:alpha val="100000"/>
                </a:srgbClr>
              </a:solidFill>
              <a:prstDash val="solid"/>
              <a:miter/>
            </a:ln>
          </p:spPr>
          <p:txBody>
            <a:bodyPr/>
            <a:lstStyle/>
            <a:p/>
          </p:txBody>
        </p:sp>
        <p:sp>
          <p:nvSpPr>
            <p:cNvPr id="18" name="rc18"/>
            <p:cNvSpPr/>
            <p:nvPr/>
          </p:nvSpPr>
          <p:spPr>
            <a:xfrm>
              <a:off x="3880015" y="1226647"/>
              <a:ext cx="440202" cy="282398"/>
            </a:xfrm>
            <a:prstGeom prst="rect">
              <a:avLst/>
            </a:prstGeom>
            <a:solidFill>
              <a:srgbClr val="34913F">
                <a:alpha val="100000"/>
              </a:srgbClr>
            </a:solidFill>
            <a:ln w="2710" cap="flat">
              <a:solidFill>
                <a:srgbClr val="FFFFFF">
                  <a:alpha val="100000"/>
                </a:srgbClr>
              </a:solidFill>
              <a:prstDash val="solid"/>
              <a:miter/>
            </a:ln>
          </p:spPr>
          <p:txBody>
            <a:bodyPr/>
            <a:lstStyle/>
            <a:p/>
          </p:txBody>
        </p:sp>
        <p:sp>
          <p:nvSpPr>
            <p:cNvPr id="19" name="rc19"/>
            <p:cNvSpPr/>
            <p:nvPr/>
          </p:nvSpPr>
          <p:spPr>
            <a:xfrm>
              <a:off x="4320218" y="1226647"/>
              <a:ext cx="440202" cy="282398"/>
            </a:xfrm>
            <a:prstGeom prst="rect">
              <a:avLst/>
            </a:prstGeom>
            <a:solidFill>
              <a:srgbClr val="268C3E">
                <a:alpha val="100000"/>
              </a:srgbClr>
            </a:solidFill>
            <a:ln w="2710" cap="flat">
              <a:solidFill>
                <a:srgbClr val="FFFFFF">
                  <a:alpha val="100000"/>
                </a:srgbClr>
              </a:solidFill>
              <a:prstDash val="solid"/>
              <a:miter/>
            </a:ln>
          </p:spPr>
          <p:txBody>
            <a:bodyPr/>
            <a:lstStyle/>
            <a:p/>
          </p:txBody>
        </p:sp>
        <p:sp>
          <p:nvSpPr>
            <p:cNvPr id="20" name="rc20"/>
            <p:cNvSpPr/>
            <p:nvPr/>
          </p:nvSpPr>
          <p:spPr>
            <a:xfrm>
              <a:off x="4760421" y="1226647"/>
              <a:ext cx="440202" cy="282398"/>
            </a:xfrm>
            <a:prstGeom prst="rect">
              <a:avLst/>
            </a:prstGeom>
            <a:solidFill>
              <a:srgbClr val="34913F">
                <a:alpha val="100000"/>
              </a:srgbClr>
            </a:solidFill>
            <a:ln w="2710" cap="flat">
              <a:solidFill>
                <a:srgbClr val="FFFFFF">
                  <a:alpha val="100000"/>
                </a:srgbClr>
              </a:solidFill>
              <a:prstDash val="solid"/>
              <a:miter/>
            </a:ln>
          </p:spPr>
          <p:txBody>
            <a:bodyPr/>
            <a:lstStyle/>
            <a:p/>
          </p:txBody>
        </p:sp>
        <p:sp>
          <p:nvSpPr>
            <p:cNvPr id="21" name="rc21"/>
            <p:cNvSpPr/>
            <p:nvPr/>
          </p:nvSpPr>
          <p:spPr>
            <a:xfrm>
              <a:off x="5200624" y="1226647"/>
              <a:ext cx="440202" cy="282398"/>
            </a:xfrm>
            <a:prstGeom prst="rect">
              <a:avLst/>
            </a:prstGeom>
            <a:solidFill>
              <a:srgbClr val="2D8F3E">
                <a:alpha val="100000"/>
              </a:srgbClr>
            </a:solidFill>
            <a:ln w="2710" cap="flat">
              <a:solidFill>
                <a:srgbClr val="FFFFFF">
                  <a:alpha val="100000"/>
                </a:srgbClr>
              </a:solidFill>
              <a:prstDash val="solid"/>
              <a:miter/>
            </a:ln>
          </p:spPr>
          <p:txBody>
            <a:bodyPr/>
            <a:lstStyle/>
            <a:p/>
          </p:txBody>
        </p:sp>
        <p:sp>
          <p:nvSpPr>
            <p:cNvPr id="22" name="rc22"/>
            <p:cNvSpPr/>
            <p:nvPr/>
          </p:nvSpPr>
          <p:spPr>
            <a:xfrm>
              <a:off x="5640827" y="1226647"/>
              <a:ext cx="440202" cy="282398"/>
            </a:xfrm>
            <a:prstGeom prst="rect">
              <a:avLst/>
            </a:prstGeom>
            <a:solidFill>
              <a:srgbClr val="9FBF3A">
                <a:alpha val="100000"/>
              </a:srgbClr>
            </a:solidFill>
            <a:ln w="2710" cap="flat">
              <a:solidFill>
                <a:srgbClr val="FFFFFF">
                  <a:alpha val="100000"/>
                </a:srgbClr>
              </a:solidFill>
              <a:prstDash val="solid"/>
              <a:miter/>
            </a:ln>
          </p:spPr>
          <p:txBody>
            <a:bodyPr/>
            <a:lstStyle/>
            <a:p/>
          </p:txBody>
        </p:sp>
        <p:sp>
          <p:nvSpPr>
            <p:cNvPr id="23" name="rc23"/>
            <p:cNvSpPr/>
            <p:nvPr/>
          </p:nvSpPr>
          <p:spPr>
            <a:xfrm>
              <a:off x="6081030" y="1226647"/>
              <a:ext cx="440202" cy="282398"/>
            </a:xfrm>
            <a:prstGeom prst="rect">
              <a:avLst/>
            </a:prstGeom>
            <a:solidFill>
              <a:srgbClr val="64AC40">
                <a:alpha val="100000"/>
              </a:srgbClr>
            </a:solidFill>
            <a:ln w="2710" cap="flat">
              <a:solidFill>
                <a:srgbClr val="FFFFFF">
                  <a:alpha val="100000"/>
                </a:srgbClr>
              </a:solidFill>
              <a:prstDash val="solid"/>
              <a:miter/>
            </a:ln>
          </p:spPr>
          <p:txBody>
            <a:bodyPr/>
            <a:lstStyle/>
            <a:p/>
          </p:txBody>
        </p:sp>
        <p:sp>
          <p:nvSpPr>
            <p:cNvPr id="24" name="rc24"/>
            <p:cNvSpPr/>
            <p:nvPr/>
          </p:nvSpPr>
          <p:spPr>
            <a:xfrm>
              <a:off x="6521233" y="1226647"/>
              <a:ext cx="440202" cy="282398"/>
            </a:xfrm>
            <a:prstGeom prst="rect">
              <a:avLst/>
            </a:prstGeom>
            <a:solidFill>
              <a:srgbClr val="40973F">
                <a:alpha val="100000"/>
              </a:srgbClr>
            </a:solidFill>
            <a:ln w="2710" cap="flat">
              <a:solidFill>
                <a:srgbClr val="FFFFFF">
                  <a:alpha val="100000"/>
                </a:srgbClr>
              </a:solidFill>
              <a:prstDash val="solid"/>
              <a:miter/>
            </a:ln>
          </p:spPr>
          <p:txBody>
            <a:bodyPr/>
            <a:lstStyle/>
            <a:p/>
          </p:txBody>
        </p:sp>
        <p:sp>
          <p:nvSpPr>
            <p:cNvPr id="25" name="rc25"/>
            <p:cNvSpPr/>
            <p:nvPr/>
          </p:nvSpPr>
          <p:spPr>
            <a:xfrm>
              <a:off x="6961436" y="1226647"/>
              <a:ext cx="440202" cy="282398"/>
            </a:xfrm>
            <a:prstGeom prst="rect">
              <a:avLst/>
            </a:prstGeom>
            <a:solidFill>
              <a:srgbClr val="B3C034">
                <a:alpha val="100000"/>
              </a:srgbClr>
            </a:solidFill>
            <a:ln w="2710" cap="flat">
              <a:solidFill>
                <a:srgbClr val="FFFFFF">
                  <a:alpha val="100000"/>
                </a:srgbClr>
              </a:solidFill>
              <a:prstDash val="solid"/>
              <a:miter/>
            </a:ln>
          </p:spPr>
          <p:txBody>
            <a:bodyPr/>
            <a:lstStyle/>
            <a:p/>
          </p:txBody>
        </p:sp>
        <p:sp>
          <p:nvSpPr>
            <p:cNvPr id="26" name="rc26"/>
            <p:cNvSpPr/>
            <p:nvPr/>
          </p:nvSpPr>
          <p:spPr>
            <a:xfrm>
              <a:off x="7401639" y="1226647"/>
              <a:ext cx="440202" cy="28239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 name="rc27"/>
            <p:cNvSpPr/>
            <p:nvPr/>
          </p:nvSpPr>
          <p:spPr>
            <a:xfrm>
              <a:off x="7841842" y="1226647"/>
              <a:ext cx="440202" cy="282398"/>
            </a:xfrm>
            <a:prstGeom prst="rect">
              <a:avLst/>
            </a:prstGeom>
            <a:solidFill>
              <a:srgbClr val="40973F">
                <a:alpha val="100000"/>
              </a:srgbClr>
            </a:solidFill>
            <a:ln w="2710" cap="flat">
              <a:solidFill>
                <a:srgbClr val="FFFFFF">
                  <a:alpha val="100000"/>
                </a:srgbClr>
              </a:solidFill>
              <a:prstDash val="solid"/>
              <a:miter/>
            </a:ln>
          </p:spPr>
          <p:txBody>
            <a:bodyPr/>
            <a:lstStyle/>
            <a:p/>
          </p:txBody>
        </p:sp>
        <p:sp>
          <p:nvSpPr>
            <p:cNvPr id="28" name="rc28"/>
            <p:cNvSpPr/>
            <p:nvPr/>
          </p:nvSpPr>
          <p:spPr>
            <a:xfrm>
              <a:off x="8282045" y="1226647"/>
              <a:ext cx="440202" cy="282398"/>
            </a:xfrm>
            <a:prstGeom prst="rect">
              <a:avLst/>
            </a:prstGeom>
            <a:solidFill>
              <a:srgbClr val="12863D">
                <a:alpha val="100000"/>
              </a:srgbClr>
            </a:solidFill>
            <a:ln w="2710" cap="flat">
              <a:solidFill>
                <a:srgbClr val="FFFFFF">
                  <a:alpha val="100000"/>
                </a:srgbClr>
              </a:solidFill>
              <a:prstDash val="solid"/>
              <a:miter/>
            </a:ln>
          </p:spPr>
          <p:txBody>
            <a:bodyPr/>
            <a:lstStyle/>
            <a:p/>
          </p:txBody>
        </p:sp>
        <p:sp>
          <p:nvSpPr>
            <p:cNvPr id="29" name="rc29"/>
            <p:cNvSpPr/>
            <p:nvPr/>
          </p:nvSpPr>
          <p:spPr>
            <a:xfrm>
              <a:off x="4760421" y="3203433"/>
              <a:ext cx="440202" cy="282398"/>
            </a:xfrm>
            <a:prstGeom prst="rect">
              <a:avLst/>
            </a:prstGeom>
            <a:solidFill>
              <a:srgbClr val="DEC224">
                <a:alpha val="100000"/>
              </a:srgbClr>
            </a:solidFill>
            <a:ln w="2710" cap="flat">
              <a:solidFill>
                <a:srgbClr val="FFFFFF">
                  <a:alpha val="100000"/>
                </a:srgbClr>
              </a:solidFill>
              <a:prstDash val="solid"/>
              <a:miter/>
            </a:ln>
          </p:spPr>
          <p:txBody>
            <a:bodyPr/>
            <a:lstStyle/>
            <a:p/>
          </p:txBody>
        </p:sp>
        <p:sp>
          <p:nvSpPr>
            <p:cNvPr id="30" name="rc30"/>
            <p:cNvSpPr/>
            <p:nvPr/>
          </p:nvSpPr>
          <p:spPr>
            <a:xfrm>
              <a:off x="5200624" y="3203433"/>
              <a:ext cx="440202" cy="282398"/>
            </a:xfrm>
            <a:prstGeom prst="rect">
              <a:avLst/>
            </a:prstGeom>
            <a:solidFill>
              <a:srgbClr val="FCC211">
                <a:alpha val="100000"/>
              </a:srgbClr>
            </a:solidFill>
            <a:ln w="2710" cap="flat">
              <a:solidFill>
                <a:srgbClr val="FFFFFF">
                  <a:alpha val="100000"/>
                </a:srgbClr>
              </a:solidFill>
              <a:prstDash val="solid"/>
              <a:miter/>
            </a:ln>
          </p:spPr>
          <p:txBody>
            <a:bodyPr/>
            <a:lstStyle/>
            <a:p/>
          </p:txBody>
        </p:sp>
        <p:sp>
          <p:nvSpPr>
            <p:cNvPr id="31" name="rc31"/>
            <p:cNvSpPr/>
            <p:nvPr/>
          </p:nvSpPr>
          <p:spPr>
            <a:xfrm>
              <a:off x="5640827" y="3203433"/>
              <a:ext cx="440202" cy="282398"/>
            </a:xfrm>
            <a:prstGeom prst="rect">
              <a:avLst/>
            </a:prstGeom>
            <a:solidFill>
              <a:srgbClr val="D2C229">
                <a:alpha val="100000"/>
              </a:srgbClr>
            </a:solidFill>
            <a:ln w="2710" cap="flat">
              <a:solidFill>
                <a:srgbClr val="FFFFFF">
                  <a:alpha val="100000"/>
                </a:srgbClr>
              </a:solidFill>
              <a:prstDash val="solid"/>
              <a:miter/>
            </a:ln>
          </p:spPr>
          <p:txBody>
            <a:bodyPr/>
            <a:lstStyle/>
            <a:p/>
          </p:txBody>
        </p:sp>
        <p:sp>
          <p:nvSpPr>
            <p:cNvPr id="32" name="rc32"/>
            <p:cNvSpPr/>
            <p:nvPr/>
          </p:nvSpPr>
          <p:spPr>
            <a:xfrm>
              <a:off x="6081030" y="3203433"/>
              <a:ext cx="440202" cy="282398"/>
            </a:xfrm>
            <a:prstGeom prst="rect">
              <a:avLst/>
            </a:prstGeom>
            <a:solidFill>
              <a:srgbClr val="E5331B">
                <a:alpha val="100000"/>
              </a:srgbClr>
            </a:solidFill>
            <a:ln w="2710" cap="flat">
              <a:solidFill>
                <a:srgbClr val="FFFFFF">
                  <a:alpha val="100000"/>
                </a:srgbClr>
              </a:solidFill>
              <a:prstDash val="solid"/>
              <a:miter/>
            </a:ln>
          </p:spPr>
          <p:txBody>
            <a:bodyPr/>
            <a:lstStyle/>
            <a:p/>
          </p:txBody>
        </p:sp>
        <p:sp>
          <p:nvSpPr>
            <p:cNvPr id="33" name="rc33"/>
            <p:cNvSpPr/>
            <p:nvPr/>
          </p:nvSpPr>
          <p:spPr>
            <a:xfrm>
              <a:off x="6521233" y="3203433"/>
              <a:ext cx="440202" cy="282398"/>
            </a:xfrm>
            <a:prstGeom prst="rect">
              <a:avLst/>
            </a:prstGeom>
            <a:solidFill>
              <a:srgbClr val="EE5A1F">
                <a:alpha val="100000"/>
              </a:srgbClr>
            </a:solidFill>
            <a:ln w="2710" cap="flat">
              <a:solidFill>
                <a:srgbClr val="FFFFFF">
                  <a:alpha val="100000"/>
                </a:srgbClr>
              </a:solidFill>
              <a:prstDash val="solid"/>
              <a:miter/>
            </a:ln>
          </p:spPr>
          <p:txBody>
            <a:bodyPr/>
            <a:lstStyle/>
            <a:p/>
          </p:txBody>
        </p:sp>
        <p:sp>
          <p:nvSpPr>
            <p:cNvPr id="34" name="rc34"/>
            <p:cNvSpPr/>
            <p:nvPr/>
          </p:nvSpPr>
          <p:spPr>
            <a:xfrm>
              <a:off x="6961436" y="3203433"/>
              <a:ext cx="440202" cy="282398"/>
            </a:xfrm>
            <a:prstGeom prst="rect">
              <a:avLst/>
            </a:prstGeom>
            <a:solidFill>
              <a:srgbClr val="F7881E">
                <a:alpha val="100000"/>
              </a:srgbClr>
            </a:solidFill>
            <a:ln w="2710" cap="flat">
              <a:solidFill>
                <a:srgbClr val="FFFFFF">
                  <a:alpha val="100000"/>
                </a:srgbClr>
              </a:solidFill>
              <a:prstDash val="solid"/>
              <a:miter/>
            </a:ln>
          </p:spPr>
          <p:txBody>
            <a:bodyPr/>
            <a:lstStyle/>
            <a:p/>
          </p:txBody>
        </p:sp>
        <p:sp>
          <p:nvSpPr>
            <p:cNvPr id="35" name="rc35"/>
            <p:cNvSpPr/>
            <p:nvPr/>
          </p:nvSpPr>
          <p:spPr>
            <a:xfrm>
              <a:off x="7401639" y="3203433"/>
              <a:ext cx="440202" cy="282398"/>
            </a:xfrm>
            <a:prstGeom prst="rect">
              <a:avLst/>
            </a:prstGeom>
            <a:solidFill>
              <a:srgbClr val="A5BF38">
                <a:alpha val="100000"/>
              </a:srgbClr>
            </a:solidFill>
            <a:ln w="2710" cap="flat">
              <a:solidFill>
                <a:srgbClr val="FFFFFF">
                  <a:alpha val="100000"/>
                </a:srgbClr>
              </a:solidFill>
              <a:prstDash val="solid"/>
              <a:miter/>
            </a:ln>
          </p:spPr>
          <p:txBody>
            <a:bodyPr/>
            <a:lstStyle/>
            <a:p/>
          </p:txBody>
        </p:sp>
        <p:sp>
          <p:nvSpPr>
            <p:cNvPr id="36" name="rc36"/>
            <p:cNvSpPr/>
            <p:nvPr/>
          </p:nvSpPr>
          <p:spPr>
            <a:xfrm>
              <a:off x="7841842" y="3203433"/>
              <a:ext cx="440202" cy="282398"/>
            </a:xfrm>
            <a:prstGeom prst="rect">
              <a:avLst/>
            </a:prstGeom>
            <a:solidFill>
              <a:srgbClr val="A5BF38">
                <a:alpha val="100000"/>
              </a:srgbClr>
            </a:solidFill>
            <a:ln w="2710" cap="flat">
              <a:solidFill>
                <a:srgbClr val="FFFFFF">
                  <a:alpha val="100000"/>
                </a:srgbClr>
              </a:solidFill>
              <a:prstDash val="solid"/>
              <a:miter/>
            </a:ln>
          </p:spPr>
          <p:txBody>
            <a:bodyPr/>
            <a:lstStyle/>
            <a:p/>
          </p:txBody>
        </p:sp>
        <p:sp>
          <p:nvSpPr>
            <p:cNvPr id="37" name="rc37"/>
            <p:cNvSpPr/>
            <p:nvPr/>
          </p:nvSpPr>
          <p:spPr>
            <a:xfrm>
              <a:off x="8282045" y="3203433"/>
              <a:ext cx="440202" cy="282398"/>
            </a:xfrm>
            <a:prstGeom prst="rect">
              <a:avLst/>
            </a:prstGeom>
            <a:solidFill>
              <a:srgbClr val="D2C229">
                <a:alpha val="100000"/>
              </a:srgbClr>
            </a:solidFill>
            <a:ln w="2710" cap="flat">
              <a:solidFill>
                <a:srgbClr val="FFFFFF">
                  <a:alpha val="100000"/>
                </a:srgbClr>
              </a:solidFill>
              <a:prstDash val="solid"/>
              <a:miter/>
            </a:ln>
          </p:spPr>
          <p:txBody>
            <a:bodyPr/>
            <a:lstStyle/>
            <a:p/>
          </p:txBody>
        </p:sp>
        <p:sp>
          <p:nvSpPr>
            <p:cNvPr id="38" name="rc38"/>
            <p:cNvSpPr/>
            <p:nvPr/>
          </p:nvSpPr>
          <p:spPr>
            <a:xfrm>
              <a:off x="8282045" y="1509045"/>
              <a:ext cx="440202" cy="282398"/>
            </a:xfrm>
            <a:prstGeom prst="rect">
              <a:avLst/>
            </a:prstGeom>
            <a:solidFill>
              <a:srgbClr val="34913F">
                <a:alpha val="100000"/>
              </a:srgbClr>
            </a:solidFill>
            <a:ln w="2710" cap="flat">
              <a:solidFill>
                <a:srgbClr val="FFFFFF">
                  <a:alpha val="100000"/>
                </a:srgbClr>
              </a:solidFill>
              <a:prstDash val="solid"/>
              <a:miter/>
            </a:ln>
          </p:spPr>
          <p:txBody>
            <a:bodyPr/>
            <a:lstStyle/>
            <a:p/>
          </p:txBody>
        </p:sp>
        <p:sp>
          <p:nvSpPr>
            <p:cNvPr id="39" name="rc39"/>
            <p:cNvSpPr/>
            <p:nvPr/>
          </p:nvSpPr>
          <p:spPr>
            <a:xfrm>
              <a:off x="5640827" y="4615424"/>
              <a:ext cx="440202" cy="282398"/>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40" name="rc40"/>
            <p:cNvSpPr/>
            <p:nvPr/>
          </p:nvSpPr>
          <p:spPr>
            <a:xfrm>
              <a:off x="6081030" y="4615424"/>
              <a:ext cx="440202" cy="282398"/>
            </a:xfrm>
            <a:prstGeom prst="rect">
              <a:avLst/>
            </a:prstGeom>
            <a:solidFill>
              <a:srgbClr val="E02219">
                <a:alpha val="100000"/>
              </a:srgbClr>
            </a:solidFill>
            <a:ln w="2710" cap="flat">
              <a:solidFill>
                <a:srgbClr val="FFFFFF">
                  <a:alpha val="100000"/>
                </a:srgbClr>
              </a:solidFill>
              <a:prstDash val="solid"/>
              <a:miter/>
            </a:ln>
          </p:spPr>
          <p:txBody>
            <a:bodyPr/>
            <a:lstStyle/>
            <a:p/>
          </p:txBody>
        </p:sp>
        <p:sp>
          <p:nvSpPr>
            <p:cNvPr id="41" name="rc41"/>
            <p:cNvSpPr/>
            <p:nvPr/>
          </p:nvSpPr>
          <p:spPr>
            <a:xfrm>
              <a:off x="6521233" y="4615424"/>
              <a:ext cx="440202" cy="282398"/>
            </a:xfrm>
            <a:prstGeom prst="rect">
              <a:avLst/>
            </a:prstGeom>
            <a:solidFill>
              <a:srgbClr val="EB511E">
                <a:alpha val="100000"/>
              </a:srgbClr>
            </a:solidFill>
            <a:ln w="2710" cap="flat">
              <a:solidFill>
                <a:srgbClr val="FFFFFF">
                  <a:alpha val="100000"/>
                </a:srgbClr>
              </a:solidFill>
              <a:prstDash val="solid"/>
              <a:miter/>
            </a:ln>
          </p:spPr>
          <p:txBody>
            <a:bodyPr/>
            <a:lstStyle/>
            <a:p/>
          </p:txBody>
        </p:sp>
        <p:sp>
          <p:nvSpPr>
            <p:cNvPr id="42" name="rc42"/>
            <p:cNvSpPr/>
            <p:nvPr/>
          </p:nvSpPr>
          <p:spPr>
            <a:xfrm>
              <a:off x="6961436" y="4615424"/>
              <a:ext cx="440202" cy="28239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3" name="rc43"/>
            <p:cNvSpPr/>
            <p:nvPr/>
          </p:nvSpPr>
          <p:spPr>
            <a:xfrm>
              <a:off x="7401639" y="4615424"/>
              <a:ext cx="440202" cy="282398"/>
            </a:xfrm>
            <a:prstGeom prst="rect">
              <a:avLst/>
            </a:prstGeom>
            <a:solidFill>
              <a:srgbClr val="E8431C">
                <a:alpha val="100000"/>
              </a:srgbClr>
            </a:solidFill>
            <a:ln w="2710" cap="flat">
              <a:solidFill>
                <a:srgbClr val="FFFFFF">
                  <a:alpha val="100000"/>
                </a:srgbClr>
              </a:solidFill>
              <a:prstDash val="solid"/>
              <a:miter/>
            </a:ln>
          </p:spPr>
          <p:txBody>
            <a:bodyPr/>
            <a:lstStyle/>
            <a:p/>
          </p:txBody>
        </p:sp>
        <p:sp>
          <p:nvSpPr>
            <p:cNvPr id="44" name="rc44"/>
            <p:cNvSpPr/>
            <p:nvPr/>
          </p:nvSpPr>
          <p:spPr>
            <a:xfrm>
              <a:off x="7841842" y="4615424"/>
              <a:ext cx="440202" cy="282398"/>
            </a:xfrm>
            <a:prstGeom prst="rect">
              <a:avLst/>
            </a:prstGeom>
            <a:solidFill>
              <a:srgbClr val="EF6020">
                <a:alpha val="100000"/>
              </a:srgbClr>
            </a:solidFill>
            <a:ln w="2710" cap="flat">
              <a:solidFill>
                <a:srgbClr val="FFFFFF">
                  <a:alpha val="100000"/>
                </a:srgbClr>
              </a:solidFill>
              <a:prstDash val="solid"/>
              <a:miter/>
            </a:ln>
          </p:spPr>
          <p:txBody>
            <a:bodyPr/>
            <a:lstStyle/>
            <a:p/>
          </p:txBody>
        </p:sp>
        <p:sp>
          <p:nvSpPr>
            <p:cNvPr id="45" name="rc45"/>
            <p:cNvSpPr/>
            <p:nvPr/>
          </p:nvSpPr>
          <p:spPr>
            <a:xfrm>
              <a:off x="8282045" y="4615424"/>
              <a:ext cx="440202" cy="28239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6" name="rc46"/>
            <p:cNvSpPr/>
            <p:nvPr/>
          </p:nvSpPr>
          <p:spPr>
            <a:xfrm>
              <a:off x="2559406" y="2921035"/>
              <a:ext cx="440202" cy="282398"/>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47" name="rc47"/>
            <p:cNvSpPr/>
            <p:nvPr/>
          </p:nvSpPr>
          <p:spPr>
            <a:xfrm>
              <a:off x="2999609" y="2921035"/>
              <a:ext cx="440202" cy="282398"/>
            </a:xfrm>
            <a:prstGeom prst="rect">
              <a:avLst/>
            </a:prstGeom>
            <a:solidFill>
              <a:srgbClr val="C9160C">
                <a:alpha val="100000"/>
              </a:srgbClr>
            </a:solidFill>
            <a:ln w="2710" cap="flat">
              <a:solidFill>
                <a:srgbClr val="FFFFFF">
                  <a:alpha val="100000"/>
                </a:srgbClr>
              </a:solidFill>
              <a:prstDash val="solid"/>
              <a:miter/>
            </a:ln>
          </p:spPr>
          <p:txBody>
            <a:bodyPr/>
            <a:lstStyle/>
            <a:p/>
          </p:txBody>
        </p:sp>
        <p:sp>
          <p:nvSpPr>
            <p:cNvPr id="48" name="rc48"/>
            <p:cNvSpPr/>
            <p:nvPr/>
          </p:nvSpPr>
          <p:spPr>
            <a:xfrm>
              <a:off x="3439812" y="2921035"/>
              <a:ext cx="440202" cy="282398"/>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49" name="rc49"/>
            <p:cNvSpPr/>
            <p:nvPr/>
          </p:nvSpPr>
          <p:spPr>
            <a:xfrm>
              <a:off x="3880015" y="2921035"/>
              <a:ext cx="440202" cy="282398"/>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50" name="rc50"/>
            <p:cNvSpPr/>
            <p:nvPr/>
          </p:nvSpPr>
          <p:spPr>
            <a:xfrm>
              <a:off x="4320218" y="2921035"/>
              <a:ext cx="440202" cy="282398"/>
            </a:xfrm>
            <a:prstGeom prst="rect">
              <a:avLst/>
            </a:prstGeom>
            <a:solidFill>
              <a:srgbClr val="C9160C">
                <a:alpha val="100000"/>
              </a:srgbClr>
            </a:solidFill>
            <a:ln w="2710" cap="flat">
              <a:solidFill>
                <a:srgbClr val="FFFFFF">
                  <a:alpha val="100000"/>
                </a:srgbClr>
              </a:solidFill>
              <a:prstDash val="solid"/>
              <a:miter/>
            </a:ln>
          </p:spPr>
          <p:txBody>
            <a:bodyPr/>
            <a:lstStyle/>
            <a:p/>
          </p:txBody>
        </p:sp>
        <p:sp>
          <p:nvSpPr>
            <p:cNvPr id="51" name="rc51"/>
            <p:cNvSpPr/>
            <p:nvPr/>
          </p:nvSpPr>
          <p:spPr>
            <a:xfrm>
              <a:off x="4760421" y="2921035"/>
              <a:ext cx="440202" cy="282398"/>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2" name="rc52"/>
            <p:cNvSpPr/>
            <p:nvPr/>
          </p:nvSpPr>
          <p:spPr>
            <a:xfrm>
              <a:off x="5200624" y="2921035"/>
              <a:ext cx="440202" cy="28239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3" name="rc53"/>
            <p:cNvSpPr/>
            <p:nvPr/>
          </p:nvSpPr>
          <p:spPr>
            <a:xfrm>
              <a:off x="5640827" y="2921035"/>
              <a:ext cx="440202" cy="28239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4" name="rc54"/>
            <p:cNvSpPr/>
            <p:nvPr/>
          </p:nvSpPr>
          <p:spPr>
            <a:xfrm>
              <a:off x="6081030" y="2921035"/>
              <a:ext cx="440202" cy="282398"/>
            </a:xfrm>
            <a:prstGeom prst="rect">
              <a:avLst/>
            </a:prstGeom>
            <a:solidFill>
              <a:srgbClr val="E42F1B">
                <a:alpha val="100000"/>
              </a:srgbClr>
            </a:solidFill>
            <a:ln w="2710" cap="flat">
              <a:solidFill>
                <a:srgbClr val="FFFFFF">
                  <a:alpha val="100000"/>
                </a:srgbClr>
              </a:solidFill>
              <a:prstDash val="solid"/>
              <a:miter/>
            </a:ln>
          </p:spPr>
          <p:txBody>
            <a:bodyPr/>
            <a:lstStyle/>
            <a:p/>
          </p:txBody>
        </p:sp>
        <p:sp>
          <p:nvSpPr>
            <p:cNvPr id="55" name="rc55"/>
            <p:cNvSpPr/>
            <p:nvPr/>
          </p:nvSpPr>
          <p:spPr>
            <a:xfrm>
              <a:off x="6521233" y="2921035"/>
              <a:ext cx="440202" cy="282398"/>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56" name="rc56"/>
            <p:cNvSpPr/>
            <p:nvPr/>
          </p:nvSpPr>
          <p:spPr>
            <a:xfrm>
              <a:off x="6961436" y="2921035"/>
              <a:ext cx="440202" cy="282398"/>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57" name="rc57"/>
            <p:cNvSpPr/>
            <p:nvPr/>
          </p:nvSpPr>
          <p:spPr>
            <a:xfrm>
              <a:off x="7401639" y="2921035"/>
              <a:ext cx="440202" cy="282398"/>
            </a:xfrm>
            <a:prstGeom prst="rect">
              <a:avLst/>
            </a:prstGeom>
            <a:solidFill>
              <a:srgbClr val="F26C21">
                <a:alpha val="100000"/>
              </a:srgbClr>
            </a:solidFill>
            <a:ln w="2710" cap="flat">
              <a:solidFill>
                <a:srgbClr val="FFFFFF">
                  <a:alpha val="100000"/>
                </a:srgbClr>
              </a:solidFill>
              <a:prstDash val="solid"/>
              <a:miter/>
            </a:ln>
          </p:spPr>
          <p:txBody>
            <a:bodyPr/>
            <a:lstStyle/>
            <a:p/>
          </p:txBody>
        </p:sp>
        <p:sp>
          <p:nvSpPr>
            <p:cNvPr id="58" name="rc58"/>
            <p:cNvSpPr/>
            <p:nvPr/>
          </p:nvSpPr>
          <p:spPr>
            <a:xfrm>
              <a:off x="7841842" y="2921035"/>
              <a:ext cx="440202" cy="282398"/>
            </a:xfrm>
            <a:prstGeom prst="rect">
              <a:avLst/>
            </a:prstGeom>
            <a:solidFill>
              <a:srgbClr val="B9C132">
                <a:alpha val="100000"/>
              </a:srgbClr>
            </a:solidFill>
            <a:ln w="2710" cap="flat">
              <a:solidFill>
                <a:srgbClr val="FFFFFF">
                  <a:alpha val="100000"/>
                </a:srgbClr>
              </a:solidFill>
              <a:prstDash val="solid"/>
              <a:miter/>
            </a:ln>
          </p:spPr>
          <p:txBody>
            <a:bodyPr/>
            <a:lstStyle/>
            <a:p/>
          </p:txBody>
        </p:sp>
        <p:sp>
          <p:nvSpPr>
            <p:cNvPr id="59" name="rc59"/>
            <p:cNvSpPr/>
            <p:nvPr/>
          </p:nvSpPr>
          <p:spPr>
            <a:xfrm>
              <a:off x="8282045" y="2921035"/>
              <a:ext cx="440202" cy="282398"/>
            </a:xfrm>
            <a:prstGeom prst="rect">
              <a:avLst/>
            </a:prstGeom>
            <a:solidFill>
              <a:srgbClr val="B9C132">
                <a:alpha val="100000"/>
              </a:srgbClr>
            </a:solidFill>
            <a:ln w="2710" cap="flat">
              <a:solidFill>
                <a:srgbClr val="FFFFFF">
                  <a:alpha val="100000"/>
                </a:srgbClr>
              </a:solidFill>
              <a:prstDash val="solid"/>
              <a:miter/>
            </a:ln>
          </p:spPr>
          <p:txBody>
            <a:bodyPr/>
            <a:lstStyle/>
            <a:p/>
          </p:txBody>
        </p:sp>
        <p:sp>
          <p:nvSpPr>
            <p:cNvPr id="60" name="rc60"/>
            <p:cNvSpPr/>
            <p:nvPr/>
          </p:nvSpPr>
          <p:spPr>
            <a:xfrm>
              <a:off x="4320218" y="2638637"/>
              <a:ext cx="440202" cy="282398"/>
            </a:xfrm>
            <a:prstGeom prst="rect">
              <a:avLst/>
            </a:prstGeom>
            <a:solidFill>
              <a:srgbClr val="FBA319">
                <a:alpha val="100000"/>
              </a:srgbClr>
            </a:solidFill>
            <a:ln w="2710" cap="flat">
              <a:solidFill>
                <a:srgbClr val="FFFFFF">
                  <a:alpha val="100000"/>
                </a:srgbClr>
              </a:solidFill>
              <a:prstDash val="solid"/>
              <a:miter/>
            </a:ln>
          </p:spPr>
          <p:txBody>
            <a:bodyPr/>
            <a:lstStyle/>
            <a:p/>
          </p:txBody>
        </p:sp>
        <p:sp>
          <p:nvSpPr>
            <p:cNvPr id="61" name="rc61"/>
            <p:cNvSpPr/>
            <p:nvPr/>
          </p:nvSpPr>
          <p:spPr>
            <a:xfrm>
              <a:off x="4760421" y="2638637"/>
              <a:ext cx="440202" cy="282398"/>
            </a:xfrm>
            <a:prstGeom prst="rect">
              <a:avLst/>
            </a:prstGeom>
            <a:solidFill>
              <a:srgbClr val="F6C216">
                <a:alpha val="100000"/>
              </a:srgbClr>
            </a:solidFill>
            <a:ln w="2710" cap="flat">
              <a:solidFill>
                <a:srgbClr val="FFFFFF">
                  <a:alpha val="100000"/>
                </a:srgbClr>
              </a:solidFill>
              <a:prstDash val="solid"/>
              <a:miter/>
            </a:ln>
          </p:spPr>
          <p:txBody>
            <a:bodyPr/>
            <a:lstStyle/>
            <a:p/>
          </p:txBody>
        </p:sp>
        <p:sp>
          <p:nvSpPr>
            <p:cNvPr id="62" name="rc62"/>
            <p:cNvSpPr/>
            <p:nvPr/>
          </p:nvSpPr>
          <p:spPr>
            <a:xfrm>
              <a:off x="5200624" y="2638637"/>
              <a:ext cx="440202" cy="282398"/>
            </a:xfrm>
            <a:prstGeom prst="rect">
              <a:avLst/>
            </a:prstGeom>
            <a:solidFill>
              <a:srgbClr val="FEB813">
                <a:alpha val="100000"/>
              </a:srgbClr>
            </a:solidFill>
            <a:ln w="2710" cap="flat">
              <a:solidFill>
                <a:srgbClr val="FFFFFF">
                  <a:alpha val="100000"/>
                </a:srgbClr>
              </a:solidFill>
              <a:prstDash val="solid"/>
              <a:miter/>
            </a:ln>
          </p:spPr>
          <p:txBody>
            <a:bodyPr/>
            <a:lstStyle/>
            <a:p/>
          </p:txBody>
        </p:sp>
        <p:sp>
          <p:nvSpPr>
            <p:cNvPr id="63" name="rc63"/>
            <p:cNvSpPr/>
            <p:nvPr/>
          </p:nvSpPr>
          <p:spPr>
            <a:xfrm>
              <a:off x="5640827" y="2638637"/>
              <a:ext cx="440202" cy="282398"/>
            </a:xfrm>
            <a:prstGeom prst="rect">
              <a:avLst/>
            </a:prstGeom>
            <a:solidFill>
              <a:srgbClr val="F0C21A">
                <a:alpha val="100000"/>
              </a:srgbClr>
            </a:solidFill>
            <a:ln w="2710" cap="flat">
              <a:solidFill>
                <a:srgbClr val="FFFFFF">
                  <a:alpha val="100000"/>
                </a:srgbClr>
              </a:solidFill>
              <a:prstDash val="solid"/>
              <a:miter/>
            </a:ln>
          </p:spPr>
          <p:txBody>
            <a:bodyPr/>
            <a:lstStyle/>
            <a:p/>
          </p:txBody>
        </p:sp>
        <p:sp>
          <p:nvSpPr>
            <p:cNvPr id="64" name="rc64"/>
            <p:cNvSpPr/>
            <p:nvPr/>
          </p:nvSpPr>
          <p:spPr>
            <a:xfrm>
              <a:off x="6081030" y="2638637"/>
              <a:ext cx="440202" cy="282398"/>
            </a:xfrm>
            <a:prstGeom prst="rect">
              <a:avLst/>
            </a:prstGeom>
            <a:solidFill>
              <a:srgbClr val="FB9E1A">
                <a:alpha val="100000"/>
              </a:srgbClr>
            </a:solidFill>
            <a:ln w="2710" cap="flat">
              <a:solidFill>
                <a:srgbClr val="FFFFFF">
                  <a:alpha val="100000"/>
                </a:srgbClr>
              </a:solidFill>
              <a:prstDash val="solid"/>
              <a:miter/>
            </a:ln>
          </p:spPr>
          <p:txBody>
            <a:bodyPr/>
            <a:lstStyle/>
            <a:p/>
          </p:txBody>
        </p:sp>
        <p:sp>
          <p:nvSpPr>
            <p:cNvPr id="65" name="rc65"/>
            <p:cNvSpPr/>
            <p:nvPr/>
          </p:nvSpPr>
          <p:spPr>
            <a:xfrm>
              <a:off x="6521233" y="2638637"/>
              <a:ext cx="440202" cy="282398"/>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66" name="rc66"/>
            <p:cNvSpPr/>
            <p:nvPr/>
          </p:nvSpPr>
          <p:spPr>
            <a:xfrm>
              <a:off x="6961436" y="2638637"/>
              <a:ext cx="440202" cy="282398"/>
            </a:xfrm>
            <a:prstGeom prst="rect">
              <a:avLst/>
            </a:prstGeom>
            <a:solidFill>
              <a:srgbClr val="FBA319">
                <a:alpha val="100000"/>
              </a:srgbClr>
            </a:solidFill>
            <a:ln w="2710" cap="flat">
              <a:solidFill>
                <a:srgbClr val="FFFFFF">
                  <a:alpha val="100000"/>
                </a:srgbClr>
              </a:solidFill>
              <a:prstDash val="solid"/>
              <a:miter/>
            </a:ln>
          </p:spPr>
          <p:txBody>
            <a:bodyPr/>
            <a:lstStyle/>
            <a:p/>
          </p:txBody>
        </p:sp>
        <p:sp>
          <p:nvSpPr>
            <p:cNvPr id="67" name="rc67"/>
            <p:cNvSpPr/>
            <p:nvPr/>
          </p:nvSpPr>
          <p:spPr>
            <a:xfrm>
              <a:off x="7401639" y="2638637"/>
              <a:ext cx="440202" cy="282398"/>
            </a:xfrm>
            <a:prstGeom prst="rect">
              <a:avLst/>
            </a:prstGeom>
            <a:solidFill>
              <a:srgbClr val="FFC00F">
                <a:alpha val="100000"/>
              </a:srgbClr>
            </a:solidFill>
            <a:ln w="2710" cap="flat">
              <a:solidFill>
                <a:srgbClr val="FFFFFF">
                  <a:alpha val="100000"/>
                </a:srgbClr>
              </a:solidFill>
              <a:prstDash val="solid"/>
              <a:miter/>
            </a:ln>
          </p:spPr>
          <p:txBody>
            <a:bodyPr/>
            <a:lstStyle/>
            <a:p/>
          </p:txBody>
        </p:sp>
        <p:sp>
          <p:nvSpPr>
            <p:cNvPr id="68" name="rc68"/>
            <p:cNvSpPr/>
            <p:nvPr/>
          </p:nvSpPr>
          <p:spPr>
            <a:xfrm>
              <a:off x="7841842" y="2638637"/>
              <a:ext cx="440202" cy="282398"/>
            </a:xfrm>
            <a:prstGeom prst="rect">
              <a:avLst/>
            </a:prstGeom>
            <a:solidFill>
              <a:srgbClr val="B3C034">
                <a:alpha val="100000"/>
              </a:srgbClr>
            </a:solidFill>
            <a:ln w="2710" cap="flat">
              <a:solidFill>
                <a:srgbClr val="FFFFFF">
                  <a:alpha val="100000"/>
                </a:srgbClr>
              </a:solidFill>
              <a:prstDash val="solid"/>
              <a:miter/>
            </a:ln>
          </p:spPr>
          <p:txBody>
            <a:bodyPr/>
            <a:lstStyle/>
            <a:p/>
          </p:txBody>
        </p:sp>
        <p:sp>
          <p:nvSpPr>
            <p:cNvPr id="69" name="rc69"/>
            <p:cNvSpPr/>
            <p:nvPr/>
          </p:nvSpPr>
          <p:spPr>
            <a:xfrm>
              <a:off x="8282045" y="2638637"/>
              <a:ext cx="440202" cy="282398"/>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70" name="rc70"/>
            <p:cNvSpPr/>
            <p:nvPr/>
          </p:nvSpPr>
          <p:spPr>
            <a:xfrm>
              <a:off x="4760421" y="2073841"/>
              <a:ext cx="440202" cy="282398"/>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71" name="rc71"/>
            <p:cNvSpPr/>
            <p:nvPr/>
          </p:nvSpPr>
          <p:spPr>
            <a:xfrm>
              <a:off x="5200624" y="2073841"/>
              <a:ext cx="440202" cy="282398"/>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72" name="rc72"/>
            <p:cNvSpPr/>
            <p:nvPr/>
          </p:nvSpPr>
          <p:spPr>
            <a:xfrm>
              <a:off x="5640827" y="2073841"/>
              <a:ext cx="440202" cy="282398"/>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73" name="rc73"/>
            <p:cNvSpPr/>
            <p:nvPr/>
          </p:nvSpPr>
          <p:spPr>
            <a:xfrm>
              <a:off x="6081030" y="2073841"/>
              <a:ext cx="440202" cy="282398"/>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74" name="rc74"/>
            <p:cNvSpPr/>
            <p:nvPr/>
          </p:nvSpPr>
          <p:spPr>
            <a:xfrm>
              <a:off x="6521233" y="2073841"/>
              <a:ext cx="440202" cy="282398"/>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75" name="rc75"/>
            <p:cNvSpPr/>
            <p:nvPr/>
          </p:nvSpPr>
          <p:spPr>
            <a:xfrm>
              <a:off x="6961436" y="2073841"/>
              <a:ext cx="440202" cy="282398"/>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76" name="rc76"/>
            <p:cNvSpPr/>
            <p:nvPr/>
          </p:nvSpPr>
          <p:spPr>
            <a:xfrm>
              <a:off x="7401639" y="2073841"/>
              <a:ext cx="440202" cy="282398"/>
            </a:xfrm>
            <a:prstGeom prst="rect">
              <a:avLst/>
            </a:prstGeom>
            <a:solidFill>
              <a:srgbClr val="EA4A1D">
                <a:alpha val="100000"/>
              </a:srgbClr>
            </a:solidFill>
            <a:ln w="2710" cap="flat">
              <a:solidFill>
                <a:srgbClr val="FFFFFF">
                  <a:alpha val="100000"/>
                </a:srgbClr>
              </a:solidFill>
              <a:prstDash val="solid"/>
              <a:miter/>
            </a:ln>
          </p:spPr>
          <p:txBody>
            <a:bodyPr/>
            <a:lstStyle/>
            <a:p/>
          </p:txBody>
        </p:sp>
        <p:sp>
          <p:nvSpPr>
            <p:cNvPr id="77" name="rc77"/>
            <p:cNvSpPr/>
            <p:nvPr/>
          </p:nvSpPr>
          <p:spPr>
            <a:xfrm>
              <a:off x="7841842" y="2073841"/>
              <a:ext cx="440202" cy="282398"/>
            </a:xfrm>
            <a:prstGeom prst="rect">
              <a:avLst/>
            </a:prstGeom>
            <a:solidFill>
              <a:srgbClr val="82BD41">
                <a:alpha val="100000"/>
              </a:srgbClr>
            </a:solidFill>
            <a:ln w="2710" cap="flat">
              <a:solidFill>
                <a:srgbClr val="FFFFFF">
                  <a:alpha val="100000"/>
                </a:srgbClr>
              </a:solidFill>
              <a:prstDash val="solid"/>
              <a:miter/>
            </a:ln>
          </p:spPr>
          <p:txBody>
            <a:bodyPr/>
            <a:lstStyle/>
            <a:p/>
          </p:txBody>
        </p:sp>
        <p:sp>
          <p:nvSpPr>
            <p:cNvPr id="78" name="rc78"/>
            <p:cNvSpPr/>
            <p:nvPr/>
          </p:nvSpPr>
          <p:spPr>
            <a:xfrm>
              <a:off x="8282045" y="2073841"/>
              <a:ext cx="440202" cy="282398"/>
            </a:xfrm>
            <a:prstGeom prst="rect">
              <a:avLst/>
            </a:prstGeom>
            <a:solidFill>
              <a:srgbClr val="6EB241">
                <a:alpha val="100000"/>
              </a:srgbClr>
            </a:solidFill>
            <a:ln w="2710" cap="flat">
              <a:solidFill>
                <a:srgbClr val="FFFFFF">
                  <a:alpha val="100000"/>
                </a:srgbClr>
              </a:solidFill>
              <a:prstDash val="solid"/>
              <a:miter/>
            </a:ln>
          </p:spPr>
          <p:txBody>
            <a:bodyPr/>
            <a:lstStyle/>
            <a:p/>
          </p:txBody>
        </p:sp>
        <p:sp>
          <p:nvSpPr>
            <p:cNvPr id="79" name="rc79"/>
            <p:cNvSpPr/>
            <p:nvPr/>
          </p:nvSpPr>
          <p:spPr>
            <a:xfrm>
              <a:off x="7401639" y="1791443"/>
              <a:ext cx="440202" cy="28239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0" name="rc80"/>
            <p:cNvSpPr/>
            <p:nvPr/>
          </p:nvSpPr>
          <p:spPr>
            <a:xfrm>
              <a:off x="7841842" y="1791443"/>
              <a:ext cx="440202" cy="282398"/>
            </a:xfrm>
            <a:prstGeom prst="rect">
              <a:avLst/>
            </a:prstGeom>
            <a:solidFill>
              <a:srgbClr val="B9C132">
                <a:alpha val="100000"/>
              </a:srgbClr>
            </a:solidFill>
            <a:ln w="2710" cap="flat">
              <a:solidFill>
                <a:srgbClr val="FFFFFF">
                  <a:alpha val="100000"/>
                </a:srgbClr>
              </a:solidFill>
              <a:prstDash val="solid"/>
              <a:miter/>
            </a:ln>
          </p:spPr>
          <p:txBody>
            <a:bodyPr/>
            <a:lstStyle/>
            <a:p/>
          </p:txBody>
        </p:sp>
        <p:sp>
          <p:nvSpPr>
            <p:cNvPr id="81" name="rc81"/>
            <p:cNvSpPr/>
            <p:nvPr/>
          </p:nvSpPr>
          <p:spPr>
            <a:xfrm>
              <a:off x="8282045" y="1791443"/>
              <a:ext cx="440202" cy="282398"/>
            </a:xfrm>
            <a:prstGeom prst="rect">
              <a:avLst/>
            </a:prstGeom>
            <a:solidFill>
              <a:srgbClr val="469A3F">
                <a:alpha val="100000"/>
              </a:srgbClr>
            </a:solidFill>
            <a:ln w="2710" cap="flat">
              <a:solidFill>
                <a:srgbClr val="FFFFFF">
                  <a:alpha val="100000"/>
                </a:srgbClr>
              </a:solidFill>
              <a:prstDash val="solid"/>
              <a:miter/>
            </a:ln>
          </p:spPr>
          <p:txBody>
            <a:bodyPr/>
            <a:lstStyle/>
            <a:p/>
          </p:txBody>
        </p:sp>
        <p:sp>
          <p:nvSpPr>
            <p:cNvPr id="82" name="rc82"/>
            <p:cNvSpPr/>
            <p:nvPr/>
          </p:nvSpPr>
          <p:spPr>
            <a:xfrm>
              <a:off x="7841842" y="4050628"/>
              <a:ext cx="440202" cy="282398"/>
            </a:xfrm>
            <a:prstGeom prst="rect">
              <a:avLst/>
            </a:prstGeom>
            <a:solidFill>
              <a:srgbClr val="E63C1C">
                <a:alpha val="100000"/>
              </a:srgbClr>
            </a:solidFill>
            <a:ln w="2710" cap="flat">
              <a:solidFill>
                <a:srgbClr val="FFFFFF">
                  <a:alpha val="100000"/>
                </a:srgbClr>
              </a:solidFill>
              <a:prstDash val="solid"/>
              <a:miter/>
            </a:ln>
          </p:spPr>
          <p:txBody>
            <a:bodyPr/>
            <a:lstStyle/>
            <a:p/>
          </p:txBody>
        </p:sp>
        <p:sp>
          <p:nvSpPr>
            <p:cNvPr id="83" name="rc83"/>
            <p:cNvSpPr/>
            <p:nvPr/>
          </p:nvSpPr>
          <p:spPr>
            <a:xfrm>
              <a:off x="8282045" y="4050628"/>
              <a:ext cx="440202" cy="282398"/>
            </a:xfrm>
            <a:prstGeom prst="rect">
              <a:avLst/>
            </a:prstGeom>
            <a:solidFill>
              <a:srgbClr val="FCA718">
                <a:alpha val="100000"/>
              </a:srgbClr>
            </a:solidFill>
            <a:ln w="2710" cap="flat">
              <a:solidFill>
                <a:srgbClr val="FFFFFF">
                  <a:alpha val="100000"/>
                </a:srgbClr>
              </a:solidFill>
              <a:prstDash val="solid"/>
              <a:miter/>
            </a:ln>
          </p:spPr>
          <p:txBody>
            <a:bodyPr/>
            <a:lstStyle/>
            <a:p/>
          </p:txBody>
        </p:sp>
        <p:sp>
          <p:nvSpPr>
            <p:cNvPr id="84" name="rc84"/>
            <p:cNvSpPr/>
            <p:nvPr/>
          </p:nvSpPr>
          <p:spPr>
            <a:xfrm>
              <a:off x="5200624" y="4897822"/>
              <a:ext cx="440202" cy="282398"/>
            </a:xfrm>
            <a:prstGeom prst="rect">
              <a:avLst/>
            </a:prstGeom>
            <a:solidFill>
              <a:srgbClr val="F88D1D">
                <a:alpha val="100000"/>
              </a:srgbClr>
            </a:solidFill>
            <a:ln w="2710" cap="flat">
              <a:solidFill>
                <a:srgbClr val="FFFFFF">
                  <a:alpha val="100000"/>
                </a:srgbClr>
              </a:solidFill>
              <a:prstDash val="solid"/>
              <a:miter/>
            </a:ln>
          </p:spPr>
          <p:txBody>
            <a:bodyPr/>
            <a:lstStyle/>
            <a:p/>
          </p:txBody>
        </p:sp>
        <p:sp>
          <p:nvSpPr>
            <p:cNvPr id="85" name="rc85"/>
            <p:cNvSpPr/>
            <p:nvPr/>
          </p:nvSpPr>
          <p:spPr>
            <a:xfrm>
              <a:off x="5640827" y="4897822"/>
              <a:ext cx="440202" cy="282398"/>
            </a:xfrm>
            <a:prstGeom prst="rect">
              <a:avLst/>
            </a:prstGeom>
            <a:solidFill>
              <a:srgbClr val="EE5A1F">
                <a:alpha val="100000"/>
              </a:srgbClr>
            </a:solidFill>
            <a:ln w="2710" cap="flat">
              <a:solidFill>
                <a:srgbClr val="FFFFFF">
                  <a:alpha val="100000"/>
                </a:srgbClr>
              </a:solidFill>
              <a:prstDash val="solid"/>
              <a:miter/>
            </a:ln>
          </p:spPr>
          <p:txBody>
            <a:bodyPr/>
            <a:lstStyle/>
            <a:p/>
          </p:txBody>
        </p:sp>
        <p:sp>
          <p:nvSpPr>
            <p:cNvPr id="86" name="rc86"/>
            <p:cNvSpPr/>
            <p:nvPr/>
          </p:nvSpPr>
          <p:spPr>
            <a:xfrm>
              <a:off x="6081030" y="4897822"/>
              <a:ext cx="440202" cy="28239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7" name="rc87"/>
            <p:cNvSpPr/>
            <p:nvPr/>
          </p:nvSpPr>
          <p:spPr>
            <a:xfrm>
              <a:off x="6521233" y="4897822"/>
              <a:ext cx="440202" cy="282398"/>
            </a:xfrm>
            <a:prstGeom prst="rect">
              <a:avLst/>
            </a:prstGeom>
            <a:solidFill>
              <a:srgbClr val="F16620">
                <a:alpha val="100000"/>
              </a:srgbClr>
            </a:solidFill>
            <a:ln w="2710" cap="flat">
              <a:solidFill>
                <a:srgbClr val="FFFFFF">
                  <a:alpha val="100000"/>
                </a:srgbClr>
              </a:solidFill>
              <a:prstDash val="solid"/>
              <a:miter/>
            </a:ln>
          </p:spPr>
          <p:txBody>
            <a:bodyPr/>
            <a:lstStyle/>
            <a:p/>
          </p:txBody>
        </p:sp>
        <p:sp>
          <p:nvSpPr>
            <p:cNvPr id="88" name="rc88"/>
            <p:cNvSpPr/>
            <p:nvPr/>
          </p:nvSpPr>
          <p:spPr>
            <a:xfrm>
              <a:off x="6961436" y="4897822"/>
              <a:ext cx="440202" cy="28239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9" name="rc89"/>
            <p:cNvSpPr/>
            <p:nvPr/>
          </p:nvSpPr>
          <p:spPr>
            <a:xfrm>
              <a:off x="7401639" y="4897822"/>
              <a:ext cx="440202" cy="282398"/>
            </a:xfrm>
            <a:prstGeom prst="rect">
              <a:avLst/>
            </a:prstGeom>
            <a:solidFill>
              <a:srgbClr val="F47620">
                <a:alpha val="100000"/>
              </a:srgbClr>
            </a:solidFill>
            <a:ln w="2710" cap="flat">
              <a:solidFill>
                <a:srgbClr val="FFFFFF">
                  <a:alpha val="100000"/>
                </a:srgbClr>
              </a:solidFill>
              <a:prstDash val="solid"/>
              <a:miter/>
            </a:ln>
          </p:spPr>
          <p:txBody>
            <a:bodyPr/>
            <a:lstStyle/>
            <a:p/>
          </p:txBody>
        </p:sp>
        <p:sp>
          <p:nvSpPr>
            <p:cNvPr id="90" name="rc90"/>
            <p:cNvSpPr/>
            <p:nvPr/>
          </p:nvSpPr>
          <p:spPr>
            <a:xfrm>
              <a:off x="7841842" y="4897822"/>
              <a:ext cx="440202" cy="282398"/>
            </a:xfrm>
            <a:prstGeom prst="rect">
              <a:avLst/>
            </a:prstGeom>
            <a:solidFill>
              <a:srgbClr val="F47620">
                <a:alpha val="100000"/>
              </a:srgbClr>
            </a:solidFill>
            <a:ln w="2710" cap="flat">
              <a:solidFill>
                <a:srgbClr val="FFFFFF">
                  <a:alpha val="100000"/>
                </a:srgbClr>
              </a:solidFill>
              <a:prstDash val="solid"/>
              <a:miter/>
            </a:ln>
          </p:spPr>
          <p:txBody>
            <a:bodyPr/>
            <a:lstStyle/>
            <a:p/>
          </p:txBody>
        </p:sp>
        <p:sp>
          <p:nvSpPr>
            <p:cNvPr id="91" name="rc91"/>
            <p:cNvSpPr/>
            <p:nvPr/>
          </p:nvSpPr>
          <p:spPr>
            <a:xfrm>
              <a:off x="8282045" y="4897822"/>
              <a:ext cx="440202" cy="28239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2" name="rc92"/>
            <p:cNvSpPr/>
            <p:nvPr/>
          </p:nvSpPr>
          <p:spPr>
            <a:xfrm>
              <a:off x="5200624" y="2356239"/>
              <a:ext cx="440202" cy="28239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3" name="rc93"/>
            <p:cNvSpPr/>
            <p:nvPr/>
          </p:nvSpPr>
          <p:spPr>
            <a:xfrm>
              <a:off x="5640827" y="2356239"/>
              <a:ext cx="440202" cy="282398"/>
            </a:xfrm>
            <a:prstGeom prst="rect">
              <a:avLst/>
            </a:prstGeom>
            <a:solidFill>
              <a:srgbClr val="73B541">
                <a:alpha val="100000"/>
              </a:srgbClr>
            </a:solidFill>
            <a:ln w="2710" cap="flat">
              <a:solidFill>
                <a:srgbClr val="FFFFFF">
                  <a:alpha val="100000"/>
                </a:srgbClr>
              </a:solidFill>
              <a:prstDash val="solid"/>
              <a:miter/>
            </a:ln>
          </p:spPr>
          <p:txBody>
            <a:bodyPr/>
            <a:lstStyle/>
            <a:p/>
          </p:txBody>
        </p:sp>
        <p:sp>
          <p:nvSpPr>
            <p:cNvPr id="94" name="rc94"/>
            <p:cNvSpPr/>
            <p:nvPr/>
          </p:nvSpPr>
          <p:spPr>
            <a:xfrm>
              <a:off x="6081030" y="2356239"/>
              <a:ext cx="440202" cy="282398"/>
            </a:xfrm>
            <a:prstGeom prst="rect">
              <a:avLst/>
            </a:prstGeom>
            <a:solidFill>
              <a:srgbClr val="F9961C">
                <a:alpha val="100000"/>
              </a:srgbClr>
            </a:solidFill>
            <a:ln w="2710" cap="flat">
              <a:solidFill>
                <a:srgbClr val="FFFFFF">
                  <a:alpha val="100000"/>
                </a:srgbClr>
              </a:solidFill>
              <a:prstDash val="solid"/>
              <a:miter/>
            </a:ln>
          </p:spPr>
          <p:txBody>
            <a:bodyPr/>
            <a:lstStyle/>
            <a:p/>
          </p:txBody>
        </p:sp>
        <p:sp>
          <p:nvSpPr>
            <p:cNvPr id="95" name="rc95"/>
            <p:cNvSpPr/>
            <p:nvPr/>
          </p:nvSpPr>
          <p:spPr>
            <a:xfrm>
              <a:off x="6521233" y="2356239"/>
              <a:ext cx="440202" cy="282398"/>
            </a:xfrm>
            <a:prstGeom prst="rect">
              <a:avLst/>
            </a:prstGeom>
            <a:solidFill>
              <a:srgbClr val="F67F1F">
                <a:alpha val="100000"/>
              </a:srgbClr>
            </a:solidFill>
            <a:ln w="2710" cap="flat">
              <a:solidFill>
                <a:srgbClr val="FFFFFF">
                  <a:alpha val="100000"/>
                </a:srgbClr>
              </a:solidFill>
              <a:prstDash val="solid"/>
              <a:miter/>
            </a:ln>
          </p:spPr>
          <p:txBody>
            <a:bodyPr/>
            <a:lstStyle/>
            <a:p/>
          </p:txBody>
        </p:sp>
        <p:sp>
          <p:nvSpPr>
            <p:cNvPr id="96" name="rc96"/>
            <p:cNvSpPr/>
            <p:nvPr/>
          </p:nvSpPr>
          <p:spPr>
            <a:xfrm>
              <a:off x="6961436" y="2356239"/>
              <a:ext cx="440202" cy="28239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7" name="rc97"/>
            <p:cNvSpPr/>
            <p:nvPr/>
          </p:nvSpPr>
          <p:spPr>
            <a:xfrm>
              <a:off x="7401639" y="2356239"/>
              <a:ext cx="440202" cy="282398"/>
            </a:xfrm>
            <a:prstGeom prst="rect">
              <a:avLst/>
            </a:prstGeom>
            <a:solidFill>
              <a:srgbClr val="E63C1C">
                <a:alpha val="100000"/>
              </a:srgbClr>
            </a:solidFill>
            <a:ln w="2710" cap="flat">
              <a:solidFill>
                <a:srgbClr val="FFFFFF">
                  <a:alpha val="100000"/>
                </a:srgbClr>
              </a:solidFill>
              <a:prstDash val="solid"/>
              <a:miter/>
            </a:ln>
          </p:spPr>
          <p:txBody>
            <a:bodyPr/>
            <a:lstStyle/>
            <a:p/>
          </p:txBody>
        </p:sp>
        <p:sp>
          <p:nvSpPr>
            <p:cNvPr id="98" name="rc98"/>
            <p:cNvSpPr/>
            <p:nvPr/>
          </p:nvSpPr>
          <p:spPr>
            <a:xfrm>
              <a:off x="7841842" y="2356239"/>
              <a:ext cx="440202" cy="282398"/>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99" name="rc99"/>
            <p:cNvSpPr/>
            <p:nvPr/>
          </p:nvSpPr>
          <p:spPr>
            <a:xfrm>
              <a:off x="8282045" y="2356239"/>
              <a:ext cx="440202" cy="282398"/>
            </a:xfrm>
            <a:prstGeom prst="rect">
              <a:avLst/>
            </a:prstGeom>
            <a:solidFill>
              <a:srgbClr val="A5BF38">
                <a:alpha val="100000"/>
              </a:srgbClr>
            </a:solidFill>
            <a:ln w="2710" cap="flat">
              <a:solidFill>
                <a:srgbClr val="FFFFFF">
                  <a:alpha val="100000"/>
                </a:srgbClr>
              </a:solidFill>
              <a:prstDash val="solid"/>
              <a:miter/>
            </a:ln>
          </p:spPr>
          <p:txBody>
            <a:bodyPr/>
            <a:lstStyle/>
            <a:p/>
          </p:txBody>
        </p:sp>
        <p:sp>
          <p:nvSpPr>
            <p:cNvPr id="100" name="rc100"/>
            <p:cNvSpPr/>
            <p:nvPr/>
          </p:nvSpPr>
          <p:spPr>
            <a:xfrm>
              <a:off x="7841842" y="5180220"/>
              <a:ext cx="440202" cy="282398"/>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101" name="rc101"/>
            <p:cNvSpPr/>
            <p:nvPr/>
          </p:nvSpPr>
          <p:spPr>
            <a:xfrm>
              <a:off x="8282045" y="5180220"/>
              <a:ext cx="440202" cy="282398"/>
            </a:xfrm>
            <a:prstGeom prst="rect">
              <a:avLst/>
            </a:prstGeom>
            <a:solidFill>
              <a:srgbClr val="F26C21">
                <a:alpha val="100000"/>
              </a:srgbClr>
            </a:solidFill>
            <a:ln w="2710" cap="flat">
              <a:solidFill>
                <a:srgbClr val="FFFFFF">
                  <a:alpha val="100000"/>
                </a:srgbClr>
              </a:solidFill>
              <a:prstDash val="solid"/>
              <a:miter/>
            </a:ln>
          </p:spPr>
          <p:txBody>
            <a:bodyPr/>
            <a:lstStyle/>
            <a:p/>
          </p:txBody>
        </p:sp>
        <p:sp>
          <p:nvSpPr>
            <p:cNvPr id="102" name="rc102"/>
            <p:cNvSpPr/>
            <p:nvPr/>
          </p:nvSpPr>
          <p:spPr>
            <a:xfrm>
              <a:off x="1679001" y="3768229"/>
              <a:ext cx="440202" cy="28239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3" name="rc103"/>
            <p:cNvSpPr/>
            <p:nvPr/>
          </p:nvSpPr>
          <p:spPr>
            <a:xfrm>
              <a:off x="2119204" y="3768229"/>
              <a:ext cx="440202" cy="28239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4" name="rc104"/>
            <p:cNvSpPr/>
            <p:nvPr/>
          </p:nvSpPr>
          <p:spPr>
            <a:xfrm>
              <a:off x="2559406" y="3768229"/>
              <a:ext cx="440202" cy="28239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5" name="rc105"/>
            <p:cNvSpPr/>
            <p:nvPr/>
          </p:nvSpPr>
          <p:spPr>
            <a:xfrm>
              <a:off x="2999609" y="3768229"/>
              <a:ext cx="440202" cy="28239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6" name="rc106"/>
            <p:cNvSpPr/>
            <p:nvPr/>
          </p:nvSpPr>
          <p:spPr>
            <a:xfrm>
              <a:off x="3439812" y="3768229"/>
              <a:ext cx="440202" cy="28239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7" name="rc107"/>
            <p:cNvSpPr/>
            <p:nvPr/>
          </p:nvSpPr>
          <p:spPr>
            <a:xfrm>
              <a:off x="3880015" y="3768229"/>
              <a:ext cx="440202" cy="28239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8" name="rc108"/>
            <p:cNvSpPr/>
            <p:nvPr/>
          </p:nvSpPr>
          <p:spPr>
            <a:xfrm>
              <a:off x="4320218" y="3768229"/>
              <a:ext cx="440202" cy="282398"/>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9" name="rc109"/>
            <p:cNvSpPr/>
            <p:nvPr/>
          </p:nvSpPr>
          <p:spPr>
            <a:xfrm>
              <a:off x="4760421" y="3768229"/>
              <a:ext cx="440202" cy="282398"/>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10" name="rc110"/>
            <p:cNvSpPr/>
            <p:nvPr/>
          </p:nvSpPr>
          <p:spPr>
            <a:xfrm>
              <a:off x="5200624" y="3768229"/>
              <a:ext cx="440202" cy="282398"/>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11" name="rc111"/>
            <p:cNvSpPr/>
            <p:nvPr/>
          </p:nvSpPr>
          <p:spPr>
            <a:xfrm>
              <a:off x="5640827" y="3768229"/>
              <a:ext cx="440202" cy="282398"/>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12" name="rc112"/>
            <p:cNvSpPr/>
            <p:nvPr/>
          </p:nvSpPr>
          <p:spPr>
            <a:xfrm>
              <a:off x="6081030" y="3768229"/>
              <a:ext cx="440202" cy="282398"/>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13" name="rc113"/>
            <p:cNvSpPr/>
            <p:nvPr/>
          </p:nvSpPr>
          <p:spPr>
            <a:xfrm>
              <a:off x="6521233" y="3768229"/>
              <a:ext cx="440202" cy="282398"/>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14" name="rc114"/>
            <p:cNvSpPr/>
            <p:nvPr/>
          </p:nvSpPr>
          <p:spPr>
            <a:xfrm>
              <a:off x="6961436" y="3768229"/>
              <a:ext cx="440202" cy="282398"/>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15" name="rc115"/>
            <p:cNvSpPr/>
            <p:nvPr/>
          </p:nvSpPr>
          <p:spPr>
            <a:xfrm>
              <a:off x="7401639" y="3768229"/>
              <a:ext cx="440202" cy="282398"/>
            </a:xfrm>
            <a:prstGeom prst="rect">
              <a:avLst/>
            </a:prstGeom>
            <a:solidFill>
              <a:srgbClr val="E32A1A">
                <a:alpha val="100000"/>
              </a:srgbClr>
            </a:solidFill>
            <a:ln w="2710" cap="flat">
              <a:solidFill>
                <a:srgbClr val="FFFFFF">
                  <a:alpha val="100000"/>
                </a:srgbClr>
              </a:solidFill>
              <a:prstDash val="solid"/>
              <a:miter/>
            </a:ln>
          </p:spPr>
          <p:txBody>
            <a:bodyPr/>
            <a:lstStyle/>
            <a:p/>
          </p:txBody>
        </p:sp>
        <p:sp>
          <p:nvSpPr>
            <p:cNvPr id="116" name="rc116"/>
            <p:cNvSpPr/>
            <p:nvPr/>
          </p:nvSpPr>
          <p:spPr>
            <a:xfrm>
              <a:off x="7841842" y="3768229"/>
              <a:ext cx="440202" cy="282398"/>
            </a:xfrm>
            <a:prstGeom prst="rect">
              <a:avLst/>
            </a:prstGeom>
            <a:solidFill>
              <a:srgbClr val="F88D1D">
                <a:alpha val="100000"/>
              </a:srgbClr>
            </a:solidFill>
            <a:ln w="2710" cap="flat">
              <a:solidFill>
                <a:srgbClr val="FFFFFF">
                  <a:alpha val="100000"/>
                </a:srgbClr>
              </a:solidFill>
              <a:prstDash val="solid"/>
              <a:miter/>
            </a:ln>
          </p:spPr>
          <p:txBody>
            <a:bodyPr/>
            <a:lstStyle/>
            <a:p/>
          </p:txBody>
        </p:sp>
        <p:sp>
          <p:nvSpPr>
            <p:cNvPr id="117" name="rc117"/>
            <p:cNvSpPr/>
            <p:nvPr/>
          </p:nvSpPr>
          <p:spPr>
            <a:xfrm>
              <a:off x="8282045" y="3768229"/>
              <a:ext cx="440202" cy="282398"/>
            </a:xfrm>
            <a:prstGeom prst="rect">
              <a:avLst/>
            </a:prstGeom>
            <a:solidFill>
              <a:srgbClr val="FFC00F">
                <a:alpha val="100000"/>
              </a:srgbClr>
            </a:solidFill>
            <a:ln w="2710" cap="flat">
              <a:solidFill>
                <a:srgbClr val="FFFFFF">
                  <a:alpha val="100000"/>
                </a:srgbClr>
              </a:solidFill>
              <a:prstDash val="solid"/>
              <a:miter/>
            </a:ln>
          </p:spPr>
          <p:txBody>
            <a:bodyPr/>
            <a:lstStyle/>
            <a:p/>
          </p:txBody>
        </p:sp>
        <p:sp>
          <p:nvSpPr>
            <p:cNvPr id="118" name="tx118"/>
            <p:cNvSpPr/>
            <p:nvPr/>
          </p:nvSpPr>
          <p:spPr>
            <a:xfrm>
              <a:off x="8441888" y="35882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19" name="tx119"/>
            <p:cNvSpPr/>
            <p:nvPr/>
          </p:nvSpPr>
          <p:spPr>
            <a:xfrm>
              <a:off x="1838843" y="1329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0" name="tx120"/>
            <p:cNvSpPr/>
            <p:nvPr/>
          </p:nvSpPr>
          <p:spPr>
            <a:xfrm>
              <a:off x="2279046" y="1329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21" name="tx121"/>
            <p:cNvSpPr/>
            <p:nvPr/>
          </p:nvSpPr>
          <p:spPr>
            <a:xfrm>
              <a:off x="2719249" y="1329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2" name="tx122"/>
            <p:cNvSpPr/>
            <p:nvPr/>
          </p:nvSpPr>
          <p:spPr>
            <a:xfrm>
              <a:off x="3159452" y="1329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23" name="tx123"/>
            <p:cNvSpPr/>
            <p:nvPr/>
          </p:nvSpPr>
          <p:spPr>
            <a:xfrm>
              <a:off x="3599655" y="1329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4" name="tx124"/>
            <p:cNvSpPr/>
            <p:nvPr/>
          </p:nvSpPr>
          <p:spPr>
            <a:xfrm>
              <a:off x="4039858" y="1329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5" name="tx125"/>
            <p:cNvSpPr/>
            <p:nvPr/>
          </p:nvSpPr>
          <p:spPr>
            <a:xfrm>
              <a:off x="4480061" y="1329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6" name="tx126"/>
            <p:cNvSpPr/>
            <p:nvPr/>
          </p:nvSpPr>
          <p:spPr>
            <a:xfrm>
              <a:off x="4920264" y="1329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7" name="tx127"/>
            <p:cNvSpPr/>
            <p:nvPr/>
          </p:nvSpPr>
          <p:spPr>
            <a:xfrm>
              <a:off x="5360467" y="1329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8" name="tx128"/>
            <p:cNvSpPr/>
            <p:nvPr/>
          </p:nvSpPr>
          <p:spPr>
            <a:xfrm>
              <a:off x="5800670" y="1329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29" name="tx129"/>
            <p:cNvSpPr/>
            <p:nvPr/>
          </p:nvSpPr>
          <p:spPr>
            <a:xfrm>
              <a:off x="6240873" y="1329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30" name="tx130"/>
            <p:cNvSpPr/>
            <p:nvPr/>
          </p:nvSpPr>
          <p:spPr>
            <a:xfrm>
              <a:off x="6681076" y="1329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1" name="tx131"/>
            <p:cNvSpPr/>
            <p:nvPr/>
          </p:nvSpPr>
          <p:spPr>
            <a:xfrm>
              <a:off x="7121279" y="1329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32" name="tx132"/>
            <p:cNvSpPr/>
            <p:nvPr/>
          </p:nvSpPr>
          <p:spPr>
            <a:xfrm>
              <a:off x="7561482" y="1329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3" name="tx133"/>
            <p:cNvSpPr/>
            <p:nvPr/>
          </p:nvSpPr>
          <p:spPr>
            <a:xfrm>
              <a:off x="8001685" y="1329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4" name="tx134"/>
            <p:cNvSpPr/>
            <p:nvPr/>
          </p:nvSpPr>
          <p:spPr>
            <a:xfrm>
              <a:off x="8441888" y="1329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5" name="tx135"/>
            <p:cNvSpPr/>
            <p:nvPr/>
          </p:nvSpPr>
          <p:spPr>
            <a:xfrm>
              <a:off x="4920264"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36" name="tx136"/>
            <p:cNvSpPr/>
            <p:nvPr/>
          </p:nvSpPr>
          <p:spPr>
            <a:xfrm>
              <a:off x="5360467"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37" name="tx137"/>
            <p:cNvSpPr/>
            <p:nvPr/>
          </p:nvSpPr>
          <p:spPr>
            <a:xfrm>
              <a:off x="5800670"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38" name="tx138"/>
            <p:cNvSpPr/>
            <p:nvPr/>
          </p:nvSpPr>
          <p:spPr>
            <a:xfrm>
              <a:off x="7561482"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39" name="tx139"/>
            <p:cNvSpPr/>
            <p:nvPr/>
          </p:nvSpPr>
          <p:spPr>
            <a:xfrm>
              <a:off x="8001685"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40" name="tx140"/>
            <p:cNvSpPr/>
            <p:nvPr/>
          </p:nvSpPr>
          <p:spPr>
            <a:xfrm>
              <a:off x="8441888"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41" name="tx141"/>
            <p:cNvSpPr/>
            <p:nvPr/>
          </p:nvSpPr>
          <p:spPr>
            <a:xfrm>
              <a:off x="8441888" y="1611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2" name="tx142"/>
            <p:cNvSpPr/>
            <p:nvPr/>
          </p:nvSpPr>
          <p:spPr>
            <a:xfrm>
              <a:off x="8001685" y="3023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43" name="tx143"/>
            <p:cNvSpPr/>
            <p:nvPr/>
          </p:nvSpPr>
          <p:spPr>
            <a:xfrm>
              <a:off x="8441888" y="3023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44" name="tx144"/>
            <p:cNvSpPr/>
            <p:nvPr/>
          </p:nvSpPr>
          <p:spPr>
            <a:xfrm>
              <a:off x="4920264" y="27410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45" name="tx145"/>
            <p:cNvSpPr/>
            <p:nvPr/>
          </p:nvSpPr>
          <p:spPr>
            <a:xfrm>
              <a:off x="5800670" y="27410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46" name="tx146"/>
            <p:cNvSpPr/>
            <p:nvPr/>
          </p:nvSpPr>
          <p:spPr>
            <a:xfrm>
              <a:off x="8001685" y="27410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47" name="tx147"/>
            <p:cNvSpPr/>
            <p:nvPr/>
          </p:nvSpPr>
          <p:spPr>
            <a:xfrm>
              <a:off x="8441888" y="27410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48" name="tx148"/>
            <p:cNvSpPr/>
            <p:nvPr/>
          </p:nvSpPr>
          <p:spPr>
            <a:xfrm>
              <a:off x="8001685" y="2176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49" name="tx149"/>
            <p:cNvSpPr/>
            <p:nvPr/>
          </p:nvSpPr>
          <p:spPr>
            <a:xfrm>
              <a:off x="8441888" y="2176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50" name="tx150"/>
            <p:cNvSpPr/>
            <p:nvPr/>
          </p:nvSpPr>
          <p:spPr>
            <a:xfrm>
              <a:off x="8001685" y="18938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51" name="tx151"/>
            <p:cNvSpPr/>
            <p:nvPr/>
          </p:nvSpPr>
          <p:spPr>
            <a:xfrm>
              <a:off x="8441888" y="18938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52" name="tx152"/>
            <p:cNvSpPr/>
            <p:nvPr/>
          </p:nvSpPr>
          <p:spPr>
            <a:xfrm>
              <a:off x="5800670" y="2458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53" name="tx153"/>
            <p:cNvSpPr/>
            <p:nvPr/>
          </p:nvSpPr>
          <p:spPr>
            <a:xfrm>
              <a:off x="7121279" y="2458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54" name="tx154"/>
            <p:cNvSpPr/>
            <p:nvPr/>
          </p:nvSpPr>
          <p:spPr>
            <a:xfrm>
              <a:off x="8441888" y="2458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55" name="tx155"/>
            <p:cNvSpPr/>
            <p:nvPr/>
          </p:nvSpPr>
          <p:spPr>
            <a:xfrm>
              <a:off x="8001685" y="5282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56" name="tx156"/>
            <p:cNvSpPr/>
            <p:nvPr/>
          </p:nvSpPr>
          <p:spPr>
            <a:xfrm>
              <a:off x="5390596" y="4435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57" name="tx157"/>
            <p:cNvSpPr/>
            <p:nvPr/>
          </p:nvSpPr>
          <p:spPr>
            <a:xfrm>
              <a:off x="5830799" y="4435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58" name="tx158"/>
            <p:cNvSpPr/>
            <p:nvPr/>
          </p:nvSpPr>
          <p:spPr>
            <a:xfrm>
              <a:off x="6271002" y="4435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159" name="tx159"/>
            <p:cNvSpPr/>
            <p:nvPr/>
          </p:nvSpPr>
          <p:spPr>
            <a:xfrm>
              <a:off x="6711205" y="4435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160" name="tx160"/>
            <p:cNvSpPr/>
            <p:nvPr/>
          </p:nvSpPr>
          <p:spPr>
            <a:xfrm>
              <a:off x="7121279" y="4435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61" name="tx161"/>
            <p:cNvSpPr/>
            <p:nvPr/>
          </p:nvSpPr>
          <p:spPr>
            <a:xfrm>
              <a:off x="7561482" y="4435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62" name="tx162"/>
            <p:cNvSpPr/>
            <p:nvPr/>
          </p:nvSpPr>
          <p:spPr>
            <a:xfrm>
              <a:off x="8001685" y="4435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63" name="tx163"/>
            <p:cNvSpPr/>
            <p:nvPr/>
          </p:nvSpPr>
          <p:spPr>
            <a:xfrm>
              <a:off x="8441888" y="4435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64" name="tx164"/>
            <p:cNvSpPr/>
            <p:nvPr/>
          </p:nvSpPr>
          <p:spPr>
            <a:xfrm>
              <a:off x="6240873"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65" name="tx165"/>
            <p:cNvSpPr/>
            <p:nvPr/>
          </p:nvSpPr>
          <p:spPr>
            <a:xfrm>
              <a:off x="6681076"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66" name="tx166"/>
            <p:cNvSpPr/>
            <p:nvPr/>
          </p:nvSpPr>
          <p:spPr>
            <a:xfrm>
              <a:off x="7121279"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67" name="tx167"/>
            <p:cNvSpPr/>
            <p:nvPr/>
          </p:nvSpPr>
          <p:spPr>
            <a:xfrm>
              <a:off x="5804693" y="4717806"/>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68" name="tx168"/>
            <p:cNvSpPr/>
            <p:nvPr/>
          </p:nvSpPr>
          <p:spPr>
            <a:xfrm>
              <a:off x="6240873" y="47178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69" name="tx169"/>
            <p:cNvSpPr/>
            <p:nvPr/>
          </p:nvSpPr>
          <p:spPr>
            <a:xfrm>
              <a:off x="6681076" y="47178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70" name="tx170"/>
            <p:cNvSpPr/>
            <p:nvPr/>
          </p:nvSpPr>
          <p:spPr>
            <a:xfrm>
              <a:off x="7121279" y="47178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71" name="tx171"/>
            <p:cNvSpPr/>
            <p:nvPr/>
          </p:nvSpPr>
          <p:spPr>
            <a:xfrm>
              <a:off x="7561482" y="47178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72" name="tx172"/>
            <p:cNvSpPr/>
            <p:nvPr/>
          </p:nvSpPr>
          <p:spPr>
            <a:xfrm>
              <a:off x="8001685" y="47178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73" name="tx173"/>
            <p:cNvSpPr/>
            <p:nvPr/>
          </p:nvSpPr>
          <p:spPr>
            <a:xfrm>
              <a:off x="8441888" y="47178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74" name="tx174"/>
            <p:cNvSpPr/>
            <p:nvPr/>
          </p:nvSpPr>
          <p:spPr>
            <a:xfrm>
              <a:off x="2749378" y="30234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75" name="tx175"/>
            <p:cNvSpPr/>
            <p:nvPr/>
          </p:nvSpPr>
          <p:spPr>
            <a:xfrm>
              <a:off x="3189581" y="30234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176" name="tx176"/>
            <p:cNvSpPr/>
            <p:nvPr/>
          </p:nvSpPr>
          <p:spPr>
            <a:xfrm>
              <a:off x="3629784" y="30234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77" name="tx177"/>
            <p:cNvSpPr/>
            <p:nvPr/>
          </p:nvSpPr>
          <p:spPr>
            <a:xfrm>
              <a:off x="4069987" y="30234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78" name="tx178"/>
            <p:cNvSpPr/>
            <p:nvPr/>
          </p:nvSpPr>
          <p:spPr>
            <a:xfrm>
              <a:off x="4510190" y="30234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179" name="tx179"/>
            <p:cNvSpPr/>
            <p:nvPr/>
          </p:nvSpPr>
          <p:spPr>
            <a:xfrm>
              <a:off x="4920264" y="3023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80" name="tx180"/>
            <p:cNvSpPr/>
            <p:nvPr/>
          </p:nvSpPr>
          <p:spPr>
            <a:xfrm>
              <a:off x="5360467" y="3023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81" name="tx181"/>
            <p:cNvSpPr/>
            <p:nvPr/>
          </p:nvSpPr>
          <p:spPr>
            <a:xfrm>
              <a:off x="5800670" y="3023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82" name="tx182"/>
            <p:cNvSpPr/>
            <p:nvPr/>
          </p:nvSpPr>
          <p:spPr>
            <a:xfrm>
              <a:off x="6240873" y="3023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83" name="tx183"/>
            <p:cNvSpPr/>
            <p:nvPr/>
          </p:nvSpPr>
          <p:spPr>
            <a:xfrm>
              <a:off x="6711205" y="30234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84" name="tx184"/>
            <p:cNvSpPr/>
            <p:nvPr/>
          </p:nvSpPr>
          <p:spPr>
            <a:xfrm>
              <a:off x="7125302" y="302341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85" name="tx185"/>
            <p:cNvSpPr/>
            <p:nvPr/>
          </p:nvSpPr>
          <p:spPr>
            <a:xfrm>
              <a:off x="7561482" y="3023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86" name="tx186"/>
            <p:cNvSpPr/>
            <p:nvPr/>
          </p:nvSpPr>
          <p:spPr>
            <a:xfrm>
              <a:off x="4480061" y="27410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87" name="tx187"/>
            <p:cNvSpPr/>
            <p:nvPr/>
          </p:nvSpPr>
          <p:spPr>
            <a:xfrm>
              <a:off x="5360467" y="27410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88" name="tx188"/>
            <p:cNvSpPr/>
            <p:nvPr/>
          </p:nvSpPr>
          <p:spPr>
            <a:xfrm>
              <a:off x="6240873" y="27410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89" name="tx189"/>
            <p:cNvSpPr/>
            <p:nvPr/>
          </p:nvSpPr>
          <p:spPr>
            <a:xfrm>
              <a:off x="6681076" y="27410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90" name="tx190"/>
            <p:cNvSpPr/>
            <p:nvPr/>
          </p:nvSpPr>
          <p:spPr>
            <a:xfrm>
              <a:off x="7121279" y="27410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91" name="tx191"/>
            <p:cNvSpPr/>
            <p:nvPr/>
          </p:nvSpPr>
          <p:spPr>
            <a:xfrm>
              <a:off x="7561482" y="27410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92" name="tx192"/>
            <p:cNvSpPr/>
            <p:nvPr/>
          </p:nvSpPr>
          <p:spPr>
            <a:xfrm>
              <a:off x="4950393" y="21762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93" name="tx193"/>
            <p:cNvSpPr/>
            <p:nvPr/>
          </p:nvSpPr>
          <p:spPr>
            <a:xfrm>
              <a:off x="5390596" y="21762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94" name="tx194"/>
            <p:cNvSpPr/>
            <p:nvPr/>
          </p:nvSpPr>
          <p:spPr>
            <a:xfrm>
              <a:off x="5830799" y="21762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95" name="tx195"/>
            <p:cNvSpPr/>
            <p:nvPr/>
          </p:nvSpPr>
          <p:spPr>
            <a:xfrm>
              <a:off x="6271002" y="21762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96" name="tx196"/>
            <p:cNvSpPr/>
            <p:nvPr/>
          </p:nvSpPr>
          <p:spPr>
            <a:xfrm>
              <a:off x="6711205" y="21762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97" name="tx197"/>
            <p:cNvSpPr/>
            <p:nvPr/>
          </p:nvSpPr>
          <p:spPr>
            <a:xfrm>
              <a:off x="7151408" y="21762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98" name="tx198"/>
            <p:cNvSpPr/>
            <p:nvPr/>
          </p:nvSpPr>
          <p:spPr>
            <a:xfrm>
              <a:off x="7561482" y="2176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99" name="tx199"/>
            <p:cNvSpPr/>
            <p:nvPr/>
          </p:nvSpPr>
          <p:spPr>
            <a:xfrm>
              <a:off x="7561482" y="18938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200" name="tx200"/>
            <p:cNvSpPr/>
            <p:nvPr/>
          </p:nvSpPr>
          <p:spPr>
            <a:xfrm>
              <a:off x="8001685" y="41530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201" name="tx201"/>
            <p:cNvSpPr/>
            <p:nvPr/>
          </p:nvSpPr>
          <p:spPr>
            <a:xfrm>
              <a:off x="8441888" y="41530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202" name="tx202"/>
            <p:cNvSpPr/>
            <p:nvPr/>
          </p:nvSpPr>
          <p:spPr>
            <a:xfrm>
              <a:off x="5360467" y="50002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203" name="tx203"/>
            <p:cNvSpPr/>
            <p:nvPr/>
          </p:nvSpPr>
          <p:spPr>
            <a:xfrm>
              <a:off x="5800670" y="50002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204" name="tx204"/>
            <p:cNvSpPr/>
            <p:nvPr/>
          </p:nvSpPr>
          <p:spPr>
            <a:xfrm>
              <a:off x="6240873" y="50002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205" name="tx205"/>
            <p:cNvSpPr/>
            <p:nvPr/>
          </p:nvSpPr>
          <p:spPr>
            <a:xfrm>
              <a:off x="6681076" y="50002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206" name="tx206"/>
            <p:cNvSpPr/>
            <p:nvPr/>
          </p:nvSpPr>
          <p:spPr>
            <a:xfrm>
              <a:off x="7121279" y="50002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207" name="tx207"/>
            <p:cNvSpPr/>
            <p:nvPr/>
          </p:nvSpPr>
          <p:spPr>
            <a:xfrm>
              <a:off x="7561482" y="50002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208" name="tx208"/>
            <p:cNvSpPr/>
            <p:nvPr/>
          </p:nvSpPr>
          <p:spPr>
            <a:xfrm>
              <a:off x="8001685" y="50002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209" name="tx209"/>
            <p:cNvSpPr/>
            <p:nvPr/>
          </p:nvSpPr>
          <p:spPr>
            <a:xfrm>
              <a:off x="8441888" y="50002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210" name="tx210"/>
            <p:cNvSpPr/>
            <p:nvPr/>
          </p:nvSpPr>
          <p:spPr>
            <a:xfrm>
              <a:off x="5360467" y="2458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211" name="tx211"/>
            <p:cNvSpPr/>
            <p:nvPr/>
          </p:nvSpPr>
          <p:spPr>
            <a:xfrm>
              <a:off x="6240873" y="2458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212" name="tx212"/>
            <p:cNvSpPr/>
            <p:nvPr/>
          </p:nvSpPr>
          <p:spPr>
            <a:xfrm>
              <a:off x="6681076" y="2458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213" name="tx213"/>
            <p:cNvSpPr/>
            <p:nvPr/>
          </p:nvSpPr>
          <p:spPr>
            <a:xfrm>
              <a:off x="7561482" y="2458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214" name="tx214"/>
            <p:cNvSpPr/>
            <p:nvPr/>
          </p:nvSpPr>
          <p:spPr>
            <a:xfrm>
              <a:off x="8001685" y="2458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215" name="tx215"/>
            <p:cNvSpPr/>
            <p:nvPr/>
          </p:nvSpPr>
          <p:spPr>
            <a:xfrm>
              <a:off x="8441888" y="5282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216" name="tx216"/>
            <p:cNvSpPr/>
            <p:nvPr/>
          </p:nvSpPr>
          <p:spPr>
            <a:xfrm>
              <a:off x="1868973" y="38706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17" name="tx217"/>
            <p:cNvSpPr/>
            <p:nvPr/>
          </p:nvSpPr>
          <p:spPr>
            <a:xfrm>
              <a:off x="2309176" y="38706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18" name="tx218"/>
            <p:cNvSpPr/>
            <p:nvPr/>
          </p:nvSpPr>
          <p:spPr>
            <a:xfrm>
              <a:off x="2749378" y="38706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19" name="tx219"/>
            <p:cNvSpPr/>
            <p:nvPr/>
          </p:nvSpPr>
          <p:spPr>
            <a:xfrm>
              <a:off x="3189581" y="38706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20" name="tx220"/>
            <p:cNvSpPr/>
            <p:nvPr/>
          </p:nvSpPr>
          <p:spPr>
            <a:xfrm>
              <a:off x="3629784" y="38706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21" name="tx221"/>
            <p:cNvSpPr/>
            <p:nvPr/>
          </p:nvSpPr>
          <p:spPr>
            <a:xfrm>
              <a:off x="4069987" y="38706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22" name="tx222"/>
            <p:cNvSpPr/>
            <p:nvPr/>
          </p:nvSpPr>
          <p:spPr>
            <a:xfrm>
              <a:off x="4510190" y="38706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223" name="tx223"/>
            <p:cNvSpPr/>
            <p:nvPr/>
          </p:nvSpPr>
          <p:spPr>
            <a:xfrm>
              <a:off x="4950393" y="38706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224" name="tx224"/>
            <p:cNvSpPr/>
            <p:nvPr/>
          </p:nvSpPr>
          <p:spPr>
            <a:xfrm>
              <a:off x="5390596" y="38706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225" name="tx225"/>
            <p:cNvSpPr/>
            <p:nvPr/>
          </p:nvSpPr>
          <p:spPr>
            <a:xfrm>
              <a:off x="5830799" y="38706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226" name="tx226"/>
            <p:cNvSpPr/>
            <p:nvPr/>
          </p:nvSpPr>
          <p:spPr>
            <a:xfrm>
              <a:off x="6271002" y="38706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227" name="tx227"/>
            <p:cNvSpPr/>
            <p:nvPr/>
          </p:nvSpPr>
          <p:spPr>
            <a:xfrm>
              <a:off x="6711205" y="38706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228" name="tx228"/>
            <p:cNvSpPr/>
            <p:nvPr/>
          </p:nvSpPr>
          <p:spPr>
            <a:xfrm>
              <a:off x="7121279" y="38706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229" name="tx229"/>
            <p:cNvSpPr/>
            <p:nvPr/>
          </p:nvSpPr>
          <p:spPr>
            <a:xfrm>
              <a:off x="7561482" y="38706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230" name="tx230"/>
            <p:cNvSpPr/>
            <p:nvPr/>
          </p:nvSpPr>
          <p:spPr>
            <a:xfrm>
              <a:off x="8001685" y="38706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231" name="tx231"/>
            <p:cNvSpPr/>
            <p:nvPr/>
          </p:nvSpPr>
          <p:spPr>
            <a:xfrm>
              <a:off x="8441888" y="38706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232" name="rc232"/>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33" name="rc233"/>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34" name="rc234"/>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35" name="rc235"/>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36" name="rc236"/>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37" name="rc237"/>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38" name="rc238"/>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39" name="rc239"/>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40" name="rc240"/>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41" name="rc241"/>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42" name="rc242"/>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43" name="rc243"/>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44" name="rc244"/>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45" name="rc245"/>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46" name="rc246"/>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47" name="rc247"/>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48" name="rc248"/>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49" name="rc249"/>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50" name="rc250"/>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51" name="rc251"/>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52" name="rc252"/>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53" name="rc253"/>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54" name="rc254"/>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55" name="rc255"/>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56" name="rc256"/>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57" name="rc257"/>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58" name="rc258"/>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59" name="rc259"/>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60" name="rc260"/>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61" name="rc261"/>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62" name="rc262"/>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63" name="rc263"/>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64" name="rc264"/>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65" name="rc265"/>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66" name="rc266"/>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67" name="rc267"/>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68" name="rc268"/>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69" name="rc269"/>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70" name="rc270"/>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71" name="rc271"/>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72" name="rc272"/>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73" name="rc273"/>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74" name="rc274"/>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75" name="rc275"/>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76" name="rc276"/>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77" name="rc277"/>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78" name="rc278"/>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79" name="rc279"/>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80" name="rc280"/>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81" name="rc281"/>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82" name="rc282"/>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83" name="rc283"/>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84" name="rc284"/>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85" name="rc285"/>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86" name="rc286"/>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87" name="rc287"/>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88" name="rc288"/>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89" name="rc289"/>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90" name="rc290"/>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91" name="rc291"/>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92" name="rc292"/>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93" name="rc293"/>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94" name="rc294"/>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95" name="rc295"/>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96" name="rc296"/>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97" name="rc297"/>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98" name="rc298"/>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299" name="rc299"/>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00" name="rc300"/>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01" name="rc301"/>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02" name="rc302"/>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03" name="rc303"/>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04" name="rc304"/>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05" name="rc305"/>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06" name="rc306"/>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07" name="rc307"/>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08" name="rc308"/>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09" name="rc309"/>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10" name="rc310"/>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11" name="rc311"/>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12" name="rc312"/>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13" name="rc313"/>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14" name="rc314"/>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15" name="rc315"/>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16" name="rc316"/>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17" name="rc317"/>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18" name="rc318"/>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19" name="rc319"/>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20" name="rc320"/>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21" name="rc321"/>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22" name="rc322"/>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23" name="rc323"/>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24" name="rc324"/>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25" name="rc325"/>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26" name="rc326"/>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27" name="rc327"/>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28" name="rc328"/>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29" name="rc329"/>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30" name="rc330"/>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31" name="rc331"/>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32" name="rc332"/>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33" name="rc333"/>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34" name="rc334"/>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35" name="rc335"/>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36" name="rc336"/>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37" name="rc337"/>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38" name="rc338"/>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39" name="rc339"/>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40" name="rc340"/>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41" name="rc341"/>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42" name="rc342"/>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43" name="rc343"/>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44" name="rc344"/>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45" name="rc345"/>
            <p:cNvSpPr/>
            <p:nvPr/>
          </p:nvSpPr>
          <p:spPr>
            <a:xfrm>
              <a:off x="1679001" y="3768229"/>
              <a:ext cx="7043247" cy="282398"/>
            </a:xfrm>
            <a:prstGeom prst="rect">
              <a:avLst/>
            </a:prstGeom>
            <a:noFill/>
            <a:ln w="27101" cap="flat">
              <a:solidFill>
                <a:srgbClr val="000000">
                  <a:alpha val="100000"/>
                </a:srgbClr>
              </a:solidFill>
              <a:prstDash val="solid"/>
              <a:miter/>
            </a:ln>
          </p:spPr>
          <p:txBody>
            <a:bodyPr/>
            <a:lstStyle/>
            <a:p/>
          </p:txBody>
        </p:sp>
        <p:sp>
          <p:nvSpPr>
            <p:cNvPr id="346" name="tx346"/>
            <p:cNvSpPr/>
            <p:nvPr/>
          </p:nvSpPr>
          <p:spPr>
            <a:xfrm rot="-2700000">
              <a:off x="181820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347" name="tx347"/>
            <p:cNvSpPr/>
            <p:nvPr/>
          </p:nvSpPr>
          <p:spPr>
            <a:xfrm rot="-2700000">
              <a:off x="2259921"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348" name="tx348"/>
            <p:cNvSpPr/>
            <p:nvPr/>
          </p:nvSpPr>
          <p:spPr>
            <a:xfrm rot="-2700000">
              <a:off x="269861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349" name="tx349"/>
            <p:cNvSpPr/>
            <p:nvPr/>
          </p:nvSpPr>
          <p:spPr>
            <a:xfrm rot="-2700000">
              <a:off x="313881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350" name="tx350"/>
            <p:cNvSpPr/>
            <p:nvPr/>
          </p:nvSpPr>
          <p:spPr>
            <a:xfrm rot="-2700000">
              <a:off x="357901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351" name="tx351"/>
            <p:cNvSpPr/>
            <p:nvPr/>
          </p:nvSpPr>
          <p:spPr>
            <a:xfrm rot="-2700000">
              <a:off x="401921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352" name="tx352"/>
            <p:cNvSpPr/>
            <p:nvPr/>
          </p:nvSpPr>
          <p:spPr>
            <a:xfrm rot="-2700000">
              <a:off x="445942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353" name="tx353"/>
            <p:cNvSpPr/>
            <p:nvPr/>
          </p:nvSpPr>
          <p:spPr>
            <a:xfrm rot="-2700000">
              <a:off x="489962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354" name="tx354"/>
            <p:cNvSpPr/>
            <p:nvPr/>
          </p:nvSpPr>
          <p:spPr>
            <a:xfrm rot="-2700000">
              <a:off x="533982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355" name="tx355"/>
            <p:cNvSpPr/>
            <p:nvPr/>
          </p:nvSpPr>
          <p:spPr>
            <a:xfrm rot="-2700000">
              <a:off x="578003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356" name="tx356"/>
            <p:cNvSpPr/>
            <p:nvPr/>
          </p:nvSpPr>
          <p:spPr>
            <a:xfrm rot="-2700000">
              <a:off x="622023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357" name="tx357"/>
            <p:cNvSpPr/>
            <p:nvPr/>
          </p:nvSpPr>
          <p:spPr>
            <a:xfrm rot="-2700000">
              <a:off x="666043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358" name="tx358"/>
            <p:cNvSpPr/>
            <p:nvPr/>
          </p:nvSpPr>
          <p:spPr>
            <a:xfrm rot="-2700000">
              <a:off x="710064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359" name="tx359"/>
            <p:cNvSpPr/>
            <p:nvPr/>
          </p:nvSpPr>
          <p:spPr>
            <a:xfrm rot="-2700000">
              <a:off x="754084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360" name="tx360"/>
            <p:cNvSpPr/>
            <p:nvPr/>
          </p:nvSpPr>
          <p:spPr>
            <a:xfrm rot="-2700000">
              <a:off x="798104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361" name="tx361"/>
            <p:cNvSpPr/>
            <p:nvPr/>
          </p:nvSpPr>
          <p:spPr>
            <a:xfrm rot="-2700000">
              <a:off x="842124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362" name="tx362"/>
            <p:cNvSpPr/>
            <p:nvPr/>
          </p:nvSpPr>
          <p:spPr>
            <a:xfrm>
              <a:off x="692159" y="5271355"/>
              <a:ext cx="57204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Timor-Leste</a:t>
              </a:r>
            </a:p>
          </p:txBody>
        </p:sp>
        <p:sp>
          <p:nvSpPr>
            <p:cNvPr id="363" name="tx363"/>
            <p:cNvSpPr/>
            <p:nvPr/>
          </p:nvSpPr>
          <p:spPr>
            <a:xfrm>
              <a:off x="855928" y="4988957"/>
              <a:ext cx="408279"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Moldova</a:t>
              </a:r>
            </a:p>
          </p:txBody>
        </p:sp>
        <p:sp>
          <p:nvSpPr>
            <p:cNvPr id="364" name="tx364"/>
            <p:cNvSpPr/>
            <p:nvPr/>
          </p:nvSpPr>
          <p:spPr>
            <a:xfrm>
              <a:off x="879977" y="4706559"/>
              <a:ext cx="38423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Georgia</a:t>
              </a:r>
            </a:p>
          </p:txBody>
        </p:sp>
        <p:sp>
          <p:nvSpPr>
            <p:cNvPr id="365" name="tx365"/>
            <p:cNvSpPr/>
            <p:nvPr/>
          </p:nvSpPr>
          <p:spPr>
            <a:xfrm>
              <a:off x="862055" y="4424161"/>
              <a:ext cx="402153"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Armenia</a:t>
              </a:r>
            </a:p>
          </p:txBody>
        </p:sp>
        <p:sp>
          <p:nvSpPr>
            <p:cNvPr id="366" name="tx366"/>
            <p:cNvSpPr/>
            <p:nvPr/>
          </p:nvSpPr>
          <p:spPr>
            <a:xfrm>
              <a:off x="825936" y="4141763"/>
              <a:ext cx="43827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Mongolia</a:t>
              </a:r>
            </a:p>
          </p:txBody>
        </p:sp>
        <p:sp>
          <p:nvSpPr>
            <p:cNvPr id="367" name="tx367"/>
            <p:cNvSpPr/>
            <p:nvPr/>
          </p:nvSpPr>
          <p:spPr>
            <a:xfrm>
              <a:off x="508182" y="3859365"/>
              <a:ext cx="234177"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Gavi</a:t>
              </a:r>
            </a:p>
          </p:txBody>
        </p:sp>
        <p:sp>
          <p:nvSpPr>
            <p:cNvPr id="368" name="tx368"/>
            <p:cNvSpPr/>
            <p:nvPr/>
          </p:nvSpPr>
          <p:spPr>
            <a:xfrm>
              <a:off x="772352" y="3859365"/>
              <a:ext cx="491855"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transition</a:t>
              </a:r>
            </a:p>
          </p:txBody>
        </p:sp>
        <p:sp>
          <p:nvSpPr>
            <p:cNvPr id="369" name="tx369"/>
            <p:cNvSpPr/>
            <p:nvPr/>
          </p:nvSpPr>
          <p:spPr>
            <a:xfrm>
              <a:off x="927892" y="3576967"/>
              <a:ext cx="33631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Angola</a:t>
              </a:r>
            </a:p>
          </p:txBody>
        </p:sp>
        <p:sp>
          <p:nvSpPr>
            <p:cNvPr id="370" name="tx370"/>
            <p:cNvSpPr/>
            <p:nvPr/>
          </p:nvSpPr>
          <p:spPr>
            <a:xfrm>
              <a:off x="946088" y="3294569"/>
              <a:ext cx="318119"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Bolivia</a:t>
              </a:r>
            </a:p>
          </p:txBody>
        </p:sp>
        <p:sp>
          <p:nvSpPr>
            <p:cNvPr id="371" name="tx371"/>
            <p:cNvSpPr/>
            <p:nvPr/>
          </p:nvSpPr>
          <p:spPr>
            <a:xfrm>
              <a:off x="885829" y="3012171"/>
              <a:ext cx="37837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Guyana</a:t>
              </a:r>
            </a:p>
          </p:txBody>
        </p:sp>
        <p:sp>
          <p:nvSpPr>
            <p:cNvPr id="372" name="tx372"/>
            <p:cNvSpPr/>
            <p:nvPr/>
          </p:nvSpPr>
          <p:spPr>
            <a:xfrm>
              <a:off x="795852" y="2729773"/>
              <a:ext cx="46835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Honduras</a:t>
              </a:r>
            </a:p>
          </p:txBody>
        </p:sp>
        <p:sp>
          <p:nvSpPr>
            <p:cNvPr id="373" name="tx373"/>
            <p:cNvSpPr/>
            <p:nvPr/>
          </p:nvSpPr>
          <p:spPr>
            <a:xfrm>
              <a:off x="807922" y="2447375"/>
              <a:ext cx="13194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Sri</a:t>
              </a:r>
            </a:p>
          </p:txBody>
        </p:sp>
        <p:sp>
          <p:nvSpPr>
            <p:cNvPr id="374" name="tx374"/>
            <p:cNvSpPr/>
            <p:nvPr/>
          </p:nvSpPr>
          <p:spPr>
            <a:xfrm>
              <a:off x="969863" y="2447375"/>
              <a:ext cx="29434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Lanka</a:t>
              </a:r>
            </a:p>
          </p:txBody>
        </p:sp>
        <p:sp>
          <p:nvSpPr>
            <p:cNvPr id="375" name="tx375"/>
            <p:cNvSpPr/>
            <p:nvPr/>
          </p:nvSpPr>
          <p:spPr>
            <a:xfrm>
              <a:off x="795761" y="2164977"/>
              <a:ext cx="46844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Indonesia</a:t>
              </a:r>
            </a:p>
          </p:txBody>
        </p:sp>
        <p:sp>
          <p:nvSpPr>
            <p:cNvPr id="376" name="tx376"/>
            <p:cNvSpPr/>
            <p:nvPr/>
          </p:nvSpPr>
          <p:spPr>
            <a:xfrm>
              <a:off x="934201" y="1882579"/>
              <a:ext cx="33000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Kiribati</a:t>
              </a:r>
            </a:p>
          </p:txBody>
        </p:sp>
        <p:sp>
          <p:nvSpPr>
            <p:cNvPr id="377" name="tx377"/>
            <p:cNvSpPr/>
            <p:nvPr/>
          </p:nvSpPr>
          <p:spPr>
            <a:xfrm>
              <a:off x="1005981" y="1600181"/>
              <a:ext cx="25822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Cuba</a:t>
              </a:r>
            </a:p>
          </p:txBody>
        </p:sp>
        <p:sp>
          <p:nvSpPr>
            <p:cNvPr id="378" name="tx378"/>
            <p:cNvSpPr/>
            <p:nvPr/>
          </p:nvSpPr>
          <p:spPr>
            <a:xfrm>
              <a:off x="921857" y="1317783"/>
              <a:ext cx="34235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Bhutan</a:t>
              </a:r>
            </a:p>
          </p:txBody>
        </p:sp>
        <p:sp>
          <p:nvSpPr>
            <p:cNvPr id="379" name="tx379"/>
            <p:cNvSpPr/>
            <p:nvPr/>
          </p:nvSpPr>
          <p:spPr>
            <a:xfrm>
              <a:off x="3255966" y="5845885"/>
              <a:ext cx="16597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  </a:t>
              </a:r>
            </a:p>
          </p:txBody>
        </p:sp>
        <p:pic>
          <p:nvPicPr>
            <p:cNvPr id="380" name="pic380"/>
            <p:cNvPicPr/>
            <p:nvPr/>
          </p:nvPicPr>
          <p:blipFill>
            <a:blip r:embed="rId2" cstate="print"/>
            <a:stretch>
              <a:fillRect/>
            </a:stretch>
          </p:blipFill>
          <p:spPr>
            <a:xfrm>
              <a:off x="4985283" y="5699625"/>
              <a:ext cx="2160000" cy="219455"/>
            </a:xfrm>
            <a:prstGeom prst="rect">
              <a:avLst/>
            </a:prstGeom>
          </p:spPr>
        </p:pic>
        <p:sp>
          <p:nvSpPr>
            <p:cNvPr id="381" name="pl381"/>
            <p:cNvSpPr/>
            <p:nvPr/>
          </p:nvSpPr>
          <p:spPr>
            <a:xfrm>
              <a:off x="4988883"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82" name="pl382"/>
            <p:cNvSpPr/>
            <p:nvPr/>
          </p:nvSpPr>
          <p:spPr>
            <a:xfrm>
              <a:off x="5532519"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83" name="pl383"/>
            <p:cNvSpPr/>
            <p:nvPr/>
          </p:nvSpPr>
          <p:spPr>
            <a:xfrm>
              <a:off x="6076155"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84" name="pl384"/>
            <p:cNvSpPr/>
            <p:nvPr/>
          </p:nvSpPr>
          <p:spPr>
            <a:xfrm>
              <a:off x="6619792"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85" name="pl385"/>
            <p:cNvSpPr/>
            <p:nvPr/>
          </p:nvSpPr>
          <p:spPr>
            <a:xfrm>
              <a:off x="4988883"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86" name="pl386"/>
            <p:cNvSpPr/>
            <p:nvPr/>
          </p:nvSpPr>
          <p:spPr>
            <a:xfrm>
              <a:off x="5532519"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87" name="pl387"/>
            <p:cNvSpPr/>
            <p:nvPr/>
          </p:nvSpPr>
          <p:spPr>
            <a:xfrm>
              <a:off x="6076155"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88" name="pl388"/>
            <p:cNvSpPr/>
            <p:nvPr/>
          </p:nvSpPr>
          <p:spPr>
            <a:xfrm>
              <a:off x="6619792"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89" name="tx389"/>
            <p:cNvSpPr/>
            <p:nvPr/>
          </p:nvSpPr>
          <p:spPr>
            <a:xfrm>
              <a:off x="4957793" y="598867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390" name="tx390"/>
            <p:cNvSpPr/>
            <p:nvPr/>
          </p:nvSpPr>
          <p:spPr>
            <a:xfrm>
              <a:off x="5470340"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a:t>
              </a:r>
            </a:p>
          </p:txBody>
        </p:sp>
        <p:sp>
          <p:nvSpPr>
            <p:cNvPr id="391" name="tx391"/>
            <p:cNvSpPr/>
            <p:nvPr/>
          </p:nvSpPr>
          <p:spPr>
            <a:xfrm>
              <a:off x="6013976"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50</a:t>
              </a:r>
            </a:p>
          </p:txBody>
        </p:sp>
        <p:sp>
          <p:nvSpPr>
            <p:cNvPr id="392" name="tx392"/>
            <p:cNvSpPr/>
            <p:nvPr/>
          </p:nvSpPr>
          <p:spPr>
            <a:xfrm>
              <a:off x="6557612"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75</a:t>
              </a:r>
            </a:p>
          </p:txBody>
        </p:sp>
        <p:sp>
          <p:nvSpPr>
            <p:cNvPr id="393" name="tx393"/>
            <p:cNvSpPr/>
            <p:nvPr/>
          </p:nvSpPr>
          <p:spPr>
            <a:xfrm>
              <a:off x="1326838" y="435349"/>
              <a:ext cx="537886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HPVc programme coverage, girls, by country, Gavi transition, 2010-2025</a:t>
              </a:r>
            </a:p>
          </p:txBody>
        </p:sp>
        <p:sp>
          <p:nvSpPr>
            <p:cNvPr id="394" name="tx394"/>
            <p:cNvSpPr/>
            <p:nvPr/>
          </p:nvSpPr>
          <p:spPr>
            <a:xfrm>
              <a:off x="4912427"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95" name="tx395"/>
            <p:cNvSpPr/>
            <p:nvPr/>
          </p:nvSpPr>
          <p:spPr>
            <a:xfrm>
              <a:off x="4588547" y="6352059"/>
              <a:ext cx="44858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Only countries with HPV introduction and where estimates were made are displayed.</a:t>
              </a:r>
            </a:p>
          </p:txBody>
        </p:sp>
        <p:sp>
          <p:nvSpPr>
            <p:cNvPr id="396" name="tx396"/>
            <p:cNvSpPr/>
            <p:nvPr/>
          </p:nvSpPr>
          <p:spPr>
            <a:xfrm>
              <a:off x="5010451" y="6472760"/>
              <a:ext cx="40639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without HPV vaccination are included in the aggregate with a value of 0.</a:t>
              </a:r>
            </a:p>
          </p:txBody>
        </p:sp>
        <p:sp>
          <p:nvSpPr>
            <p:cNvPr id="397" name="tx397"/>
            <p:cNvSpPr/>
            <p:nvPr/>
          </p:nvSpPr>
          <p:spPr>
            <a:xfrm>
              <a:off x="5973131" y="6593460"/>
              <a:ext cx="31012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ordered based on descending coverage in 2025.</a:t>
              </a:r>
            </a:p>
          </p:txBody>
        </p:sp>
      </p:grpSp>
      <p:sp>
        <p:nvSpPr>
          <p:cNvPr id="3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'HPVc programme coverage' indicator is defined as the target population who received the last dose of HPV vaccine in the reporting year.
This heatmap shows HPVc programme coverage among girls, by country and year. The colour gradient is based on the best performing country.
In 2025, Bhutan had the highest HPVc coverage (98%), and Timor-Leste had the lowest coverage (40%).
Countries without HPV vaccine in 2025 (n=3): Azerbaijan, Ukraine, and Viet Nam.</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64608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384504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04401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2429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124168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04659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24556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44452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26434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184245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104142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144193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69843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9474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9104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735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88365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94"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698435" y="1642198"/>
              <a:ext cx="6481525" cy="600776"/>
            </a:xfrm>
            <a:custGeom>
              <a:avLst/>
              <a:pathLst>
                <a:path w="6481525" h="600776">
                  <a:moveTo>
                    <a:pt x="0" y="280362"/>
                  </a:moveTo>
                  <a:lnTo>
                    <a:pt x="259261" y="200258"/>
                  </a:lnTo>
                  <a:lnTo>
                    <a:pt x="518522" y="480621"/>
                  </a:lnTo>
                  <a:lnTo>
                    <a:pt x="777783" y="320414"/>
                  </a:lnTo>
                  <a:lnTo>
                    <a:pt x="1037044" y="320414"/>
                  </a:lnTo>
                  <a:lnTo>
                    <a:pt x="1296305" y="320414"/>
                  </a:lnTo>
                  <a:lnTo>
                    <a:pt x="1555566" y="320414"/>
                  </a:lnTo>
                  <a:lnTo>
                    <a:pt x="1814827" y="320414"/>
                  </a:lnTo>
                  <a:lnTo>
                    <a:pt x="2074088" y="240310"/>
                  </a:lnTo>
                  <a:lnTo>
                    <a:pt x="2333349" y="200258"/>
                  </a:lnTo>
                  <a:lnTo>
                    <a:pt x="2592610" y="200258"/>
                  </a:lnTo>
                  <a:lnTo>
                    <a:pt x="2851871" y="200258"/>
                  </a:lnTo>
                  <a:lnTo>
                    <a:pt x="3111132" y="0"/>
                  </a:lnTo>
                  <a:lnTo>
                    <a:pt x="3370393" y="160207"/>
                  </a:lnTo>
                  <a:lnTo>
                    <a:pt x="3629654" y="80103"/>
                  </a:lnTo>
                  <a:lnTo>
                    <a:pt x="3888915" y="160207"/>
                  </a:lnTo>
                  <a:lnTo>
                    <a:pt x="4148176" y="160207"/>
                  </a:lnTo>
                  <a:lnTo>
                    <a:pt x="4407437" y="120155"/>
                  </a:lnTo>
                  <a:lnTo>
                    <a:pt x="4666698" y="160207"/>
                  </a:lnTo>
                  <a:lnTo>
                    <a:pt x="4925959" y="80103"/>
                  </a:lnTo>
                  <a:lnTo>
                    <a:pt x="5185220" y="280362"/>
                  </a:lnTo>
                  <a:lnTo>
                    <a:pt x="5444481" y="600776"/>
                  </a:lnTo>
                  <a:lnTo>
                    <a:pt x="5703742" y="80103"/>
                  </a:lnTo>
                  <a:lnTo>
                    <a:pt x="5963003" y="320414"/>
                  </a:lnTo>
                  <a:lnTo>
                    <a:pt x="6222264" y="240310"/>
                  </a:lnTo>
                  <a:lnTo>
                    <a:pt x="6481525" y="200258"/>
                  </a:lnTo>
                </a:path>
              </a:pathLst>
            </a:custGeom>
            <a:ln w="27101" cap="flat">
              <a:solidFill>
                <a:srgbClr val="F8766D">
                  <a:alpha val="100000"/>
                </a:srgbClr>
              </a:solidFill>
              <a:prstDash val="solid"/>
              <a:round/>
            </a:ln>
          </p:spPr>
          <p:txBody>
            <a:bodyPr/>
            <a:lstStyle/>
            <a:p/>
          </p:txBody>
        </p:sp>
        <p:sp>
          <p:nvSpPr>
            <p:cNvPr id="25" name="pl25"/>
            <p:cNvSpPr/>
            <p:nvPr/>
          </p:nvSpPr>
          <p:spPr>
            <a:xfrm>
              <a:off x="1698435" y="1922560"/>
              <a:ext cx="6481525" cy="2803624"/>
            </a:xfrm>
            <a:custGeom>
              <a:avLst/>
              <a:pathLst>
                <a:path w="6481525" h="2803624">
                  <a:moveTo>
                    <a:pt x="0" y="2803624"/>
                  </a:moveTo>
                  <a:lnTo>
                    <a:pt x="259261" y="2683469"/>
                  </a:lnTo>
                  <a:lnTo>
                    <a:pt x="518522" y="2603365"/>
                  </a:lnTo>
                  <a:lnTo>
                    <a:pt x="777783" y="2162795"/>
                  </a:lnTo>
                  <a:lnTo>
                    <a:pt x="1037044" y="2002588"/>
                  </a:lnTo>
                  <a:lnTo>
                    <a:pt x="1296305" y="2122744"/>
                  </a:lnTo>
                  <a:lnTo>
                    <a:pt x="1555566" y="1521967"/>
                  </a:lnTo>
                  <a:lnTo>
                    <a:pt x="1814827" y="881139"/>
                  </a:lnTo>
                  <a:lnTo>
                    <a:pt x="2074088" y="520673"/>
                  </a:lnTo>
                  <a:lnTo>
                    <a:pt x="2333349" y="560724"/>
                  </a:lnTo>
                  <a:lnTo>
                    <a:pt x="2592610" y="440569"/>
                  </a:lnTo>
                  <a:lnTo>
                    <a:pt x="2851871" y="400517"/>
                  </a:lnTo>
                  <a:lnTo>
                    <a:pt x="3111132" y="440569"/>
                  </a:lnTo>
                  <a:lnTo>
                    <a:pt x="3370393" y="480621"/>
                  </a:lnTo>
                  <a:lnTo>
                    <a:pt x="3629654" y="1401812"/>
                  </a:lnTo>
                  <a:lnTo>
                    <a:pt x="3888915" y="1281656"/>
                  </a:lnTo>
                  <a:lnTo>
                    <a:pt x="4148176" y="841087"/>
                  </a:lnTo>
                  <a:lnTo>
                    <a:pt x="4407437" y="520673"/>
                  </a:lnTo>
                  <a:lnTo>
                    <a:pt x="4666698" y="320414"/>
                  </a:lnTo>
                  <a:lnTo>
                    <a:pt x="4925959" y="160207"/>
                  </a:lnTo>
                  <a:lnTo>
                    <a:pt x="5185220" y="440569"/>
                  </a:lnTo>
                  <a:lnTo>
                    <a:pt x="5444481" y="640828"/>
                  </a:lnTo>
                  <a:lnTo>
                    <a:pt x="5703742" y="360465"/>
                  </a:lnTo>
                  <a:lnTo>
                    <a:pt x="5963003" y="280362"/>
                  </a:lnTo>
                  <a:lnTo>
                    <a:pt x="6222264" y="40051"/>
                  </a:lnTo>
                  <a:lnTo>
                    <a:pt x="6481525" y="0"/>
                  </a:lnTo>
                </a:path>
              </a:pathLst>
            </a:custGeom>
            <a:ln w="27101" cap="flat">
              <a:solidFill>
                <a:srgbClr val="7CAE00">
                  <a:alpha val="100000"/>
                </a:srgbClr>
              </a:solidFill>
              <a:prstDash val="solid"/>
              <a:round/>
            </a:ln>
          </p:spPr>
          <p:txBody>
            <a:bodyPr/>
            <a:lstStyle/>
            <a:p/>
          </p:txBody>
        </p:sp>
        <p:sp>
          <p:nvSpPr>
            <p:cNvPr id="26" name="pl26"/>
            <p:cNvSpPr/>
            <p:nvPr/>
          </p:nvSpPr>
          <p:spPr>
            <a:xfrm>
              <a:off x="3772523" y="2963907"/>
              <a:ext cx="4407437" cy="2082692"/>
            </a:xfrm>
            <a:custGeom>
              <a:avLst/>
              <a:pathLst>
                <a:path w="4407437" h="2082692">
                  <a:moveTo>
                    <a:pt x="0" y="2082692"/>
                  </a:moveTo>
                  <a:lnTo>
                    <a:pt x="259261" y="2082692"/>
                  </a:lnTo>
                  <a:lnTo>
                    <a:pt x="518522" y="2082692"/>
                  </a:lnTo>
                  <a:lnTo>
                    <a:pt x="777783" y="2002588"/>
                  </a:lnTo>
                  <a:lnTo>
                    <a:pt x="1037044" y="2002588"/>
                  </a:lnTo>
                  <a:lnTo>
                    <a:pt x="1296305" y="1962537"/>
                  </a:lnTo>
                  <a:lnTo>
                    <a:pt x="1555566" y="1682174"/>
                  </a:lnTo>
                  <a:lnTo>
                    <a:pt x="1814827" y="1521967"/>
                  </a:lnTo>
                  <a:lnTo>
                    <a:pt x="2074088" y="1481915"/>
                  </a:lnTo>
                  <a:lnTo>
                    <a:pt x="2333349" y="1481915"/>
                  </a:lnTo>
                  <a:lnTo>
                    <a:pt x="2592610" y="1401812"/>
                  </a:lnTo>
                  <a:lnTo>
                    <a:pt x="2851871" y="1361760"/>
                  </a:lnTo>
                  <a:lnTo>
                    <a:pt x="3111132" y="1361760"/>
                  </a:lnTo>
                  <a:lnTo>
                    <a:pt x="3370393" y="1481915"/>
                  </a:lnTo>
                  <a:lnTo>
                    <a:pt x="3629654" y="1441863"/>
                  </a:lnTo>
                  <a:lnTo>
                    <a:pt x="3888915" y="801035"/>
                  </a:lnTo>
                  <a:lnTo>
                    <a:pt x="4148176" y="0"/>
                  </a:lnTo>
                  <a:lnTo>
                    <a:pt x="4407437" y="0"/>
                  </a:lnTo>
                </a:path>
              </a:pathLst>
            </a:custGeom>
            <a:ln w="27101" cap="flat">
              <a:solidFill>
                <a:srgbClr val="00BFC4">
                  <a:alpha val="100000"/>
                </a:srgbClr>
              </a:solidFill>
              <a:prstDash val="solid"/>
              <a:round/>
            </a:ln>
          </p:spPr>
          <p:txBody>
            <a:bodyPr/>
            <a:lstStyle/>
            <a:p/>
          </p:txBody>
        </p:sp>
        <p:sp>
          <p:nvSpPr>
            <p:cNvPr id="27" name="pl27"/>
            <p:cNvSpPr/>
            <p:nvPr/>
          </p:nvSpPr>
          <p:spPr>
            <a:xfrm>
              <a:off x="4291045" y="2683544"/>
              <a:ext cx="3888915" cy="2363054"/>
            </a:xfrm>
            <a:custGeom>
              <a:avLst/>
              <a:pathLst>
                <a:path w="3888915" h="2363054">
                  <a:moveTo>
                    <a:pt x="0" y="2363054"/>
                  </a:moveTo>
                  <a:lnTo>
                    <a:pt x="259261" y="2363054"/>
                  </a:lnTo>
                  <a:lnTo>
                    <a:pt x="518522" y="2363054"/>
                  </a:lnTo>
                  <a:lnTo>
                    <a:pt x="777783" y="2363054"/>
                  </a:lnTo>
                  <a:lnTo>
                    <a:pt x="1037044" y="2363054"/>
                  </a:lnTo>
                  <a:lnTo>
                    <a:pt x="1296305" y="2363054"/>
                  </a:lnTo>
                  <a:lnTo>
                    <a:pt x="1555566" y="2282951"/>
                  </a:lnTo>
                  <a:lnTo>
                    <a:pt x="1814827" y="2162795"/>
                  </a:lnTo>
                  <a:lnTo>
                    <a:pt x="2074088" y="2042640"/>
                  </a:lnTo>
                  <a:lnTo>
                    <a:pt x="2333349" y="2042640"/>
                  </a:lnTo>
                  <a:lnTo>
                    <a:pt x="2592610" y="2082692"/>
                  </a:lnTo>
                  <a:lnTo>
                    <a:pt x="2851871" y="2082692"/>
                  </a:lnTo>
                  <a:lnTo>
                    <a:pt x="3111132" y="1962537"/>
                  </a:lnTo>
                  <a:lnTo>
                    <a:pt x="3370393" y="1521967"/>
                  </a:lnTo>
                  <a:lnTo>
                    <a:pt x="3629654" y="480621"/>
                  </a:lnTo>
                  <a:lnTo>
                    <a:pt x="3888915" y="0"/>
                  </a:lnTo>
                </a:path>
              </a:pathLst>
            </a:custGeom>
            <a:ln w="27101" cap="flat">
              <a:solidFill>
                <a:srgbClr val="C77CFF">
                  <a:alpha val="100000"/>
                </a:srgbClr>
              </a:solidFill>
              <a:prstDash val="solid"/>
              <a:round/>
            </a:ln>
          </p:spPr>
          <p:txBody>
            <a:bodyPr/>
            <a:lstStyle/>
            <a:p/>
          </p:txBody>
        </p:sp>
        <p:sp>
          <p:nvSpPr>
            <p:cNvPr id="28" name="pl28"/>
            <p:cNvSpPr/>
            <p:nvPr/>
          </p:nvSpPr>
          <p:spPr>
            <a:xfrm>
              <a:off x="803984" y="1441939"/>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29" name="tx29"/>
            <p:cNvSpPr/>
            <p:nvPr/>
          </p:nvSpPr>
          <p:spPr>
            <a:xfrm>
              <a:off x="1474684" y="1943667"/>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78</a:t>
              </a:r>
            </a:p>
          </p:txBody>
        </p:sp>
        <p:sp>
          <p:nvSpPr>
            <p:cNvPr id="30" name="tx30"/>
            <p:cNvSpPr/>
            <p:nvPr/>
          </p:nvSpPr>
          <p:spPr>
            <a:xfrm>
              <a:off x="1554597" y="4696885"/>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8</a:t>
              </a:r>
            </a:p>
          </p:txBody>
        </p:sp>
        <p:sp>
          <p:nvSpPr>
            <p:cNvPr id="31" name="tx31"/>
            <p:cNvSpPr/>
            <p:nvPr/>
          </p:nvSpPr>
          <p:spPr>
            <a:xfrm>
              <a:off x="3628702" y="5017298"/>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0</a:t>
              </a:r>
            </a:p>
          </p:txBody>
        </p:sp>
        <p:sp>
          <p:nvSpPr>
            <p:cNvPr id="32" name="tx32"/>
            <p:cNvSpPr/>
            <p:nvPr/>
          </p:nvSpPr>
          <p:spPr>
            <a:xfrm>
              <a:off x="4147221" y="5017299"/>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0</a:t>
              </a:r>
            </a:p>
          </p:txBody>
        </p:sp>
        <p:sp>
          <p:nvSpPr>
            <p:cNvPr id="33" name="pl33"/>
            <p:cNvSpPr/>
            <p:nvPr/>
          </p:nvSpPr>
          <p:spPr>
            <a:xfrm>
              <a:off x="8197067" y="1788946"/>
              <a:ext cx="201045" cy="49315"/>
            </a:xfrm>
            <a:custGeom>
              <a:avLst/>
              <a:pathLst>
                <a:path w="201045" h="49315">
                  <a:moveTo>
                    <a:pt x="201045" y="0"/>
                  </a:moveTo>
                  <a:lnTo>
                    <a:pt x="0" y="49315"/>
                  </a:lnTo>
                </a:path>
              </a:pathLst>
            </a:custGeom>
          </p:spPr>
          <p:txBody>
            <a:bodyPr/>
            <a:lstStyle/>
            <a:p/>
          </p:txBody>
        </p:sp>
        <p:sp>
          <p:nvSpPr>
            <p:cNvPr id="34" name="pl34"/>
            <p:cNvSpPr/>
            <p:nvPr/>
          </p:nvSpPr>
          <p:spPr>
            <a:xfrm>
              <a:off x="8197292" y="1926485"/>
              <a:ext cx="200894" cy="45491"/>
            </a:xfrm>
            <a:custGeom>
              <a:avLst/>
              <a:pathLst>
                <a:path w="200894" h="45491">
                  <a:moveTo>
                    <a:pt x="200894" y="45491"/>
                  </a:moveTo>
                  <a:lnTo>
                    <a:pt x="0" y="0"/>
                  </a:lnTo>
                </a:path>
              </a:pathLst>
            </a:custGeom>
          </p:spPr>
          <p:txBody>
            <a:bodyPr/>
            <a:lstStyle/>
            <a:p/>
          </p:txBody>
        </p:sp>
        <p:sp>
          <p:nvSpPr>
            <p:cNvPr id="35" name="pl35"/>
            <p:cNvSpPr/>
            <p:nvPr/>
          </p:nvSpPr>
          <p:spPr>
            <a:xfrm>
              <a:off x="8198793" y="2963907"/>
              <a:ext cx="199358" cy="3"/>
            </a:xfrm>
            <a:custGeom>
              <a:avLst/>
              <a:pathLst>
                <a:path w="199358" h="3">
                  <a:moveTo>
                    <a:pt x="199358" y="3"/>
                  </a:moveTo>
                  <a:lnTo>
                    <a:pt x="0" y="0"/>
                  </a:lnTo>
                </a:path>
              </a:pathLst>
            </a:custGeom>
          </p:spPr>
          <p:txBody>
            <a:bodyPr/>
            <a:lstStyle/>
            <a:p/>
          </p:txBody>
        </p:sp>
        <p:sp>
          <p:nvSpPr>
            <p:cNvPr id="36" name="pl36"/>
            <p:cNvSpPr/>
            <p:nvPr/>
          </p:nvSpPr>
          <p:spPr>
            <a:xfrm>
              <a:off x="8198793" y="2683543"/>
              <a:ext cx="199367" cy="1"/>
            </a:xfrm>
            <a:custGeom>
              <a:avLst/>
              <a:pathLst>
                <a:path w="199367" h="1">
                  <a:moveTo>
                    <a:pt x="199367" y="0"/>
                  </a:moveTo>
                  <a:lnTo>
                    <a:pt x="0" y="1"/>
                  </a:lnTo>
                </a:path>
              </a:pathLst>
            </a:custGeom>
          </p:spPr>
          <p:txBody>
            <a:bodyPr/>
            <a:lstStyle/>
            <a:p/>
          </p:txBody>
        </p:sp>
        <p:sp>
          <p:nvSpPr>
            <p:cNvPr id="37" name="tx37"/>
            <p:cNvSpPr/>
            <p:nvPr/>
          </p:nvSpPr>
          <p:spPr>
            <a:xfrm>
              <a:off x="8420972" y="1730465"/>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80</a:t>
              </a:r>
            </a:p>
          </p:txBody>
        </p:sp>
        <p:sp>
          <p:nvSpPr>
            <p:cNvPr id="38" name="tx38"/>
            <p:cNvSpPr/>
            <p:nvPr/>
          </p:nvSpPr>
          <p:spPr>
            <a:xfrm>
              <a:off x="8421047" y="1925446"/>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78</a:t>
              </a:r>
            </a:p>
          </p:txBody>
        </p:sp>
        <p:sp>
          <p:nvSpPr>
            <p:cNvPr id="39" name="tx39"/>
            <p:cNvSpPr/>
            <p:nvPr/>
          </p:nvSpPr>
          <p:spPr>
            <a:xfrm>
              <a:off x="8421011" y="2912201"/>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52</a:t>
              </a:r>
            </a:p>
          </p:txBody>
        </p:sp>
        <p:sp>
          <p:nvSpPr>
            <p:cNvPr id="40" name="tx40"/>
            <p:cNvSpPr/>
            <p:nvPr/>
          </p:nvSpPr>
          <p:spPr>
            <a:xfrm>
              <a:off x="8421020" y="2631833"/>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59</a:t>
              </a:r>
            </a:p>
          </p:txBody>
        </p:sp>
        <p:sp>
          <p:nvSpPr>
            <p:cNvPr id="41" name="tx41"/>
            <p:cNvSpPr/>
            <p:nvPr/>
          </p:nvSpPr>
          <p:spPr>
            <a:xfrm>
              <a:off x="663630" y="499658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2" name="tx42"/>
            <p:cNvSpPr/>
            <p:nvPr/>
          </p:nvSpPr>
          <p:spPr>
            <a:xfrm>
              <a:off x="585906" y="419554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43" name="tx43"/>
            <p:cNvSpPr/>
            <p:nvPr/>
          </p:nvSpPr>
          <p:spPr>
            <a:xfrm>
              <a:off x="585906" y="339451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44" name="tx44"/>
            <p:cNvSpPr/>
            <p:nvPr/>
          </p:nvSpPr>
          <p:spPr>
            <a:xfrm>
              <a:off x="585906" y="259347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45" name="tx45"/>
            <p:cNvSpPr/>
            <p:nvPr/>
          </p:nvSpPr>
          <p:spPr>
            <a:xfrm>
              <a:off x="585906" y="179243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46" name="tx46"/>
            <p:cNvSpPr/>
            <p:nvPr/>
          </p:nvSpPr>
          <p:spPr>
            <a:xfrm>
              <a:off x="508182" y="991404"/>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7" name="tx47"/>
            <p:cNvSpPr/>
            <p:nvPr/>
          </p:nvSpPr>
          <p:spPr>
            <a:xfrm>
              <a:off x="585906" y="139192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48" name="tx48"/>
            <p:cNvSpPr/>
            <p:nvPr/>
          </p:nvSpPr>
          <p:spPr>
            <a:xfrm rot="-5400000">
              <a:off x="154298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9" name="tx49"/>
            <p:cNvSpPr/>
            <p:nvPr/>
          </p:nvSpPr>
          <p:spPr>
            <a:xfrm rot="-5400000">
              <a:off x="283929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0" name="tx50"/>
            <p:cNvSpPr/>
            <p:nvPr/>
          </p:nvSpPr>
          <p:spPr>
            <a:xfrm rot="-5400000">
              <a:off x="413559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1" name="tx51"/>
            <p:cNvSpPr/>
            <p:nvPr/>
          </p:nvSpPr>
          <p:spPr>
            <a:xfrm rot="-5400000">
              <a:off x="543190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2" name="tx52"/>
            <p:cNvSpPr/>
            <p:nvPr/>
          </p:nvSpPr>
          <p:spPr>
            <a:xfrm rot="-5400000">
              <a:off x="672820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53" name="tx53"/>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4" name="tx54"/>
            <p:cNvSpPr/>
            <p:nvPr/>
          </p:nvSpPr>
          <p:spPr>
            <a:xfrm rot="-5400000">
              <a:off x="6468946"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5" name="tx55"/>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6" name="tx56"/>
            <p:cNvSpPr/>
            <p:nvPr/>
          </p:nvSpPr>
          <p:spPr>
            <a:xfrm rot="-5400000">
              <a:off x="-37121" y="2993992"/>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7" name="pl57"/>
            <p:cNvSpPr/>
            <p:nvPr/>
          </p:nvSpPr>
          <p:spPr>
            <a:xfrm>
              <a:off x="3533479" y="610315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8" name="pl58"/>
            <p:cNvSpPr/>
            <p:nvPr/>
          </p:nvSpPr>
          <p:spPr>
            <a:xfrm>
              <a:off x="4249186" y="610315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9" name="pl59"/>
            <p:cNvSpPr/>
            <p:nvPr/>
          </p:nvSpPr>
          <p:spPr>
            <a:xfrm>
              <a:off x="4995983" y="610315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0" name="pl60"/>
            <p:cNvSpPr/>
            <p:nvPr/>
          </p:nvSpPr>
          <p:spPr>
            <a:xfrm>
              <a:off x="5742689" y="610315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1" name="tx61"/>
            <p:cNvSpPr/>
            <p:nvPr/>
          </p:nvSpPr>
          <p:spPr>
            <a:xfrm>
              <a:off x="380057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62" name="tx62"/>
            <p:cNvSpPr/>
            <p:nvPr/>
          </p:nvSpPr>
          <p:spPr>
            <a:xfrm>
              <a:off x="451628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63" name="tx63"/>
            <p:cNvSpPr/>
            <p:nvPr/>
          </p:nvSpPr>
          <p:spPr>
            <a:xfrm>
              <a:off x="5263083" y="60531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64" name="tx64"/>
            <p:cNvSpPr/>
            <p:nvPr/>
          </p:nvSpPr>
          <p:spPr>
            <a:xfrm>
              <a:off x="600978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65" name="tx65"/>
            <p:cNvSpPr/>
            <p:nvPr/>
          </p:nvSpPr>
          <p:spPr>
            <a:xfrm>
              <a:off x="2010328" y="435349"/>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472408" y="616400"/>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67" name="tx67"/>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 name="tx68"/>
            <p:cNvSpPr/>
            <p:nvPr/>
          </p:nvSpPr>
          <p:spPr>
            <a:xfrm>
              <a:off x="3298420" y="6472760"/>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69" name="tx69"/>
            <p:cNvSpPr/>
            <p:nvPr/>
          </p:nvSpPr>
          <p:spPr>
            <a:xfrm>
              <a:off x="6004312" y="6593460"/>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
In 2025, Gavi transition had achieved at least 90% coverage of 0 out of the 4 vaccines.</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73" y="1022515"/>
              <a:ext cx="311051" cy="31989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 name="rc5"/>
            <p:cNvSpPr/>
            <p:nvPr/>
          </p:nvSpPr>
          <p:spPr>
            <a:xfrm>
              <a:off x="955973" y="1662309"/>
              <a:ext cx="311051" cy="31989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 name="rc6"/>
            <p:cNvSpPr/>
            <p:nvPr/>
          </p:nvSpPr>
          <p:spPr>
            <a:xfrm>
              <a:off x="955973" y="1982206"/>
              <a:ext cx="311051" cy="31989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 name="rc7"/>
            <p:cNvSpPr/>
            <p:nvPr/>
          </p:nvSpPr>
          <p:spPr>
            <a:xfrm>
              <a:off x="955973" y="2622000"/>
              <a:ext cx="311051" cy="31989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8" name="rc8"/>
            <p:cNvSpPr/>
            <p:nvPr/>
          </p:nvSpPr>
          <p:spPr>
            <a:xfrm>
              <a:off x="955973" y="1342412"/>
              <a:ext cx="311051" cy="319897"/>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9" name="rc9"/>
            <p:cNvSpPr/>
            <p:nvPr/>
          </p:nvSpPr>
          <p:spPr>
            <a:xfrm>
              <a:off x="955973" y="2302103"/>
              <a:ext cx="311051" cy="319897"/>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 name="rc10"/>
            <p:cNvSpPr/>
            <p:nvPr/>
          </p:nvSpPr>
          <p:spPr>
            <a:xfrm>
              <a:off x="955973" y="4221485"/>
              <a:ext cx="311051" cy="31989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 name="rc11"/>
            <p:cNvSpPr/>
            <p:nvPr/>
          </p:nvSpPr>
          <p:spPr>
            <a:xfrm>
              <a:off x="955973" y="4861279"/>
              <a:ext cx="311051" cy="319897"/>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2" name="rc12"/>
            <p:cNvSpPr/>
            <p:nvPr/>
          </p:nvSpPr>
          <p:spPr>
            <a:xfrm>
              <a:off x="955973" y="4541382"/>
              <a:ext cx="311051" cy="319897"/>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3" name="rc13"/>
            <p:cNvSpPr/>
            <p:nvPr/>
          </p:nvSpPr>
          <p:spPr>
            <a:xfrm>
              <a:off x="955973" y="5181176"/>
              <a:ext cx="311051" cy="319897"/>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4" name="rc14"/>
            <p:cNvSpPr/>
            <p:nvPr/>
          </p:nvSpPr>
          <p:spPr>
            <a:xfrm>
              <a:off x="1267024" y="1022515"/>
              <a:ext cx="311051" cy="31989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 name="rc15"/>
            <p:cNvSpPr/>
            <p:nvPr/>
          </p:nvSpPr>
          <p:spPr>
            <a:xfrm>
              <a:off x="1267024" y="1662309"/>
              <a:ext cx="311051" cy="31989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 name="rc16"/>
            <p:cNvSpPr/>
            <p:nvPr/>
          </p:nvSpPr>
          <p:spPr>
            <a:xfrm>
              <a:off x="1267024" y="1982206"/>
              <a:ext cx="311051" cy="31989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 name="rc17"/>
            <p:cNvSpPr/>
            <p:nvPr/>
          </p:nvSpPr>
          <p:spPr>
            <a:xfrm>
              <a:off x="1267024" y="2622000"/>
              <a:ext cx="311051" cy="31989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8" name="rc18"/>
            <p:cNvSpPr/>
            <p:nvPr/>
          </p:nvSpPr>
          <p:spPr>
            <a:xfrm>
              <a:off x="1267024" y="1342412"/>
              <a:ext cx="311051" cy="319897"/>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9" name="rc19"/>
            <p:cNvSpPr/>
            <p:nvPr/>
          </p:nvSpPr>
          <p:spPr>
            <a:xfrm>
              <a:off x="1267024" y="2302103"/>
              <a:ext cx="311051" cy="319897"/>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0" name="rc20"/>
            <p:cNvSpPr/>
            <p:nvPr/>
          </p:nvSpPr>
          <p:spPr>
            <a:xfrm>
              <a:off x="1267024" y="4221485"/>
              <a:ext cx="311051" cy="31989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 name="rc21"/>
            <p:cNvSpPr/>
            <p:nvPr/>
          </p:nvSpPr>
          <p:spPr>
            <a:xfrm>
              <a:off x="1267024" y="4861279"/>
              <a:ext cx="311051" cy="319897"/>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2" name="rc22"/>
            <p:cNvSpPr/>
            <p:nvPr/>
          </p:nvSpPr>
          <p:spPr>
            <a:xfrm>
              <a:off x="1267024" y="4541382"/>
              <a:ext cx="311051" cy="319897"/>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3" name="rc23"/>
            <p:cNvSpPr/>
            <p:nvPr/>
          </p:nvSpPr>
          <p:spPr>
            <a:xfrm>
              <a:off x="1267024" y="5181176"/>
              <a:ext cx="311051" cy="31989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4" name="rc24"/>
            <p:cNvSpPr/>
            <p:nvPr/>
          </p:nvSpPr>
          <p:spPr>
            <a:xfrm>
              <a:off x="1578076" y="1022515"/>
              <a:ext cx="311051" cy="31989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 name="rc25"/>
            <p:cNvSpPr/>
            <p:nvPr/>
          </p:nvSpPr>
          <p:spPr>
            <a:xfrm>
              <a:off x="1578076" y="1662309"/>
              <a:ext cx="311051" cy="31989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6" name="rc26"/>
            <p:cNvSpPr/>
            <p:nvPr/>
          </p:nvSpPr>
          <p:spPr>
            <a:xfrm>
              <a:off x="1578076" y="1982206"/>
              <a:ext cx="311051" cy="31989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 name="rc27"/>
            <p:cNvSpPr/>
            <p:nvPr/>
          </p:nvSpPr>
          <p:spPr>
            <a:xfrm>
              <a:off x="1578076" y="2622000"/>
              <a:ext cx="311051" cy="31989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8" name="rc28"/>
            <p:cNvSpPr/>
            <p:nvPr/>
          </p:nvSpPr>
          <p:spPr>
            <a:xfrm>
              <a:off x="1578076" y="1342412"/>
              <a:ext cx="311051" cy="319897"/>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9" name="rc29"/>
            <p:cNvSpPr/>
            <p:nvPr/>
          </p:nvSpPr>
          <p:spPr>
            <a:xfrm>
              <a:off x="1578076" y="2302103"/>
              <a:ext cx="311051" cy="319897"/>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0" name="rc30"/>
            <p:cNvSpPr/>
            <p:nvPr/>
          </p:nvSpPr>
          <p:spPr>
            <a:xfrm>
              <a:off x="1578076" y="4221485"/>
              <a:ext cx="311051" cy="31989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1" name="rc31"/>
            <p:cNvSpPr/>
            <p:nvPr/>
          </p:nvSpPr>
          <p:spPr>
            <a:xfrm>
              <a:off x="1578076" y="4861279"/>
              <a:ext cx="311051" cy="319897"/>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32" name="rc32"/>
            <p:cNvSpPr/>
            <p:nvPr/>
          </p:nvSpPr>
          <p:spPr>
            <a:xfrm>
              <a:off x="1578076" y="4541382"/>
              <a:ext cx="311051" cy="319897"/>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33" name="rc33"/>
            <p:cNvSpPr/>
            <p:nvPr/>
          </p:nvSpPr>
          <p:spPr>
            <a:xfrm>
              <a:off x="1578076" y="5181176"/>
              <a:ext cx="311051" cy="31989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34" name="rc34"/>
            <p:cNvSpPr/>
            <p:nvPr/>
          </p:nvSpPr>
          <p:spPr>
            <a:xfrm>
              <a:off x="1889127" y="1022515"/>
              <a:ext cx="311051" cy="31989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5" name="rc35"/>
            <p:cNvSpPr/>
            <p:nvPr/>
          </p:nvSpPr>
          <p:spPr>
            <a:xfrm>
              <a:off x="1889127" y="1662309"/>
              <a:ext cx="311051" cy="31989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6" name="rc36"/>
            <p:cNvSpPr/>
            <p:nvPr/>
          </p:nvSpPr>
          <p:spPr>
            <a:xfrm>
              <a:off x="1889127" y="1982206"/>
              <a:ext cx="311051" cy="31989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7" name="rc37"/>
            <p:cNvSpPr/>
            <p:nvPr/>
          </p:nvSpPr>
          <p:spPr>
            <a:xfrm>
              <a:off x="1889127" y="2622000"/>
              <a:ext cx="311051" cy="31989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8" name="rc38"/>
            <p:cNvSpPr/>
            <p:nvPr/>
          </p:nvSpPr>
          <p:spPr>
            <a:xfrm>
              <a:off x="1889127" y="1342412"/>
              <a:ext cx="311051" cy="319897"/>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39" name="rc39"/>
            <p:cNvSpPr/>
            <p:nvPr/>
          </p:nvSpPr>
          <p:spPr>
            <a:xfrm>
              <a:off x="1889127" y="2302103"/>
              <a:ext cx="311051" cy="319897"/>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40" name="rc40"/>
            <p:cNvSpPr/>
            <p:nvPr/>
          </p:nvSpPr>
          <p:spPr>
            <a:xfrm>
              <a:off x="1889127" y="4221485"/>
              <a:ext cx="311051" cy="31989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1" name="rc41"/>
            <p:cNvSpPr/>
            <p:nvPr/>
          </p:nvSpPr>
          <p:spPr>
            <a:xfrm>
              <a:off x="1889127" y="4861279"/>
              <a:ext cx="311051" cy="319897"/>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42" name="rc42"/>
            <p:cNvSpPr/>
            <p:nvPr/>
          </p:nvSpPr>
          <p:spPr>
            <a:xfrm>
              <a:off x="1889127" y="4541382"/>
              <a:ext cx="311051" cy="319897"/>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43" name="rc43"/>
            <p:cNvSpPr/>
            <p:nvPr/>
          </p:nvSpPr>
          <p:spPr>
            <a:xfrm>
              <a:off x="1889127" y="5181176"/>
              <a:ext cx="311051" cy="31989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4" name="rc44"/>
            <p:cNvSpPr/>
            <p:nvPr/>
          </p:nvSpPr>
          <p:spPr>
            <a:xfrm>
              <a:off x="2200178" y="1022515"/>
              <a:ext cx="311051" cy="31989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5" name="rc45"/>
            <p:cNvSpPr/>
            <p:nvPr/>
          </p:nvSpPr>
          <p:spPr>
            <a:xfrm>
              <a:off x="2200178" y="1662309"/>
              <a:ext cx="311051" cy="31989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6" name="rc46"/>
            <p:cNvSpPr/>
            <p:nvPr/>
          </p:nvSpPr>
          <p:spPr>
            <a:xfrm>
              <a:off x="2200178" y="1982206"/>
              <a:ext cx="311051" cy="31989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7" name="rc47"/>
            <p:cNvSpPr/>
            <p:nvPr/>
          </p:nvSpPr>
          <p:spPr>
            <a:xfrm>
              <a:off x="2200178" y="2622000"/>
              <a:ext cx="311051" cy="31989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8" name="rc48"/>
            <p:cNvSpPr/>
            <p:nvPr/>
          </p:nvSpPr>
          <p:spPr>
            <a:xfrm>
              <a:off x="2200178" y="1342412"/>
              <a:ext cx="311051" cy="319897"/>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49" name="rc49"/>
            <p:cNvSpPr/>
            <p:nvPr/>
          </p:nvSpPr>
          <p:spPr>
            <a:xfrm>
              <a:off x="2200178" y="2302103"/>
              <a:ext cx="311051" cy="319897"/>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50" name="rc50"/>
            <p:cNvSpPr/>
            <p:nvPr/>
          </p:nvSpPr>
          <p:spPr>
            <a:xfrm>
              <a:off x="2200178" y="4221485"/>
              <a:ext cx="311051" cy="31989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1" name="rc51"/>
            <p:cNvSpPr/>
            <p:nvPr/>
          </p:nvSpPr>
          <p:spPr>
            <a:xfrm>
              <a:off x="2200178" y="4861279"/>
              <a:ext cx="311051" cy="319897"/>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52" name="rc52"/>
            <p:cNvSpPr/>
            <p:nvPr/>
          </p:nvSpPr>
          <p:spPr>
            <a:xfrm>
              <a:off x="2200178" y="4541382"/>
              <a:ext cx="311051" cy="319897"/>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53" name="rc53"/>
            <p:cNvSpPr/>
            <p:nvPr/>
          </p:nvSpPr>
          <p:spPr>
            <a:xfrm>
              <a:off x="2200178" y="5181176"/>
              <a:ext cx="311051" cy="31989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4" name="rc54"/>
            <p:cNvSpPr/>
            <p:nvPr/>
          </p:nvSpPr>
          <p:spPr>
            <a:xfrm>
              <a:off x="2511229" y="1022515"/>
              <a:ext cx="311051" cy="31989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5" name="rc55"/>
            <p:cNvSpPr/>
            <p:nvPr/>
          </p:nvSpPr>
          <p:spPr>
            <a:xfrm>
              <a:off x="2511229" y="1662309"/>
              <a:ext cx="311051" cy="31989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6" name="rc56"/>
            <p:cNvSpPr/>
            <p:nvPr/>
          </p:nvSpPr>
          <p:spPr>
            <a:xfrm>
              <a:off x="2511229" y="1982206"/>
              <a:ext cx="311051" cy="31989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7" name="rc57"/>
            <p:cNvSpPr/>
            <p:nvPr/>
          </p:nvSpPr>
          <p:spPr>
            <a:xfrm>
              <a:off x="2511229" y="2622000"/>
              <a:ext cx="311051" cy="31989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8" name="rc58"/>
            <p:cNvSpPr/>
            <p:nvPr/>
          </p:nvSpPr>
          <p:spPr>
            <a:xfrm>
              <a:off x="2511229" y="1342412"/>
              <a:ext cx="311051" cy="319897"/>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59" name="rc59"/>
            <p:cNvSpPr/>
            <p:nvPr/>
          </p:nvSpPr>
          <p:spPr>
            <a:xfrm>
              <a:off x="2511229" y="2302103"/>
              <a:ext cx="311051" cy="319897"/>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60" name="rc60"/>
            <p:cNvSpPr/>
            <p:nvPr/>
          </p:nvSpPr>
          <p:spPr>
            <a:xfrm>
              <a:off x="2511229" y="4221485"/>
              <a:ext cx="311051" cy="31989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1" name="rc61"/>
            <p:cNvSpPr/>
            <p:nvPr/>
          </p:nvSpPr>
          <p:spPr>
            <a:xfrm>
              <a:off x="2511229" y="4861279"/>
              <a:ext cx="311051" cy="31989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62" name="rc62"/>
            <p:cNvSpPr/>
            <p:nvPr/>
          </p:nvSpPr>
          <p:spPr>
            <a:xfrm>
              <a:off x="2511229" y="4541382"/>
              <a:ext cx="311051" cy="319897"/>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63" name="rc63"/>
            <p:cNvSpPr/>
            <p:nvPr/>
          </p:nvSpPr>
          <p:spPr>
            <a:xfrm>
              <a:off x="2511229" y="5181176"/>
              <a:ext cx="311051" cy="31989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4" name="rc64"/>
            <p:cNvSpPr/>
            <p:nvPr/>
          </p:nvSpPr>
          <p:spPr>
            <a:xfrm>
              <a:off x="2822280" y="1022515"/>
              <a:ext cx="311051" cy="31989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5" name="rc65"/>
            <p:cNvSpPr/>
            <p:nvPr/>
          </p:nvSpPr>
          <p:spPr>
            <a:xfrm>
              <a:off x="2822280" y="1662309"/>
              <a:ext cx="311051" cy="31989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6" name="rc66"/>
            <p:cNvSpPr/>
            <p:nvPr/>
          </p:nvSpPr>
          <p:spPr>
            <a:xfrm>
              <a:off x="2822280" y="1982206"/>
              <a:ext cx="311051" cy="31989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7" name="rc67"/>
            <p:cNvSpPr/>
            <p:nvPr/>
          </p:nvSpPr>
          <p:spPr>
            <a:xfrm>
              <a:off x="2822280" y="2622000"/>
              <a:ext cx="311051" cy="31989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8" name="rc68"/>
            <p:cNvSpPr/>
            <p:nvPr/>
          </p:nvSpPr>
          <p:spPr>
            <a:xfrm>
              <a:off x="2822280" y="1342412"/>
              <a:ext cx="311051" cy="319897"/>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69" name="rc69"/>
            <p:cNvSpPr/>
            <p:nvPr/>
          </p:nvSpPr>
          <p:spPr>
            <a:xfrm>
              <a:off x="2822280" y="2302103"/>
              <a:ext cx="311051" cy="319897"/>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70" name="rc70"/>
            <p:cNvSpPr/>
            <p:nvPr/>
          </p:nvSpPr>
          <p:spPr>
            <a:xfrm>
              <a:off x="2822280" y="4221485"/>
              <a:ext cx="311051" cy="31989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1" name="rc71"/>
            <p:cNvSpPr/>
            <p:nvPr/>
          </p:nvSpPr>
          <p:spPr>
            <a:xfrm>
              <a:off x="2822280" y="4861279"/>
              <a:ext cx="311051" cy="31989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72" name="rc72"/>
            <p:cNvSpPr/>
            <p:nvPr/>
          </p:nvSpPr>
          <p:spPr>
            <a:xfrm>
              <a:off x="2822280" y="4541382"/>
              <a:ext cx="311051" cy="319897"/>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73" name="rc73"/>
            <p:cNvSpPr/>
            <p:nvPr/>
          </p:nvSpPr>
          <p:spPr>
            <a:xfrm>
              <a:off x="2822280" y="3261794"/>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4" name="rc74"/>
            <p:cNvSpPr/>
            <p:nvPr/>
          </p:nvSpPr>
          <p:spPr>
            <a:xfrm>
              <a:off x="2822280" y="5181176"/>
              <a:ext cx="311051" cy="31989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5" name="rc75"/>
            <p:cNvSpPr/>
            <p:nvPr/>
          </p:nvSpPr>
          <p:spPr>
            <a:xfrm>
              <a:off x="3133332" y="1022515"/>
              <a:ext cx="311051" cy="31989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6" name="rc76"/>
            <p:cNvSpPr/>
            <p:nvPr/>
          </p:nvSpPr>
          <p:spPr>
            <a:xfrm>
              <a:off x="3133332" y="1662309"/>
              <a:ext cx="311051" cy="31989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7" name="rc77"/>
            <p:cNvSpPr/>
            <p:nvPr/>
          </p:nvSpPr>
          <p:spPr>
            <a:xfrm>
              <a:off x="3133332" y="1982206"/>
              <a:ext cx="311051" cy="31989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8" name="rc78"/>
            <p:cNvSpPr/>
            <p:nvPr/>
          </p:nvSpPr>
          <p:spPr>
            <a:xfrm>
              <a:off x="3133332" y="2622000"/>
              <a:ext cx="311051" cy="31989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9" name="rc79"/>
            <p:cNvSpPr/>
            <p:nvPr/>
          </p:nvSpPr>
          <p:spPr>
            <a:xfrm>
              <a:off x="3133332" y="1342412"/>
              <a:ext cx="311051" cy="319897"/>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80" name="rc80"/>
            <p:cNvSpPr/>
            <p:nvPr/>
          </p:nvSpPr>
          <p:spPr>
            <a:xfrm>
              <a:off x="3133332" y="2302103"/>
              <a:ext cx="311051" cy="319897"/>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81" name="rc81"/>
            <p:cNvSpPr/>
            <p:nvPr/>
          </p:nvSpPr>
          <p:spPr>
            <a:xfrm>
              <a:off x="3133332" y="4221485"/>
              <a:ext cx="311051" cy="31989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2" name="rc82"/>
            <p:cNvSpPr/>
            <p:nvPr/>
          </p:nvSpPr>
          <p:spPr>
            <a:xfrm>
              <a:off x="3133332" y="4861279"/>
              <a:ext cx="311051" cy="31989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83" name="rc83"/>
            <p:cNvSpPr/>
            <p:nvPr/>
          </p:nvSpPr>
          <p:spPr>
            <a:xfrm>
              <a:off x="3133332" y="4541382"/>
              <a:ext cx="311051" cy="319897"/>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84" name="rc84"/>
            <p:cNvSpPr/>
            <p:nvPr/>
          </p:nvSpPr>
          <p:spPr>
            <a:xfrm>
              <a:off x="3133332" y="3261794"/>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5" name="rc85"/>
            <p:cNvSpPr/>
            <p:nvPr/>
          </p:nvSpPr>
          <p:spPr>
            <a:xfrm>
              <a:off x="3133332" y="5181176"/>
              <a:ext cx="311051" cy="31989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6" name="rc86"/>
            <p:cNvSpPr/>
            <p:nvPr/>
          </p:nvSpPr>
          <p:spPr>
            <a:xfrm>
              <a:off x="3444383" y="1022515"/>
              <a:ext cx="311051" cy="31989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7" name="rc87"/>
            <p:cNvSpPr/>
            <p:nvPr/>
          </p:nvSpPr>
          <p:spPr>
            <a:xfrm>
              <a:off x="3444383" y="1662309"/>
              <a:ext cx="311051" cy="31989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8" name="rc88"/>
            <p:cNvSpPr/>
            <p:nvPr/>
          </p:nvSpPr>
          <p:spPr>
            <a:xfrm>
              <a:off x="3444383" y="1982206"/>
              <a:ext cx="311051" cy="31989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9" name="rc89"/>
            <p:cNvSpPr/>
            <p:nvPr/>
          </p:nvSpPr>
          <p:spPr>
            <a:xfrm>
              <a:off x="3444383" y="2622000"/>
              <a:ext cx="311051" cy="31989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0" name="rc90"/>
            <p:cNvSpPr/>
            <p:nvPr/>
          </p:nvSpPr>
          <p:spPr>
            <a:xfrm>
              <a:off x="3444383" y="1342412"/>
              <a:ext cx="311051" cy="319897"/>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91" name="rc91"/>
            <p:cNvSpPr/>
            <p:nvPr/>
          </p:nvSpPr>
          <p:spPr>
            <a:xfrm>
              <a:off x="3444383" y="2302103"/>
              <a:ext cx="311051" cy="319897"/>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92" name="rc92"/>
            <p:cNvSpPr/>
            <p:nvPr/>
          </p:nvSpPr>
          <p:spPr>
            <a:xfrm>
              <a:off x="3444383" y="4221485"/>
              <a:ext cx="311051" cy="31989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3" name="rc93"/>
            <p:cNvSpPr/>
            <p:nvPr/>
          </p:nvSpPr>
          <p:spPr>
            <a:xfrm>
              <a:off x="3444383" y="4861279"/>
              <a:ext cx="311051" cy="31989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4" name="rc94"/>
            <p:cNvSpPr/>
            <p:nvPr/>
          </p:nvSpPr>
          <p:spPr>
            <a:xfrm>
              <a:off x="3444383" y="2941897"/>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5" name="rc95"/>
            <p:cNvSpPr/>
            <p:nvPr/>
          </p:nvSpPr>
          <p:spPr>
            <a:xfrm>
              <a:off x="3444383" y="4541382"/>
              <a:ext cx="311051" cy="319897"/>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96" name="rc96"/>
            <p:cNvSpPr/>
            <p:nvPr/>
          </p:nvSpPr>
          <p:spPr>
            <a:xfrm>
              <a:off x="3444383" y="3261794"/>
              <a:ext cx="311051" cy="319897"/>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97" name="rc97"/>
            <p:cNvSpPr/>
            <p:nvPr/>
          </p:nvSpPr>
          <p:spPr>
            <a:xfrm>
              <a:off x="3444383" y="5181176"/>
              <a:ext cx="311051" cy="31989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98" name="rc98"/>
            <p:cNvSpPr/>
            <p:nvPr/>
          </p:nvSpPr>
          <p:spPr>
            <a:xfrm>
              <a:off x="3755434" y="1022515"/>
              <a:ext cx="311051" cy="31989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9" name="rc99"/>
            <p:cNvSpPr/>
            <p:nvPr/>
          </p:nvSpPr>
          <p:spPr>
            <a:xfrm>
              <a:off x="3755434" y="1662309"/>
              <a:ext cx="311051" cy="31989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0" name="rc100"/>
            <p:cNvSpPr/>
            <p:nvPr/>
          </p:nvSpPr>
          <p:spPr>
            <a:xfrm>
              <a:off x="3755434" y="1982206"/>
              <a:ext cx="311051" cy="31989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1" name="rc101"/>
            <p:cNvSpPr/>
            <p:nvPr/>
          </p:nvSpPr>
          <p:spPr>
            <a:xfrm>
              <a:off x="3755434" y="2622000"/>
              <a:ext cx="311051" cy="31989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2" name="rc102"/>
            <p:cNvSpPr/>
            <p:nvPr/>
          </p:nvSpPr>
          <p:spPr>
            <a:xfrm>
              <a:off x="3755434" y="1342412"/>
              <a:ext cx="311051" cy="319897"/>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03" name="rc103"/>
            <p:cNvSpPr/>
            <p:nvPr/>
          </p:nvSpPr>
          <p:spPr>
            <a:xfrm>
              <a:off x="3755434" y="2302103"/>
              <a:ext cx="311051" cy="319897"/>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04" name="rc104"/>
            <p:cNvSpPr/>
            <p:nvPr/>
          </p:nvSpPr>
          <p:spPr>
            <a:xfrm>
              <a:off x="3755434" y="4221485"/>
              <a:ext cx="311051" cy="31989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5" name="rc105"/>
            <p:cNvSpPr/>
            <p:nvPr/>
          </p:nvSpPr>
          <p:spPr>
            <a:xfrm>
              <a:off x="3755434" y="4861279"/>
              <a:ext cx="311051" cy="31989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06" name="rc106"/>
            <p:cNvSpPr/>
            <p:nvPr/>
          </p:nvSpPr>
          <p:spPr>
            <a:xfrm>
              <a:off x="3755434" y="2941897"/>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7" name="rc107"/>
            <p:cNvSpPr/>
            <p:nvPr/>
          </p:nvSpPr>
          <p:spPr>
            <a:xfrm>
              <a:off x="3755434" y="4541382"/>
              <a:ext cx="311051" cy="319897"/>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08" name="rc108"/>
            <p:cNvSpPr/>
            <p:nvPr/>
          </p:nvSpPr>
          <p:spPr>
            <a:xfrm>
              <a:off x="3755434" y="3261794"/>
              <a:ext cx="311051" cy="319897"/>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09" name="rc109"/>
            <p:cNvSpPr/>
            <p:nvPr/>
          </p:nvSpPr>
          <p:spPr>
            <a:xfrm>
              <a:off x="3755434" y="5181176"/>
              <a:ext cx="311051" cy="319897"/>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485" y="1022515"/>
              <a:ext cx="311051" cy="31989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1" name="rc111"/>
            <p:cNvSpPr/>
            <p:nvPr/>
          </p:nvSpPr>
          <p:spPr>
            <a:xfrm>
              <a:off x="4066485" y="1662309"/>
              <a:ext cx="311051" cy="31989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485" y="1982206"/>
              <a:ext cx="311051" cy="31989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3" name="rc113"/>
            <p:cNvSpPr/>
            <p:nvPr/>
          </p:nvSpPr>
          <p:spPr>
            <a:xfrm>
              <a:off x="4066485" y="2622000"/>
              <a:ext cx="311051" cy="31989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485" y="1342412"/>
              <a:ext cx="311051" cy="319897"/>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15" name="rc115"/>
            <p:cNvSpPr/>
            <p:nvPr/>
          </p:nvSpPr>
          <p:spPr>
            <a:xfrm>
              <a:off x="4066485" y="2302103"/>
              <a:ext cx="311051" cy="319897"/>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16" name="rc116"/>
            <p:cNvSpPr/>
            <p:nvPr/>
          </p:nvSpPr>
          <p:spPr>
            <a:xfrm>
              <a:off x="4066485" y="4221485"/>
              <a:ext cx="311051" cy="31989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485" y="4861279"/>
              <a:ext cx="311051" cy="31989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85" y="2941897"/>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9" name="rc119"/>
            <p:cNvSpPr/>
            <p:nvPr/>
          </p:nvSpPr>
          <p:spPr>
            <a:xfrm>
              <a:off x="4066485" y="4541382"/>
              <a:ext cx="311051" cy="319897"/>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20" name="rc120"/>
            <p:cNvSpPr/>
            <p:nvPr/>
          </p:nvSpPr>
          <p:spPr>
            <a:xfrm>
              <a:off x="4066485" y="3261794"/>
              <a:ext cx="311051" cy="319897"/>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21" name="rc121"/>
            <p:cNvSpPr/>
            <p:nvPr/>
          </p:nvSpPr>
          <p:spPr>
            <a:xfrm>
              <a:off x="4066485" y="5181176"/>
              <a:ext cx="311051" cy="319897"/>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22" name="rc122"/>
            <p:cNvSpPr/>
            <p:nvPr/>
          </p:nvSpPr>
          <p:spPr>
            <a:xfrm>
              <a:off x="4377537" y="1022515"/>
              <a:ext cx="311051" cy="31989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3" name="rc123"/>
            <p:cNvSpPr/>
            <p:nvPr/>
          </p:nvSpPr>
          <p:spPr>
            <a:xfrm>
              <a:off x="4377537" y="1662309"/>
              <a:ext cx="311051" cy="31989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4" name="rc124"/>
            <p:cNvSpPr/>
            <p:nvPr/>
          </p:nvSpPr>
          <p:spPr>
            <a:xfrm>
              <a:off x="4377537" y="1982206"/>
              <a:ext cx="311051" cy="31989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5" name="rc125"/>
            <p:cNvSpPr/>
            <p:nvPr/>
          </p:nvSpPr>
          <p:spPr>
            <a:xfrm>
              <a:off x="4377537" y="2622000"/>
              <a:ext cx="311051" cy="31989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6" name="rc126"/>
            <p:cNvSpPr/>
            <p:nvPr/>
          </p:nvSpPr>
          <p:spPr>
            <a:xfrm>
              <a:off x="4377537" y="1342412"/>
              <a:ext cx="311051" cy="319897"/>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27" name="rc127"/>
            <p:cNvSpPr/>
            <p:nvPr/>
          </p:nvSpPr>
          <p:spPr>
            <a:xfrm>
              <a:off x="4377537" y="2302103"/>
              <a:ext cx="311051" cy="31989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28" name="rc128"/>
            <p:cNvSpPr/>
            <p:nvPr/>
          </p:nvSpPr>
          <p:spPr>
            <a:xfrm>
              <a:off x="4377537" y="4221485"/>
              <a:ext cx="311051" cy="31989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9" name="rc129"/>
            <p:cNvSpPr/>
            <p:nvPr/>
          </p:nvSpPr>
          <p:spPr>
            <a:xfrm>
              <a:off x="4377537" y="4861279"/>
              <a:ext cx="311051" cy="31989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0" name="rc130"/>
            <p:cNvSpPr/>
            <p:nvPr/>
          </p:nvSpPr>
          <p:spPr>
            <a:xfrm>
              <a:off x="4377537" y="2941897"/>
              <a:ext cx="311051" cy="319897"/>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31" name="rc131"/>
            <p:cNvSpPr/>
            <p:nvPr/>
          </p:nvSpPr>
          <p:spPr>
            <a:xfrm>
              <a:off x="4377537" y="4541382"/>
              <a:ext cx="311051" cy="319897"/>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32" name="rc132"/>
            <p:cNvSpPr/>
            <p:nvPr/>
          </p:nvSpPr>
          <p:spPr>
            <a:xfrm>
              <a:off x="4377537" y="3261794"/>
              <a:ext cx="311051" cy="319897"/>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33" name="rc133"/>
            <p:cNvSpPr/>
            <p:nvPr/>
          </p:nvSpPr>
          <p:spPr>
            <a:xfrm>
              <a:off x="4377537" y="5181176"/>
              <a:ext cx="311051" cy="31989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4" name="rc134"/>
            <p:cNvSpPr/>
            <p:nvPr/>
          </p:nvSpPr>
          <p:spPr>
            <a:xfrm>
              <a:off x="4688588" y="1022515"/>
              <a:ext cx="311051" cy="31989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5" name="rc135"/>
            <p:cNvSpPr/>
            <p:nvPr/>
          </p:nvSpPr>
          <p:spPr>
            <a:xfrm>
              <a:off x="4688588" y="1662309"/>
              <a:ext cx="311051" cy="31989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6" name="rc136"/>
            <p:cNvSpPr/>
            <p:nvPr/>
          </p:nvSpPr>
          <p:spPr>
            <a:xfrm>
              <a:off x="4688588" y="1982206"/>
              <a:ext cx="311051" cy="31989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7" name="rc137"/>
            <p:cNvSpPr/>
            <p:nvPr/>
          </p:nvSpPr>
          <p:spPr>
            <a:xfrm>
              <a:off x="4688588" y="2622000"/>
              <a:ext cx="311051" cy="31989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8" name="rc138"/>
            <p:cNvSpPr/>
            <p:nvPr/>
          </p:nvSpPr>
          <p:spPr>
            <a:xfrm>
              <a:off x="4688588" y="1342412"/>
              <a:ext cx="311051" cy="319897"/>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39" name="rc139"/>
            <p:cNvSpPr/>
            <p:nvPr/>
          </p:nvSpPr>
          <p:spPr>
            <a:xfrm>
              <a:off x="4688588" y="2302103"/>
              <a:ext cx="311051" cy="31989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40" name="rc140"/>
            <p:cNvSpPr/>
            <p:nvPr/>
          </p:nvSpPr>
          <p:spPr>
            <a:xfrm>
              <a:off x="4688588" y="4221485"/>
              <a:ext cx="311051" cy="31989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1" name="rc141"/>
            <p:cNvSpPr/>
            <p:nvPr/>
          </p:nvSpPr>
          <p:spPr>
            <a:xfrm>
              <a:off x="4688588" y="4861279"/>
              <a:ext cx="311051" cy="31989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2" name="rc142"/>
            <p:cNvSpPr/>
            <p:nvPr/>
          </p:nvSpPr>
          <p:spPr>
            <a:xfrm>
              <a:off x="4688588" y="2941897"/>
              <a:ext cx="311051" cy="319897"/>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43" name="rc143"/>
            <p:cNvSpPr/>
            <p:nvPr/>
          </p:nvSpPr>
          <p:spPr>
            <a:xfrm>
              <a:off x="4688588" y="4541382"/>
              <a:ext cx="311051" cy="319897"/>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44" name="rc144"/>
            <p:cNvSpPr/>
            <p:nvPr/>
          </p:nvSpPr>
          <p:spPr>
            <a:xfrm>
              <a:off x="4688588" y="3261794"/>
              <a:ext cx="311051" cy="319897"/>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45" name="rc145"/>
            <p:cNvSpPr/>
            <p:nvPr/>
          </p:nvSpPr>
          <p:spPr>
            <a:xfrm>
              <a:off x="4688588" y="5181176"/>
              <a:ext cx="311051" cy="31989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39" y="1022515"/>
              <a:ext cx="311051" cy="31989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39" y="1662309"/>
              <a:ext cx="311051" cy="31989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8" name="rc148"/>
            <p:cNvSpPr/>
            <p:nvPr/>
          </p:nvSpPr>
          <p:spPr>
            <a:xfrm>
              <a:off x="4999639" y="1982206"/>
              <a:ext cx="311051" cy="31989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9" name="rc149"/>
            <p:cNvSpPr/>
            <p:nvPr/>
          </p:nvSpPr>
          <p:spPr>
            <a:xfrm>
              <a:off x="4999639" y="2622000"/>
              <a:ext cx="311051" cy="31989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39" y="1342412"/>
              <a:ext cx="311051" cy="319897"/>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39" y="2302103"/>
              <a:ext cx="311051" cy="31989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52" name="rc152"/>
            <p:cNvSpPr/>
            <p:nvPr/>
          </p:nvSpPr>
          <p:spPr>
            <a:xfrm>
              <a:off x="4999639" y="4221485"/>
              <a:ext cx="311051" cy="31989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39" y="4861279"/>
              <a:ext cx="311051" cy="31989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39" y="2941897"/>
              <a:ext cx="311051" cy="319897"/>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55" name="rc155"/>
            <p:cNvSpPr/>
            <p:nvPr/>
          </p:nvSpPr>
          <p:spPr>
            <a:xfrm>
              <a:off x="4999639" y="4541382"/>
              <a:ext cx="311051" cy="319897"/>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39" y="3261794"/>
              <a:ext cx="311051" cy="319897"/>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39" y="5181176"/>
              <a:ext cx="311051" cy="31989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58" name="rc158"/>
            <p:cNvSpPr/>
            <p:nvPr/>
          </p:nvSpPr>
          <p:spPr>
            <a:xfrm>
              <a:off x="5310690" y="1022515"/>
              <a:ext cx="311051" cy="31989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9" name="rc159"/>
            <p:cNvSpPr/>
            <p:nvPr/>
          </p:nvSpPr>
          <p:spPr>
            <a:xfrm>
              <a:off x="5310690" y="1662309"/>
              <a:ext cx="311051" cy="31989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0" name="rc160"/>
            <p:cNvSpPr/>
            <p:nvPr/>
          </p:nvSpPr>
          <p:spPr>
            <a:xfrm>
              <a:off x="5310690" y="1982206"/>
              <a:ext cx="311051" cy="31989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1" name="rc161"/>
            <p:cNvSpPr/>
            <p:nvPr/>
          </p:nvSpPr>
          <p:spPr>
            <a:xfrm>
              <a:off x="5310690" y="2622000"/>
              <a:ext cx="311051" cy="31989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2" name="rc162"/>
            <p:cNvSpPr/>
            <p:nvPr/>
          </p:nvSpPr>
          <p:spPr>
            <a:xfrm>
              <a:off x="5310690" y="1342412"/>
              <a:ext cx="311051" cy="31989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63" name="rc163"/>
            <p:cNvSpPr/>
            <p:nvPr/>
          </p:nvSpPr>
          <p:spPr>
            <a:xfrm>
              <a:off x="5310690" y="2302103"/>
              <a:ext cx="311051" cy="31989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4" name="rc164"/>
            <p:cNvSpPr/>
            <p:nvPr/>
          </p:nvSpPr>
          <p:spPr>
            <a:xfrm>
              <a:off x="5310690" y="4221485"/>
              <a:ext cx="311051" cy="31989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5" name="rc165"/>
            <p:cNvSpPr/>
            <p:nvPr/>
          </p:nvSpPr>
          <p:spPr>
            <a:xfrm>
              <a:off x="5310690" y="4861279"/>
              <a:ext cx="311051" cy="31989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66" name="rc166"/>
            <p:cNvSpPr/>
            <p:nvPr/>
          </p:nvSpPr>
          <p:spPr>
            <a:xfrm>
              <a:off x="5310690" y="2941897"/>
              <a:ext cx="311051" cy="319897"/>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67" name="rc167"/>
            <p:cNvSpPr/>
            <p:nvPr/>
          </p:nvSpPr>
          <p:spPr>
            <a:xfrm>
              <a:off x="5310690" y="4541382"/>
              <a:ext cx="311051" cy="319897"/>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68" name="rc168"/>
            <p:cNvSpPr/>
            <p:nvPr/>
          </p:nvSpPr>
          <p:spPr>
            <a:xfrm>
              <a:off x="5310690" y="3261794"/>
              <a:ext cx="311051" cy="319897"/>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69" name="rc169"/>
            <p:cNvSpPr/>
            <p:nvPr/>
          </p:nvSpPr>
          <p:spPr>
            <a:xfrm>
              <a:off x="5310690" y="5181176"/>
              <a:ext cx="311051" cy="31989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0" name="rc170"/>
            <p:cNvSpPr/>
            <p:nvPr/>
          </p:nvSpPr>
          <p:spPr>
            <a:xfrm>
              <a:off x="5621742" y="1022515"/>
              <a:ext cx="311051" cy="31989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1" name="rc171"/>
            <p:cNvSpPr/>
            <p:nvPr/>
          </p:nvSpPr>
          <p:spPr>
            <a:xfrm>
              <a:off x="5621742" y="1662309"/>
              <a:ext cx="311051" cy="31989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2" name="rc172"/>
            <p:cNvSpPr/>
            <p:nvPr/>
          </p:nvSpPr>
          <p:spPr>
            <a:xfrm>
              <a:off x="5621742" y="1982206"/>
              <a:ext cx="311051" cy="31989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42" y="2622000"/>
              <a:ext cx="311051" cy="31989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4" name="rc174"/>
            <p:cNvSpPr/>
            <p:nvPr/>
          </p:nvSpPr>
          <p:spPr>
            <a:xfrm>
              <a:off x="5621742" y="1342412"/>
              <a:ext cx="311051" cy="319897"/>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42" y="2302103"/>
              <a:ext cx="311051" cy="31989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6" name="rc176"/>
            <p:cNvSpPr/>
            <p:nvPr/>
          </p:nvSpPr>
          <p:spPr>
            <a:xfrm>
              <a:off x="5621742" y="3581691"/>
              <a:ext cx="311051" cy="319897"/>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42" y="4221485"/>
              <a:ext cx="311051" cy="31989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8" name="rc178"/>
            <p:cNvSpPr/>
            <p:nvPr/>
          </p:nvSpPr>
          <p:spPr>
            <a:xfrm>
              <a:off x="5621742" y="4861279"/>
              <a:ext cx="311051" cy="31989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79" name="rc179"/>
            <p:cNvSpPr/>
            <p:nvPr/>
          </p:nvSpPr>
          <p:spPr>
            <a:xfrm>
              <a:off x="5621742" y="2941897"/>
              <a:ext cx="311051" cy="319897"/>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80" name="rc180"/>
            <p:cNvSpPr/>
            <p:nvPr/>
          </p:nvSpPr>
          <p:spPr>
            <a:xfrm>
              <a:off x="5621742" y="4541382"/>
              <a:ext cx="311051" cy="319897"/>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81" name="rc181"/>
            <p:cNvSpPr/>
            <p:nvPr/>
          </p:nvSpPr>
          <p:spPr>
            <a:xfrm>
              <a:off x="5621742" y="3261794"/>
              <a:ext cx="311051" cy="319897"/>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82" name="rc182"/>
            <p:cNvSpPr/>
            <p:nvPr/>
          </p:nvSpPr>
          <p:spPr>
            <a:xfrm>
              <a:off x="5621742" y="5181176"/>
              <a:ext cx="311051" cy="31989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3" name="rc183"/>
            <p:cNvSpPr/>
            <p:nvPr/>
          </p:nvSpPr>
          <p:spPr>
            <a:xfrm>
              <a:off x="5932793" y="1022515"/>
              <a:ext cx="311051" cy="31989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4" name="rc184"/>
            <p:cNvSpPr/>
            <p:nvPr/>
          </p:nvSpPr>
          <p:spPr>
            <a:xfrm>
              <a:off x="5932793" y="1662309"/>
              <a:ext cx="311051" cy="31989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793" y="1982206"/>
              <a:ext cx="311051" cy="31989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6" name="rc186"/>
            <p:cNvSpPr/>
            <p:nvPr/>
          </p:nvSpPr>
          <p:spPr>
            <a:xfrm>
              <a:off x="5932793" y="2622000"/>
              <a:ext cx="311051" cy="31989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793" y="1342412"/>
              <a:ext cx="311051" cy="31989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793" y="2302103"/>
              <a:ext cx="311051" cy="31989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793" y="3581691"/>
              <a:ext cx="311051" cy="319897"/>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90" name="rc190"/>
            <p:cNvSpPr/>
            <p:nvPr/>
          </p:nvSpPr>
          <p:spPr>
            <a:xfrm>
              <a:off x="5932793" y="4221485"/>
              <a:ext cx="311051" cy="31989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1" name="rc191"/>
            <p:cNvSpPr/>
            <p:nvPr/>
          </p:nvSpPr>
          <p:spPr>
            <a:xfrm>
              <a:off x="5932793" y="4861279"/>
              <a:ext cx="311051" cy="31989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793" y="2941897"/>
              <a:ext cx="311051" cy="319897"/>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93" name="rc193"/>
            <p:cNvSpPr/>
            <p:nvPr/>
          </p:nvSpPr>
          <p:spPr>
            <a:xfrm>
              <a:off x="5932793" y="4541382"/>
              <a:ext cx="311051" cy="31989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793" y="3261794"/>
              <a:ext cx="311051" cy="319897"/>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95" name="rc195"/>
            <p:cNvSpPr/>
            <p:nvPr/>
          </p:nvSpPr>
          <p:spPr>
            <a:xfrm>
              <a:off x="5932793" y="5181176"/>
              <a:ext cx="311051" cy="31989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96" name="rc196"/>
            <p:cNvSpPr/>
            <p:nvPr/>
          </p:nvSpPr>
          <p:spPr>
            <a:xfrm>
              <a:off x="6243844" y="1022515"/>
              <a:ext cx="311051" cy="31989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7" name="rc197"/>
            <p:cNvSpPr/>
            <p:nvPr/>
          </p:nvSpPr>
          <p:spPr>
            <a:xfrm>
              <a:off x="6243844" y="1662309"/>
              <a:ext cx="311051" cy="31989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8" name="rc198"/>
            <p:cNvSpPr/>
            <p:nvPr/>
          </p:nvSpPr>
          <p:spPr>
            <a:xfrm>
              <a:off x="6243844" y="1982206"/>
              <a:ext cx="311051" cy="31989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9" name="rc199"/>
            <p:cNvSpPr/>
            <p:nvPr/>
          </p:nvSpPr>
          <p:spPr>
            <a:xfrm>
              <a:off x="6243844" y="2622000"/>
              <a:ext cx="311051" cy="31989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0" name="rc200"/>
            <p:cNvSpPr/>
            <p:nvPr/>
          </p:nvSpPr>
          <p:spPr>
            <a:xfrm>
              <a:off x="6243844" y="1342412"/>
              <a:ext cx="311051" cy="31989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44" y="2302103"/>
              <a:ext cx="311051" cy="31989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2" name="rc202"/>
            <p:cNvSpPr/>
            <p:nvPr/>
          </p:nvSpPr>
          <p:spPr>
            <a:xfrm>
              <a:off x="6243844" y="3581691"/>
              <a:ext cx="311051" cy="319897"/>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44" y="4221485"/>
              <a:ext cx="311051" cy="31989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44" y="4861279"/>
              <a:ext cx="311051" cy="31989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05" name="rc205"/>
            <p:cNvSpPr/>
            <p:nvPr/>
          </p:nvSpPr>
          <p:spPr>
            <a:xfrm>
              <a:off x="6243844" y="2941897"/>
              <a:ext cx="311051" cy="319897"/>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06" name="rc206"/>
            <p:cNvSpPr/>
            <p:nvPr/>
          </p:nvSpPr>
          <p:spPr>
            <a:xfrm>
              <a:off x="6243844" y="4541382"/>
              <a:ext cx="311051" cy="31989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07" name="rc207"/>
            <p:cNvSpPr/>
            <p:nvPr/>
          </p:nvSpPr>
          <p:spPr>
            <a:xfrm>
              <a:off x="6243844" y="3261794"/>
              <a:ext cx="311051" cy="319897"/>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44" y="5181176"/>
              <a:ext cx="311051" cy="31989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09" name="rc209"/>
            <p:cNvSpPr/>
            <p:nvPr/>
          </p:nvSpPr>
          <p:spPr>
            <a:xfrm>
              <a:off x="6554895" y="1022515"/>
              <a:ext cx="311051" cy="31989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0" name="rc210"/>
            <p:cNvSpPr/>
            <p:nvPr/>
          </p:nvSpPr>
          <p:spPr>
            <a:xfrm>
              <a:off x="6554895" y="1662309"/>
              <a:ext cx="311051" cy="31989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1" name="rc211"/>
            <p:cNvSpPr/>
            <p:nvPr/>
          </p:nvSpPr>
          <p:spPr>
            <a:xfrm>
              <a:off x="6554895" y="1982206"/>
              <a:ext cx="311051" cy="31989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2" name="rc212"/>
            <p:cNvSpPr/>
            <p:nvPr/>
          </p:nvSpPr>
          <p:spPr>
            <a:xfrm>
              <a:off x="6554895" y="2622000"/>
              <a:ext cx="311051" cy="31989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895" y="1342412"/>
              <a:ext cx="311051" cy="31989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14" name="rc214"/>
            <p:cNvSpPr/>
            <p:nvPr/>
          </p:nvSpPr>
          <p:spPr>
            <a:xfrm>
              <a:off x="6554895" y="2302103"/>
              <a:ext cx="311051" cy="31989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5" name="rc215"/>
            <p:cNvSpPr/>
            <p:nvPr/>
          </p:nvSpPr>
          <p:spPr>
            <a:xfrm>
              <a:off x="6554895" y="3581691"/>
              <a:ext cx="311051" cy="31989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16" name="rc216"/>
            <p:cNvSpPr/>
            <p:nvPr/>
          </p:nvSpPr>
          <p:spPr>
            <a:xfrm>
              <a:off x="6554895" y="4221485"/>
              <a:ext cx="311051" cy="31989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7" name="rc217"/>
            <p:cNvSpPr/>
            <p:nvPr/>
          </p:nvSpPr>
          <p:spPr>
            <a:xfrm>
              <a:off x="6554895" y="4861279"/>
              <a:ext cx="311051" cy="31989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8" name="rc218"/>
            <p:cNvSpPr/>
            <p:nvPr/>
          </p:nvSpPr>
          <p:spPr>
            <a:xfrm>
              <a:off x="6554895" y="2941897"/>
              <a:ext cx="311051" cy="319897"/>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19" name="rc219"/>
            <p:cNvSpPr/>
            <p:nvPr/>
          </p:nvSpPr>
          <p:spPr>
            <a:xfrm>
              <a:off x="6554895" y="4541382"/>
              <a:ext cx="311051" cy="31989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895" y="3261794"/>
              <a:ext cx="311051" cy="319897"/>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895" y="5181176"/>
              <a:ext cx="311051" cy="31989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22" name="rc222"/>
            <p:cNvSpPr/>
            <p:nvPr/>
          </p:nvSpPr>
          <p:spPr>
            <a:xfrm>
              <a:off x="6865947" y="1022515"/>
              <a:ext cx="311051" cy="31989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3" name="rc223"/>
            <p:cNvSpPr/>
            <p:nvPr/>
          </p:nvSpPr>
          <p:spPr>
            <a:xfrm>
              <a:off x="6865947" y="1662309"/>
              <a:ext cx="311051" cy="31989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4" name="rc224"/>
            <p:cNvSpPr/>
            <p:nvPr/>
          </p:nvSpPr>
          <p:spPr>
            <a:xfrm>
              <a:off x="6865947" y="1982206"/>
              <a:ext cx="311051" cy="31989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5" name="rc225"/>
            <p:cNvSpPr/>
            <p:nvPr/>
          </p:nvSpPr>
          <p:spPr>
            <a:xfrm>
              <a:off x="6865947" y="2622000"/>
              <a:ext cx="311051" cy="31989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6" name="rc226"/>
            <p:cNvSpPr/>
            <p:nvPr/>
          </p:nvSpPr>
          <p:spPr>
            <a:xfrm>
              <a:off x="6865947" y="1342412"/>
              <a:ext cx="311051" cy="31989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27" name="rc227"/>
            <p:cNvSpPr/>
            <p:nvPr/>
          </p:nvSpPr>
          <p:spPr>
            <a:xfrm>
              <a:off x="6865947" y="2302103"/>
              <a:ext cx="311051" cy="31989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8" name="rc228"/>
            <p:cNvSpPr/>
            <p:nvPr/>
          </p:nvSpPr>
          <p:spPr>
            <a:xfrm>
              <a:off x="6865947" y="3581691"/>
              <a:ext cx="311051" cy="31989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9" name="rc229"/>
            <p:cNvSpPr/>
            <p:nvPr/>
          </p:nvSpPr>
          <p:spPr>
            <a:xfrm>
              <a:off x="6865947" y="4221485"/>
              <a:ext cx="311051" cy="31989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0" name="rc230"/>
            <p:cNvSpPr/>
            <p:nvPr/>
          </p:nvSpPr>
          <p:spPr>
            <a:xfrm>
              <a:off x="6865947" y="4861279"/>
              <a:ext cx="311051" cy="31989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47" y="2941897"/>
              <a:ext cx="311051" cy="319897"/>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32" name="rc232"/>
            <p:cNvSpPr/>
            <p:nvPr/>
          </p:nvSpPr>
          <p:spPr>
            <a:xfrm>
              <a:off x="6865947" y="4541382"/>
              <a:ext cx="311051" cy="31989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3" name="rc233"/>
            <p:cNvSpPr/>
            <p:nvPr/>
          </p:nvSpPr>
          <p:spPr>
            <a:xfrm>
              <a:off x="6865947" y="3261794"/>
              <a:ext cx="311051" cy="319897"/>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34" name="rc234"/>
            <p:cNvSpPr/>
            <p:nvPr/>
          </p:nvSpPr>
          <p:spPr>
            <a:xfrm>
              <a:off x="6865947" y="5181176"/>
              <a:ext cx="311051" cy="31989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35" name="rc235"/>
            <p:cNvSpPr/>
            <p:nvPr/>
          </p:nvSpPr>
          <p:spPr>
            <a:xfrm>
              <a:off x="7176998" y="1022515"/>
              <a:ext cx="311051" cy="31989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6" name="rc236"/>
            <p:cNvSpPr/>
            <p:nvPr/>
          </p:nvSpPr>
          <p:spPr>
            <a:xfrm>
              <a:off x="7176998" y="1662309"/>
              <a:ext cx="311051" cy="31989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7" name="rc237"/>
            <p:cNvSpPr/>
            <p:nvPr/>
          </p:nvSpPr>
          <p:spPr>
            <a:xfrm>
              <a:off x="7176998" y="1982206"/>
              <a:ext cx="311051" cy="31989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38" name="rc238"/>
            <p:cNvSpPr/>
            <p:nvPr/>
          </p:nvSpPr>
          <p:spPr>
            <a:xfrm>
              <a:off x="7176998" y="2622000"/>
              <a:ext cx="311051" cy="31989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39" name="rc239"/>
            <p:cNvSpPr/>
            <p:nvPr/>
          </p:nvSpPr>
          <p:spPr>
            <a:xfrm>
              <a:off x="7176998" y="1342412"/>
              <a:ext cx="311051" cy="31989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40" name="rc240"/>
            <p:cNvSpPr/>
            <p:nvPr/>
          </p:nvSpPr>
          <p:spPr>
            <a:xfrm>
              <a:off x="7176998" y="2302103"/>
              <a:ext cx="311051" cy="31989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1" name="rc241"/>
            <p:cNvSpPr/>
            <p:nvPr/>
          </p:nvSpPr>
          <p:spPr>
            <a:xfrm>
              <a:off x="7176998" y="3581691"/>
              <a:ext cx="311051" cy="31989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42" name="rc242"/>
            <p:cNvSpPr/>
            <p:nvPr/>
          </p:nvSpPr>
          <p:spPr>
            <a:xfrm>
              <a:off x="7176998" y="4221485"/>
              <a:ext cx="311051" cy="31989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3" name="rc243"/>
            <p:cNvSpPr/>
            <p:nvPr/>
          </p:nvSpPr>
          <p:spPr>
            <a:xfrm>
              <a:off x="7176998" y="4861279"/>
              <a:ext cx="311051" cy="31989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44" name="rc244"/>
            <p:cNvSpPr/>
            <p:nvPr/>
          </p:nvSpPr>
          <p:spPr>
            <a:xfrm>
              <a:off x="7176998" y="2941897"/>
              <a:ext cx="311051" cy="319897"/>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45" name="rc245"/>
            <p:cNvSpPr/>
            <p:nvPr/>
          </p:nvSpPr>
          <p:spPr>
            <a:xfrm>
              <a:off x="7176998" y="4541382"/>
              <a:ext cx="311051" cy="31989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6" name="rc246"/>
            <p:cNvSpPr/>
            <p:nvPr/>
          </p:nvSpPr>
          <p:spPr>
            <a:xfrm>
              <a:off x="7176998" y="3261794"/>
              <a:ext cx="311051" cy="319897"/>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47" name="rc247"/>
            <p:cNvSpPr/>
            <p:nvPr/>
          </p:nvSpPr>
          <p:spPr>
            <a:xfrm>
              <a:off x="7176998" y="5181176"/>
              <a:ext cx="311051" cy="31989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48" name="rc248"/>
            <p:cNvSpPr/>
            <p:nvPr/>
          </p:nvSpPr>
          <p:spPr>
            <a:xfrm>
              <a:off x="7488049" y="1022515"/>
              <a:ext cx="311051" cy="31989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9" name="rc249"/>
            <p:cNvSpPr/>
            <p:nvPr/>
          </p:nvSpPr>
          <p:spPr>
            <a:xfrm>
              <a:off x="7488049" y="1662309"/>
              <a:ext cx="311051" cy="31989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0" name="rc250"/>
            <p:cNvSpPr/>
            <p:nvPr/>
          </p:nvSpPr>
          <p:spPr>
            <a:xfrm>
              <a:off x="7488049" y="1982206"/>
              <a:ext cx="311051" cy="31989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1" name="rc251"/>
            <p:cNvSpPr/>
            <p:nvPr/>
          </p:nvSpPr>
          <p:spPr>
            <a:xfrm>
              <a:off x="7488049" y="2622000"/>
              <a:ext cx="311051" cy="31989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2" name="rc252"/>
            <p:cNvSpPr/>
            <p:nvPr/>
          </p:nvSpPr>
          <p:spPr>
            <a:xfrm>
              <a:off x="7488049" y="1342412"/>
              <a:ext cx="311051" cy="31989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53" name="rc253"/>
            <p:cNvSpPr/>
            <p:nvPr/>
          </p:nvSpPr>
          <p:spPr>
            <a:xfrm>
              <a:off x="7488049" y="2302103"/>
              <a:ext cx="311051" cy="31989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4" name="rc254"/>
            <p:cNvSpPr/>
            <p:nvPr/>
          </p:nvSpPr>
          <p:spPr>
            <a:xfrm>
              <a:off x="7488049" y="3581691"/>
              <a:ext cx="311051" cy="31989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55" name="rc255"/>
            <p:cNvSpPr/>
            <p:nvPr/>
          </p:nvSpPr>
          <p:spPr>
            <a:xfrm>
              <a:off x="7488049" y="3901588"/>
              <a:ext cx="311051" cy="319897"/>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56" name="rc256"/>
            <p:cNvSpPr/>
            <p:nvPr/>
          </p:nvSpPr>
          <p:spPr>
            <a:xfrm>
              <a:off x="7488049" y="4221485"/>
              <a:ext cx="311051" cy="31989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7" name="rc257"/>
            <p:cNvSpPr/>
            <p:nvPr/>
          </p:nvSpPr>
          <p:spPr>
            <a:xfrm>
              <a:off x="7488049" y="4861279"/>
              <a:ext cx="311051" cy="31989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58" name="rc258"/>
            <p:cNvSpPr/>
            <p:nvPr/>
          </p:nvSpPr>
          <p:spPr>
            <a:xfrm>
              <a:off x="7488049" y="2941897"/>
              <a:ext cx="311051" cy="319897"/>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59" name="rc259"/>
            <p:cNvSpPr/>
            <p:nvPr/>
          </p:nvSpPr>
          <p:spPr>
            <a:xfrm>
              <a:off x="7488049" y="4541382"/>
              <a:ext cx="311051" cy="31989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0" name="rc260"/>
            <p:cNvSpPr/>
            <p:nvPr/>
          </p:nvSpPr>
          <p:spPr>
            <a:xfrm>
              <a:off x="7488049" y="3261794"/>
              <a:ext cx="311051" cy="319897"/>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61" name="rc261"/>
            <p:cNvSpPr/>
            <p:nvPr/>
          </p:nvSpPr>
          <p:spPr>
            <a:xfrm>
              <a:off x="7488049" y="5181176"/>
              <a:ext cx="311051" cy="31989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62" name="rc262"/>
            <p:cNvSpPr/>
            <p:nvPr/>
          </p:nvSpPr>
          <p:spPr>
            <a:xfrm>
              <a:off x="7799100" y="1022515"/>
              <a:ext cx="311051" cy="31989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3" name="rc263"/>
            <p:cNvSpPr/>
            <p:nvPr/>
          </p:nvSpPr>
          <p:spPr>
            <a:xfrm>
              <a:off x="7799100" y="1662309"/>
              <a:ext cx="311051" cy="31989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4" name="rc264"/>
            <p:cNvSpPr/>
            <p:nvPr/>
          </p:nvSpPr>
          <p:spPr>
            <a:xfrm>
              <a:off x="7799100" y="1982206"/>
              <a:ext cx="311051" cy="31989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5" name="rc265"/>
            <p:cNvSpPr/>
            <p:nvPr/>
          </p:nvSpPr>
          <p:spPr>
            <a:xfrm>
              <a:off x="7799100" y="2622000"/>
              <a:ext cx="311051" cy="31989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6" name="rc266"/>
            <p:cNvSpPr/>
            <p:nvPr/>
          </p:nvSpPr>
          <p:spPr>
            <a:xfrm>
              <a:off x="7799100" y="1342412"/>
              <a:ext cx="311051" cy="31989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67" name="rc267"/>
            <p:cNvSpPr/>
            <p:nvPr/>
          </p:nvSpPr>
          <p:spPr>
            <a:xfrm>
              <a:off x="7799100" y="2302103"/>
              <a:ext cx="311051" cy="31989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8" name="rc268"/>
            <p:cNvSpPr/>
            <p:nvPr/>
          </p:nvSpPr>
          <p:spPr>
            <a:xfrm>
              <a:off x="7799100" y="3581691"/>
              <a:ext cx="311051" cy="31989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9" name="rc269"/>
            <p:cNvSpPr/>
            <p:nvPr/>
          </p:nvSpPr>
          <p:spPr>
            <a:xfrm>
              <a:off x="7799100" y="3901588"/>
              <a:ext cx="311051" cy="319897"/>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70" name="rc270"/>
            <p:cNvSpPr/>
            <p:nvPr/>
          </p:nvSpPr>
          <p:spPr>
            <a:xfrm>
              <a:off x="7799100" y="4221485"/>
              <a:ext cx="311051" cy="31989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1" name="rc271"/>
            <p:cNvSpPr/>
            <p:nvPr/>
          </p:nvSpPr>
          <p:spPr>
            <a:xfrm>
              <a:off x="7799100" y="4861279"/>
              <a:ext cx="311051" cy="31989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2" name="rc272"/>
            <p:cNvSpPr/>
            <p:nvPr/>
          </p:nvSpPr>
          <p:spPr>
            <a:xfrm>
              <a:off x="7799100" y="2941897"/>
              <a:ext cx="311051" cy="319897"/>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73" name="rc273"/>
            <p:cNvSpPr/>
            <p:nvPr/>
          </p:nvSpPr>
          <p:spPr>
            <a:xfrm>
              <a:off x="7799100" y="4541382"/>
              <a:ext cx="311051" cy="31989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4" name="rc274"/>
            <p:cNvSpPr/>
            <p:nvPr/>
          </p:nvSpPr>
          <p:spPr>
            <a:xfrm>
              <a:off x="7799100" y="3261794"/>
              <a:ext cx="311051" cy="319897"/>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75" name="rc275"/>
            <p:cNvSpPr/>
            <p:nvPr/>
          </p:nvSpPr>
          <p:spPr>
            <a:xfrm>
              <a:off x="7799100" y="5181176"/>
              <a:ext cx="311051" cy="31989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76" name="rc276"/>
            <p:cNvSpPr/>
            <p:nvPr/>
          </p:nvSpPr>
          <p:spPr>
            <a:xfrm>
              <a:off x="8110152" y="1022515"/>
              <a:ext cx="311051" cy="31989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7" name="rc277"/>
            <p:cNvSpPr/>
            <p:nvPr/>
          </p:nvSpPr>
          <p:spPr>
            <a:xfrm>
              <a:off x="8110152" y="1662309"/>
              <a:ext cx="311051" cy="31989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8" name="rc278"/>
            <p:cNvSpPr/>
            <p:nvPr/>
          </p:nvSpPr>
          <p:spPr>
            <a:xfrm>
              <a:off x="8110152" y="1982206"/>
              <a:ext cx="311051" cy="31989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9" name="rc279"/>
            <p:cNvSpPr/>
            <p:nvPr/>
          </p:nvSpPr>
          <p:spPr>
            <a:xfrm>
              <a:off x="8110152" y="2622000"/>
              <a:ext cx="311051" cy="31989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0" name="rc280"/>
            <p:cNvSpPr/>
            <p:nvPr/>
          </p:nvSpPr>
          <p:spPr>
            <a:xfrm>
              <a:off x="8110152" y="1342412"/>
              <a:ext cx="311051" cy="31989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81" name="rc281"/>
            <p:cNvSpPr/>
            <p:nvPr/>
          </p:nvSpPr>
          <p:spPr>
            <a:xfrm>
              <a:off x="8110152" y="2302103"/>
              <a:ext cx="311051" cy="31989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2" name="rc282"/>
            <p:cNvSpPr/>
            <p:nvPr/>
          </p:nvSpPr>
          <p:spPr>
            <a:xfrm>
              <a:off x="8110152" y="3581691"/>
              <a:ext cx="311051" cy="31989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83" name="rc283"/>
            <p:cNvSpPr/>
            <p:nvPr/>
          </p:nvSpPr>
          <p:spPr>
            <a:xfrm>
              <a:off x="8110152" y="3901588"/>
              <a:ext cx="311051" cy="31989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84" name="rc284"/>
            <p:cNvSpPr/>
            <p:nvPr/>
          </p:nvSpPr>
          <p:spPr>
            <a:xfrm>
              <a:off x="8110152" y="4221485"/>
              <a:ext cx="311051" cy="31989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5" name="rc285"/>
            <p:cNvSpPr/>
            <p:nvPr/>
          </p:nvSpPr>
          <p:spPr>
            <a:xfrm>
              <a:off x="8110152" y="4861279"/>
              <a:ext cx="311051" cy="31989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86" name="rc286"/>
            <p:cNvSpPr/>
            <p:nvPr/>
          </p:nvSpPr>
          <p:spPr>
            <a:xfrm>
              <a:off x="8110152" y="2941897"/>
              <a:ext cx="311051" cy="319897"/>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87" name="rc287"/>
            <p:cNvSpPr/>
            <p:nvPr/>
          </p:nvSpPr>
          <p:spPr>
            <a:xfrm>
              <a:off x="8110152" y="4541382"/>
              <a:ext cx="311051" cy="31989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88" name="rc288"/>
            <p:cNvSpPr/>
            <p:nvPr/>
          </p:nvSpPr>
          <p:spPr>
            <a:xfrm>
              <a:off x="8110152" y="3261794"/>
              <a:ext cx="311051" cy="319897"/>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289" name="rc289"/>
            <p:cNvSpPr/>
            <p:nvPr/>
          </p:nvSpPr>
          <p:spPr>
            <a:xfrm>
              <a:off x="8110152" y="5181176"/>
              <a:ext cx="311051" cy="31989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90" name="rc290"/>
            <p:cNvSpPr/>
            <p:nvPr/>
          </p:nvSpPr>
          <p:spPr>
            <a:xfrm>
              <a:off x="8421203" y="1022515"/>
              <a:ext cx="311051" cy="31989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91" name="rc291"/>
            <p:cNvSpPr/>
            <p:nvPr/>
          </p:nvSpPr>
          <p:spPr>
            <a:xfrm>
              <a:off x="8421203" y="1662309"/>
              <a:ext cx="311051" cy="31989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92" name="rc292"/>
            <p:cNvSpPr/>
            <p:nvPr/>
          </p:nvSpPr>
          <p:spPr>
            <a:xfrm>
              <a:off x="8421203" y="1982206"/>
              <a:ext cx="311051" cy="31989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93" name="rc293"/>
            <p:cNvSpPr/>
            <p:nvPr/>
          </p:nvSpPr>
          <p:spPr>
            <a:xfrm>
              <a:off x="8421203" y="2622000"/>
              <a:ext cx="311051" cy="31989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94" name="rc294"/>
            <p:cNvSpPr/>
            <p:nvPr/>
          </p:nvSpPr>
          <p:spPr>
            <a:xfrm>
              <a:off x="8421203" y="1342412"/>
              <a:ext cx="311051" cy="31989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95" name="rc295"/>
            <p:cNvSpPr/>
            <p:nvPr/>
          </p:nvSpPr>
          <p:spPr>
            <a:xfrm>
              <a:off x="8421203" y="2302103"/>
              <a:ext cx="311051" cy="31989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96" name="rc296"/>
            <p:cNvSpPr/>
            <p:nvPr/>
          </p:nvSpPr>
          <p:spPr>
            <a:xfrm>
              <a:off x="8421203" y="3581691"/>
              <a:ext cx="311051" cy="31989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97" name="rc297"/>
            <p:cNvSpPr/>
            <p:nvPr/>
          </p:nvSpPr>
          <p:spPr>
            <a:xfrm>
              <a:off x="8421203" y="3901588"/>
              <a:ext cx="311051" cy="31989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98" name="rc298"/>
            <p:cNvSpPr/>
            <p:nvPr/>
          </p:nvSpPr>
          <p:spPr>
            <a:xfrm>
              <a:off x="8421203" y="4221485"/>
              <a:ext cx="311051" cy="31989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99" name="rc299"/>
            <p:cNvSpPr/>
            <p:nvPr/>
          </p:nvSpPr>
          <p:spPr>
            <a:xfrm>
              <a:off x="8421203" y="4861279"/>
              <a:ext cx="311051" cy="31989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0" name="rc300"/>
            <p:cNvSpPr/>
            <p:nvPr/>
          </p:nvSpPr>
          <p:spPr>
            <a:xfrm>
              <a:off x="8421203" y="2941897"/>
              <a:ext cx="311051" cy="31989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01" name="rc301"/>
            <p:cNvSpPr/>
            <p:nvPr/>
          </p:nvSpPr>
          <p:spPr>
            <a:xfrm>
              <a:off x="8421203" y="4541382"/>
              <a:ext cx="311051" cy="31989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02" name="rc302"/>
            <p:cNvSpPr/>
            <p:nvPr/>
          </p:nvSpPr>
          <p:spPr>
            <a:xfrm>
              <a:off x="8421203" y="3261794"/>
              <a:ext cx="311051" cy="31989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03" name="rc303"/>
            <p:cNvSpPr/>
            <p:nvPr/>
          </p:nvSpPr>
          <p:spPr>
            <a:xfrm>
              <a:off x="8421203" y="5181176"/>
              <a:ext cx="311051" cy="31989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04" name="rc304"/>
            <p:cNvSpPr/>
            <p:nvPr/>
          </p:nvSpPr>
          <p:spPr>
            <a:xfrm>
              <a:off x="8732254" y="1022515"/>
              <a:ext cx="311051" cy="31989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05" name="rc305"/>
            <p:cNvSpPr/>
            <p:nvPr/>
          </p:nvSpPr>
          <p:spPr>
            <a:xfrm>
              <a:off x="8732254" y="1662309"/>
              <a:ext cx="311051" cy="31989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06" name="rc306"/>
            <p:cNvSpPr/>
            <p:nvPr/>
          </p:nvSpPr>
          <p:spPr>
            <a:xfrm>
              <a:off x="8732254" y="1982206"/>
              <a:ext cx="311051" cy="31989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7" name="rc307"/>
            <p:cNvSpPr/>
            <p:nvPr/>
          </p:nvSpPr>
          <p:spPr>
            <a:xfrm>
              <a:off x="8732254" y="2622000"/>
              <a:ext cx="311051" cy="31989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8" name="rc308"/>
            <p:cNvSpPr/>
            <p:nvPr/>
          </p:nvSpPr>
          <p:spPr>
            <a:xfrm>
              <a:off x="8732254" y="1342412"/>
              <a:ext cx="311051" cy="31989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09" name="rc309"/>
            <p:cNvSpPr/>
            <p:nvPr/>
          </p:nvSpPr>
          <p:spPr>
            <a:xfrm>
              <a:off x="8732254" y="2302103"/>
              <a:ext cx="311051" cy="31989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10" name="rc310"/>
            <p:cNvSpPr/>
            <p:nvPr/>
          </p:nvSpPr>
          <p:spPr>
            <a:xfrm>
              <a:off x="8732254" y="3581691"/>
              <a:ext cx="311051" cy="31989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1" name="rc311"/>
            <p:cNvSpPr/>
            <p:nvPr/>
          </p:nvSpPr>
          <p:spPr>
            <a:xfrm>
              <a:off x="8732254" y="3901588"/>
              <a:ext cx="311051" cy="31989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12" name="rc312"/>
            <p:cNvSpPr/>
            <p:nvPr/>
          </p:nvSpPr>
          <p:spPr>
            <a:xfrm>
              <a:off x="8732254" y="4221485"/>
              <a:ext cx="311051" cy="31989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3" name="rc313"/>
            <p:cNvSpPr/>
            <p:nvPr/>
          </p:nvSpPr>
          <p:spPr>
            <a:xfrm>
              <a:off x="8732254" y="4861279"/>
              <a:ext cx="311051" cy="31989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4" name="rc314"/>
            <p:cNvSpPr/>
            <p:nvPr/>
          </p:nvSpPr>
          <p:spPr>
            <a:xfrm>
              <a:off x="8732254" y="2941897"/>
              <a:ext cx="311051" cy="31989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15" name="rc315"/>
            <p:cNvSpPr/>
            <p:nvPr/>
          </p:nvSpPr>
          <p:spPr>
            <a:xfrm>
              <a:off x="8732254" y="4541382"/>
              <a:ext cx="311051" cy="31989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6" name="rc316"/>
            <p:cNvSpPr/>
            <p:nvPr/>
          </p:nvSpPr>
          <p:spPr>
            <a:xfrm>
              <a:off x="8732254" y="3261794"/>
              <a:ext cx="311051" cy="31989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17" name="rc317"/>
            <p:cNvSpPr/>
            <p:nvPr/>
          </p:nvSpPr>
          <p:spPr>
            <a:xfrm>
              <a:off x="8732254" y="5181176"/>
              <a:ext cx="311051" cy="31989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18" name="rc318"/>
            <p:cNvSpPr/>
            <p:nvPr/>
          </p:nvSpPr>
          <p:spPr>
            <a:xfrm>
              <a:off x="4066485" y="5501073"/>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19" name="rc319"/>
            <p:cNvSpPr/>
            <p:nvPr/>
          </p:nvSpPr>
          <p:spPr>
            <a:xfrm>
              <a:off x="4377537" y="5501073"/>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0" name="rc320"/>
            <p:cNvSpPr/>
            <p:nvPr/>
          </p:nvSpPr>
          <p:spPr>
            <a:xfrm>
              <a:off x="4688588" y="5501073"/>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1" name="rc321"/>
            <p:cNvSpPr/>
            <p:nvPr/>
          </p:nvSpPr>
          <p:spPr>
            <a:xfrm>
              <a:off x="4999639" y="5501073"/>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2" name="rc322"/>
            <p:cNvSpPr/>
            <p:nvPr/>
          </p:nvSpPr>
          <p:spPr>
            <a:xfrm>
              <a:off x="5310690" y="5501073"/>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3" name="rc323"/>
            <p:cNvSpPr/>
            <p:nvPr/>
          </p:nvSpPr>
          <p:spPr>
            <a:xfrm>
              <a:off x="5621742" y="5501073"/>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4" name="rc324"/>
            <p:cNvSpPr/>
            <p:nvPr/>
          </p:nvSpPr>
          <p:spPr>
            <a:xfrm>
              <a:off x="5932793" y="5501073"/>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5" name="rc325"/>
            <p:cNvSpPr/>
            <p:nvPr/>
          </p:nvSpPr>
          <p:spPr>
            <a:xfrm>
              <a:off x="6243844" y="5501073"/>
              <a:ext cx="311051" cy="319897"/>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26" name="rc326"/>
            <p:cNvSpPr/>
            <p:nvPr/>
          </p:nvSpPr>
          <p:spPr>
            <a:xfrm>
              <a:off x="6554895" y="5501073"/>
              <a:ext cx="311051" cy="319897"/>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27" name="rc327"/>
            <p:cNvSpPr/>
            <p:nvPr/>
          </p:nvSpPr>
          <p:spPr>
            <a:xfrm>
              <a:off x="6865947" y="5501073"/>
              <a:ext cx="311051" cy="319897"/>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28" name="rc328"/>
            <p:cNvSpPr/>
            <p:nvPr/>
          </p:nvSpPr>
          <p:spPr>
            <a:xfrm>
              <a:off x="7176998" y="5501073"/>
              <a:ext cx="311051" cy="319897"/>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29" name="rc329"/>
            <p:cNvSpPr/>
            <p:nvPr/>
          </p:nvSpPr>
          <p:spPr>
            <a:xfrm>
              <a:off x="7488049" y="5501073"/>
              <a:ext cx="311051" cy="319897"/>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30" name="rc330"/>
            <p:cNvSpPr/>
            <p:nvPr/>
          </p:nvSpPr>
          <p:spPr>
            <a:xfrm>
              <a:off x="7799100" y="5501073"/>
              <a:ext cx="311051" cy="319897"/>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31" name="rc331"/>
            <p:cNvSpPr/>
            <p:nvPr/>
          </p:nvSpPr>
          <p:spPr>
            <a:xfrm>
              <a:off x="8110152" y="5501073"/>
              <a:ext cx="311051" cy="319897"/>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32" name="rc332"/>
            <p:cNvSpPr/>
            <p:nvPr/>
          </p:nvSpPr>
          <p:spPr>
            <a:xfrm>
              <a:off x="8421203" y="5501073"/>
              <a:ext cx="311051" cy="319897"/>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333" name="rc333"/>
            <p:cNvSpPr/>
            <p:nvPr/>
          </p:nvSpPr>
          <p:spPr>
            <a:xfrm>
              <a:off x="8732254" y="5501073"/>
              <a:ext cx="311051" cy="319897"/>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334" name="rc334"/>
            <p:cNvSpPr/>
            <p:nvPr/>
          </p:nvSpPr>
          <p:spPr>
            <a:xfrm>
              <a:off x="4066485" y="5501073"/>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5" name="rc335"/>
            <p:cNvSpPr/>
            <p:nvPr/>
          </p:nvSpPr>
          <p:spPr>
            <a:xfrm>
              <a:off x="4377537" y="5501073"/>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6" name="rc336"/>
            <p:cNvSpPr/>
            <p:nvPr/>
          </p:nvSpPr>
          <p:spPr>
            <a:xfrm>
              <a:off x="4688588" y="5501073"/>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7" name="rc337"/>
            <p:cNvSpPr/>
            <p:nvPr/>
          </p:nvSpPr>
          <p:spPr>
            <a:xfrm>
              <a:off x="4999639" y="5501073"/>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8" name="rc338"/>
            <p:cNvSpPr/>
            <p:nvPr/>
          </p:nvSpPr>
          <p:spPr>
            <a:xfrm>
              <a:off x="5310690" y="5501073"/>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9" name="rc339"/>
            <p:cNvSpPr/>
            <p:nvPr/>
          </p:nvSpPr>
          <p:spPr>
            <a:xfrm>
              <a:off x="5621742" y="5501073"/>
              <a:ext cx="311051" cy="3198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40" name="rc340"/>
            <p:cNvSpPr/>
            <p:nvPr/>
          </p:nvSpPr>
          <p:spPr>
            <a:xfrm>
              <a:off x="5932793" y="5501073"/>
              <a:ext cx="311051" cy="319897"/>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41" name="rc341"/>
            <p:cNvSpPr/>
            <p:nvPr/>
          </p:nvSpPr>
          <p:spPr>
            <a:xfrm>
              <a:off x="6243844" y="5501073"/>
              <a:ext cx="311051" cy="319897"/>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42" name="rc342"/>
            <p:cNvSpPr/>
            <p:nvPr/>
          </p:nvSpPr>
          <p:spPr>
            <a:xfrm>
              <a:off x="6554895" y="5501073"/>
              <a:ext cx="311051" cy="319897"/>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43" name="rc343"/>
            <p:cNvSpPr/>
            <p:nvPr/>
          </p:nvSpPr>
          <p:spPr>
            <a:xfrm>
              <a:off x="6865947" y="5501073"/>
              <a:ext cx="311051" cy="319897"/>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44" name="rc344"/>
            <p:cNvSpPr/>
            <p:nvPr/>
          </p:nvSpPr>
          <p:spPr>
            <a:xfrm>
              <a:off x="7176998" y="5501073"/>
              <a:ext cx="311051" cy="319897"/>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45" name="rc345"/>
            <p:cNvSpPr/>
            <p:nvPr/>
          </p:nvSpPr>
          <p:spPr>
            <a:xfrm>
              <a:off x="7488049" y="5501073"/>
              <a:ext cx="311051" cy="319897"/>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46" name="rc346"/>
            <p:cNvSpPr/>
            <p:nvPr/>
          </p:nvSpPr>
          <p:spPr>
            <a:xfrm>
              <a:off x="7799100" y="5501073"/>
              <a:ext cx="311051" cy="319897"/>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347" name="rc347"/>
            <p:cNvSpPr/>
            <p:nvPr/>
          </p:nvSpPr>
          <p:spPr>
            <a:xfrm>
              <a:off x="8110152" y="5501073"/>
              <a:ext cx="311051" cy="31989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48" name="rc348"/>
            <p:cNvSpPr/>
            <p:nvPr/>
          </p:nvSpPr>
          <p:spPr>
            <a:xfrm>
              <a:off x="8421203" y="5501073"/>
              <a:ext cx="311051" cy="31989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349" name="rc349"/>
            <p:cNvSpPr/>
            <p:nvPr/>
          </p:nvSpPr>
          <p:spPr>
            <a:xfrm>
              <a:off x="8732254" y="5501073"/>
              <a:ext cx="311051" cy="31989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50" name="tx350"/>
            <p:cNvSpPr/>
            <p:nvPr/>
          </p:nvSpPr>
          <p:spPr>
            <a:xfrm>
              <a:off x="1051240"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51" name="tx351"/>
            <p:cNvSpPr/>
            <p:nvPr/>
          </p:nvSpPr>
          <p:spPr>
            <a:xfrm>
              <a:off x="1051240"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52" name="tx352"/>
            <p:cNvSpPr/>
            <p:nvPr/>
          </p:nvSpPr>
          <p:spPr>
            <a:xfrm>
              <a:off x="1051240"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53" name="tx353"/>
            <p:cNvSpPr/>
            <p:nvPr/>
          </p:nvSpPr>
          <p:spPr>
            <a:xfrm>
              <a:off x="1051240"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54" name="tx354"/>
            <p:cNvSpPr/>
            <p:nvPr/>
          </p:nvSpPr>
          <p:spPr>
            <a:xfrm>
              <a:off x="1362291"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55" name="tx355"/>
            <p:cNvSpPr/>
            <p:nvPr/>
          </p:nvSpPr>
          <p:spPr>
            <a:xfrm>
              <a:off x="1362291"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56" name="tx356"/>
            <p:cNvSpPr/>
            <p:nvPr/>
          </p:nvSpPr>
          <p:spPr>
            <a:xfrm>
              <a:off x="1362291"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57" name="tx357"/>
            <p:cNvSpPr/>
            <p:nvPr/>
          </p:nvSpPr>
          <p:spPr>
            <a:xfrm>
              <a:off x="1362291"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58" name="tx358"/>
            <p:cNvSpPr/>
            <p:nvPr/>
          </p:nvSpPr>
          <p:spPr>
            <a:xfrm>
              <a:off x="1673342"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59" name="tx359"/>
            <p:cNvSpPr/>
            <p:nvPr/>
          </p:nvSpPr>
          <p:spPr>
            <a:xfrm>
              <a:off x="1673342"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60" name="tx360"/>
            <p:cNvSpPr/>
            <p:nvPr/>
          </p:nvSpPr>
          <p:spPr>
            <a:xfrm>
              <a:off x="1673342"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61" name="tx361"/>
            <p:cNvSpPr/>
            <p:nvPr/>
          </p:nvSpPr>
          <p:spPr>
            <a:xfrm>
              <a:off x="1673342"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62" name="tx362"/>
            <p:cNvSpPr/>
            <p:nvPr/>
          </p:nvSpPr>
          <p:spPr>
            <a:xfrm>
              <a:off x="1984393"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63" name="tx363"/>
            <p:cNvSpPr/>
            <p:nvPr/>
          </p:nvSpPr>
          <p:spPr>
            <a:xfrm>
              <a:off x="1984393"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64" name="tx364"/>
            <p:cNvSpPr/>
            <p:nvPr/>
          </p:nvSpPr>
          <p:spPr>
            <a:xfrm>
              <a:off x="1984393"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65" name="tx365"/>
            <p:cNvSpPr/>
            <p:nvPr/>
          </p:nvSpPr>
          <p:spPr>
            <a:xfrm>
              <a:off x="1984393"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66" name="tx366"/>
            <p:cNvSpPr/>
            <p:nvPr/>
          </p:nvSpPr>
          <p:spPr>
            <a:xfrm>
              <a:off x="1984393"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67" name="tx367"/>
            <p:cNvSpPr/>
            <p:nvPr/>
          </p:nvSpPr>
          <p:spPr>
            <a:xfrm>
              <a:off x="2295445"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68" name="tx368"/>
            <p:cNvSpPr/>
            <p:nvPr/>
          </p:nvSpPr>
          <p:spPr>
            <a:xfrm>
              <a:off x="2295445"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69" name="tx369"/>
            <p:cNvSpPr/>
            <p:nvPr/>
          </p:nvSpPr>
          <p:spPr>
            <a:xfrm>
              <a:off x="2295445"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70" name="tx370"/>
            <p:cNvSpPr/>
            <p:nvPr/>
          </p:nvSpPr>
          <p:spPr>
            <a:xfrm>
              <a:off x="2295445"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71" name="tx371"/>
            <p:cNvSpPr/>
            <p:nvPr/>
          </p:nvSpPr>
          <p:spPr>
            <a:xfrm>
              <a:off x="2295445"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72" name="tx372"/>
            <p:cNvSpPr/>
            <p:nvPr/>
          </p:nvSpPr>
          <p:spPr>
            <a:xfrm>
              <a:off x="2606496"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73" name="tx373"/>
            <p:cNvSpPr/>
            <p:nvPr/>
          </p:nvSpPr>
          <p:spPr>
            <a:xfrm>
              <a:off x="2606496"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74" name="tx374"/>
            <p:cNvSpPr/>
            <p:nvPr/>
          </p:nvSpPr>
          <p:spPr>
            <a:xfrm>
              <a:off x="2606496"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75" name="tx375"/>
            <p:cNvSpPr/>
            <p:nvPr/>
          </p:nvSpPr>
          <p:spPr>
            <a:xfrm>
              <a:off x="2606496"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76" name="tx376"/>
            <p:cNvSpPr/>
            <p:nvPr/>
          </p:nvSpPr>
          <p:spPr>
            <a:xfrm>
              <a:off x="2606496"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77" name="tx377"/>
            <p:cNvSpPr/>
            <p:nvPr/>
          </p:nvSpPr>
          <p:spPr>
            <a:xfrm>
              <a:off x="2917547"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78" name="tx378"/>
            <p:cNvSpPr/>
            <p:nvPr/>
          </p:nvSpPr>
          <p:spPr>
            <a:xfrm>
              <a:off x="2917547"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79" name="tx379"/>
            <p:cNvSpPr/>
            <p:nvPr/>
          </p:nvSpPr>
          <p:spPr>
            <a:xfrm>
              <a:off x="2917547"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80" name="tx380"/>
            <p:cNvSpPr/>
            <p:nvPr/>
          </p:nvSpPr>
          <p:spPr>
            <a:xfrm>
              <a:off x="2917547"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81" name="tx381"/>
            <p:cNvSpPr/>
            <p:nvPr/>
          </p:nvSpPr>
          <p:spPr>
            <a:xfrm>
              <a:off x="2917547"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82" name="tx382"/>
            <p:cNvSpPr/>
            <p:nvPr/>
          </p:nvSpPr>
          <p:spPr>
            <a:xfrm>
              <a:off x="3228598"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83" name="tx383"/>
            <p:cNvSpPr/>
            <p:nvPr/>
          </p:nvSpPr>
          <p:spPr>
            <a:xfrm>
              <a:off x="3228598"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84" name="tx384"/>
            <p:cNvSpPr/>
            <p:nvPr/>
          </p:nvSpPr>
          <p:spPr>
            <a:xfrm>
              <a:off x="3228598"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85" name="tx385"/>
            <p:cNvSpPr/>
            <p:nvPr/>
          </p:nvSpPr>
          <p:spPr>
            <a:xfrm>
              <a:off x="3228598"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86" name="tx386"/>
            <p:cNvSpPr/>
            <p:nvPr/>
          </p:nvSpPr>
          <p:spPr>
            <a:xfrm>
              <a:off x="3228598"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87" name="tx387"/>
            <p:cNvSpPr/>
            <p:nvPr/>
          </p:nvSpPr>
          <p:spPr>
            <a:xfrm>
              <a:off x="3228598"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88" name="tx388"/>
            <p:cNvSpPr/>
            <p:nvPr/>
          </p:nvSpPr>
          <p:spPr>
            <a:xfrm>
              <a:off x="3539650"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89" name="tx389"/>
            <p:cNvSpPr/>
            <p:nvPr/>
          </p:nvSpPr>
          <p:spPr>
            <a:xfrm>
              <a:off x="3539650"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90" name="tx390"/>
            <p:cNvSpPr/>
            <p:nvPr/>
          </p:nvSpPr>
          <p:spPr>
            <a:xfrm>
              <a:off x="3539650"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91" name="tx391"/>
            <p:cNvSpPr/>
            <p:nvPr/>
          </p:nvSpPr>
          <p:spPr>
            <a:xfrm>
              <a:off x="3539650"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92" name="tx392"/>
            <p:cNvSpPr/>
            <p:nvPr/>
          </p:nvSpPr>
          <p:spPr>
            <a:xfrm>
              <a:off x="3539650"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93" name="tx393"/>
            <p:cNvSpPr/>
            <p:nvPr/>
          </p:nvSpPr>
          <p:spPr>
            <a:xfrm>
              <a:off x="3539650"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94" name="tx394"/>
            <p:cNvSpPr/>
            <p:nvPr/>
          </p:nvSpPr>
          <p:spPr>
            <a:xfrm>
              <a:off x="3850701"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95" name="tx395"/>
            <p:cNvSpPr/>
            <p:nvPr/>
          </p:nvSpPr>
          <p:spPr>
            <a:xfrm>
              <a:off x="3850701"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96" name="tx396"/>
            <p:cNvSpPr/>
            <p:nvPr/>
          </p:nvSpPr>
          <p:spPr>
            <a:xfrm>
              <a:off x="3850701"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97" name="tx397"/>
            <p:cNvSpPr/>
            <p:nvPr/>
          </p:nvSpPr>
          <p:spPr>
            <a:xfrm>
              <a:off x="3850701"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98" name="tx398"/>
            <p:cNvSpPr/>
            <p:nvPr/>
          </p:nvSpPr>
          <p:spPr>
            <a:xfrm>
              <a:off x="3850701"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99" name="tx399"/>
            <p:cNvSpPr/>
            <p:nvPr/>
          </p:nvSpPr>
          <p:spPr>
            <a:xfrm>
              <a:off x="3850701"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00" name="tx400"/>
            <p:cNvSpPr/>
            <p:nvPr/>
          </p:nvSpPr>
          <p:spPr>
            <a:xfrm>
              <a:off x="4161752"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01" name="tx401"/>
            <p:cNvSpPr/>
            <p:nvPr/>
          </p:nvSpPr>
          <p:spPr>
            <a:xfrm>
              <a:off x="4161752"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02" name="tx402"/>
            <p:cNvSpPr/>
            <p:nvPr/>
          </p:nvSpPr>
          <p:spPr>
            <a:xfrm>
              <a:off x="4161752"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03" name="tx403"/>
            <p:cNvSpPr/>
            <p:nvPr/>
          </p:nvSpPr>
          <p:spPr>
            <a:xfrm>
              <a:off x="4161752"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04" name="tx404"/>
            <p:cNvSpPr/>
            <p:nvPr/>
          </p:nvSpPr>
          <p:spPr>
            <a:xfrm>
              <a:off x="4161752"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05" name="tx405"/>
            <p:cNvSpPr/>
            <p:nvPr/>
          </p:nvSpPr>
          <p:spPr>
            <a:xfrm>
              <a:off x="4161752"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06" name="tx406"/>
            <p:cNvSpPr/>
            <p:nvPr/>
          </p:nvSpPr>
          <p:spPr>
            <a:xfrm>
              <a:off x="4472803"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07" name="tx407"/>
            <p:cNvSpPr/>
            <p:nvPr/>
          </p:nvSpPr>
          <p:spPr>
            <a:xfrm>
              <a:off x="4472803"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08" name="tx408"/>
            <p:cNvSpPr/>
            <p:nvPr/>
          </p:nvSpPr>
          <p:spPr>
            <a:xfrm>
              <a:off x="4472803"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09" name="tx409"/>
            <p:cNvSpPr/>
            <p:nvPr/>
          </p:nvSpPr>
          <p:spPr>
            <a:xfrm>
              <a:off x="4472803"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10" name="tx410"/>
            <p:cNvSpPr/>
            <p:nvPr/>
          </p:nvSpPr>
          <p:spPr>
            <a:xfrm>
              <a:off x="4472803"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11" name="tx411"/>
            <p:cNvSpPr/>
            <p:nvPr/>
          </p:nvSpPr>
          <p:spPr>
            <a:xfrm>
              <a:off x="4472803"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12" name="tx412"/>
            <p:cNvSpPr/>
            <p:nvPr/>
          </p:nvSpPr>
          <p:spPr>
            <a:xfrm>
              <a:off x="4783855"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13" name="tx413"/>
            <p:cNvSpPr/>
            <p:nvPr/>
          </p:nvSpPr>
          <p:spPr>
            <a:xfrm>
              <a:off x="4783855"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14" name="tx414"/>
            <p:cNvSpPr/>
            <p:nvPr/>
          </p:nvSpPr>
          <p:spPr>
            <a:xfrm>
              <a:off x="4783855"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15" name="tx415"/>
            <p:cNvSpPr/>
            <p:nvPr/>
          </p:nvSpPr>
          <p:spPr>
            <a:xfrm>
              <a:off x="4783855"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16" name="tx416"/>
            <p:cNvSpPr/>
            <p:nvPr/>
          </p:nvSpPr>
          <p:spPr>
            <a:xfrm>
              <a:off x="4783855"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17" name="tx417"/>
            <p:cNvSpPr/>
            <p:nvPr/>
          </p:nvSpPr>
          <p:spPr>
            <a:xfrm>
              <a:off x="4783855"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18" name="tx418"/>
            <p:cNvSpPr/>
            <p:nvPr/>
          </p:nvSpPr>
          <p:spPr>
            <a:xfrm>
              <a:off x="5094906"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19" name="tx419"/>
            <p:cNvSpPr/>
            <p:nvPr/>
          </p:nvSpPr>
          <p:spPr>
            <a:xfrm>
              <a:off x="5094906"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20" name="tx420"/>
            <p:cNvSpPr/>
            <p:nvPr/>
          </p:nvSpPr>
          <p:spPr>
            <a:xfrm>
              <a:off x="5094906"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21" name="tx421"/>
            <p:cNvSpPr/>
            <p:nvPr/>
          </p:nvSpPr>
          <p:spPr>
            <a:xfrm>
              <a:off x="5094906"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22" name="tx422"/>
            <p:cNvSpPr/>
            <p:nvPr/>
          </p:nvSpPr>
          <p:spPr>
            <a:xfrm>
              <a:off x="5094906"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23" name="tx423"/>
            <p:cNvSpPr/>
            <p:nvPr/>
          </p:nvSpPr>
          <p:spPr>
            <a:xfrm>
              <a:off x="5094906"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24" name="tx424"/>
            <p:cNvSpPr/>
            <p:nvPr/>
          </p:nvSpPr>
          <p:spPr>
            <a:xfrm>
              <a:off x="5405957"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25" name="tx425"/>
            <p:cNvSpPr/>
            <p:nvPr/>
          </p:nvSpPr>
          <p:spPr>
            <a:xfrm>
              <a:off x="5405957"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26" name="tx426"/>
            <p:cNvSpPr/>
            <p:nvPr/>
          </p:nvSpPr>
          <p:spPr>
            <a:xfrm>
              <a:off x="5405957"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27" name="tx427"/>
            <p:cNvSpPr/>
            <p:nvPr/>
          </p:nvSpPr>
          <p:spPr>
            <a:xfrm>
              <a:off x="5405957"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28" name="tx428"/>
            <p:cNvSpPr/>
            <p:nvPr/>
          </p:nvSpPr>
          <p:spPr>
            <a:xfrm>
              <a:off x="5405957"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29" name="tx429"/>
            <p:cNvSpPr/>
            <p:nvPr/>
          </p:nvSpPr>
          <p:spPr>
            <a:xfrm>
              <a:off x="5717008"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30" name="tx430"/>
            <p:cNvSpPr/>
            <p:nvPr/>
          </p:nvSpPr>
          <p:spPr>
            <a:xfrm>
              <a:off x="5717008"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31" name="tx431"/>
            <p:cNvSpPr/>
            <p:nvPr/>
          </p:nvSpPr>
          <p:spPr>
            <a:xfrm>
              <a:off x="5717008"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32" name="tx432"/>
            <p:cNvSpPr/>
            <p:nvPr/>
          </p:nvSpPr>
          <p:spPr>
            <a:xfrm>
              <a:off x="5717008"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33" name="tx433"/>
            <p:cNvSpPr/>
            <p:nvPr/>
          </p:nvSpPr>
          <p:spPr>
            <a:xfrm>
              <a:off x="5717008"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34" name="tx434"/>
            <p:cNvSpPr/>
            <p:nvPr/>
          </p:nvSpPr>
          <p:spPr>
            <a:xfrm>
              <a:off x="5717008"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35" name="tx435"/>
            <p:cNvSpPr/>
            <p:nvPr/>
          </p:nvSpPr>
          <p:spPr>
            <a:xfrm>
              <a:off x="6028060"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36" name="tx436"/>
            <p:cNvSpPr/>
            <p:nvPr/>
          </p:nvSpPr>
          <p:spPr>
            <a:xfrm>
              <a:off x="6028060"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37" name="tx437"/>
            <p:cNvSpPr/>
            <p:nvPr/>
          </p:nvSpPr>
          <p:spPr>
            <a:xfrm>
              <a:off x="6028060"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38" name="tx438"/>
            <p:cNvSpPr/>
            <p:nvPr/>
          </p:nvSpPr>
          <p:spPr>
            <a:xfrm>
              <a:off x="6028060"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39" name="tx439"/>
            <p:cNvSpPr/>
            <p:nvPr/>
          </p:nvSpPr>
          <p:spPr>
            <a:xfrm>
              <a:off x="6028060"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40" name="tx440"/>
            <p:cNvSpPr/>
            <p:nvPr/>
          </p:nvSpPr>
          <p:spPr>
            <a:xfrm>
              <a:off x="6028060"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41" name="tx441"/>
            <p:cNvSpPr/>
            <p:nvPr/>
          </p:nvSpPr>
          <p:spPr>
            <a:xfrm>
              <a:off x="6339111"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42" name="tx442"/>
            <p:cNvSpPr/>
            <p:nvPr/>
          </p:nvSpPr>
          <p:spPr>
            <a:xfrm>
              <a:off x="6339111"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43" name="tx443"/>
            <p:cNvSpPr/>
            <p:nvPr/>
          </p:nvSpPr>
          <p:spPr>
            <a:xfrm>
              <a:off x="6339111"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44" name="tx444"/>
            <p:cNvSpPr/>
            <p:nvPr/>
          </p:nvSpPr>
          <p:spPr>
            <a:xfrm>
              <a:off x="6339111"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45" name="tx445"/>
            <p:cNvSpPr/>
            <p:nvPr/>
          </p:nvSpPr>
          <p:spPr>
            <a:xfrm>
              <a:off x="6339111"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46" name="tx446"/>
            <p:cNvSpPr/>
            <p:nvPr/>
          </p:nvSpPr>
          <p:spPr>
            <a:xfrm>
              <a:off x="6339111"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47" name="tx447"/>
            <p:cNvSpPr/>
            <p:nvPr/>
          </p:nvSpPr>
          <p:spPr>
            <a:xfrm>
              <a:off x="6339111"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48" name="tx448"/>
            <p:cNvSpPr/>
            <p:nvPr/>
          </p:nvSpPr>
          <p:spPr>
            <a:xfrm>
              <a:off x="6650162"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49" name="tx449"/>
            <p:cNvSpPr/>
            <p:nvPr/>
          </p:nvSpPr>
          <p:spPr>
            <a:xfrm>
              <a:off x="6650162"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50" name="tx450"/>
            <p:cNvSpPr/>
            <p:nvPr/>
          </p:nvSpPr>
          <p:spPr>
            <a:xfrm>
              <a:off x="6650162"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51" name="tx451"/>
            <p:cNvSpPr/>
            <p:nvPr/>
          </p:nvSpPr>
          <p:spPr>
            <a:xfrm>
              <a:off x="6650162"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52" name="tx452"/>
            <p:cNvSpPr/>
            <p:nvPr/>
          </p:nvSpPr>
          <p:spPr>
            <a:xfrm>
              <a:off x="6650162"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53" name="tx453"/>
            <p:cNvSpPr/>
            <p:nvPr/>
          </p:nvSpPr>
          <p:spPr>
            <a:xfrm>
              <a:off x="6650162"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54" name="tx454"/>
            <p:cNvSpPr/>
            <p:nvPr/>
          </p:nvSpPr>
          <p:spPr>
            <a:xfrm>
              <a:off x="6650162"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55" name="tx455"/>
            <p:cNvSpPr/>
            <p:nvPr/>
          </p:nvSpPr>
          <p:spPr>
            <a:xfrm>
              <a:off x="6650162"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56" name="tx456"/>
            <p:cNvSpPr/>
            <p:nvPr/>
          </p:nvSpPr>
          <p:spPr>
            <a:xfrm>
              <a:off x="6961213"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57" name="tx457"/>
            <p:cNvSpPr/>
            <p:nvPr/>
          </p:nvSpPr>
          <p:spPr>
            <a:xfrm>
              <a:off x="6961213"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58" name="tx458"/>
            <p:cNvSpPr/>
            <p:nvPr/>
          </p:nvSpPr>
          <p:spPr>
            <a:xfrm>
              <a:off x="6961213"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59" name="tx459"/>
            <p:cNvSpPr/>
            <p:nvPr/>
          </p:nvSpPr>
          <p:spPr>
            <a:xfrm>
              <a:off x="6961213"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60" name="tx460"/>
            <p:cNvSpPr/>
            <p:nvPr/>
          </p:nvSpPr>
          <p:spPr>
            <a:xfrm>
              <a:off x="6961213" y="146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61" name="tx461"/>
            <p:cNvSpPr/>
            <p:nvPr/>
          </p:nvSpPr>
          <p:spPr>
            <a:xfrm>
              <a:off x="6961213"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62" name="tx462"/>
            <p:cNvSpPr/>
            <p:nvPr/>
          </p:nvSpPr>
          <p:spPr>
            <a:xfrm>
              <a:off x="6961213" y="3702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63" name="tx463"/>
            <p:cNvSpPr/>
            <p:nvPr/>
          </p:nvSpPr>
          <p:spPr>
            <a:xfrm>
              <a:off x="6961213"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64" name="tx464"/>
            <p:cNvSpPr/>
            <p:nvPr/>
          </p:nvSpPr>
          <p:spPr>
            <a:xfrm>
              <a:off x="6961213"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65" name="tx465"/>
            <p:cNvSpPr/>
            <p:nvPr/>
          </p:nvSpPr>
          <p:spPr>
            <a:xfrm>
              <a:off x="6961213"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66" name="tx466"/>
            <p:cNvSpPr/>
            <p:nvPr/>
          </p:nvSpPr>
          <p:spPr>
            <a:xfrm>
              <a:off x="7272265"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67" name="tx467"/>
            <p:cNvSpPr/>
            <p:nvPr/>
          </p:nvSpPr>
          <p:spPr>
            <a:xfrm>
              <a:off x="7272265"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68" name="tx468"/>
            <p:cNvSpPr/>
            <p:nvPr/>
          </p:nvSpPr>
          <p:spPr>
            <a:xfrm>
              <a:off x="7272265"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69" name="tx469"/>
            <p:cNvSpPr/>
            <p:nvPr/>
          </p:nvSpPr>
          <p:spPr>
            <a:xfrm>
              <a:off x="7272265"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70" name="tx470"/>
            <p:cNvSpPr/>
            <p:nvPr/>
          </p:nvSpPr>
          <p:spPr>
            <a:xfrm>
              <a:off x="7272265" y="146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71" name="tx471"/>
            <p:cNvSpPr/>
            <p:nvPr/>
          </p:nvSpPr>
          <p:spPr>
            <a:xfrm>
              <a:off x="7272265"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72" name="tx472"/>
            <p:cNvSpPr/>
            <p:nvPr/>
          </p:nvSpPr>
          <p:spPr>
            <a:xfrm>
              <a:off x="7272265"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73" name="tx473"/>
            <p:cNvSpPr/>
            <p:nvPr/>
          </p:nvSpPr>
          <p:spPr>
            <a:xfrm>
              <a:off x="7272265"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74" name="tx474"/>
            <p:cNvSpPr/>
            <p:nvPr/>
          </p:nvSpPr>
          <p:spPr>
            <a:xfrm>
              <a:off x="7272265"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75" name="tx475"/>
            <p:cNvSpPr/>
            <p:nvPr/>
          </p:nvSpPr>
          <p:spPr>
            <a:xfrm>
              <a:off x="7583316"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76" name="tx476"/>
            <p:cNvSpPr/>
            <p:nvPr/>
          </p:nvSpPr>
          <p:spPr>
            <a:xfrm>
              <a:off x="7583316"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77" name="tx477"/>
            <p:cNvSpPr/>
            <p:nvPr/>
          </p:nvSpPr>
          <p:spPr>
            <a:xfrm>
              <a:off x="7583316"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78" name="tx478"/>
            <p:cNvSpPr/>
            <p:nvPr/>
          </p:nvSpPr>
          <p:spPr>
            <a:xfrm>
              <a:off x="7583316"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79" name="tx479"/>
            <p:cNvSpPr/>
            <p:nvPr/>
          </p:nvSpPr>
          <p:spPr>
            <a:xfrm>
              <a:off x="7583316"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80" name="tx480"/>
            <p:cNvSpPr/>
            <p:nvPr/>
          </p:nvSpPr>
          <p:spPr>
            <a:xfrm>
              <a:off x="7583316" y="3702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81" name="tx481"/>
            <p:cNvSpPr/>
            <p:nvPr/>
          </p:nvSpPr>
          <p:spPr>
            <a:xfrm>
              <a:off x="7583316"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82" name="tx482"/>
            <p:cNvSpPr/>
            <p:nvPr/>
          </p:nvSpPr>
          <p:spPr>
            <a:xfrm>
              <a:off x="7583316"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83" name="tx483"/>
            <p:cNvSpPr/>
            <p:nvPr/>
          </p:nvSpPr>
          <p:spPr>
            <a:xfrm>
              <a:off x="7583316"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84" name="tx484"/>
            <p:cNvSpPr/>
            <p:nvPr/>
          </p:nvSpPr>
          <p:spPr>
            <a:xfrm>
              <a:off x="7894367"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85" name="tx485"/>
            <p:cNvSpPr/>
            <p:nvPr/>
          </p:nvSpPr>
          <p:spPr>
            <a:xfrm>
              <a:off x="7894367"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86" name="tx486"/>
            <p:cNvSpPr/>
            <p:nvPr/>
          </p:nvSpPr>
          <p:spPr>
            <a:xfrm>
              <a:off x="7894367"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87" name="tx487"/>
            <p:cNvSpPr/>
            <p:nvPr/>
          </p:nvSpPr>
          <p:spPr>
            <a:xfrm>
              <a:off x="7894367"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88" name="tx488"/>
            <p:cNvSpPr/>
            <p:nvPr/>
          </p:nvSpPr>
          <p:spPr>
            <a:xfrm>
              <a:off x="7894367" y="146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89" name="tx489"/>
            <p:cNvSpPr/>
            <p:nvPr/>
          </p:nvSpPr>
          <p:spPr>
            <a:xfrm>
              <a:off x="7894367"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90" name="tx490"/>
            <p:cNvSpPr/>
            <p:nvPr/>
          </p:nvSpPr>
          <p:spPr>
            <a:xfrm>
              <a:off x="7894367" y="3702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91" name="tx491"/>
            <p:cNvSpPr/>
            <p:nvPr/>
          </p:nvSpPr>
          <p:spPr>
            <a:xfrm>
              <a:off x="7894367"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92" name="tx492"/>
            <p:cNvSpPr/>
            <p:nvPr/>
          </p:nvSpPr>
          <p:spPr>
            <a:xfrm>
              <a:off x="7894367"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93" name="tx493"/>
            <p:cNvSpPr/>
            <p:nvPr/>
          </p:nvSpPr>
          <p:spPr>
            <a:xfrm>
              <a:off x="7894367"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94" name="tx494"/>
            <p:cNvSpPr/>
            <p:nvPr/>
          </p:nvSpPr>
          <p:spPr>
            <a:xfrm>
              <a:off x="8205418"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95" name="tx495"/>
            <p:cNvSpPr/>
            <p:nvPr/>
          </p:nvSpPr>
          <p:spPr>
            <a:xfrm>
              <a:off x="8205418"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96" name="tx496"/>
            <p:cNvSpPr/>
            <p:nvPr/>
          </p:nvSpPr>
          <p:spPr>
            <a:xfrm>
              <a:off x="8205418"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97" name="tx497"/>
            <p:cNvSpPr/>
            <p:nvPr/>
          </p:nvSpPr>
          <p:spPr>
            <a:xfrm>
              <a:off x="8205418"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98" name="tx498"/>
            <p:cNvSpPr/>
            <p:nvPr/>
          </p:nvSpPr>
          <p:spPr>
            <a:xfrm>
              <a:off x="8205418" y="146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99" name="tx499"/>
            <p:cNvSpPr/>
            <p:nvPr/>
          </p:nvSpPr>
          <p:spPr>
            <a:xfrm>
              <a:off x="8205418"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00" name="tx500"/>
            <p:cNvSpPr/>
            <p:nvPr/>
          </p:nvSpPr>
          <p:spPr>
            <a:xfrm>
              <a:off x="8205418" y="3702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01" name="tx501"/>
            <p:cNvSpPr/>
            <p:nvPr/>
          </p:nvSpPr>
          <p:spPr>
            <a:xfrm>
              <a:off x="8205418"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02" name="tx502"/>
            <p:cNvSpPr/>
            <p:nvPr/>
          </p:nvSpPr>
          <p:spPr>
            <a:xfrm>
              <a:off x="8205418"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03" name="tx503"/>
            <p:cNvSpPr/>
            <p:nvPr/>
          </p:nvSpPr>
          <p:spPr>
            <a:xfrm>
              <a:off x="8205418"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04" name="tx504"/>
            <p:cNvSpPr/>
            <p:nvPr/>
          </p:nvSpPr>
          <p:spPr>
            <a:xfrm>
              <a:off x="8516470"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05" name="tx505"/>
            <p:cNvSpPr/>
            <p:nvPr/>
          </p:nvSpPr>
          <p:spPr>
            <a:xfrm>
              <a:off x="8516470"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06" name="tx506"/>
            <p:cNvSpPr/>
            <p:nvPr/>
          </p:nvSpPr>
          <p:spPr>
            <a:xfrm>
              <a:off x="8516470"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07" name="tx507"/>
            <p:cNvSpPr/>
            <p:nvPr/>
          </p:nvSpPr>
          <p:spPr>
            <a:xfrm>
              <a:off x="8516470"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08" name="tx508"/>
            <p:cNvSpPr/>
            <p:nvPr/>
          </p:nvSpPr>
          <p:spPr>
            <a:xfrm>
              <a:off x="8516470" y="146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09" name="tx509"/>
            <p:cNvSpPr/>
            <p:nvPr/>
          </p:nvSpPr>
          <p:spPr>
            <a:xfrm>
              <a:off x="8516470"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10" name="tx510"/>
            <p:cNvSpPr/>
            <p:nvPr/>
          </p:nvSpPr>
          <p:spPr>
            <a:xfrm>
              <a:off x="8516470" y="3702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11" name="tx511"/>
            <p:cNvSpPr/>
            <p:nvPr/>
          </p:nvSpPr>
          <p:spPr>
            <a:xfrm>
              <a:off x="8516470" y="4022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12" name="tx512"/>
            <p:cNvSpPr/>
            <p:nvPr/>
          </p:nvSpPr>
          <p:spPr>
            <a:xfrm>
              <a:off x="8516470"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13" name="tx513"/>
            <p:cNvSpPr/>
            <p:nvPr/>
          </p:nvSpPr>
          <p:spPr>
            <a:xfrm>
              <a:off x="8516470"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14" name="tx514"/>
            <p:cNvSpPr/>
            <p:nvPr/>
          </p:nvSpPr>
          <p:spPr>
            <a:xfrm>
              <a:off x="8516470"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15" name="tx515"/>
            <p:cNvSpPr/>
            <p:nvPr/>
          </p:nvSpPr>
          <p:spPr>
            <a:xfrm>
              <a:off x="8827521" y="1143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16" name="tx516"/>
            <p:cNvSpPr/>
            <p:nvPr/>
          </p:nvSpPr>
          <p:spPr>
            <a:xfrm>
              <a:off x="8827521" y="1783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17" name="tx517"/>
            <p:cNvSpPr/>
            <p:nvPr/>
          </p:nvSpPr>
          <p:spPr>
            <a:xfrm>
              <a:off x="8827521" y="2103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18" name="tx518"/>
            <p:cNvSpPr/>
            <p:nvPr/>
          </p:nvSpPr>
          <p:spPr>
            <a:xfrm>
              <a:off x="8827521"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19" name="tx519"/>
            <p:cNvSpPr/>
            <p:nvPr/>
          </p:nvSpPr>
          <p:spPr>
            <a:xfrm>
              <a:off x="8827521"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20" name="tx520"/>
            <p:cNvSpPr/>
            <p:nvPr/>
          </p:nvSpPr>
          <p:spPr>
            <a:xfrm>
              <a:off x="8827521" y="3702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21" name="tx521"/>
            <p:cNvSpPr/>
            <p:nvPr/>
          </p:nvSpPr>
          <p:spPr>
            <a:xfrm>
              <a:off x="8827521" y="4022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22" name="tx522"/>
            <p:cNvSpPr/>
            <p:nvPr/>
          </p:nvSpPr>
          <p:spPr>
            <a:xfrm>
              <a:off x="8827521" y="4342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23" name="tx523"/>
            <p:cNvSpPr/>
            <p:nvPr/>
          </p:nvSpPr>
          <p:spPr>
            <a:xfrm>
              <a:off x="8827521"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24" name="tx524"/>
            <p:cNvSpPr/>
            <p:nvPr/>
          </p:nvSpPr>
          <p:spPr>
            <a:xfrm>
              <a:off x="8827521"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25" name="tx525"/>
            <p:cNvSpPr/>
            <p:nvPr/>
          </p:nvSpPr>
          <p:spPr>
            <a:xfrm>
              <a:off x="1051240"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526" name="tx526"/>
            <p:cNvSpPr/>
            <p:nvPr/>
          </p:nvSpPr>
          <p:spPr>
            <a:xfrm>
              <a:off x="1081369" y="1463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27" name="tx527"/>
            <p:cNvSpPr/>
            <p:nvPr/>
          </p:nvSpPr>
          <p:spPr>
            <a:xfrm>
              <a:off x="1081369" y="24232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28" name="tx528"/>
            <p:cNvSpPr/>
            <p:nvPr/>
          </p:nvSpPr>
          <p:spPr>
            <a:xfrm>
              <a:off x="1081369" y="49824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29" name="tx529"/>
            <p:cNvSpPr/>
            <p:nvPr/>
          </p:nvSpPr>
          <p:spPr>
            <a:xfrm>
              <a:off x="1055263" y="466251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530" name="tx530"/>
            <p:cNvSpPr/>
            <p:nvPr/>
          </p:nvSpPr>
          <p:spPr>
            <a:xfrm>
              <a:off x="1051240"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531" name="tx531"/>
            <p:cNvSpPr/>
            <p:nvPr/>
          </p:nvSpPr>
          <p:spPr>
            <a:xfrm>
              <a:off x="1362291"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532" name="tx532"/>
            <p:cNvSpPr/>
            <p:nvPr/>
          </p:nvSpPr>
          <p:spPr>
            <a:xfrm>
              <a:off x="1392420" y="1463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33" name="tx533"/>
            <p:cNvSpPr/>
            <p:nvPr/>
          </p:nvSpPr>
          <p:spPr>
            <a:xfrm>
              <a:off x="1392420" y="24232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34" name="tx534"/>
            <p:cNvSpPr/>
            <p:nvPr/>
          </p:nvSpPr>
          <p:spPr>
            <a:xfrm>
              <a:off x="1366314" y="498241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535" name="tx535"/>
            <p:cNvSpPr/>
            <p:nvPr/>
          </p:nvSpPr>
          <p:spPr>
            <a:xfrm>
              <a:off x="1362291"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536" name="tx536"/>
            <p:cNvSpPr/>
            <p:nvPr/>
          </p:nvSpPr>
          <p:spPr>
            <a:xfrm>
              <a:off x="1362291"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537" name="tx537"/>
            <p:cNvSpPr/>
            <p:nvPr/>
          </p:nvSpPr>
          <p:spPr>
            <a:xfrm>
              <a:off x="1673342" y="274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38" name="tx538"/>
            <p:cNvSpPr/>
            <p:nvPr/>
          </p:nvSpPr>
          <p:spPr>
            <a:xfrm>
              <a:off x="1703472" y="1463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39" name="tx539"/>
            <p:cNvSpPr/>
            <p:nvPr/>
          </p:nvSpPr>
          <p:spPr>
            <a:xfrm>
              <a:off x="1703472" y="24232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40" name="tx540"/>
            <p:cNvSpPr/>
            <p:nvPr/>
          </p:nvSpPr>
          <p:spPr>
            <a:xfrm>
              <a:off x="1673342"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541" name="tx541"/>
            <p:cNvSpPr/>
            <p:nvPr/>
          </p:nvSpPr>
          <p:spPr>
            <a:xfrm>
              <a:off x="1673342"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42" name="tx542"/>
            <p:cNvSpPr/>
            <p:nvPr/>
          </p:nvSpPr>
          <p:spPr>
            <a:xfrm>
              <a:off x="1673342"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543" name="tx543"/>
            <p:cNvSpPr/>
            <p:nvPr/>
          </p:nvSpPr>
          <p:spPr>
            <a:xfrm>
              <a:off x="2014523" y="1463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44" name="tx544"/>
            <p:cNvSpPr/>
            <p:nvPr/>
          </p:nvSpPr>
          <p:spPr>
            <a:xfrm>
              <a:off x="2014523" y="24232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45" name="tx545"/>
            <p:cNvSpPr/>
            <p:nvPr/>
          </p:nvSpPr>
          <p:spPr>
            <a:xfrm>
              <a:off x="1984393"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546" name="tx546"/>
            <p:cNvSpPr/>
            <p:nvPr/>
          </p:nvSpPr>
          <p:spPr>
            <a:xfrm>
              <a:off x="1984393"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47" name="tx547"/>
            <p:cNvSpPr/>
            <p:nvPr/>
          </p:nvSpPr>
          <p:spPr>
            <a:xfrm>
              <a:off x="1984393"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548" name="tx548"/>
            <p:cNvSpPr/>
            <p:nvPr/>
          </p:nvSpPr>
          <p:spPr>
            <a:xfrm>
              <a:off x="2295445" y="146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549" name="tx549"/>
            <p:cNvSpPr/>
            <p:nvPr/>
          </p:nvSpPr>
          <p:spPr>
            <a:xfrm>
              <a:off x="2325574" y="24232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50" name="tx550"/>
            <p:cNvSpPr/>
            <p:nvPr/>
          </p:nvSpPr>
          <p:spPr>
            <a:xfrm>
              <a:off x="2295445"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551" name="tx551"/>
            <p:cNvSpPr/>
            <p:nvPr/>
          </p:nvSpPr>
          <p:spPr>
            <a:xfrm>
              <a:off x="2295445"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52" name="tx552"/>
            <p:cNvSpPr/>
            <p:nvPr/>
          </p:nvSpPr>
          <p:spPr>
            <a:xfrm>
              <a:off x="2295445"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553" name="tx553"/>
            <p:cNvSpPr/>
            <p:nvPr/>
          </p:nvSpPr>
          <p:spPr>
            <a:xfrm>
              <a:off x="2636625" y="1463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54" name="tx554"/>
            <p:cNvSpPr/>
            <p:nvPr/>
          </p:nvSpPr>
          <p:spPr>
            <a:xfrm>
              <a:off x="2636625" y="24232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55" name="tx555"/>
            <p:cNvSpPr/>
            <p:nvPr/>
          </p:nvSpPr>
          <p:spPr>
            <a:xfrm>
              <a:off x="2606496"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556" name="tx556"/>
            <p:cNvSpPr/>
            <p:nvPr/>
          </p:nvSpPr>
          <p:spPr>
            <a:xfrm>
              <a:off x="2606496"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57" name="tx557"/>
            <p:cNvSpPr/>
            <p:nvPr/>
          </p:nvSpPr>
          <p:spPr>
            <a:xfrm>
              <a:off x="2606496"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58" name="tx558"/>
            <p:cNvSpPr/>
            <p:nvPr/>
          </p:nvSpPr>
          <p:spPr>
            <a:xfrm>
              <a:off x="2947677" y="1463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59" name="tx559"/>
            <p:cNvSpPr/>
            <p:nvPr/>
          </p:nvSpPr>
          <p:spPr>
            <a:xfrm>
              <a:off x="2947677" y="24232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60" name="tx560"/>
            <p:cNvSpPr/>
            <p:nvPr/>
          </p:nvSpPr>
          <p:spPr>
            <a:xfrm>
              <a:off x="2917547"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561" name="tx561"/>
            <p:cNvSpPr/>
            <p:nvPr/>
          </p:nvSpPr>
          <p:spPr>
            <a:xfrm>
              <a:off x="2917547"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62" name="tx562"/>
            <p:cNvSpPr/>
            <p:nvPr/>
          </p:nvSpPr>
          <p:spPr>
            <a:xfrm>
              <a:off x="2947677" y="33829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3" name="tx563"/>
            <p:cNvSpPr/>
            <p:nvPr/>
          </p:nvSpPr>
          <p:spPr>
            <a:xfrm>
              <a:off x="2917547"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64" name="tx564"/>
            <p:cNvSpPr/>
            <p:nvPr/>
          </p:nvSpPr>
          <p:spPr>
            <a:xfrm>
              <a:off x="3228598" y="146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565" name="tx565"/>
            <p:cNvSpPr/>
            <p:nvPr/>
          </p:nvSpPr>
          <p:spPr>
            <a:xfrm>
              <a:off x="3228598"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566" name="tx566"/>
            <p:cNvSpPr/>
            <p:nvPr/>
          </p:nvSpPr>
          <p:spPr>
            <a:xfrm>
              <a:off x="3228598"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67" name="tx567"/>
            <p:cNvSpPr/>
            <p:nvPr/>
          </p:nvSpPr>
          <p:spPr>
            <a:xfrm>
              <a:off x="3228598"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68" name="tx568"/>
            <p:cNvSpPr/>
            <p:nvPr/>
          </p:nvSpPr>
          <p:spPr>
            <a:xfrm>
              <a:off x="3258728" y="33829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9" name="tx569"/>
            <p:cNvSpPr/>
            <p:nvPr/>
          </p:nvSpPr>
          <p:spPr>
            <a:xfrm>
              <a:off x="3539650" y="146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570" name="tx570"/>
            <p:cNvSpPr/>
            <p:nvPr/>
          </p:nvSpPr>
          <p:spPr>
            <a:xfrm>
              <a:off x="3539650"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571" name="tx571"/>
            <p:cNvSpPr/>
            <p:nvPr/>
          </p:nvSpPr>
          <p:spPr>
            <a:xfrm>
              <a:off x="3569779" y="30630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2" name="tx572"/>
            <p:cNvSpPr/>
            <p:nvPr/>
          </p:nvSpPr>
          <p:spPr>
            <a:xfrm>
              <a:off x="3539650"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573" name="tx573"/>
            <p:cNvSpPr/>
            <p:nvPr/>
          </p:nvSpPr>
          <p:spPr>
            <a:xfrm>
              <a:off x="3569779" y="33829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74" name="tx574"/>
            <p:cNvSpPr/>
            <p:nvPr/>
          </p:nvSpPr>
          <p:spPr>
            <a:xfrm>
              <a:off x="3539650"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75" name="tx575"/>
            <p:cNvSpPr/>
            <p:nvPr/>
          </p:nvSpPr>
          <p:spPr>
            <a:xfrm>
              <a:off x="3850701" y="146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76" name="tx576"/>
            <p:cNvSpPr/>
            <p:nvPr/>
          </p:nvSpPr>
          <p:spPr>
            <a:xfrm>
              <a:off x="3850701"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577" name="tx577"/>
            <p:cNvSpPr/>
            <p:nvPr/>
          </p:nvSpPr>
          <p:spPr>
            <a:xfrm>
              <a:off x="3880830" y="30630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8" name="tx578"/>
            <p:cNvSpPr/>
            <p:nvPr/>
          </p:nvSpPr>
          <p:spPr>
            <a:xfrm>
              <a:off x="3850701"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79" name="tx579"/>
            <p:cNvSpPr/>
            <p:nvPr/>
          </p:nvSpPr>
          <p:spPr>
            <a:xfrm>
              <a:off x="3880830" y="33829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80" name="tx580"/>
            <p:cNvSpPr/>
            <p:nvPr/>
          </p:nvSpPr>
          <p:spPr>
            <a:xfrm>
              <a:off x="3850701"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581" name="tx581"/>
            <p:cNvSpPr/>
            <p:nvPr/>
          </p:nvSpPr>
          <p:spPr>
            <a:xfrm>
              <a:off x="4161752" y="146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582" name="tx582"/>
            <p:cNvSpPr/>
            <p:nvPr/>
          </p:nvSpPr>
          <p:spPr>
            <a:xfrm>
              <a:off x="4161752"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583" name="tx583"/>
            <p:cNvSpPr/>
            <p:nvPr/>
          </p:nvSpPr>
          <p:spPr>
            <a:xfrm>
              <a:off x="4191882" y="30630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4" name="tx584"/>
            <p:cNvSpPr/>
            <p:nvPr/>
          </p:nvSpPr>
          <p:spPr>
            <a:xfrm>
              <a:off x="4161752"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85" name="tx585"/>
            <p:cNvSpPr/>
            <p:nvPr/>
          </p:nvSpPr>
          <p:spPr>
            <a:xfrm>
              <a:off x="4191882" y="33829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86" name="tx586"/>
            <p:cNvSpPr/>
            <p:nvPr/>
          </p:nvSpPr>
          <p:spPr>
            <a:xfrm>
              <a:off x="4161752"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587" name="tx587"/>
            <p:cNvSpPr/>
            <p:nvPr/>
          </p:nvSpPr>
          <p:spPr>
            <a:xfrm>
              <a:off x="4472803" y="146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588" name="tx588"/>
            <p:cNvSpPr/>
            <p:nvPr/>
          </p:nvSpPr>
          <p:spPr>
            <a:xfrm>
              <a:off x="4472803"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589" name="tx589"/>
            <p:cNvSpPr/>
            <p:nvPr/>
          </p:nvSpPr>
          <p:spPr>
            <a:xfrm>
              <a:off x="4502933" y="30630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90" name="tx590"/>
            <p:cNvSpPr/>
            <p:nvPr/>
          </p:nvSpPr>
          <p:spPr>
            <a:xfrm>
              <a:off x="4472803"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91" name="tx591"/>
            <p:cNvSpPr/>
            <p:nvPr/>
          </p:nvSpPr>
          <p:spPr>
            <a:xfrm>
              <a:off x="4502933" y="33829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92" name="tx592"/>
            <p:cNvSpPr/>
            <p:nvPr/>
          </p:nvSpPr>
          <p:spPr>
            <a:xfrm>
              <a:off x="4472803"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93" name="tx593"/>
            <p:cNvSpPr/>
            <p:nvPr/>
          </p:nvSpPr>
          <p:spPr>
            <a:xfrm>
              <a:off x="4783855" y="146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594" name="tx594"/>
            <p:cNvSpPr/>
            <p:nvPr/>
          </p:nvSpPr>
          <p:spPr>
            <a:xfrm>
              <a:off x="4783855"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595" name="tx595"/>
            <p:cNvSpPr/>
            <p:nvPr/>
          </p:nvSpPr>
          <p:spPr>
            <a:xfrm>
              <a:off x="4813984" y="30630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96" name="tx596"/>
            <p:cNvSpPr/>
            <p:nvPr/>
          </p:nvSpPr>
          <p:spPr>
            <a:xfrm>
              <a:off x="4783855"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97" name="tx597"/>
            <p:cNvSpPr/>
            <p:nvPr/>
          </p:nvSpPr>
          <p:spPr>
            <a:xfrm>
              <a:off x="4813984" y="33829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98" name="tx598"/>
            <p:cNvSpPr/>
            <p:nvPr/>
          </p:nvSpPr>
          <p:spPr>
            <a:xfrm>
              <a:off x="4783855"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99" name="tx599"/>
            <p:cNvSpPr/>
            <p:nvPr/>
          </p:nvSpPr>
          <p:spPr>
            <a:xfrm>
              <a:off x="5094906" y="146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600" name="tx600"/>
            <p:cNvSpPr/>
            <p:nvPr/>
          </p:nvSpPr>
          <p:spPr>
            <a:xfrm>
              <a:off x="5094906"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601" name="tx601"/>
            <p:cNvSpPr/>
            <p:nvPr/>
          </p:nvSpPr>
          <p:spPr>
            <a:xfrm>
              <a:off x="5125035" y="30630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602" name="tx602"/>
            <p:cNvSpPr/>
            <p:nvPr/>
          </p:nvSpPr>
          <p:spPr>
            <a:xfrm>
              <a:off x="5094906"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603" name="tx603"/>
            <p:cNvSpPr/>
            <p:nvPr/>
          </p:nvSpPr>
          <p:spPr>
            <a:xfrm>
              <a:off x="5125035" y="33829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604" name="tx604"/>
            <p:cNvSpPr/>
            <p:nvPr/>
          </p:nvSpPr>
          <p:spPr>
            <a:xfrm>
              <a:off x="5094906"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605" name="tx605"/>
            <p:cNvSpPr/>
            <p:nvPr/>
          </p:nvSpPr>
          <p:spPr>
            <a:xfrm>
              <a:off x="5405957" y="146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606" name="tx606"/>
            <p:cNvSpPr/>
            <p:nvPr/>
          </p:nvSpPr>
          <p:spPr>
            <a:xfrm>
              <a:off x="5405957" y="2423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607" name="tx607"/>
            <p:cNvSpPr/>
            <p:nvPr/>
          </p:nvSpPr>
          <p:spPr>
            <a:xfrm>
              <a:off x="5405957"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608" name="tx608"/>
            <p:cNvSpPr/>
            <p:nvPr/>
          </p:nvSpPr>
          <p:spPr>
            <a:xfrm>
              <a:off x="5405957" y="3063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609" name="tx609"/>
            <p:cNvSpPr/>
            <p:nvPr/>
          </p:nvSpPr>
          <p:spPr>
            <a:xfrm>
              <a:off x="5405957"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610" name="tx610"/>
            <p:cNvSpPr/>
            <p:nvPr/>
          </p:nvSpPr>
          <p:spPr>
            <a:xfrm>
              <a:off x="5436087" y="33829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611" name="tx611"/>
            <p:cNvSpPr/>
            <p:nvPr/>
          </p:nvSpPr>
          <p:spPr>
            <a:xfrm>
              <a:off x="5405957"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612" name="tx612"/>
            <p:cNvSpPr/>
            <p:nvPr/>
          </p:nvSpPr>
          <p:spPr>
            <a:xfrm>
              <a:off x="5717008" y="146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613" name="tx613"/>
            <p:cNvSpPr/>
            <p:nvPr/>
          </p:nvSpPr>
          <p:spPr>
            <a:xfrm>
              <a:off x="5747138" y="37028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614" name="tx614"/>
            <p:cNvSpPr/>
            <p:nvPr/>
          </p:nvSpPr>
          <p:spPr>
            <a:xfrm>
              <a:off x="5717008"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615" name="tx615"/>
            <p:cNvSpPr/>
            <p:nvPr/>
          </p:nvSpPr>
          <p:spPr>
            <a:xfrm>
              <a:off x="5717008" y="3063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616" name="tx616"/>
            <p:cNvSpPr/>
            <p:nvPr/>
          </p:nvSpPr>
          <p:spPr>
            <a:xfrm>
              <a:off x="5717008"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617" name="tx617"/>
            <p:cNvSpPr/>
            <p:nvPr/>
          </p:nvSpPr>
          <p:spPr>
            <a:xfrm>
              <a:off x="5717008" y="3382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618" name="tx618"/>
            <p:cNvSpPr/>
            <p:nvPr/>
          </p:nvSpPr>
          <p:spPr>
            <a:xfrm>
              <a:off x="5717008"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619" name="tx619"/>
            <p:cNvSpPr/>
            <p:nvPr/>
          </p:nvSpPr>
          <p:spPr>
            <a:xfrm>
              <a:off x="6028060" y="146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620" name="tx620"/>
            <p:cNvSpPr/>
            <p:nvPr/>
          </p:nvSpPr>
          <p:spPr>
            <a:xfrm>
              <a:off x="6028060" y="3702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621" name="tx621"/>
            <p:cNvSpPr/>
            <p:nvPr/>
          </p:nvSpPr>
          <p:spPr>
            <a:xfrm>
              <a:off x="6028060" y="498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622" name="tx622"/>
            <p:cNvSpPr/>
            <p:nvPr/>
          </p:nvSpPr>
          <p:spPr>
            <a:xfrm>
              <a:off x="6028060" y="3063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623" name="tx623"/>
            <p:cNvSpPr/>
            <p:nvPr/>
          </p:nvSpPr>
          <p:spPr>
            <a:xfrm>
              <a:off x="6028060"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624" name="tx624"/>
            <p:cNvSpPr/>
            <p:nvPr/>
          </p:nvSpPr>
          <p:spPr>
            <a:xfrm>
              <a:off x="6028060" y="3382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625" name="tx625"/>
            <p:cNvSpPr/>
            <p:nvPr/>
          </p:nvSpPr>
          <p:spPr>
            <a:xfrm>
              <a:off x="6028060"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626" name="tx626"/>
            <p:cNvSpPr/>
            <p:nvPr/>
          </p:nvSpPr>
          <p:spPr>
            <a:xfrm>
              <a:off x="6339111" y="146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627" name="tx627"/>
            <p:cNvSpPr/>
            <p:nvPr/>
          </p:nvSpPr>
          <p:spPr>
            <a:xfrm>
              <a:off x="6339111" y="3702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628" name="tx628"/>
            <p:cNvSpPr/>
            <p:nvPr/>
          </p:nvSpPr>
          <p:spPr>
            <a:xfrm>
              <a:off x="6339111" y="3063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629" name="tx629"/>
            <p:cNvSpPr/>
            <p:nvPr/>
          </p:nvSpPr>
          <p:spPr>
            <a:xfrm>
              <a:off x="6339111" y="4662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630" name="tx630"/>
            <p:cNvSpPr/>
            <p:nvPr/>
          </p:nvSpPr>
          <p:spPr>
            <a:xfrm>
              <a:off x="6339111" y="3382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631" name="tx631"/>
            <p:cNvSpPr/>
            <p:nvPr/>
          </p:nvSpPr>
          <p:spPr>
            <a:xfrm>
              <a:off x="6339111"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632" name="tx632"/>
            <p:cNvSpPr/>
            <p:nvPr/>
          </p:nvSpPr>
          <p:spPr>
            <a:xfrm>
              <a:off x="6650162" y="146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633" name="tx633"/>
            <p:cNvSpPr/>
            <p:nvPr/>
          </p:nvSpPr>
          <p:spPr>
            <a:xfrm>
              <a:off x="6650162" y="3702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634" name="tx634"/>
            <p:cNvSpPr/>
            <p:nvPr/>
          </p:nvSpPr>
          <p:spPr>
            <a:xfrm>
              <a:off x="6650162" y="3063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635" name="tx635"/>
            <p:cNvSpPr/>
            <p:nvPr/>
          </p:nvSpPr>
          <p:spPr>
            <a:xfrm>
              <a:off x="6650162" y="3382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636" name="tx636"/>
            <p:cNvSpPr/>
            <p:nvPr/>
          </p:nvSpPr>
          <p:spPr>
            <a:xfrm>
              <a:off x="6650162"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637" name="tx637"/>
            <p:cNvSpPr/>
            <p:nvPr/>
          </p:nvSpPr>
          <p:spPr>
            <a:xfrm>
              <a:off x="6961213" y="3063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638" name="tx638"/>
            <p:cNvSpPr/>
            <p:nvPr/>
          </p:nvSpPr>
          <p:spPr>
            <a:xfrm>
              <a:off x="6961213" y="3382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639" name="tx639"/>
            <p:cNvSpPr/>
            <p:nvPr/>
          </p:nvSpPr>
          <p:spPr>
            <a:xfrm>
              <a:off x="6961213"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640" name="tx640"/>
            <p:cNvSpPr/>
            <p:nvPr/>
          </p:nvSpPr>
          <p:spPr>
            <a:xfrm>
              <a:off x="7272265" y="3702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641" name="tx641"/>
            <p:cNvSpPr/>
            <p:nvPr/>
          </p:nvSpPr>
          <p:spPr>
            <a:xfrm>
              <a:off x="7272265" y="3063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642" name="tx642"/>
            <p:cNvSpPr/>
            <p:nvPr/>
          </p:nvSpPr>
          <p:spPr>
            <a:xfrm>
              <a:off x="7272265" y="3382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643" name="tx643"/>
            <p:cNvSpPr/>
            <p:nvPr/>
          </p:nvSpPr>
          <p:spPr>
            <a:xfrm>
              <a:off x="7272265"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644" name="tx644"/>
            <p:cNvSpPr/>
            <p:nvPr/>
          </p:nvSpPr>
          <p:spPr>
            <a:xfrm>
              <a:off x="7583316" y="146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645" name="tx645"/>
            <p:cNvSpPr/>
            <p:nvPr/>
          </p:nvSpPr>
          <p:spPr>
            <a:xfrm>
              <a:off x="7613445" y="4022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646" name="tx646"/>
            <p:cNvSpPr/>
            <p:nvPr/>
          </p:nvSpPr>
          <p:spPr>
            <a:xfrm>
              <a:off x="7583316" y="3063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647" name="tx647"/>
            <p:cNvSpPr/>
            <p:nvPr/>
          </p:nvSpPr>
          <p:spPr>
            <a:xfrm>
              <a:off x="7583316" y="3382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648" name="tx648"/>
            <p:cNvSpPr/>
            <p:nvPr/>
          </p:nvSpPr>
          <p:spPr>
            <a:xfrm>
              <a:off x="7583316"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649" name="tx649"/>
            <p:cNvSpPr/>
            <p:nvPr/>
          </p:nvSpPr>
          <p:spPr>
            <a:xfrm>
              <a:off x="7894367" y="4022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650" name="tx650"/>
            <p:cNvSpPr/>
            <p:nvPr/>
          </p:nvSpPr>
          <p:spPr>
            <a:xfrm>
              <a:off x="7894367" y="3063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651" name="tx651"/>
            <p:cNvSpPr/>
            <p:nvPr/>
          </p:nvSpPr>
          <p:spPr>
            <a:xfrm>
              <a:off x="7894367" y="3382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652" name="tx652"/>
            <p:cNvSpPr/>
            <p:nvPr/>
          </p:nvSpPr>
          <p:spPr>
            <a:xfrm>
              <a:off x="7894367"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653" name="tx653"/>
            <p:cNvSpPr/>
            <p:nvPr/>
          </p:nvSpPr>
          <p:spPr>
            <a:xfrm>
              <a:off x="8205418" y="4022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654" name="tx654"/>
            <p:cNvSpPr/>
            <p:nvPr/>
          </p:nvSpPr>
          <p:spPr>
            <a:xfrm>
              <a:off x="8205418" y="3063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655" name="tx655"/>
            <p:cNvSpPr/>
            <p:nvPr/>
          </p:nvSpPr>
          <p:spPr>
            <a:xfrm>
              <a:off x="8205418" y="3382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656" name="tx656"/>
            <p:cNvSpPr/>
            <p:nvPr/>
          </p:nvSpPr>
          <p:spPr>
            <a:xfrm>
              <a:off x="8205418"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657" name="tx657"/>
            <p:cNvSpPr/>
            <p:nvPr/>
          </p:nvSpPr>
          <p:spPr>
            <a:xfrm>
              <a:off x="8516470" y="3063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658" name="tx658"/>
            <p:cNvSpPr/>
            <p:nvPr/>
          </p:nvSpPr>
          <p:spPr>
            <a:xfrm>
              <a:off x="8516470" y="3382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659" name="tx659"/>
            <p:cNvSpPr/>
            <p:nvPr/>
          </p:nvSpPr>
          <p:spPr>
            <a:xfrm>
              <a:off x="8516470"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660" name="tx660"/>
            <p:cNvSpPr/>
            <p:nvPr/>
          </p:nvSpPr>
          <p:spPr>
            <a:xfrm>
              <a:off x="8827521" y="146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661" name="tx661"/>
            <p:cNvSpPr/>
            <p:nvPr/>
          </p:nvSpPr>
          <p:spPr>
            <a:xfrm>
              <a:off x="8827521" y="3063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662" name="tx662"/>
            <p:cNvSpPr/>
            <p:nvPr/>
          </p:nvSpPr>
          <p:spPr>
            <a:xfrm>
              <a:off x="8827521" y="3382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663" name="tx663"/>
            <p:cNvSpPr/>
            <p:nvPr/>
          </p:nvSpPr>
          <p:spPr>
            <a:xfrm>
              <a:off x="8827521" y="53023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664" name="tx664"/>
            <p:cNvSpPr/>
            <p:nvPr/>
          </p:nvSpPr>
          <p:spPr>
            <a:xfrm>
              <a:off x="4191882" y="5622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5" name="tx665"/>
            <p:cNvSpPr/>
            <p:nvPr/>
          </p:nvSpPr>
          <p:spPr>
            <a:xfrm>
              <a:off x="4502933" y="5622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6" name="tx666"/>
            <p:cNvSpPr/>
            <p:nvPr/>
          </p:nvSpPr>
          <p:spPr>
            <a:xfrm>
              <a:off x="4813984" y="5622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7" name="tx667"/>
            <p:cNvSpPr/>
            <p:nvPr/>
          </p:nvSpPr>
          <p:spPr>
            <a:xfrm>
              <a:off x="5125035" y="5622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8" name="tx668"/>
            <p:cNvSpPr/>
            <p:nvPr/>
          </p:nvSpPr>
          <p:spPr>
            <a:xfrm>
              <a:off x="5436087" y="5622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9" name="tx669"/>
            <p:cNvSpPr/>
            <p:nvPr/>
          </p:nvSpPr>
          <p:spPr>
            <a:xfrm>
              <a:off x="5747138" y="5622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0" name="tx670"/>
            <p:cNvSpPr/>
            <p:nvPr/>
          </p:nvSpPr>
          <p:spPr>
            <a:xfrm>
              <a:off x="6058189" y="5622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1" name="tx671"/>
            <p:cNvSpPr/>
            <p:nvPr/>
          </p:nvSpPr>
          <p:spPr>
            <a:xfrm>
              <a:off x="6369240" y="5622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72" name="tx672"/>
            <p:cNvSpPr/>
            <p:nvPr/>
          </p:nvSpPr>
          <p:spPr>
            <a:xfrm>
              <a:off x="6680292" y="5622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73" name="tx673"/>
            <p:cNvSpPr/>
            <p:nvPr/>
          </p:nvSpPr>
          <p:spPr>
            <a:xfrm>
              <a:off x="6991343" y="5622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74" name="tx674"/>
            <p:cNvSpPr/>
            <p:nvPr/>
          </p:nvSpPr>
          <p:spPr>
            <a:xfrm>
              <a:off x="7302394" y="5622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675" name="tx675"/>
            <p:cNvSpPr/>
            <p:nvPr/>
          </p:nvSpPr>
          <p:spPr>
            <a:xfrm>
              <a:off x="7613445" y="5622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676" name="tx676"/>
            <p:cNvSpPr/>
            <p:nvPr/>
          </p:nvSpPr>
          <p:spPr>
            <a:xfrm>
              <a:off x="7924497" y="5622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677" name="tx677"/>
            <p:cNvSpPr/>
            <p:nvPr/>
          </p:nvSpPr>
          <p:spPr>
            <a:xfrm>
              <a:off x="8235548" y="5622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678" name="tx678"/>
            <p:cNvSpPr/>
            <p:nvPr/>
          </p:nvSpPr>
          <p:spPr>
            <a:xfrm>
              <a:off x="8516470" y="5622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679" name="tx679"/>
            <p:cNvSpPr/>
            <p:nvPr/>
          </p:nvSpPr>
          <p:spPr>
            <a:xfrm>
              <a:off x="8827521" y="5622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680" name="tx680"/>
            <p:cNvSpPr/>
            <p:nvPr/>
          </p:nvSpPr>
          <p:spPr>
            <a:xfrm>
              <a:off x="4191882" y="5622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81" name="tx681"/>
            <p:cNvSpPr/>
            <p:nvPr/>
          </p:nvSpPr>
          <p:spPr>
            <a:xfrm>
              <a:off x="4502933" y="5622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82" name="tx682"/>
            <p:cNvSpPr/>
            <p:nvPr/>
          </p:nvSpPr>
          <p:spPr>
            <a:xfrm>
              <a:off x="4813984" y="5622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83" name="tx683"/>
            <p:cNvSpPr/>
            <p:nvPr/>
          </p:nvSpPr>
          <p:spPr>
            <a:xfrm>
              <a:off x="5125035" y="5622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84" name="tx684"/>
            <p:cNvSpPr/>
            <p:nvPr/>
          </p:nvSpPr>
          <p:spPr>
            <a:xfrm>
              <a:off x="5436087" y="5622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85" name="tx685"/>
            <p:cNvSpPr/>
            <p:nvPr/>
          </p:nvSpPr>
          <p:spPr>
            <a:xfrm>
              <a:off x="5747138" y="5622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86" name="tx686"/>
            <p:cNvSpPr/>
            <p:nvPr/>
          </p:nvSpPr>
          <p:spPr>
            <a:xfrm>
              <a:off x="6058189" y="5622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87" name="tx687"/>
            <p:cNvSpPr/>
            <p:nvPr/>
          </p:nvSpPr>
          <p:spPr>
            <a:xfrm>
              <a:off x="6369240" y="5622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688" name="tx688"/>
            <p:cNvSpPr/>
            <p:nvPr/>
          </p:nvSpPr>
          <p:spPr>
            <a:xfrm>
              <a:off x="6680292" y="5622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689" name="tx689"/>
            <p:cNvSpPr/>
            <p:nvPr/>
          </p:nvSpPr>
          <p:spPr>
            <a:xfrm>
              <a:off x="6991343" y="5622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690" name="tx690"/>
            <p:cNvSpPr/>
            <p:nvPr/>
          </p:nvSpPr>
          <p:spPr>
            <a:xfrm>
              <a:off x="7302394" y="5622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691" name="tx691"/>
            <p:cNvSpPr/>
            <p:nvPr/>
          </p:nvSpPr>
          <p:spPr>
            <a:xfrm>
              <a:off x="7613445" y="5622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692" name="tx692"/>
            <p:cNvSpPr/>
            <p:nvPr/>
          </p:nvSpPr>
          <p:spPr>
            <a:xfrm>
              <a:off x="7894367" y="5622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693" name="tx693"/>
            <p:cNvSpPr/>
            <p:nvPr/>
          </p:nvSpPr>
          <p:spPr>
            <a:xfrm>
              <a:off x="8205418" y="5622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694" name="tx694"/>
            <p:cNvSpPr/>
            <p:nvPr/>
          </p:nvSpPr>
          <p:spPr>
            <a:xfrm>
              <a:off x="8516470" y="5622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695" name="tx695"/>
            <p:cNvSpPr/>
            <p:nvPr/>
          </p:nvSpPr>
          <p:spPr>
            <a:xfrm>
              <a:off x="8827521" y="5622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696" name="tx696"/>
            <p:cNvSpPr/>
            <p:nvPr/>
          </p:nvSpPr>
          <p:spPr>
            <a:xfrm>
              <a:off x="98714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697" name="tx697"/>
            <p:cNvSpPr/>
            <p:nvPr/>
          </p:nvSpPr>
          <p:spPr>
            <a:xfrm>
              <a:off x="129819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698" name="tx698"/>
            <p:cNvSpPr/>
            <p:nvPr/>
          </p:nvSpPr>
          <p:spPr>
            <a:xfrm>
              <a:off x="160924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699" name="tx699"/>
            <p:cNvSpPr/>
            <p:nvPr/>
          </p:nvSpPr>
          <p:spPr>
            <a:xfrm>
              <a:off x="192029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700" name="tx700"/>
            <p:cNvSpPr/>
            <p:nvPr/>
          </p:nvSpPr>
          <p:spPr>
            <a:xfrm>
              <a:off x="223134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701" name="tx701"/>
            <p:cNvSpPr/>
            <p:nvPr/>
          </p:nvSpPr>
          <p:spPr>
            <a:xfrm>
              <a:off x="254239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702" name="tx702"/>
            <p:cNvSpPr/>
            <p:nvPr/>
          </p:nvSpPr>
          <p:spPr>
            <a:xfrm>
              <a:off x="285344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703" name="tx703"/>
            <p:cNvSpPr/>
            <p:nvPr/>
          </p:nvSpPr>
          <p:spPr>
            <a:xfrm>
              <a:off x="316449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704" name="tx704"/>
            <p:cNvSpPr/>
            <p:nvPr/>
          </p:nvSpPr>
          <p:spPr>
            <a:xfrm>
              <a:off x="347555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705" name="tx705"/>
            <p:cNvSpPr/>
            <p:nvPr/>
          </p:nvSpPr>
          <p:spPr>
            <a:xfrm>
              <a:off x="378660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706" name="tx706"/>
            <p:cNvSpPr/>
            <p:nvPr/>
          </p:nvSpPr>
          <p:spPr>
            <a:xfrm>
              <a:off x="409765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707" name="tx707"/>
            <p:cNvSpPr/>
            <p:nvPr/>
          </p:nvSpPr>
          <p:spPr>
            <a:xfrm>
              <a:off x="4412864" y="847885"/>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708" name="tx708"/>
            <p:cNvSpPr/>
            <p:nvPr/>
          </p:nvSpPr>
          <p:spPr>
            <a:xfrm>
              <a:off x="471975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709" name="tx709"/>
            <p:cNvSpPr/>
            <p:nvPr/>
          </p:nvSpPr>
          <p:spPr>
            <a:xfrm>
              <a:off x="503080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710" name="tx710"/>
            <p:cNvSpPr/>
            <p:nvPr/>
          </p:nvSpPr>
          <p:spPr>
            <a:xfrm>
              <a:off x="534185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711" name="tx711"/>
            <p:cNvSpPr/>
            <p:nvPr/>
          </p:nvSpPr>
          <p:spPr>
            <a:xfrm>
              <a:off x="565290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712" name="tx712"/>
            <p:cNvSpPr/>
            <p:nvPr/>
          </p:nvSpPr>
          <p:spPr>
            <a:xfrm>
              <a:off x="596396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713" name="tx713"/>
            <p:cNvSpPr/>
            <p:nvPr/>
          </p:nvSpPr>
          <p:spPr>
            <a:xfrm>
              <a:off x="627501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714" name="tx714"/>
            <p:cNvSpPr/>
            <p:nvPr/>
          </p:nvSpPr>
          <p:spPr>
            <a:xfrm>
              <a:off x="658606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5" name="tx715"/>
            <p:cNvSpPr/>
            <p:nvPr/>
          </p:nvSpPr>
          <p:spPr>
            <a:xfrm>
              <a:off x="689711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6" name="tx716"/>
            <p:cNvSpPr/>
            <p:nvPr/>
          </p:nvSpPr>
          <p:spPr>
            <a:xfrm>
              <a:off x="720816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17" name="tx717"/>
            <p:cNvSpPr/>
            <p:nvPr/>
          </p:nvSpPr>
          <p:spPr>
            <a:xfrm>
              <a:off x="751921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18" name="tx718"/>
            <p:cNvSpPr/>
            <p:nvPr/>
          </p:nvSpPr>
          <p:spPr>
            <a:xfrm>
              <a:off x="783026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19" name="tx719"/>
            <p:cNvSpPr/>
            <p:nvPr/>
          </p:nvSpPr>
          <p:spPr>
            <a:xfrm>
              <a:off x="814131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0" name="tx720"/>
            <p:cNvSpPr/>
            <p:nvPr/>
          </p:nvSpPr>
          <p:spPr>
            <a:xfrm>
              <a:off x="845237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1" name="tx721"/>
            <p:cNvSpPr/>
            <p:nvPr/>
          </p:nvSpPr>
          <p:spPr>
            <a:xfrm>
              <a:off x="876342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2" name="tx722"/>
            <p:cNvSpPr/>
            <p:nvPr/>
          </p:nvSpPr>
          <p:spPr>
            <a:xfrm>
              <a:off x="576671" y="5621017"/>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723" name="tx723"/>
            <p:cNvSpPr/>
            <p:nvPr/>
          </p:nvSpPr>
          <p:spPr>
            <a:xfrm>
              <a:off x="644976" y="5301120"/>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724" name="tx724"/>
            <p:cNvSpPr/>
            <p:nvPr/>
          </p:nvSpPr>
          <p:spPr>
            <a:xfrm>
              <a:off x="551799" y="4981223"/>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725" name="tx725"/>
            <p:cNvSpPr/>
            <p:nvPr/>
          </p:nvSpPr>
          <p:spPr>
            <a:xfrm>
              <a:off x="564235" y="4661326"/>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726" name="tx726"/>
            <p:cNvSpPr/>
            <p:nvPr/>
          </p:nvSpPr>
          <p:spPr>
            <a:xfrm>
              <a:off x="551799" y="4341429"/>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727" name="tx727"/>
            <p:cNvSpPr/>
            <p:nvPr/>
          </p:nvSpPr>
          <p:spPr>
            <a:xfrm>
              <a:off x="601451" y="4021532"/>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728" name="tx728"/>
            <p:cNvSpPr/>
            <p:nvPr/>
          </p:nvSpPr>
          <p:spPr>
            <a:xfrm>
              <a:off x="619922" y="370163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729" name="tx729"/>
            <p:cNvSpPr/>
            <p:nvPr/>
          </p:nvSpPr>
          <p:spPr>
            <a:xfrm>
              <a:off x="545490" y="3381738"/>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730" name="tx730"/>
            <p:cNvSpPr/>
            <p:nvPr/>
          </p:nvSpPr>
          <p:spPr>
            <a:xfrm>
              <a:off x="551890" y="3061841"/>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731" name="tx731"/>
            <p:cNvSpPr/>
            <p:nvPr/>
          </p:nvSpPr>
          <p:spPr>
            <a:xfrm>
              <a:off x="520527" y="2741943"/>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732" name="tx732"/>
            <p:cNvSpPr/>
            <p:nvPr/>
          </p:nvSpPr>
          <p:spPr>
            <a:xfrm>
              <a:off x="632449" y="2422046"/>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733" name="tx733"/>
            <p:cNvSpPr/>
            <p:nvPr/>
          </p:nvSpPr>
          <p:spPr>
            <a:xfrm>
              <a:off x="576671" y="2102149"/>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734" name="tx734"/>
            <p:cNvSpPr/>
            <p:nvPr/>
          </p:nvSpPr>
          <p:spPr>
            <a:xfrm>
              <a:off x="576671" y="1782252"/>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735" name="tx735"/>
            <p:cNvSpPr/>
            <p:nvPr/>
          </p:nvSpPr>
          <p:spPr>
            <a:xfrm>
              <a:off x="508182" y="1462355"/>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736" name="tx736"/>
            <p:cNvSpPr/>
            <p:nvPr/>
          </p:nvSpPr>
          <p:spPr>
            <a:xfrm>
              <a:off x="620105" y="1142458"/>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737" name="tx737"/>
            <p:cNvSpPr/>
            <p:nvPr/>
          </p:nvSpPr>
          <p:spPr>
            <a:xfrm>
              <a:off x="3093843" y="6207987"/>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738" name="pic738"/>
            <p:cNvPicPr/>
            <p:nvPr/>
          </p:nvPicPr>
          <p:blipFill>
            <a:blip r:embed="rId2" cstate="print"/>
            <a:stretch>
              <a:fillRect/>
            </a:stretch>
          </p:blipFill>
          <p:spPr>
            <a:xfrm>
              <a:off x="4745435" y="6061727"/>
              <a:ext cx="2160000" cy="219455"/>
            </a:xfrm>
            <a:prstGeom prst="rect">
              <a:avLst/>
            </a:prstGeom>
          </p:spPr>
        </p:pic>
        <p:sp>
          <p:nvSpPr>
            <p:cNvPr id="739" name="pl739"/>
            <p:cNvSpPr/>
            <p:nvPr/>
          </p:nvSpPr>
          <p:spPr>
            <a:xfrm>
              <a:off x="474903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40" name="pl740"/>
            <p:cNvSpPr/>
            <p:nvPr/>
          </p:nvSpPr>
          <p:spPr>
            <a:xfrm>
              <a:off x="604071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41" name="pl741"/>
            <p:cNvSpPr/>
            <p:nvPr/>
          </p:nvSpPr>
          <p:spPr>
            <a:xfrm>
              <a:off x="625599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42" name="pl742"/>
            <p:cNvSpPr/>
            <p:nvPr/>
          </p:nvSpPr>
          <p:spPr>
            <a:xfrm>
              <a:off x="647127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43" name="pl743"/>
            <p:cNvSpPr/>
            <p:nvPr/>
          </p:nvSpPr>
          <p:spPr>
            <a:xfrm>
              <a:off x="668655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44" name="pl744"/>
            <p:cNvSpPr/>
            <p:nvPr/>
          </p:nvSpPr>
          <p:spPr>
            <a:xfrm>
              <a:off x="690183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45" name="pl745"/>
            <p:cNvSpPr/>
            <p:nvPr/>
          </p:nvSpPr>
          <p:spPr>
            <a:xfrm>
              <a:off x="474903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46" name="pl746"/>
            <p:cNvSpPr/>
            <p:nvPr/>
          </p:nvSpPr>
          <p:spPr>
            <a:xfrm>
              <a:off x="604071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47" name="pl747"/>
            <p:cNvSpPr/>
            <p:nvPr/>
          </p:nvSpPr>
          <p:spPr>
            <a:xfrm>
              <a:off x="625599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48" name="pl748"/>
            <p:cNvSpPr/>
            <p:nvPr/>
          </p:nvSpPr>
          <p:spPr>
            <a:xfrm>
              <a:off x="647127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49" name="pl749"/>
            <p:cNvSpPr/>
            <p:nvPr/>
          </p:nvSpPr>
          <p:spPr>
            <a:xfrm>
              <a:off x="668655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50" name="pl750"/>
            <p:cNvSpPr/>
            <p:nvPr/>
          </p:nvSpPr>
          <p:spPr>
            <a:xfrm>
              <a:off x="690183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51" name="tx751"/>
            <p:cNvSpPr/>
            <p:nvPr/>
          </p:nvSpPr>
          <p:spPr>
            <a:xfrm>
              <a:off x="4717946" y="63507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752" name="tx752"/>
            <p:cNvSpPr/>
            <p:nvPr/>
          </p:nvSpPr>
          <p:spPr>
            <a:xfrm>
              <a:off x="5978536"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753" name="tx753"/>
            <p:cNvSpPr/>
            <p:nvPr/>
          </p:nvSpPr>
          <p:spPr>
            <a:xfrm>
              <a:off x="6193816"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754" name="tx754"/>
            <p:cNvSpPr/>
            <p:nvPr/>
          </p:nvSpPr>
          <p:spPr>
            <a:xfrm>
              <a:off x="6409096"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755" name="tx755"/>
            <p:cNvSpPr/>
            <p:nvPr/>
          </p:nvSpPr>
          <p:spPr>
            <a:xfrm>
              <a:off x="6624376"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756" name="tx756"/>
            <p:cNvSpPr/>
            <p:nvPr/>
          </p:nvSpPr>
          <p:spPr>
            <a:xfrm>
              <a:off x="6808567" y="635077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757" name="tx757"/>
            <p:cNvSpPr/>
            <p:nvPr/>
          </p:nvSpPr>
          <p:spPr>
            <a:xfrm>
              <a:off x="924868" y="435349"/>
              <a:ext cx="431770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year, Gavi transition, 2000-2025</a:t>
              </a:r>
            </a:p>
          </p:txBody>
        </p:sp>
        <p:sp>
          <p:nvSpPr>
            <p:cNvPr id="758" name="tx75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7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and progress varies between antigens and over time.
This heatmap shows vaccine coverage trends in Gavi transition since 2000, with green cells indicating coverage of 90% or more.
In 2015, none of the 14 (0%) vaccines with data achieved coverage of 90% or more.
In 2025, none of the 15 (0%) vaccines achieved coverage of 90% or more.
Since 2006, estimates have been made for 5 new vaccines. IPVC is the newest vaccine being reported (2021), which achieved 68% coverage in 2025.</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228198" y="5429009"/>
              <a:ext cx="519616" cy="27568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 name="rc5"/>
            <p:cNvSpPr/>
            <p:nvPr/>
          </p:nvSpPr>
          <p:spPr>
            <a:xfrm>
              <a:off x="2267432" y="5429009"/>
              <a:ext cx="519616" cy="27568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 name="rc6"/>
            <p:cNvSpPr/>
            <p:nvPr/>
          </p:nvSpPr>
          <p:spPr>
            <a:xfrm>
              <a:off x="2787048" y="5429009"/>
              <a:ext cx="519616" cy="275682"/>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7" name="rc7"/>
            <p:cNvSpPr/>
            <p:nvPr/>
          </p:nvSpPr>
          <p:spPr>
            <a:xfrm>
              <a:off x="3826282" y="5429009"/>
              <a:ext cx="519616" cy="275682"/>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8" name="rc8"/>
            <p:cNvSpPr/>
            <p:nvPr/>
          </p:nvSpPr>
          <p:spPr>
            <a:xfrm>
              <a:off x="3306665" y="5429009"/>
              <a:ext cx="519616" cy="275682"/>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9" name="rc9"/>
            <p:cNvSpPr/>
            <p:nvPr/>
          </p:nvSpPr>
          <p:spPr>
            <a:xfrm>
              <a:off x="5385132" y="5429009"/>
              <a:ext cx="519616" cy="275682"/>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0" name="rc10"/>
            <p:cNvSpPr/>
            <p:nvPr/>
          </p:nvSpPr>
          <p:spPr>
            <a:xfrm>
              <a:off x="5904749" y="5429009"/>
              <a:ext cx="519616" cy="275682"/>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1" name="rc11"/>
            <p:cNvSpPr/>
            <p:nvPr/>
          </p:nvSpPr>
          <p:spPr>
            <a:xfrm>
              <a:off x="6424365" y="5429009"/>
              <a:ext cx="519616" cy="27568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 name="rc12"/>
            <p:cNvSpPr/>
            <p:nvPr/>
          </p:nvSpPr>
          <p:spPr>
            <a:xfrm>
              <a:off x="7463599" y="5429009"/>
              <a:ext cx="519616" cy="275682"/>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3" name="rc13"/>
            <p:cNvSpPr/>
            <p:nvPr/>
          </p:nvSpPr>
          <p:spPr>
            <a:xfrm>
              <a:off x="4345898" y="5429009"/>
              <a:ext cx="519616" cy="27568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 name="rc14"/>
            <p:cNvSpPr/>
            <p:nvPr/>
          </p:nvSpPr>
          <p:spPr>
            <a:xfrm>
              <a:off x="6943982" y="5429009"/>
              <a:ext cx="519616" cy="27568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 name="rc15"/>
            <p:cNvSpPr/>
            <p:nvPr/>
          </p:nvSpPr>
          <p:spPr>
            <a:xfrm>
              <a:off x="4865515" y="5429009"/>
              <a:ext cx="519616" cy="275682"/>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6" name="rc16"/>
            <p:cNvSpPr/>
            <p:nvPr/>
          </p:nvSpPr>
          <p:spPr>
            <a:xfrm>
              <a:off x="7983215" y="5429009"/>
              <a:ext cx="519616" cy="275682"/>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7" name="rc17"/>
            <p:cNvSpPr/>
            <p:nvPr/>
          </p:nvSpPr>
          <p:spPr>
            <a:xfrm>
              <a:off x="1228198" y="2396504"/>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2267432" y="2396504"/>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2787048" y="2396504"/>
              <a:ext cx="519616" cy="27568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 name="rc20"/>
            <p:cNvSpPr/>
            <p:nvPr/>
          </p:nvSpPr>
          <p:spPr>
            <a:xfrm>
              <a:off x="3826282" y="2396504"/>
              <a:ext cx="519616" cy="27568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 name="rc21"/>
            <p:cNvSpPr/>
            <p:nvPr/>
          </p:nvSpPr>
          <p:spPr>
            <a:xfrm>
              <a:off x="1747815" y="2396504"/>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3306665" y="2396504"/>
              <a:ext cx="519616" cy="27568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 name="rc23"/>
            <p:cNvSpPr/>
            <p:nvPr/>
          </p:nvSpPr>
          <p:spPr>
            <a:xfrm>
              <a:off x="5385132" y="2396504"/>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5904749" y="2396504"/>
              <a:ext cx="519616" cy="27568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 name="rc25"/>
            <p:cNvSpPr/>
            <p:nvPr/>
          </p:nvSpPr>
          <p:spPr>
            <a:xfrm>
              <a:off x="6424365" y="2396504"/>
              <a:ext cx="519616" cy="2756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 name="rc26"/>
            <p:cNvSpPr/>
            <p:nvPr/>
          </p:nvSpPr>
          <p:spPr>
            <a:xfrm>
              <a:off x="7463599" y="2396504"/>
              <a:ext cx="519616" cy="27568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 name="rc27"/>
            <p:cNvSpPr/>
            <p:nvPr/>
          </p:nvSpPr>
          <p:spPr>
            <a:xfrm>
              <a:off x="4345898" y="2396504"/>
              <a:ext cx="519616" cy="2756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 name="rc28"/>
            <p:cNvSpPr/>
            <p:nvPr/>
          </p:nvSpPr>
          <p:spPr>
            <a:xfrm>
              <a:off x="6943982" y="2396504"/>
              <a:ext cx="519616" cy="2756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 name="rc29"/>
            <p:cNvSpPr/>
            <p:nvPr/>
          </p:nvSpPr>
          <p:spPr>
            <a:xfrm>
              <a:off x="4865515" y="2396504"/>
              <a:ext cx="519616" cy="2756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 name="rc30"/>
            <p:cNvSpPr/>
            <p:nvPr/>
          </p:nvSpPr>
          <p:spPr>
            <a:xfrm>
              <a:off x="1228198" y="4877644"/>
              <a:ext cx="519616" cy="2756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 name="rc31"/>
            <p:cNvSpPr/>
            <p:nvPr/>
          </p:nvSpPr>
          <p:spPr>
            <a:xfrm>
              <a:off x="2267432" y="4877644"/>
              <a:ext cx="519616" cy="27568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2" name="rc32"/>
            <p:cNvSpPr/>
            <p:nvPr/>
          </p:nvSpPr>
          <p:spPr>
            <a:xfrm>
              <a:off x="2787048" y="4877644"/>
              <a:ext cx="519616" cy="27568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3" name="rc33"/>
            <p:cNvSpPr/>
            <p:nvPr/>
          </p:nvSpPr>
          <p:spPr>
            <a:xfrm>
              <a:off x="3826282" y="4877644"/>
              <a:ext cx="519616" cy="27568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4" name="rc34"/>
            <p:cNvSpPr/>
            <p:nvPr/>
          </p:nvSpPr>
          <p:spPr>
            <a:xfrm>
              <a:off x="1747815" y="4877644"/>
              <a:ext cx="519616" cy="27568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5" name="rc35"/>
            <p:cNvSpPr/>
            <p:nvPr/>
          </p:nvSpPr>
          <p:spPr>
            <a:xfrm>
              <a:off x="3306665" y="4877644"/>
              <a:ext cx="519616" cy="27568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6" name="rc36"/>
            <p:cNvSpPr/>
            <p:nvPr/>
          </p:nvSpPr>
          <p:spPr>
            <a:xfrm>
              <a:off x="5385132" y="4877644"/>
              <a:ext cx="519616" cy="27568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7" name="rc37"/>
            <p:cNvSpPr/>
            <p:nvPr/>
          </p:nvSpPr>
          <p:spPr>
            <a:xfrm>
              <a:off x="5904749" y="4877644"/>
              <a:ext cx="519616" cy="27568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8" name="rc38"/>
            <p:cNvSpPr/>
            <p:nvPr/>
          </p:nvSpPr>
          <p:spPr>
            <a:xfrm>
              <a:off x="6424365" y="4877644"/>
              <a:ext cx="519616" cy="27568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9" name="rc39"/>
            <p:cNvSpPr/>
            <p:nvPr/>
          </p:nvSpPr>
          <p:spPr>
            <a:xfrm>
              <a:off x="7463599" y="4877644"/>
              <a:ext cx="519616" cy="27568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0" name="rc40"/>
            <p:cNvSpPr/>
            <p:nvPr/>
          </p:nvSpPr>
          <p:spPr>
            <a:xfrm>
              <a:off x="4345898" y="4877644"/>
              <a:ext cx="519616" cy="275682"/>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1" name="rc41"/>
            <p:cNvSpPr/>
            <p:nvPr/>
          </p:nvSpPr>
          <p:spPr>
            <a:xfrm>
              <a:off x="6943982" y="4877644"/>
              <a:ext cx="519616" cy="27568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2" name="rc42"/>
            <p:cNvSpPr/>
            <p:nvPr/>
          </p:nvSpPr>
          <p:spPr>
            <a:xfrm>
              <a:off x="1228198" y="1293775"/>
              <a:ext cx="519616" cy="27568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2267432" y="1293775"/>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2787048" y="1293775"/>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3826282" y="1293775"/>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1747815" y="1293775"/>
              <a:ext cx="519616" cy="27568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7" name="rc47"/>
            <p:cNvSpPr/>
            <p:nvPr/>
          </p:nvSpPr>
          <p:spPr>
            <a:xfrm>
              <a:off x="3306665" y="1293775"/>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5385132" y="1293775"/>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5904749" y="1293775"/>
              <a:ext cx="519616" cy="27568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6424365" y="1293775"/>
              <a:ext cx="519616" cy="27568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7463599" y="1293775"/>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4345898" y="1293775"/>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6943982" y="1293775"/>
              <a:ext cx="519616" cy="27568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1228198" y="5153327"/>
              <a:ext cx="519616" cy="27568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5" name="rc55"/>
            <p:cNvSpPr/>
            <p:nvPr/>
          </p:nvSpPr>
          <p:spPr>
            <a:xfrm>
              <a:off x="2267432" y="5153327"/>
              <a:ext cx="519616" cy="27568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6" name="rc56"/>
            <p:cNvSpPr/>
            <p:nvPr/>
          </p:nvSpPr>
          <p:spPr>
            <a:xfrm>
              <a:off x="2787048" y="5153327"/>
              <a:ext cx="519616" cy="27568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7" name="rc57"/>
            <p:cNvSpPr/>
            <p:nvPr/>
          </p:nvSpPr>
          <p:spPr>
            <a:xfrm>
              <a:off x="3826282" y="5153327"/>
              <a:ext cx="519616" cy="27568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8" name="rc58"/>
            <p:cNvSpPr/>
            <p:nvPr/>
          </p:nvSpPr>
          <p:spPr>
            <a:xfrm>
              <a:off x="3306665" y="5153327"/>
              <a:ext cx="519616" cy="27568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9" name="rc59"/>
            <p:cNvSpPr/>
            <p:nvPr/>
          </p:nvSpPr>
          <p:spPr>
            <a:xfrm>
              <a:off x="5385132" y="5153327"/>
              <a:ext cx="519616" cy="27568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0" name="rc60"/>
            <p:cNvSpPr/>
            <p:nvPr/>
          </p:nvSpPr>
          <p:spPr>
            <a:xfrm>
              <a:off x="5904749" y="5153327"/>
              <a:ext cx="519616" cy="27568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1" name="rc61"/>
            <p:cNvSpPr/>
            <p:nvPr/>
          </p:nvSpPr>
          <p:spPr>
            <a:xfrm>
              <a:off x="6424365" y="5153327"/>
              <a:ext cx="519616" cy="27568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2" name="rc62"/>
            <p:cNvSpPr/>
            <p:nvPr/>
          </p:nvSpPr>
          <p:spPr>
            <a:xfrm>
              <a:off x="7463599" y="5153327"/>
              <a:ext cx="519616" cy="27568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3" name="rc63"/>
            <p:cNvSpPr/>
            <p:nvPr/>
          </p:nvSpPr>
          <p:spPr>
            <a:xfrm>
              <a:off x="4345898" y="5153327"/>
              <a:ext cx="519616" cy="27568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4" name="rc64"/>
            <p:cNvSpPr/>
            <p:nvPr/>
          </p:nvSpPr>
          <p:spPr>
            <a:xfrm>
              <a:off x="6943982" y="5153327"/>
              <a:ext cx="519616" cy="27568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5" name="rc65"/>
            <p:cNvSpPr/>
            <p:nvPr/>
          </p:nvSpPr>
          <p:spPr>
            <a:xfrm>
              <a:off x="4865515" y="5153327"/>
              <a:ext cx="519616" cy="27568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6" name="rc66"/>
            <p:cNvSpPr/>
            <p:nvPr/>
          </p:nvSpPr>
          <p:spPr>
            <a:xfrm>
              <a:off x="7983215" y="5153327"/>
              <a:ext cx="519616" cy="27568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7" name="rc67"/>
            <p:cNvSpPr/>
            <p:nvPr/>
          </p:nvSpPr>
          <p:spPr>
            <a:xfrm>
              <a:off x="1228198" y="1018093"/>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2267432" y="1018093"/>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2787048" y="1018093"/>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3826282" y="1018093"/>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1747815" y="1018093"/>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3306665" y="1018093"/>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5385132" y="1018093"/>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5904749" y="1018093"/>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6424365" y="1018093"/>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7463599" y="1018093"/>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7" name="rc77"/>
            <p:cNvSpPr/>
            <p:nvPr/>
          </p:nvSpPr>
          <p:spPr>
            <a:xfrm>
              <a:off x="4345898" y="1018093"/>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8" name="rc78"/>
            <p:cNvSpPr/>
            <p:nvPr/>
          </p:nvSpPr>
          <p:spPr>
            <a:xfrm>
              <a:off x="6943982" y="1018093"/>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9" name="rc79"/>
            <p:cNvSpPr/>
            <p:nvPr/>
          </p:nvSpPr>
          <p:spPr>
            <a:xfrm>
              <a:off x="1228198" y="3499233"/>
              <a:ext cx="519616" cy="2756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0" name="rc80"/>
            <p:cNvSpPr/>
            <p:nvPr/>
          </p:nvSpPr>
          <p:spPr>
            <a:xfrm>
              <a:off x="2267432" y="3499233"/>
              <a:ext cx="519616" cy="27568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1" name="rc81"/>
            <p:cNvSpPr/>
            <p:nvPr/>
          </p:nvSpPr>
          <p:spPr>
            <a:xfrm>
              <a:off x="2787048" y="3499233"/>
              <a:ext cx="519616" cy="27568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2" name="rc82"/>
            <p:cNvSpPr/>
            <p:nvPr/>
          </p:nvSpPr>
          <p:spPr>
            <a:xfrm>
              <a:off x="3826282" y="3499233"/>
              <a:ext cx="519616" cy="27568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3" name="rc83"/>
            <p:cNvSpPr/>
            <p:nvPr/>
          </p:nvSpPr>
          <p:spPr>
            <a:xfrm>
              <a:off x="1747815" y="3499233"/>
              <a:ext cx="519616" cy="2756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4" name="rc84"/>
            <p:cNvSpPr/>
            <p:nvPr/>
          </p:nvSpPr>
          <p:spPr>
            <a:xfrm>
              <a:off x="3306665" y="3499233"/>
              <a:ext cx="519616" cy="27568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5" name="rc85"/>
            <p:cNvSpPr/>
            <p:nvPr/>
          </p:nvSpPr>
          <p:spPr>
            <a:xfrm>
              <a:off x="5385132" y="3499233"/>
              <a:ext cx="519616" cy="27568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6" name="rc86"/>
            <p:cNvSpPr/>
            <p:nvPr/>
          </p:nvSpPr>
          <p:spPr>
            <a:xfrm>
              <a:off x="5904749" y="3499233"/>
              <a:ext cx="519616" cy="27568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7" name="rc87"/>
            <p:cNvSpPr/>
            <p:nvPr/>
          </p:nvSpPr>
          <p:spPr>
            <a:xfrm>
              <a:off x="6424365" y="3499233"/>
              <a:ext cx="519616" cy="27568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8" name="rc88"/>
            <p:cNvSpPr/>
            <p:nvPr/>
          </p:nvSpPr>
          <p:spPr>
            <a:xfrm>
              <a:off x="7463599" y="3499233"/>
              <a:ext cx="519616" cy="27568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9" name="rc89"/>
            <p:cNvSpPr/>
            <p:nvPr/>
          </p:nvSpPr>
          <p:spPr>
            <a:xfrm>
              <a:off x="4345898" y="3499233"/>
              <a:ext cx="519616" cy="27568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0" name="rc90"/>
            <p:cNvSpPr/>
            <p:nvPr/>
          </p:nvSpPr>
          <p:spPr>
            <a:xfrm>
              <a:off x="6943982" y="3499233"/>
              <a:ext cx="519616" cy="27568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1" name="rc91"/>
            <p:cNvSpPr/>
            <p:nvPr/>
          </p:nvSpPr>
          <p:spPr>
            <a:xfrm>
              <a:off x="4865515" y="3499233"/>
              <a:ext cx="519616" cy="27568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2" name="rc92"/>
            <p:cNvSpPr/>
            <p:nvPr/>
          </p:nvSpPr>
          <p:spPr>
            <a:xfrm>
              <a:off x="1228198" y="1569458"/>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2267432" y="1569458"/>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2787048" y="1569458"/>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3826282" y="1569458"/>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1747815" y="1569458"/>
              <a:ext cx="519616" cy="27568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7" name="rc97"/>
            <p:cNvSpPr/>
            <p:nvPr/>
          </p:nvSpPr>
          <p:spPr>
            <a:xfrm>
              <a:off x="3306665" y="1569458"/>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5385132" y="1569458"/>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5904749" y="1569458"/>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6424365" y="1569458"/>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7463599" y="1569458"/>
              <a:ext cx="519616" cy="27568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2" name="rc102"/>
            <p:cNvSpPr/>
            <p:nvPr/>
          </p:nvSpPr>
          <p:spPr>
            <a:xfrm>
              <a:off x="4345898" y="1569458"/>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6943982" y="1569458"/>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4" name="rc104"/>
            <p:cNvSpPr/>
            <p:nvPr/>
          </p:nvSpPr>
          <p:spPr>
            <a:xfrm>
              <a:off x="4865515" y="1569458"/>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5" name="rc105"/>
            <p:cNvSpPr/>
            <p:nvPr/>
          </p:nvSpPr>
          <p:spPr>
            <a:xfrm>
              <a:off x="7983215" y="1569458"/>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6" name="rc106"/>
            <p:cNvSpPr/>
            <p:nvPr/>
          </p:nvSpPr>
          <p:spPr>
            <a:xfrm>
              <a:off x="1228198" y="3223551"/>
              <a:ext cx="519616" cy="27568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7" name="rc107"/>
            <p:cNvSpPr/>
            <p:nvPr/>
          </p:nvSpPr>
          <p:spPr>
            <a:xfrm>
              <a:off x="2267432" y="3223551"/>
              <a:ext cx="519616" cy="27568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8" name="rc108"/>
            <p:cNvSpPr/>
            <p:nvPr/>
          </p:nvSpPr>
          <p:spPr>
            <a:xfrm>
              <a:off x="2787048" y="3223551"/>
              <a:ext cx="519616" cy="27568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9" name="rc109"/>
            <p:cNvSpPr/>
            <p:nvPr/>
          </p:nvSpPr>
          <p:spPr>
            <a:xfrm>
              <a:off x="3826282" y="3223551"/>
              <a:ext cx="519616" cy="27568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0" name="rc110"/>
            <p:cNvSpPr/>
            <p:nvPr/>
          </p:nvSpPr>
          <p:spPr>
            <a:xfrm>
              <a:off x="1747815" y="3223551"/>
              <a:ext cx="519616" cy="27568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1" name="rc111"/>
            <p:cNvSpPr/>
            <p:nvPr/>
          </p:nvSpPr>
          <p:spPr>
            <a:xfrm>
              <a:off x="3306665" y="3223551"/>
              <a:ext cx="519616" cy="27568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2" name="rc112"/>
            <p:cNvSpPr/>
            <p:nvPr/>
          </p:nvSpPr>
          <p:spPr>
            <a:xfrm>
              <a:off x="5385132" y="3223551"/>
              <a:ext cx="519616" cy="27568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3" name="rc113"/>
            <p:cNvSpPr/>
            <p:nvPr/>
          </p:nvSpPr>
          <p:spPr>
            <a:xfrm>
              <a:off x="5904749" y="3223551"/>
              <a:ext cx="519616" cy="27568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4" name="rc114"/>
            <p:cNvSpPr/>
            <p:nvPr/>
          </p:nvSpPr>
          <p:spPr>
            <a:xfrm>
              <a:off x="6424365" y="3223551"/>
              <a:ext cx="519616" cy="27568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5" name="rc115"/>
            <p:cNvSpPr/>
            <p:nvPr/>
          </p:nvSpPr>
          <p:spPr>
            <a:xfrm>
              <a:off x="7463599" y="3223551"/>
              <a:ext cx="519616" cy="27568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6" name="rc116"/>
            <p:cNvSpPr/>
            <p:nvPr/>
          </p:nvSpPr>
          <p:spPr>
            <a:xfrm>
              <a:off x="4345898" y="3223551"/>
              <a:ext cx="519616" cy="27568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7" name="rc117"/>
            <p:cNvSpPr/>
            <p:nvPr/>
          </p:nvSpPr>
          <p:spPr>
            <a:xfrm>
              <a:off x="6943982" y="3223551"/>
              <a:ext cx="519616" cy="27568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8" name="rc118"/>
            <p:cNvSpPr/>
            <p:nvPr/>
          </p:nvSpPr>
          <p:spPr>
            <a:xfrm>
              <a:off x="4865515" y="3223551"/>
              <a:ext cx="519616" cy="27568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9" name="rc119"/>
            <p:cNvSpPr/>
            <p:nvPr/>
          </p:nvSpPr>
          <p:spPr>
            <a:xfrm>
              <a:off x="1228198" y="4326280"/>
              <a:ext cx="519616" cy="27568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0" name="rc120"/>
            <p:cNvSpPr/>
            <p:nvPr/>
          </p:nvSpPr>
          <p:spPr>
            <a:xfrm>
              <a:off x="2267432" y="4326280"/>
              <a:ext cx="519616" cy="27568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1" name="rc121"/>
            <p:cNvSpPr/>
            <p:nvPr/>
          </p:nvSpPr>
          <p:spPr>
            <a:xfrm>
              <a:off x="2787048" y="4326280"/>
              <a:ext cx="519616" cy="2756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2" name="rc122"/>
            <p:cNvSpPr/>
            <p:nvPr/>
          </p:nvSpPr>
          <p:spPr>
            <a:xfrm>
              <a:off x="3826282" y="4326280"/>
              <a:ext cx="519616" cy="2756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3" name="rc123"/>
            <p:cNvSpPr/>
            <p:nvPr/>
          </p:nvSpPr>
          <p:spPr>
            <a:xfrm>
              <a:off x="1747815" y="4326280"/>
              <a:ext cx="519616" cy="27568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4" name="rc124"/>
            <p:cNvSpPr/>
            <p:nvPr/>
          </p:nvSpPr>
          <p:spPr>
            <a:xfrm>
              <a:off x="3306665" y="4326280"/>
              <a:ext cx="519616" cy="2756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5" name="rc125"/>
            <p:cNvSpPr/>
            <p:nvPr/>
          </p:nvSpPr>
          <p:spPr>
            <a:xfrm>
              <a:off x="5385132" y="4326280"/>
              <a:ext cx="519616" cy="27568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6" name="rc126"/>
            <p:cNvSpPr/>
            <p:nvPr/>
          </p:nvSpPr>
          <p:spPr>
            <a:xfrm>
              <a:off x="5904749" y="4326280"/>
              <a:ext cx="519616" cy="27568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7" name="rc127"/>
            <p:cNvSpPr/>
            <p:nvPr/>
          </p:nvSpPr>
          <p:spPr>
            <a:xfrm>
              <a:off x="6424365" y="4326280"/>
              <a:ext cx="519616" cy="27568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8" name="rc128"/>
            <p:cNvSpPr/>
            <p:nvPr/>
          </p:nvSpPr>
          <p:spPr>
            <a:xfrm>
              <a:off x="7463599" y="4326280"/>
              <a:ext cx="519616" cy="27568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9" name="rc129"/>
            <p:cNvSpPr/>
            <p:nvPr/>
          </p:nvSpPr>
          <p:spPr>
            <a:xfrm>
              <a:off x="4345898" y="4326280"/>
              <a:ext cx="519616" cy="27568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0" name="rc130"/>
            <p:cNvSpPr/>
            <p:nvPr/>
          </p:nvSpPr>
          <p:spPr>
            <a:xfrm>
              <a:off x="6943982" y="4326280"/>
              <a:ext cx="519616" cy="27568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1" name="rc131"/>
            <p:cNvSpPr/>
            <p:nvPr/>
          </p:nvSpPr>
          <p:spPr>
            <a:xfrm>
              <a:off x="4865515" y="4326280"/>
              <a:ext cx="519616" cy="27568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2" name="rc132"/>
            <p:cNvSpPr/>
            <p:nvPr/>
          </p:nvSpPr>
          <p:spPr>
            <a:xfrm>
              <a:off x="1228198" y="4050598"/>
              <a:ext cx="519616" cy="27568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3" name="rc133"/>
            <p:cNvSpPr/>
            <p:nvPr/>
          </p:nvSpPr>
          <p:spPr>
            <a:xfrm>
              <a:off x="2267432" y="4050598"/>
              <a:ext cx="519616" cy="27568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4" name="rc134"/>
            <p:cNvSpPr/>
            <p:nvPr/>
          </p:nvSpPr>
          <p:spPr>
            <a:xfrm>
              <a:off x="2787048" y="4050598"/>
              <a:ext cx="519616" cy="27568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5" name="rc135"/>
            <p:cNvSpPr/>
            <p:nvPr/>
          </p:nvSpPr>
          <p:spPr>
            <a:xfrm>
              <a:off x="3826282" y="4050598"/>
              <a:ext cx="519616" cy="27568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6" name="rc136"/>
            <p:cNvSpPr/>
            <p:nvPr/>
          </p:nvSpPr>
          <p:spPr>
            <a:xfrm>
              <a:off x="1747815" y="4050598"/>
              <a:ext cx="519616" cy="27568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7" name="rc137"/>
            <p:cNvSpPr/>
            <p:nvPr/>
          </p:nvSpPr>
          <p:spPr>
            <a:xfrm>
              <a:off x="3306665" y="4050598"/>
              <a:ext cx="519616" cy="27568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8" name="rc138"/>
            <p:cNvSpPr/>
            <p:nvPr/>
          </p:nvSpPr>
          <p:spPr>
            <a:xfrm>
              <a:off x="5385132" y="4050598"/>
              <a:ext cx="519616" cy="2756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9" name="rc139"/>
            <p:cNvSpPr/>
            <p:nvPr/>
          </p:nvSpPr>
          <p:spPr>
            <a:xfrm>
              <a:off x="5904749" y="4050598"/>
              <a:ext cx="519616" cy="275682"/>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40" name="rc140"/>
            <p:cNvSpPr/>
            <p:nvPr/>
          </p:nvSpPr>
          <p:spPr>
            <a:xfrm>
              <a:off x="6424365" y="4050598"/>
              <a:ext cx="519616" cy="27568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1" name="rc141"/>
            <p:cNvSpPr/>
            <p:nvPr/>
          </p:nvSpPr>
          <p:spPr>
            <a:xfrm>
              <a:off x="7463599" y="4050598"/>
              <a:ext cx="519616" cy="275682"/>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42" name="rc142"/>
            <p:cNvSpPr/>
            <p:nvPr/>
          </p:nvSpPr>
          <p:spPr>
            <a:xfrm>
              <a:off x="4345898" y="4050598"/>
              <a:ext cx="519616" cy="27568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3" name="rc143"/>
            <p:cNvSpPr/>
            <p:nvPr/>
          </p:nvSpPr>
          <p:spPr>
            <a:xfrm>
              <a:off x="6943982" y="4050598"/>
              <a:ext cx="519616" cy="27568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4" name="rc144"/>
            <p:cNvSpPr/>
            <p:nvPr/>
          </p:nvSpPr>
          <p:spPr>
            <a:xfrm>
              <a:off x="4865515" y="4050598"/>
              <a:ext cx="519616" cy="27568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5" name="rc145"/>
            <p:cNvSpPr/>
            <p:nvPr/>
          </p:nvSpPr>
          <p:spPr>
            <a:xfrm>
              <a:off x="1228198" y="2672187"/>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2267432" y="2672187"/>
              <a:ext cx="519616" cy="27568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7" name="rc147"/>
            <p:cNvSpPr/>
            <p:nvPr/>
          </p:nvSpPr>
          <p:spPr>
            <a:xfrm>
              <a:off x="2787048" y="2672187"/>
              <a:ext cx="519616" cy="2756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8" name="rc148"/>
            <p:cNvSpPr/>
            <p:nvPr/>
          </p:nvSpPr>
          <p:spPr>
            <a:xfrm>
              <a:off x="3826282" y="2672187"/>
              <a:ext cx="519616" cy="2756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9" name="rc149"/>
            <p:cNvSpPr/>
            <p:nvPr/>
          </p:nvSpPr>
          <p:spPr>
            <a:xfrm>
              <a:off x="1747815" y="2672187"/>
              <a:ext cx="519616" cy="27568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0" name="rc150"/>
            <p:cNvSpPr/>
            <p:nvPr/>
          </p:nvSpPr>
          <p:spPr>
            <a:xfrm>
              <a:off x="3306665" y="2672187"/>
              <a:ext cx="519616" cy="2756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1" name="rc151"/>
            <p:cNvSpPr/>
            <p:nvPr/>
          </p:nvSpPr>
          <p:spPr>
            <a:xfrm>
              <a:off x="5385132" y="2672187"/>
              <a:ext cx="519616" cy="27568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2" name="rc152"/>
            <p:cNvSpPr/>
            <p:nvPr/>
          </p:nvSpPr>
          <p:spPr>
            <a:xfrm>
              <a:off x="6424365" y="2672187"/>
              <a:ext cx="519616" cy="27568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3" name="rc153"/>
            <p:cNvSpPr/>
            <p:nvPr/>
          </p:nvSpPr>
          <p:spPr>
            <a:xfrm>
              <a:off x="7463599" y="2672187"/>
              <a:ext cx="519616" cy="27568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4" name="rc154"/>
            <p:cNvSpPr/>
            <p:nvPr/>
          </p:nvSpPr>
          <p:spPr>
            <a:xfrm>
              <a:off x="4345898" y="2672187"/>
              <a:ext cx="519616" cy="2756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5" name="rc155"/>
            <p:cNvSpPr/>
            <p:nvPr/>
          </p:nvSpPr>
          <p:spPr>
            <a:xfrm>
              <a:off x="6943982" y="2672187"/>
              <a:ext cx="519616" cy="27568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6" name="rc156"/>
            <p:cNvSpPr/>
            <p:nvPr/>
          </p:nvSpPr>
          <p:spPr>
            <a:xfrm>
              <a:off x="1228198" y="3774915"/>
              <a:ext cx="519616" cy="2756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7" name="rc157"/>
            <p:cNvSpPr/>
            <p:nvPr/>
          </p:nvSpPr>
          <p:spPr>
            <a:xfrm>
              <a:off x="2267432" y="3774915"/>
              <a:ext cx="519616" cy="2756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8" name="rc158"/>
            <p:cNvSpPr/>
            <p:nvPr/>
          </p:nvSpPr>
          <p:spPr>
            <a:xfrm>
              <a:off x="2787048" y="3774915"/>
              <a:ext cx="519616" cy="2756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9" name="rc159"/>
            <p:cNvSpPr/>
            <p:nvPr/>
          </p:nvSpPr>
          <p:spPr>
            <a:xfrm>
              <a:off x="3826282" y="3774915"/>
              <a:ext cx="519616" cy="27568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0" name="rc160"/>
            <p:cNvSpPr/>
            <p:nvPr/>
          </p:nvSpPr>
          <p:spPr>
            <a:xfrm>
              <a:off x="1747815" y="3774915"/>
              <a:ext cx="519616" cy="27568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1" name="rc161"/>
            <p:cNvSpPr/>
            <p:nvPr/>
          </p:nvSpPr>
          <p:spPr>
            <a:xfrm>
              <a:off x="3306665" y="3774915"/>
              <a:ext cx="519616" cy="27568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2" name="rc162"/>
            <p:cNvSpPr/>
            <p:nvPr/>
          </p:nvSpPr>
          <p:spPr>
            <a:xfrm>
              <a:off x="5385132" y="3774915"/>
              <a:ext cx="519616" cy="27568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3" name="rc163"/>
            <p:cNvSpPr/>
            <p:nvPr/>
          </p:nvSpPr>
          <p:spPr>
            <a:xfrm>
              <a:off x="5904749" y="3774915"/>
              <a:ext cx="519616" cy="27568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4" name="rc164"/>
            <p:cNvSpPr/>
            <p:nvPr/>
          </p:nvSpPr>
          <p:spPr>
            <a:xfrm>
              <a:off x="6424365" y="3774915"/>
              <a:ext cx="519616" cy="27568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5" name="rc165"/>
            <p:cNvSpPr/>
            <p:nvPr/>
          </p:nvSpPr>
          <p:spPr>
            <a:xfrm>
              <a:off x="7463599" y="3774915"/>
              <a:ext cx="519616" cy="27568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6" name="rc166"/>
            <p:cNvSpPr/>
            <p:nvPr/>
          </p:nvSpPr>
          <p:spPr>
            <a:xfrm>
              <a:off x="4345898" y="3774915"/>
              <a:ext cx="519616" cy="27568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7" name="rc167"/>
            <p:cNvSpPr/>
            <p:nvPr/>
          </p:nvSpPr>
          <p:spPr>
            <a:xfrm>
              <a:off x="6943982" y="3774915"/>
              <a:ext cx="519616" cy="27568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8" name="rc168"/>
            <p:cNvSpPr/>
            <p:nvPr/>
          </p:nvSpPr>
          <p:spPr>
            <a:xfrm>
              <a:off x="4865515" y="3774915"/>
              <a:ext cx="519616" cy="27568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9" name="rc169"/>
            <p:cNvSpPr/>
            <p:nvPr/>
          </p:nvSpPr>
          <p:spPr>
            <a:xfrm>
              <a:off x="1228198" y="2120822"/>
              <a:ext cx="519616" cy="27568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0" name="rc170"/>
            <p:cNvSpPr/>
            <p:nvPr/>
          </p:nvSpPr>
          <p:spPr>
            <a:xfrm>
              <a:off x="2267432" y="2120822"/>
              <a:ext cx="519616" cy="2756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1" name="rc171"/>
            <p:cNvSpPr/>
            <p:nvPr/>
          </p:nvSpPr>
          <p:spPr>
            <a:xfrm>
              <a:off x="2787048" y="2120822"/>
              <a:ext cx="519616" cy="2756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2" name="rc172"/>
            <p:cNvSpPr/>
            <p:nvPr/>
          </p:nvSpPr>
          <p:spPr>
            <a:xfrm>
              <a:off x="3826282" y="2120822"/>
              <a:ext cx="519616" cy="2756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3" name="rc173"/>
            <p:cNvSpPr/>
            <p:nvPr/>
          </p:nvSpPr>
          <p:spPr>
            <a:xfrm>
              <a:off x="3306665" y="2120822"/>
              <a:ext cx="519616" cy="2756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4" name="rc174"/>
            <p:cNvSpPr/>
            <p:nvPr/>
          </p:nvSpPr>
          <p:spPr>
            <a:xfrm>
              <a:off x="5385132" y="2120822"/>
              <a:ext cx="519616" cy="2756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5" name="rc175"/>
            <p:cNvSpPr/>
            <p:nvPr/>
          </p:nvSpPr>
          <p:spPr>
            <a:xfrm>
              <a:off x="6424365" y="2120822"/>
              <a:ext cx="519616" cy="27568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6" name="rc176"/>
            <p:cNvSpPr/>
            <p:nvPr/>
          </p:nvSpPr>
          <p:spPr>
            <a:xfrm>
              <a:off x="7463599" y="2120822"/>
              <a:ext cx="519616" cy="27568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7" name="rc177"/>
            <p:cNvSpPr/>
            <p:nvPr/>
          </p:nvSpPr>
          <p:spPr>
            <a:xfrm>
              <a:off x="6943982" y="2120822"/>
              <a:ext cx="519616" cy="27568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8" name="rc178"/>
            <p:cNvSpPr/>
            <p:nvPr/>
          </p:nvSpPr>
          <p:spPr>
            <a:xfrm>
              <a:off x="1228198" y="4601962"/>
              <a:ext cx="519616" cy="27568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9" name="rc179"/>
            <p:cNvSpPr/>
            <p:nvPr/>
          </p:nvSpPr>
          <p:spPr>
            <a:xfrm>
              <a:off x="2267432" y="4601962"/>
              <a:ext cx="519616" cy="27568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0" name="rc180"/>
            <p:cNvSpPr/>
            <p:nvPr/>
          </p:nvSpPr>
          <p:spPr>
            <a:xfrm>
              <a:off x="2787048" y="4601962"/>
              <a:ext cx="519616" cy="27568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1" name="rc181"/>
            <p:cNvSpPr/>
            <p:nvPr/>
          </p:nvSpPr>
          <p:spPr>
            <a:xfrm>
              <a:off x="3826282" y="4601962"/>
              <a:ext cx="519616" cy="27568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2" name="rc182"/>
            <p:cNvSpPr/>
            <p:nvPr/>
          </p:nvSpPr>
          <p:spPr>
            <a:xfrm>
              <a:off x="1747815" y="4601962"/>
              <a:ext cx="519616" cy="27568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3" name="rc183"/>
            <p:cNvSpPr/>
            <p:nvPr/>
          </p:nvSpPr>
          <p:spPr>
            <a:xfrm>
              <a:off x="3306665" y="4601962"/>
              <a:ext cx="519616" cy="27568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4" name="rc184"/>
            <p:cNvSpPr/>
            <p:nvPr/>
          </p:nvSpPr>
          <p:spPr>
            <a:xfrm>
              <a:off x="5385132" y="4601962"/>
              <a:ext cx="519616" cy="27568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5" name="rc185"/>
            <p:cNvSpPr/>
            <p:nvPr/>
          </p:nvSpPr>
          <p:spPr>
            <a:xfrm>
              <a:off x="6424365" y="4601962"/>
              <a:ext cx="519616" cy="27568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86" name="rc186"/>
            <p:cNvSpPr/>
            <p:nvPr/>
          </p:nvSpPr>
          <p:spPr>
            <a:xfrm>
              <a:off x="7463599" y="4601962"/>
              <a:ext cx="519616" cy="275682"/>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87" name="rc187"/>
            <p:cNvSpPr/>
            <p:nvPr/>
          </p:nvSpPr>
          <p:spPr>
            <a:xfrm>
              <a:off x="4345898" y="4601962"/>
              <a:ext cx="519616" cy="2756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8" name="rc188"/>
            <p:cNvSpPr/>
            <p:nvPr/>
          </p:nvSpPr>
          <p:spPr>
            <a:xfrm>
              <a:off x="6943982" y="4601962"/>
              <a:ext cx="519616" cy="27568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89" name="rc189"/>
            <p:cNvSpPr/>
            <p:nvPr/>
          </p:nvSpPr>
          <p:spPr>
            <a:xfrm>
              <a:off x="4865515" y="4601962"/>
              <a:ext cx="519616" cy="275682"/>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90" name="rc190"/>
            <p:cNvSpPr/>
            <p:nvPr/>
          </p:nvSpPr>
          <p:spPr>
            <a:xfrm>
              <a:off x="1228198" y="2947869"/>
              <a:ext cx="519616" cy="27568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1" name="rc191"/>
            <p:cNvSpPr/>
            <p:nvPr/>
          </p:nvSpPr>
          <p:spPr>
            <a:xfrm>
              <a:off x="2267432" y="2947869"/>
              <a:ext cx="519616" cy="27568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2" name="rc192"/>
            <p:cNvSpPr/>
            <p:nvPr/>
          </p:nvSpPr>
          <p:spPr>
            <a:xfrm>
              <a:off x="2787048" y="2947869"/>
              <a:ext cx="519616" cy="27568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3" name="rc193"/>
            <p:cNvSpPr/>
            <p:nvPr/>
          </p:nvSpPr>
          <p:spPr>
            <a:xfrm>
              <a:off x="3826282" y="2947869"/>
              <a:ext cx="519616" cy="27568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4" name="rc194"/>
            <p:cNvSpPr/>
            <p:nvPr/>
          </p:nvSpPr>
          <p:spPr>
            <a:xfrm>
              <a:off x="1747815" y="2947869"/>
              <a:ext cx="519616" cy="27568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5" name="rc195"/>
            <p:cNvSpPr/>
            <p:nvPr/>
          </p:nvSpPr>
          <p:spPr>
            <a:xfrm>
              <a:off x="3306665" y="2947869"/>
              <a:ext cx="519616" cy="27568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6" name="rc196"/>
            <p:cNvSpPr/>
            <p:nvPr/>
          </p:nvSpPr>
          <p:spPr>
            <a:xfrm>
              <a:off x="5385132" y="2947869"/>
              <a:ext cx="519616" cy="27568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7" name="rc197"/>
            <p:cNvSpPr/>
            <p:nvPr/>
          </p:nvSpPr>
          <p:spPr>
            <a:xfrm>
              <a:off x="5904749" y="2947869"/>
              <a:ext cx="519616" cy="27568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8" name="rc198"/>
            <p:cNvSpPr/>
            <p:nvPr/>
          </p:nvSpPr>
          <p:spPr>
            <a:xfrm>
              <a:off x="6424365" y="2947869"/>
              <a:ext cx="519616" cy="2756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9" name="rc199"/>
            <p:cNvSpPr/>
            <p:nvPr/>
          </p:nvSpPr>
          <p:spPr>
            <a:xfrm>
              <a:off x="7463599" y="2947869"/>
              <a:ext cx="519616" cy="27568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0" name="rc200"/>
            <p:cNvSpPr/>
            <p:nvPr/>
          </p:nvSpPr>
          <p:spPr>
            <a:xfrm>
              <a:off x="6943982" y="2947869"/>
              <a:ext cx="519616" cy="2756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1" name="rc201"/>
            <p:cNvSpPr/>
            <p:nvPr/>
          </p:nvSpPr>
          <p:spPr>
            <a:xfrm>
              <a:off x="1228198" y="1845140"/>
              <a:ext cx="519616" cy="2756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2" name="rc202"/>
            <p:cNvSpPr/>
            <p:nvPr/>
          </p:nvSpPr>
          <p:spPr>
            <a:xfrm>
              <a:off x="2267432" y="1845140"/>
              <a:ext cx="51961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2787048" y="1845140"/>
              <a:ext cx="519616" cy="27568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4" name="rc204"/>
            <p:cNvSpPr/>
            <p:nvPr/>
          </p:nvSpPr>
          <p:spPr>
            <a:xfrm>
              <a:off x="3826282" y="1845140"/>
              <a:ext cx="519616" cy="27568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5" name="rc205"/>
            <p:cNvSpPr/>
            <p:nvPr/>
          </p:nvSpPr>
          <p:spPr>
            <a:xfrm>
              <a:off x="1747815" y="1845140"/>
              <a:ext cx="519616" cy="27568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6" name="rc206"/>
            <p:cNvSpPr/>
            <p:nvPr/>
          </p:nvSpPr>
          <p:spPr>
            <a:xfrm>
              <a:off x="3306665" y="1845140"/>
              <a:ext cx="519616" cy="27568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7" name="rc207"/>
            <p:cNvSpPr/>
            <p:nvPr/>
          </p:nvSpPr>
          <p:spPr>
            <a:xfrm>
              <a:off x="5385132" y="1845140"/>
              <a:ext cx="519616" cy="27568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8" name="rc208"/>
            <p:cNvSpPr/>
            <p:nvPr/>
          </p:nvSpPr>
          <p:spPr>
            <a:xfrm>
              <a:off x="5904749" y="1845140"/>
              <a:ext cx="519616" cy="27568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9" name="rc209"/>
            <p:cNvSpPr/>
            <p:nvPr/>
          </p:nvSpPr>
          <p:spPr>
            <a:xfrm>
              <a:off x="6424365" y="1845140"/>
              <a:ext cx="519616" cy="27568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0" name="rc210"/>
            <p:cNvSpPr/>
            <p:nvPr/>
          </p:nvSpPr>
          <p:spPr>
            <a:xfrm>
              <a:off x="7463599" y="1845140"/>
              <a:ext cx="519616" cy="27568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1" name="rc211"/>
            <p:cNvSpPr/>
            <p:nvPr/>
          </p:nvSpPr>
          <p:spPr>
            <a:xfrm>
              <a:off x="6943982" y="1845140"/>
              <a:ext cx="519616" cy="27568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2" name="rc212"/>
            <p:cNvSpPr/>
            <p:nvPr/>
          </p:nvSpPr>
          <p:spPr>
            <a:xfrm>
              <a:off x="8502832" y="5429009"/>
              <a:ext cx="519616" cy="27568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3" name="rc213"/>
            <p:cNvSpPr/>
            <p:nvPr/>
          </p:nvSpPr>
          <p:spPr>
            <a:xfrm>
              <a:off x="8502832" y="2396504"/>
              <a:ext cx="519616" cy="275682"/>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14" name="rc214"/>
            <p:cNvSpPr/>
            <p:nvPr/>
          </p:nvSpPr>
          <p:spPr>
            <a:xfrm>
              <a:off x="8502832" y="1293775"/>
              <a:ext cx="519616" cy="27568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5" name="rc215"/>
            <p:cNvSpPr/>
            <p:nvPr/>
          </p:nvSpPr>
          <p:spPr>
            <a:xfrm>
              <a:off x="8502832" y="5153327"/>
              <a:ext cx="519616" cy="27568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6" name="rc216"/>
            <p:cNvSpPr/>
            <p:nvPr/>
          </p:nvSpPr>
          <p:spPr>
            <a:xfrm>
              <a:off x="8502832" y="1018093"/>
              <a:ext cx="519616" cy="27568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7" name="rc217"/>
            <p:cNvSpPr/>
            <p:nvPr/>
          </p:nvSpPr>
          <p:spPr>
            <a:xfrm>
              <a:off x="8502832" y="3499233"/>
              <a:ext cx="519616" cy="275682"/>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18" name="rc218"/>
            <p:cNvSpPr/>
            <p:nvPr/>
          </p:nvSpPr>
          <p:spPr>
            <a:xfrm>
              <a:off x="8502832" y="1569458"/>
              <a:ext cx="519616" cy="27568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9" name="rc219"/>
            <p:cNvSpPr/>
            <p:nvPr/>
          </p:nvSpPr>
          <p:spPr>
            <a:xfrm>
              <a:off x="8502832" y="3223551"/>
              <a:ext cx="519616" cy="27568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0" name="rc220"/>
            <p:cNvSpPr/>
            <p:nvPr/>
          </p:nvSpPr>
          <p:spPr>
            <a:xfrm>
              <a:off x="8502832" y="4326280"/>
              <a:ext cx="519616" cy="27568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1" name="rc221"/>
            <p:cNvSpPr/>
            <p:nvPr/>
          </p:nvSpPr>
          <p:spPr>
            <a:xfrm>
              <a:off x="8502832" y="4050598"/>
              <a:ext cx="519616" cy="27568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2" name="rc222"/>
            <p:cNvSpPr/>
            <p:nvPr/>
          </p:nvSpPr>
          <p:spPr>
            <a:xfrm>
              <a:off x="8502832" y="2672187"/>
              <a:ext cx="519616" cy="27568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3" name="rc223"/>
            <p:cNvSpPr/>
            <p:nvPr/>
          </p:nvSpPr>
          <p:spPr>
            <a:xfrm>
              <a:off x="8502832" y="3774915"/>
              <a:ext cx="519616" cy="275682"/>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24" name="rc224"/>
            <p:cNvSpPr/>
            <p:nvPr/>
          </p:nvSpPr>
          <p:spPr>
            <a:xfrm>
              <a:off x="8502832" y="2120822"/>
              <a:ext cx="519616" cy="27568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5" name="rc225"/>
            <p:cNvSpPr/>
            <p:nvPr/>
          </p:nvSpPr>
          <p:spPr>
            <a:xfrm>
              <a:off x="8502832" y="4601962"/>
              <a:ext cx="519616" cy="275682"/>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26" name="tx226"/>
            <p:cNvSpPr/>
            <p:nvPr/>
          </p:nvSpPr>
          <p:spPr>
            <a:xfrm>
              <a:off x="1433783" y="55319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227" name="tx227"/>
            <p:cNvSpPr/>
            <p:nvPr/>
          </p:nvSpPr>
          <p:spPr>
            <a:xfrm>
              <a:off x="2473016" y="55319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228" name="tx228"/>
            <p:cNvSpPr/>
            <p:nvPr/>
          </p:nvSpPr>
          <p:spPr>
            <a:xfrm>
              <a:off x="6629950" y="55319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229" name="tx229"/>
            <p:cNvSpPr/>
            <p:nvPr/>
          </p:nvSpPr>
          <p:spPr>
            <a:xfrm>
              <a:off x="7149566" y="55319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230" name="tx230"/>
            <p:cNvSpPr/>
            <p:nvPr/>
          </p:nvSpPr>
          <p:spPr>
            <a:xfrm>
              <a:off x="1433783" y="249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31" name="tx231"/>
            <p:cNvSpPr/>
            <p:nvPr/>
          </p:nvSpPr>
          <p:spPr>
            <a:xfrm>
              <a:off x="2473016" y="249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32" name="tx232"/>
            <p:cNvSpPr/>
            <p:nvPr/>
          </p:nvSpPr>
          <p:spPr>
            <a:xfrm>
              <a:off x="2992633" y="249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233" name="tx233"/>
            <p:cNvSpPr/>
            <p:nvPr/>
          </p:nvSpPr>
          <p:spPr>
            <a:xfrm>
              <a:off x="4031866" y="249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234" name="tx234"/>
            <p:cNvSpPr/>
            <p:nvPr/>
          </p:nvSpPr>
          <p:spPr>
            <a:xfrm>
              <a:off x="1953399" y="249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35" name="tx235"/>
            <p:cNvSpPr/>
            <p:nvPr/>
          </p:nvSpPr>
          <p:spPr>
            <a:xfrm>
              <a:off x="3512249" y="249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236" name="tx236"/>
            <p:cNvSpPr/>
            <p:nvPr/>
          </p:nvSpPr>
          <p:spPr>
            <a:xfrm>
              <a:off x="5590716" y="249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37" name="tx237"/>
            <p:cNvSpPr/>
            <p:nvPr/>
          </p:nvSpPr>
          <p:spPr>
            <a:xfrm>
              <a:off x="6110333" y="249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238" name="tx238"/>
            <p:cNvSpPr/>
            <p:nvPr/>
          </p:nvSpPr>
          <p:spPr>
            <a:xfrm>
              <a:off x="6629950" y="249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39" name="tx239"/>
            <p:cNvSpPr/>
            <p:nvPr/>
          </p:nvSpPr>
          <p:spPr>
            <a:xfrm>
              <a:off x="7669183" y="249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240" name="tx240"/>
            <p:cNvSpPr/>
            <p:nvPr/>
          </p:nvSpPr>
          <p:spPr>
            <a:xfrm>
              <a:off x="4551483" y="249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41" name="tx241"/>
            <p:cNvSpPr/>
            <p:nvPr/>
          </p:nvSpPr>
          <p:spPr>
            <a:xfrm>
              <a:off x="7149566" y="249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42" name="tx242"/>
            <p:cNvSpPr/>
            <p:nvPr/>
          </p:nvSpPr>
          <p:spPr>
            <a:xfrm>
              <a:off x="5071100" y="249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43" name="tx243"/>
            <p:cNvSpPr/>
            <p:nvPr/>
          </p:nvSpPr>
          <p:spPr>
            <a:xfrm>
              <a:off x="1433783" y="49806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44" name="tx244"/>
            <p:cNvSpPr/>
            <p:nvPr/>
          </p:nvSpPr>
          <p:spPr>
            <a:xfrm>
              <a:off x="2473016" y="49806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245" name="tx245"/>
            <p:cNvSpPr/>
            <p:nvPr/>
          </p:nvSpPr>
          <p:spPr>
            <a:xfrm>
              <a:off x="1953399" y="49806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246" name="tx246"/>
            <p:cNvSpPr/>
            <p:nvPr/>
          </p:nvSpPr>
          <p:spPr>
            <a:xfrm>
              <a:off x="5590716" y="49806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247" name="tx247"/>
            <p:cNvSpPr/>
            <p:nvPr/>
          </p:nvSpPr>
          <p:spPr>
            <a:xfrm>
              <a:off x="6629950" y="49806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248" name="tx248"/>
            <p:cNvSpPr/>
            <p:nvPr/>
          </p:nvSpPr>
          <p:spPr>
            <a:xfrm>
              <a:off x="7669183" y="49806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249" name="tx249"/>
            <p:cNvSpPr/>
            <p:nvPr/>
          </p:nvSpPr>
          <p:spPr>
            <a:xfrm>
              <a:off x="7149566" y="49806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250" name="tx250"/>
            <p:cNvSpPr/>
            <p:nvPr/>
          </p:nvSpPr>
          <p:spPr>
            <a:xfrm>
              <a:off x="1433783" y="13967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51" name="tx251"/>
            <p:cNvSpPr/>
            <p:nvPr/>
          </p:nvSpPr>
          <p:spPr>
            <a:xfrm>
              <a:off x="2473016" y="13967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52" name="tx252"/>
            <p:cNvSpPr/>
            <p:nvPr/>
          </p:nvSpPr>
          <p:spPr>
            <a:xfrm>
              <a:off x="2992633" y="13967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53" name="tx253"/>
            <p:cNvSpPr/>
            <p:nvPr/>
          </p:nvSpPr>
          <p:spPr>
            <a:xfrm>
              <a:off x="4031866" y="13967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54" name="tx254"/>
            <p:cNvSpPr/>
            <p:nvPr/>
          </p:nvSpPr>
          <p:spPr>
            <a:xfrm>
              <a:off x="1953399" y="13967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255" name="tx255"/>
            <p:cNvSpPr/>
            <p:nvPr/>
          </p:nvSpPr>
          <p:spPr>
            <a:xfrm>
              <a:off x="3512249" y="13967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56" name="tx256"/>
            <p:cNvSpPr/>
            <p:nvPr/>
          </p:nvSpPr>
          <p:spPr>
            <a:xfrm>
              <a:off x="5590716" y="13967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57" name="tx257"/>
            <p:cNvSpPr/>
            <p:nvPr/>
          </p:nvSpPr>
          <p:spPr>
            <a:xfrm>
              <a:off x="6110333" y="13967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258" name="tx258"/>
            <p:cNvSpPr/>
            <p:nvPr/>
          </p:nvSpPr>
          <p:spPr>
            <a:xfrm>
              <a:off x="6629950" y="13967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59" name="tx259"/>
            <p:cNvSpPr/>
            <p:nvPr/>
          </p:nvSpPr>
          <p:spPr>
            <a:xfrm>
              <a:off x="7669183" y="13967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60" name="tx260"/>
            <p:cNvSpPr/>
            <p:nvPr/>
          </p:nvSpPr>
          <p:spPr>
            <a:xfrm>
              <a:off x="4551483" y="13967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61" name="tx261"/>
            <p:cNvSpPr/>
            <p:nvPr/>
          </p:nvSpPr>
          <p:spPr>
            <a:xfrm>
              <a:off x="7149566" y="13967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62" name="tx262"/>
            <p:cNvSpPr/>
            <p:nvPr/>
          </p:nvSpPr>
          <p:spPr>
            <a:xfrm>
              <a:off x="1433783" y="52562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263" name="tx263"/>
            <p:cNvSpPr/>
            <p:nvPr/>
          </p:nvSpPr>
          <p:spPr>
            <a:xfrm>
              <a:off x="2473016" y="52562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264" name="tx264"/>
            <p:cNvSpPr/>
            <p:nvPr/>
          </p:nvSpPr>
          <p:spPr>
            <a:xfrm>
              <a:off x="5590716" y="52562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265" name="tx265"/>
            <p:cNvSpPr/>
            <p:nvPr/>
          </p:nvSpPr>
          <p:spPr>
            <a:xfrm>
              <a:off x="6629950" y="52562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266" name="tx266"/>
            <p:cNvSpPr/>
            <p:nvPr/>
          </p:nvSpPr>
          <p:spPr>
            <a:xfrm>
              <a:off x="7669183" y="52562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267" name="tx267"/>
            <p:cNvSpPr/>
            <p:nvPr/>
          </p:nvSpPr>
          <p:spPr>
            <a:xfrm>
              <a:off x="7149566" y="52562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268" name="tx268"/>
            <p:cNvSpPr/>
            <p:nvPr/>
          </p:nvSpPr>
          <p:spPr>
            <a:xfrm>
              <a:off x="5071100" y="52562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269" name="tx269"/>
            <p:cNvSpPr/>
            <p:nvPr/>
          </p:nvSpPr>
          <p:spPr>
            <a:xfrm>
              <a:off x="8188800" y="52562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270" name="tx270"/>
            <p:cNvSpPr/>
            <p:nvPr/>
          </p:nvSpPr>
          <p:spPr>
            <a:xfrm>
              <a:off x="1433783" y="11210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71" name="tx271"/>
            <p:cNvSpPr/>
            <p:nvPr/>
          </p:nvSpPr>
          <p:spPr>
            <a:xfrm>
              <a:off x="2473016" y="11210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72" name="tx272"/>
            <p:cNvSpPr/>
            <p:nvPr/>
          </p:nvSpPr>
          <p:spPr>
            <a:xfrm>
              <a:off x="2992633" y="11210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73" name="tx273"/>
            <p:cNvSpPr/>
            <p:nvPr/>
          </p:nvSpPr>
          <p:spPr>
            <a:xfrm>
              <a:off x="4031866" y="11210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74" name="tx274"/>
            <p:cNvSpPr/>
            <p:nvPr/>
          </p:nvSpPr>
          <p:spPr>
            <a:xfrm>
              <a:off x="1953399" y="11210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75" name="tx275"/>
            <p:cNvSpPr/>
            <p:nvPr/>
          </p:nvSpPr>
          <p:spPr>
            <a:xfrm>
              <a:off x="3512249" y="11210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76" name="tx276"/>
            <p:cNvSpPr/>
            <p:nvPr/>
          </p:nvSpPr>
          <p:spPr>
            <a:xfrm>
              <a:off x="5590716" y="11210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77" name="tx277"/>
            <p:cNvSpPr/>
            <p:nvPr/>
          </p:nvSpPr>
          <p:spPr>
            <a:xfrm>
              <a:off x="6110333" y="11210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78" name="tx278"/>
            <p:cNvSpPr/>
            <p:nvPr/>
          </p:nvSpPr>
          <p:spPr>
            <a:xfrm>
              <a:off x="6629950" y="11210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79" name="tx279"/>
            <p:cNvSpPr/>
            <p:nvPr/>
          </p:nvSpPr>
          <p:spPr>
            <a:xfrm>
              <a:off x="7669183" y="11210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80" name="tx280"/>
            <p:cNvSpPr/>
            <p:nvPr/>
          </p:nvSpPr>
          <p:spPr>
            <a:xfrm>
              <a:off x="4551483" y="11210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81" name="tx281"/>
            <p:cNvSpPr/>
            <p:nvPr/>
          </p:nvSpPr>
          <p:spPr>
            <a:xfrm>
              <a:off x="7149566" y="11210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82" name="tx282"/>
            <p:cNvSpPr/>
            <p:nvPr/>
          </p:nvSpPr>
          <p:spPr>
            <a:xfrm>
              <a:off x="1433783" y="36021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83" name="tx283"/>
            <p:cNvSpPr/>
            <p:nvPr/>
          </p:nvSpPr>
          <p:spPr>
            <a:xfrm>
              <a:off x="2473016" y="36021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284" name="tx284"/>
            <p:cNvSpPr/>
            <p:nvPr/>
          </p:nvSpPr>
          <p:spPr>
            <a:xfrm>
              <a:off x="2992633" y="36021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285" name="tx285"/>
            <p:cNvSpPr/>
            <p:nvPr/>
          </p:nvSpPr>
          <p:spPr>
            <a:xfrm>
              <a:off x="4031866" y="36021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286" name="tx286"/>
            <p:cNvSpPr/>
            <p:nvPr/>
          </p:nvSpPr>
          <p:spPr>
            <a:xfrm>
              <a:off x="1953399" y="36021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87" name="tx287"/>
            <p:cNvSpPr/>
            <p:nvPr/>
          </p:nvSpPr>
          <p:spPr>
            <a:xfrm>
              <a:off x="3512249" y="36021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288" name="tx288"/>
            <p:cNvSpPr/>
            <p:nvPr/>
          </p:nvSpPr>
          <p:spPr>
            <a:xfrm>
              <a:off x="5590716" y="36021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289" name="tx289"/>
            <p:cNvSpPr/>
            <p:nvPr/>
          </p:nvSpPr>
          <p:spPr>
            <a:xfrm>
              <a:off x="6110333" y="36021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290" name="tx290"/>
            <p:cNvSpPr/>
            <p:nvPr/>
          </p:nvSpPr>
          <p:spPr>
            <a:xfrm>
              <a:off x="6629950" y="36021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291" name="tx291"/>
            <p:cNvSpPr/>
            <p:nvPr/>
          </p:nvSpPr>
          <p:spPr>
            <a:xfrm>
              <a:off x="7669183" y="36021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292" name="tx292"/>
            <p:cNvSpPr/>
            <p:nvPr/>
          </p:nvSpPr>
          <p:spPr>
            <a:xfrm>
              <a:off x="4551483" y="36021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293" name="tx293"/>
            <p:cNvSpPr/>
            <p:nvPr/>
          </p:nvSpPr>
          <p:spPr>
            <a:xfrm>
              <a:off x="7149566" y="36021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294" name="tx294"/>
            <p:cNvSpPr/>
            <p:nvPr/>
          </p:nvSpPr>
          <p:spPr>
            <a:xfrm>
              <a:off x="5071100" y="36021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295" name="tx295"/>
            <p:cNvSpPr/>
            <p:nvPr/>
          </p:nvSpPr>
          <p:spPr>
            <a:xfrm>
              <a:off x="1433783" y="16724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96" name="tx296"/>
            <p:cNvSpPr/>
            <p:nvPr/>
          </p:nvSpPr>
          <p:spPr>
            <a:xfrm>
              <a:off x="2473016" y="16724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97" name="tx297"/>
            <p:cNvSpPr/>
            <p:nvPr/>
          </p:nvSpPr>
          <p:spPr>
            <a:xfrm>
              <a:off x="2992633" y="16724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98" name="tx298"/>
            <p:cNvSpPr/>
            <p:nvPr/>
          </p:nvSpPr>
          <p:spPr>
            <a:xfrm>
              <a:off x="4031866" y="16724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99" name="tx299"/>
            <p:cNvSpPr/>
            <p:nvPr/>
          </p:nvSpPr>
          <p:spPr>
            <a:xfrm>
              <a:off x="1953399" y="16724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00" name="tx300"/>
            <p:cNvSpPr/>
            <p:nvPr/>
          </p:nvSpPr>
          <p:spPr>
            <a:xfrm>
              <a:off x="3512249" y="16724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01" name="tx301"/>
            <p:cNvSpPr/>
            <p:nvPr/>
          </p:nvSpPr>
          <p:spPr>
            <a:xfrm>
              <a:off x="5590716" y="16724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02" name="tx302"/>
            <p:cNvSpPr/>
            <p:nvPr/>
          </p:nvSpPr>
          <p:spPr>
            <a:xfrm>
              <a:off x="6110333" y="16724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03" name="tx303"/>
            <p:cNvSpPr/>
            <p:nvPr/>
          </p:nvSpPr>
          <p:spPr>
            <a:xfrm>
              <a:off x="6629950" y="16724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04" name="tx304"/>
            <p:cNvSpPr/>
            <p:nvPr/>
          </p:nvSpPr>
          <p:spPr>
            <a:xfrm>
              <a:off x="7669183" y="16724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05" name="tx305"/>
            <p:cNvSpPr/>
            <p:nvPr/>
          </p:nvSpPr>
          <p:spPr>
            <a:xfrm>
              <a:off x="4551483" y="16724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06" name="tx306"/>
            <p:cNvSpPr/>
            <p:nvPr/>
          </p:nvSpPr>
          <p:spPr>
            <a:xfrm>
              <a:off x="7149566" y="16724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07" name="tx307"/>
            <p:cNvSpPr/>
            <p:nvPr/>
          </p:nvSpPr>
          <p:spPr>
            <a:xfrm>
              <a:off x="5071100" y="16724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08" name="tx308"/>
            <p:cNvSpPr/>
            <p:nvPr/>
          </p:nvSpPr>
          <p:spPr>
            <a:xfrm>
              <a:off x="8188800" y="16724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09" name="tx309"/>
            <p:cNvSpPr/>
            <p:nvPr/>
          </p:nvSpPr>
          <p:spPr>
            <a:xfrm>
              <a:off x="1433783"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10" name="tx310"/>
            <p:cNvSpPr/>
            <p:nvPr/>
          </p:nvSpPr>
          <p:spPr>
            <a:xfrm>
              <a:off x="2473016"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11" name="tx311"/>
            <p:cNvSpPr/>
            <p:nvPr/>
          </p:nvSpPr>
          <p:spPr>
            <a:xfrm>
              <a:off x="2992633"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12" name="tx312"/>
            <p:cNvSpPr/>
            <p:nvPr/>
          </p:nvSpPr>
          <p:spPr>
            <a:xfrm>
              <a:off x="4031866"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13" name="tx313"/>
            <p:cNvSpPr/>
            <p:nvPr/>
          </p:nvSpPr>
          <p:spPr>
            <a:xfrm>
              <a:off x="1953399"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314" name="tx314"/>
            <p:cNvSpPr/>
            <p:nvPr/>
          </p:nvSpPr>
          <p:spPr>
            <a:xfrm>
              <a:off x="3512249"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15" name="tx315"/>
            <p:cNvSpPr/>
            <p:nvPr/>
          </p:nvSpPr>
          <p:spPr>
            <a:xfrm>
              <a:off x="5590716"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16" name="tx316"/>
            <p:cNvSpPr/>
            <p:nvPr/>
          </p:nvSpPr>
          <p:spPr>
            <a:xfrm>
              <a:off x="6110333"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17" name="tx317"/>
            <p:cNvSpPr/>
            <p:nvPr/>
          </p:nvSpPr>
          <p:spPr>
            <a:xfrm>
              <a:off x="6629950"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18" name="tx318"/>
            <p:cNvSpPr/>
            <p:nvPr/>
          </p:nvSpPr>
          <p:spPr>
            <a:xfrm>
              <a:off x="7669183"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19" name="tx319"/>
            <p:cNvSpPr/>
            <p:nvPr/>
          </p:nvSpPr>
          <p:spPr>
            <a:xfrm>
              <a:off x="4551483"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20" name="tx320"/>
            <p:cNvSpPr/>
            <p:nvPr/>
          </p:nvSpPr>
          <p:spPr>
            <a:xfrm>
              <a:off x="7149566"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21" name="tx321"/>
            <p:cNvSpPr/>
            <p:nvPr/>
          </p:nvSpPr>
          <p:spPr>
            <a:xfrm>
              <a:off x="5071100"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22" name="tx322"/>
            <p:cNvSpPr/>
            <p:nvPr/>
          </p:nvSpPr>
          <p:spPr>
            <a:xfrm>
              <a:off x="1433783" y="44292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23" name="tx323"/>
            <p:cNvSpPr/>
            <p:nvPr/>
          </p:nvSpPr>
          <p:spPr>
            <a:xfrm>
              <a:off x="2473016" y="44292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24" name="tx324"/>
            <p:cNvSpPr/>
            <p:nvPr/>
          </p:nvSpPr>
          <p:spPr>
            <a:xfrm>
              <a:off x="2992633" y="44292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25" name="tx325"/>
            <p:cNvSpPr/>
            <p:nvPr/>
          </p:nvSpPr>
          <p:spPr>
            <a:xfrm>
              <a:off x="4031866" y="44292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26" name="tx326"/>
            <p:cNvSpPr/>
            <p:nvPr/>
          </p:nvSpPr>
          <p:spPr>
            <a:xfrm>
              <a:off x="1953399" y="44292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327" name="tx327"/>
            <p:cNvSpPr/>
            <p:nvPr/>
          </p:nvSpPr>
          <p:spPr>
            <a:xfrm>
              <a:off x="3512249" y="44292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28" name="tx328"/>
            <p:cNvSpPr/>
            <p:nvPr/>
          </p:nvSpPr>
          <p:spPr>
            <a:xfrm>
              <a:off x="5590716" y="44292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29" name="tx329"/>
            <p:cNvSpPr/>
            <p:nvPr/>
          </p:nvSpPr>
          <p:spPr>
            <a:xfrm>
              <a:off x="6110333" y="44292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330" name="tx330"/>
            <p:cNvSpPr/>
            <p:nvPr/>
          </p:nvSpPr>
          <p:spPr>
            <a:xfrm>
              <a:off x="6629950" y="44292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31" name="tx331"/>
            <p:cNvSpPr/>
            <p:nvPr/>
          </p:nvSpPr>
          <p:spPr>
            <a:xfrm>
              <a:off x="7669183" y="44292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332" name="tx332"/>
            <p:cNvSpPr/>
            <p:nvPr/>
          </p:nvSpPr>
          <p:spPr>
            <a:xfrm>
              <a:off x="4551483" y="44292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333" name="tx333"/>
            <p:cNvSpPr/>
            <p:nvPr/>
          </p:nvSpPr>
          <p:spPr>
            <a:xfrm>
              <a:off x="7149566" y="44292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34" name="tx334"/>
            <p:cNvSpPr/>
            <p:nvPr/>
          </p:nvSpPr>
          <p:spPr>
            <a:xfrm>
              <a:off x="5071100" y="44292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335" name="tx335"/>
            <p:cNvSpPr/>
            <p:nvPr/>
          </p:nvSpPr>
          <p:spPr>
            <a:xfrm>
              <a:off x="1433783" y="41535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336" name="tx336"/>
            <p:cNvSpPr/>
            <p:nvPr/>
          </p:nvSpPr>
          <p:spPr>
            <a:xfrm>
              <a:off x="2473016" y="41535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37" name="tx337"/>
            <p:cNvSpPr/>
            <p:nvPr/>
          </p:nvSpPr>
          <p:spPr>
            <a:xfrm>
              <a:off x="2992633" y="41535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38" name="tx338"/>
            <p:cNvSpPr/>
            <p:nvPr/>
          </p:nvSpPr>
          <p:spPr>
            <a:xfrm>
              <a:off x="4031866" y="41535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39" name="tx339"/>
            <p:cNvSpPr/>
            <p:nvPr/>
          </p:nvSpPr>
          <p:spPr>
            <a:xfrm>
              <a:off x="1953399" y="41535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40" name="tx340"/>
            <p:cNvSpPr/>
            <p:nvPr/>
          </p:nvSpPr>
          <p:spPr>
            <a:xfrm>
              <a:off x="3512249" y="41535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41" name="tx341"/>
            <p:cNvSpPr/>
            <p:nvPr/>
          </p:nvSpPr>
          <p:spPr>
            <a:xfrm>
              <a:off x="5590716" y="41535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42" name="tx342"/>
            <p:cNvSpPr/>
            <p:nvPr/>
          </p:nvSpPr>
          <p:spPr>
            <a:xfrm>
              <a:off x="6629950" y="41535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43" name="tx343"/>
            <p:cNvSpPr/>
            <p:nvPr/>
          </p:nvSpPr>
          <p:spPr>
            <a:xfrm>
              <a:off x="4551483" y="41535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44" name="tx344"/>
            <p:cNvSpPr/>
            <p:nvPr/>
          </p:nvSpPr>
          <p:spPr>
            <a:xfrm>
              <a:off x="7149566" y="41535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45" name="tx345"/>
            <p:cNvSpPr/>
            <p:nvPr/>
          </p:nvSpPr>
          <p:spPr>
            <a:xfrm>
              <a:off x="5071100" y="41535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46" name="tx346"/>
            <p:cNvSpPr/>
            <p:nvPr/>
          </p:nvSpPr>
          <p:spPr>
            <a:xfrm>
              <a:off x="1433783" y="27751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47" name="tx347"/>
            <p:cNvSpPr/>
            <p:nvPr/>
          </p:nvSpPr>
          <p:spPr>
            <a:xfrm>
              <a:off x="2473016" y="27751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48" name="tx348"/>
            <p:cNvSpPr/>
            <p:nvPr/>
          </p:nvSpPr>
          <p:spPr>
            <a:xfrm>
              <a:off x="2992633" y="27751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49" name="tx349"/>
            <p:cNvSpPr/>
            <p:nvPr/>
          </p:nvSpPr>
          <p:spPr>
            <a:xfrm>
              <a:off x="4031866" y="27751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50" name="tx350"/>
            <p:cNvSpPr/>
            <p:nvPr/>
          </p:nvSpPr>
          <p:spPr>
            <a:xfrm>
              <a:off x="1953399" y="27751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51" name="tx351"/>
            <p:cNvSpPr/>
            <p:nvPr/>
          </p:nvSpPr>
          <p:spPr>
            <a:xfrm>
              <a:off x="3512249" y="27751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52" name="tx352"/>
            <p:cNvSpPr/>
            <p:nvPr/>
          </p:nvSpPr>
          <p:spPr>
            <a:xfrm>
              <a:off x="5590716" y="27751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53" name="tx353"/>
            <p:cNvSpPr/>
            <p:nvPr/>
          </p:nvSpPr>
          <p:spPr>
            <a:xfrm>
              <a:off x="6629950" y="27751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54" name="tx354"/>
            <p:cNvSpPr/>
            <p:nvPr/>
          </p:nvSpPr>
          <p:spPr>
            <a:xfrm>
              <a:off x="7669183" y="27751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55" name="tx355"/>
            <p:cNvSpPr/>
            <p:nvPr/>
          </p:nvSpPr>
          <p:spPr>
            <a:xfrm>
              <a:off x="4551483" y="27751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56" name="tx356"/>
            <p:cNvSpPr/>
            <p:nvPr/>
          </p:nvSpPr>
          <p:spPr>
            <a:xfrm>
              <a:off x="7149566" y="27751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57" name="tx357"/>
            <p:cNvSpPr/>
            <p:nvPr/>
          </p:nvSpPr>
          <p:spPr>
            <a:xfrm>
              <a:off x="1433783" y="3877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58" name="tx358"/>
            <p:cNvSpPr/>
            <p:nvPr/>
          </p:nvSpPr>
          <p:spPr>
            <a:xfrm>
              <a:off x="2473016" y="3877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59" name="tx359"/>
            <p:cNvSpPr/>
            <p:nvPr/>
          </p:nvSpPr>
          <p:spPr>
            <a:xfrm>
              <a:off x="2992633" y="3877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60" name="tx360"/>
            <p:cNvSpPr/>
            <p:nvPr/>
          </p:nvSpPr>
          <p:spPr>
            <a:xfrm>
              <a:off x="4031866" y="3877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61" name="tx361"/>
            <p:cNvSpPr/>
            <p:nvPr/>
          </p:nvSpPr>
          <p:spPr>
            <a:xfrm>
              <a:off x="1953399" y="3877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362" name="tx362"/>
            <p:cNvSpPr/>
            <p:nvPr/>
          </p:nvSpPr>
          <p:spPr>
            <a:xfrm>
              <a:off x="3512249" y="3877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63" name="tx363"/>
            <p:cNvSpPr/>
            <p:nvPr/>
          </p:nvSpPr>
          <p:spPr>
            <a:xfrm>
              <a:off x="5590716" y="3877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64" name="tx364"/>
            <p:cNvSpPr/>
            <p:nvPr/>
          </p:nvSpPr>
          <p:spPr>
            <a:xfrm>
              <a:off x="6110333" y="3877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65" name="tx365"/>
            <p:cNvSpPr/>
            <p:nvPr/>
          </p:nvSpPr>
          <p:spPr>
            <a:xfrm>
              <a:off x="6629950" y="3877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366" name="tx366"/>
            <p:cNvSpPr/>
            <p:nvPr/>
          </p:nvSpPr>
          <p:spPr>
            <a:xfrm>
              <a:off x="7669183" y="3877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67" name="tx367"/>
            <p:cNvSpPr/>
            <p:nvPr/>
          </p:nvSpPr>
          <p:spPr>
            <a:xfrm>
              <a:off x="4551483" y="3877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368" name="tx368"/>
            <p:cNvSpPr/>
            <p:nvPr/>
          </p:nvSpPr>
          <p:spPr>
            <a:xfrm>
              <a:off x="7149566" y="3877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369" name="tx369"/>
            <p:cNvSpPr/>
            <p:nvPr/>
          </p:nvSpPr>
          <p:spPr>
            <a:xfrm>
              <a:off x="5071100" y="3877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370" name="tx370"/>
            <p:cNvSpPr/>
            <p:nvPr/>
          </p:nvSpPr>
          <p:spPr>
            <a:xfrm>
              <a:off x="1433783" y="22237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71" name="tx371"/>
            <p:cNvSpPr/>
            <p:nvPr/>
          </p:nvSpPr>
          <p:spPr>
            <a:xfrm>
              <a:off x="2473016" y="22237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72" name="tx372"/>
            <p:cNvSpPr/>
            <p:nvPr/>
          </p:nvSpPr>
          <p:spPr>
            <a:xfrm>
              <a:off x="2992633" y="22237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73" name="tx373"/>
            <p:cNvSpPr/>
            <p:nvPr/>
          </p:nvSpPr>
          <p:spPr>
            <a:xfrm>
              <a:off x="4031866" y="22237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74" name="tx374"/>
            <p:cNvSpPr/>
            <p:nvPr/>
          </p:nvSpPr>
          <p:spPr>
            <a:xfrm>
              <a:off x="3512249" y="22237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75" name="tx375"/>
            <p:cNvSpPr/>
            <p:nvPr/>
          </p:nvSpPr>
          <p:spPr>
            <a:xfrm>
              <a:off x="5590716" y="22237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76" name="tx376"/>
            <p:cNvSpPr/>
            <p:nvPr/>
          </p:nvSpPr>
          <p:spPr>
            <a:xfrm>
              <a:off x="6629950" y="22237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77" name="tx377"/>
            <p:cNvSpPr/>
            <p:nvPr/>
          </p:nvSpPr>
          <p:spPr>
            <a:xfrm>
              <a:off x="7669183" y="22237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78" name="tx378"/>
            <p:cNvSpPr/>
            <p:nvPr/>
          </p:nvSpPr>
          <p:spPr>
            <a:xfrm>
              <a:off x="7149566" y="22237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79" name="tx379"/>
            <p:cNvSpPr/>
            <p:nvPr/>
          </p:nvSpPr>
          <p:spPr>
            <a:xfrm>
              <a:off x="1433783" y="47049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80" name="tx380"/>
            <p:cNvSpPr/>
            <p:nvPr/>
          </p:nvSpPr>
          <p:spPr>
            <a:xfrm>
              <a:off x="2473016" y="47049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381" name="tx381"/>
            <p:cNvSpPr/>
            <p:nvPr/>
          </p:nvSpPr>
          <p:spPr>
            <a:xfrm>
              <a:off x="2992633" y="47049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82" name="tx382"/>
            <p:cNvSpPr/>
            <p:nvPr/>
          </p:nvSpPr>
          <p:spPr>
            <a:xfrm>
              <a:off x="4031866" y="47049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83" name="tx383"/>
            <p:cNvSpPr/>
            <p:nvPr/>
          </p:nvSpPr>
          <p:spPr>
            <a:xfrm>
              <a:off x="1953399" y="47049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384" name="tx384"/>
            <p:cNvSpPr/>
            <p:nvPr/>
          </p:nvSpPr>
          <p:spPr>
            <a:xfrm>
              <a:off x="3512249" y="47049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85" name="tx385"/>
            <p:cNvSpPr/>
            <p:nvPr/>
          </p:nvSpPr>
          <p:spPr>
            <a:xfrm>
              <a:off x="5590716" y="47049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386" name="tx386"/>
            <p:cNvSpPr/>
            <p:nvPr/>
          </p:nvSpPr>
          <p:spPr>
            <a:xfrm>
              <a:off x="6629950" y="47049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387" name="tx387"/>
            <p:cNvSpPr/>
            <p:nvPr/>
          </p:nvSpPr>
          <p:spPr>
            <a:xfrm>
              <a:off x="4551483" y="47049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88" name="tx388"/>
            <p:cNvSpPr/>
            <p:nvPr/>
          </p:nvSpPr>
          <p:spPr>
            <a:xfrm>
              <a:off x="7149566" y="47049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389" name="tx389"/>
            <p:cNvSpPr/>
            <p:nvPr/>
          </p:nvSpPr>
          <p:spPr>
            <a:xfrm>
              <a:off x="1433783" y="30508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390" name="tx390"/>
            <p:cNvSpPr/>
            <p:nvPr/>
          </p:nvSpPr>
          <p:spPr>
            <a:xfrm>
              <a:off x="2473016" y="30508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91" name="tx391"/>
            <p:cNvSpPr/>
            <p:nvPr/>
          </p:nvSpPr>
          <p:spPr>
            <a:xfrm>
              <a:off x="2992633" y="30508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392" name="tx392"/>
            <p:cNvSpPr/>
            <p:nvPr/>
          </p:nvSpPr>
          <p:spPr>
            <a:xfrm>
              <a:off x="4031866" y="30508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93" name="tx393"/>
            <p:cNvSpPr/>
            <p:nvPr/>
          </p:nvSpPr>
          <p:spPr>
            <a:xfrm>
              <a:off x="1953399" y="30508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394" name="tx394"/>
            <p:cNvSpPr/>
            <p:nvPr/>
          </p:nvSpPr>
          <p:spPr>
            <a:xfrm>
              <a:off x="3512249" y="30508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95" name="tx395"/>
            <p:cNvSpPr/>
            <p:nvPr/>
          </p:nvSpPr>
          <p:spPr>
            <a:xfrm>
              <a:off x="5590716" y="30508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96" name="tx396"/>
            <p:cNvSpPr/>
            <p:nvPr/>
          </p:nvSpPr>
          <p:spPr>
            <a:xfrm>
              <a:off x="6110333" y="30508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397" name="tx397"/>
            <p:cNvSpPr/>
            <p:nvPr/>
          </p:nvSpPr>
          <p:spPr>
            <a:xfrm>
              <a:off x="6629950" y="30508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98" name="tx398"/>
            <p:cNvSpPr/>
            <p:nvPr/>
          </p:nvSpPr>
          <p:spPr>
            <a:xfrm>
              <a:off x="7669183" y="30508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399" name="tx399"/>
            <p:cNvSpPr/>
            <p:nvPr/>
          </p:nvSpPr>
          <p:spPr>
            <a:xfrm>
              <a:off x="7149566" y="30508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00" name="tx400"/>
            <p:cNvSpPr/>
            <p:nvPr/>
          </p:nvSpPr>
          <p:spPr>
            <a:xfrm>
              <a:off x="1433783" y="19480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01" name="tx401"/>
            <p:cNvSpPr/>
            <p:nvPr/>
          </p:nvSpPr>
          <p:spPr>
            <a:xfrm>
              <a:off x="2473016" y="19480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02" name="tx402"/>
            <p:cNvSpPr/>
            <p:nvPr/>
          </p:nvSpPr>
          <p:spPr>
            <a:xfrm>
              <a:off x="2992633" y="19480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03" name="tx403"/>
            <p:cNvSpPr/>
            <p:nvPr/>
          </p:nvSpPr>
          <p:spPr>
            <a:xfrm>
              <a:off x="4031866" y="19480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04" name="tx404"/>
            <p:cNvSpPr/>
            <p:nvPr/>
          </p:nvSpPr>
          <p:spPr>
            <a:xfrm>
              <a:off x="1953399" y="19480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405" name="tx405"/>
            <p:cNvSpPr/>
            <p:nvPr/>
          </p:nvSpPr>
          <p:spPr>
            <a:xfrm>
              <a:off x="3512249" y="19480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06" name="tx406"/>
            <p:cNvSpPr/>
            <p:nvPr/>
          </p:nvSpPr>
          <p:spPr>
            <a:xfrm>
              <a:off x="5590716" y="19480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07" name="tx407"/>
            <p:cNvSpPr/>
            <p:nvPr/>
          </p:nvSpPr>
          <p:spPr>
            <a:xfrm>
              <a:off x="6110333" y="19480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408" name="tx408"/>
            <p:cNvSpPr/>
            <p:nvPr/>
          </p:nvSpPr>
          <p:spPr>
            <a:xfrm>
              <a:off x="6629950" y="19480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09" name="tx409"/>
            <p:cNvSpPr/>
            <p:nvPr/>
          </p:nvSpPr>
          <p:spPr>
            <a:xfrm>
              <a:off x="7669183" y="19480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10" name="tx410"/>
            <p:cNvSpPr/>
            <p:nvPr/>
          </p:nvSpPr>
          <p:spPr>
            <a:xfrm>
              <a:off x="7149566" y="19480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11" name="tx411"/>
            <p:cNvSpPr/>
            <p:nvPr/>
          </p:nvSpPr>
          <p:spPr>
            <a:xfrm>
              <a:off x="8708417" y="55319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412" name="tx412"/>
            <p:cNvSpPr/>
            <p:nvPr/>
          </p:nvSpPr>
          <p:spPr>
            <a:xfrm>
              <a:off x="8708417" y="13967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13" name="tx413"/>
            <p:cNvSpPr/>
            <p:nvPr/>
          </p:nvSpPr>
          <p:spPr>
            <a:xfrm>
              <a:off x="8708417" y="52562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414" name="tx414"/>
            <p:cNvSpPr/>
            <p:nvPr/>
          </p:nvSpPr>
          <p:spPr>
            <a:xfrm>
              <a:off x="8708417" y="11210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15" name="tx415"/>
            <p:cNvSpPr/>
            <p:nvPr/>
          </p:nvSpPr>
          <p:spPr>
            <a:xfrm>
              <a:off x="8708417" y="16724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416" name="tx416"/>
            <p:cNvSpPr/>
            <p:nvPr/>
          </p:nvSpPr>
          <p:spPr>
            <a:xfrm>
              <a:off x="8708417"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417" name="tx417"/>
            <p:cNvSpPr/>
            <p:nvPr/>
          </p:nvSpPr>
          <p:spPr>
            <a:xfrm>
              <a:off x="8708417" y="44292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18" name="tx418"/>
            <p:cNvSpPr/>
            <p:nvPr/>
          </p:nvSpPr>
          <p:spPr>
            <a:xfrm>
              <a:off x="8708417" y="41535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19" name="tx419"/>
            <p:cNvSpPr/>
            <p:nvPr/>
          </p:nvSpPr>
          <p:spPr>
            <a:xfrm>
              <a:off x="8708417" y="22237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420" name="tx420"/>
            <p:cNvSpPr/>
            <p:nvPr/>
          </p:nvSpPr>
          <p:spPr>
            <a:xfrm>
              <a:off x="2992633" y="55319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421" name="tx421"/>
            <p:cNvSpPr/>
            <p:nvPr/>
          </p:nvSpPr>
          <p:spPr>
            <a:xfrm>
              <a:off x="4031866" y="55319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422" name="tx422"/>
            <p:cNvSpPr/>
            <p:nvPr/>
          </p:nvSpPr>
          <p:spPr>
            <a:xfrm>
              <a:off x="3512249" y="55319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423" name="tx423"/>
            <p:cNvSpPr/>
            <p:nvPr/>
          </p:nvSpPr>
          <p:spPr>
            <a:xfrm>
              <a:off x="5590716" y="55319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47</a:t>
              </a:r>
            </a:p>
          </p:txBody>
        </p:sp>
        <p:sp>
          <p:nvSpPr>
            <p:cNvPr id="424" name="tx424"/>
            <p:cNvSpPr/>
            <p:nvPr/>
          </p:nvSpPr>
          <p:spPr>
            <a:xfrm>
              <a:off x="6110333" y="55319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36</a:t>
              </a:r>
            </a:p>
          </p:txBody>
        </p:sp>
        <p:sp>
          <p:nvSpPr>
            <p:cNvPr id="425" name="tx425"/>
            <p:cNvSpPr/>
            <p:nvPr/>
          </p:nvSpPr>
          <p:spPr>
            <a:xfrm>
              <a:off x="7669183" y="55319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46</a:t>
              </a:r>
            </a:p>
          </p:txBody>
        </p:sp>
        <p:sp>
          <p:nvSpPr>
            <p:cNvPr id="426" name="tx426"/>
            <p:cNvSpPr/>
            <p:nvPr/>
          </p:nvSpPr>
          <p:spPr>
            <a:xfrm>
              <a:off x="4551483" y="55319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54</a:t>
              </a:r>
            </a:p>
          </p:txBody>
        </p:sp>
        <p:sp>
          <p:nvSpPr>
            <p:cNvPr id="427" name="tx427"/>
            <p:cNvSpPr/>
            <p:nvPr/>
          </p:nvSpPr>
          <p:spPr>
            <a:xfrm>
              <a:off x="5071100" y="55319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48</a:t>
              </a:r>
            </a:p>
          </p:txBody>
        </p:sp>
        <p:sp>
          <p:nvSpPr>
            <p:cNvPr id="428" name="tx428"/>
            <p:cNvSpPr/>
            <p:nvPr/>
          </p:nvSpPr>
          <p:spPr>
            <a:xfrm>
              <a:off x="8188800" y="55319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48</a:t>
              </a:r>
            </a:p>
          </p:txBody>
        </p:sp>
        <p:sp>
          <p:nvSpPr>
            <p:cNvPr id="429" name="tx429"/>
            <p:cNvSpPr/>
            <p:nvPr/>
          </p:nvSpPr>
          <p:spPr>
            <a:xfrm>
              <a:off x="2992633" y="49806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430" name="tx430"/>
            <p:cNvSpPr/>
            <p:nvPr/>
          </p:nvSpPr>
          <p:spPr>
            <a:xfrm>
              <a:off x="4031866" y="49806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431" name="tx431"/>
            <p:cNvSpPr/>
            <p:nvPr/>
          </p:nvSpPr>
          <p:spPr>
            <a:xfrm>
              <a:off x="3512249" y="49806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432" name="tx432"/>
            <p:cNvSpPr/>
            <p:nvPr/>
          </p:nvSpPr>
          <p:spPr>
            <a:xfrm>
              <a:off x="6110333" y="49806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433" name="tx433"/>
            <p:cNvSpPr/>
            <p:nvPr/>
          </p:nvSpPr>
          <p:spPr>
            <a:xfrm>
              <a:off x="4551483" y="49806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434" name="tx434"/>
            <p:cNvSpPr/>
            <p:nvPr/>
          </p:nvSpPr>
          <p:spPr>
            <a:xfrm>
              <a:off x="2992633" y="52562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59</a:t>
              </a:r>
            </a:p>
          </p:txBody>
        </p:sp>
        <p:sp>
          <p:nvSpPr>
            <p:cNvPr id="435" name="tx435"/>
            <p:cNvSpPr/>
            <p:nvPr/>
          </p:nvSpPr>
          <p:spPr>
            <a:xfrm>
              <a:off x="4031866" y="52562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59</a:t>
              </a:r>
            </a:p>
          </p:txBody>
        </p:sp>
        <p:sp>
          <p:nvSpPr>
            <p:cNvPr id="436" name="tx436"/>
            <p:cNvSpPr/>
            <p:nvPr/>
          </p:nvSpPr>
          <p:spPr>
            <a:xfrm>
              <a:off x="3512249" y="52562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59</a:t>
              </a:r>
            </a:p>
          </p:txBody>
        </p:sp>
        <p:sp>
          <p:nvSpPr>
            <p:cNvPr id="437" name="tx437"/>
            <p:cNvSpPr/>
            <p:nvPr/>
          </p:nvSpPr>
          <p:spPr>
            <a:xfrm>
              <a:off x="6110333" y="52562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59</a:t>
              </a:r>
            </a:p>
          </p:txBody>
        </p:sp>
        <p:sp>
          <p:nvSpPr>
            <p:cNvPr id="438" name="tx438"/>
            <p:cNvSpPr/>
            <p:nvPr/>
          </p:nvSpPr>
          <p:spPr>
            <a:xfrm>
              <a:off x="4551483" y="52562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59</a:t>
              </a:r>
            </a:p>
          </p:txBody>
        </p:sp>
        <p:sp>
          <p:nvSpPr>
            <p:cNvPr id="439" name="tx439"/>
            <p:cNvSpPr/>
            <p:nvPr/>
          </p:nvSpPr>
          <p:spPr>
            <a:xfrm>
              <a:off x="6110333" y="41535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40</a:t>
              </a:r>
            </a:p>
          </p:txBody>
        </p:sp>
        <p:sp>
          <p:nvSpPr>
            <p:cNvPr id="440" name="tx440"/>
            <p:cNvSpPr/>
            <p:nvPr/>
          </p:nvSpPr>
          <p:spPr>
            <a:xfrm>
              <a:off x="7669183" y="41535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47</a:t>
              </a:r>
            </a:p>
          </p:txBody>
        </p:sp>
        <p:sp>
          <p:nvSpPr>
            <p:cNvPr id="441" name="tx441"/>
            <p:cNvSpPr/>
            <p:nvPr/>
          </p:nvSpPr>
          <p:spPr>
            <a:xfrm>
              <a:off x="7669183" y="47049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57</a:t>
              </a:r>
            </a:p>
          </p:txBody>
        </p:sp>
        <p:sp>
          <p:nvSpPr>
            <p:cNvPr id="442" name="tx442"/>
            <p:cNvSpPr/>
            <p:nvPr/>
          </p:nvSpPr>
          <p:spPr>
            <a:xfrm>
              <a:off x="5071100" y="47049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27</a:t>
              </a:r>
            </a:p>
          </p:txBody>
        </p:sp>
        <p:sp>
          <p:nvSpPr>
            <p:cNvPr id="443" name="tx443"/>
            <p:cNvSpPr/>
            <p:nvPr/>
          </p:nvSpPr>
          <p:spPr>
            <a:xfrm>
              <a:off x="8708417" y="249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47</a:t>
              </a:r>
            </a:p>
          </p:txBody>
        </p:sp>
        <p:sp>
          <p:nvSpPr>
            <p:cNvPr id="444" name="tx444"/>
            <p:cNvSpPr/>
            <p:nvPr/>
          </p:nvSpPr>
          <p:spPr>
            <a:xfrm>
              <a:off x="8708417" y="36021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43</a:t>
              </a:r>
            </a:p>
          </p:txBody>
        </p:sp>
        <p:sp>
          <p:nvSpPr>
            <p:cNvPr id="445" name="tx445"/>
            <p:cNvSpPr/>
            <p:nvPr/>
          </p:nvSpPr>
          <p:spPr>
            <a:xfrm>
              <a:off x="8708417" y="27751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53</a:t>
              </a:r>
            </a:p>
          </p:txBody>
        </p:sp>
        <p:sp>
          <p:nvSpPr>
            <p:cNvPr id="446" name="tx446"/>
            <p:cNvSpPr/>
            <p:nvPr/>
          </p:nvSpPr>
          <p:spPr>
            <a:xfrm>
              <a:off x="8708417" y="3877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43</a:t>
              </a:r>
            </a:p>
          </p:txBody>
        </p:sp>
        <p:sp>
          <p:nvSpPr>
            <p:cNvPr id="447" name="tx447"/>
            <p:cNvSpPr/>
            <p:nvPr/>
          </p:nvSpPr>
          <p:spPr>
            <a:xfrm>
              <a:off x="8708417" y="47049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40</a:t>
              </a:r>
            </a:p>
          </p:txBody>
        </p:sp>
        <p:sp>
          <p:nvSpPr>
            <p:cNvPr id="448" name="tx448"/>
            <p:cNvSpPr/>
            <p:nvPr/>
          </p:nvSpPr>
          <p:spPr>
            <a:xfrm>
              <a:off x="1366940" y="84788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449" name="tx449"/>
            <p:cNvSpPr/>
            <p:nvPr/>
          </p:nvSpPr>
          <p:spPr>
            <a:xfrm>
              <a:off x="1830595" y="847885"/>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450" name="tx450"/>
            <p:cNvSpPr/>
            <p:nvPr/>
          </p:nvSpPr>
          <p:spPr>
            <a:xfrm>
              <a:off x="2384456"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451" name="tx451"/>
            <p:cNvSpPr/>
            <p:nvPr/>
          </p:nvSpPr>
          <p:spPr>
            <a:xfrm>
              <a:off x="2904073"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452" name="tx452"/>
            <p:cNvSpPr/>
            <p:nvPr/>
          </p:nvSpPr>
          <p:spPr>
            <a:xfrm>
              <a:off x="3451579" y="84788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453" name="tx453"/>
            <p:cNvSpPr/>
            <p:nvPr/>
          </p:nvSpPr>
          <p:spPr>
            <a:xfrm>
              <a:off x="3915234" y="847885"/>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454" name="tx454"/>
            <p:cNvSpPr/>
            <p:nvPr/>
          </p:nvSpPr>
          <p:spPr>
            <a:xfrm>
              <a:off x="4450533" y="84788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455" name="tx455"/>
            <p:cNvSpPr/>
            <p:nvPr/>
          </p:nvSpPr>
          <p:spPr>
            <a:xfrm>
              <a:off x="4966949" y="847885"/>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456" name="tx456"/>
            <p:cNvSpPr/>
            <p:nvPr/>
          </p:nvSpPr>
          <p:spPr>
            <a:xfrm>
              <a:off x="5523782" y="84788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457" name="tx457"/>
            <p:cNvSpPr/>
            <p:nvPr/>
          </p:nvSpPr>
          <p:spPr>
            <a:xfrm>
              <a:off x="6034163" y="847885"/>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458" name="tx458"/>
            <p:cNvSpPr/>
            <p:nvPr/>
          </p:nvSpPr>
          <p:spPr>
            <a:xfrm>
              <a:off x="6528954"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459" name="tx459"/>
            <p:cNvSpPr/>
            <p:nvPr/>
          </p:nvSpPr>
          <p:spPr>
            <a:xfrm>
              <a:off x="7054789" y="84788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460" name="tx460"/>
            <p:cNvSpPr/>
            <p:nvPr/>
          </p:nvSpPr>
          <p:spPr>
            <a:xfrm>
              <a:off x="7568188"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461" name="tx461"/>
            <p:cNvSpPr/>
            <p:nvPr/>
          </p:nvSpPr>
          <p:spPr>
            <a:xfrm>
              <a:off x="8134393" y="847885"/>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462" name="tx462"/>
            <p:cNvSpPr/>
            <p:nvPr/>
          </p:nvSpPr>
          <p:spPr>
            <a:xfrm>
              <a:off x="8619857"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463" name="tx463"/>
            <p:cNvSpPr/>
            <p:nvPr/>
          </p:nvSpPr>
          <p:spPr>
            <a:xfrm>
              <a:off x="757722" y="5513952"/>
              <a:ext cx="35588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Angola</a:t>
              </a:r>
            </a:p>
          </p:txBody>
        </p:sp>
        <p:sp>
          <p:nvSpPr>
            <p:cNvPr id="464" name="tx464"/>
            <p:cNvSpPr/>
            <p:nvPr/>
          </p:nvSpPr>
          <p:spPr>
            <a:xfrm>
              <a:off x="776833" y="5238270"/>
              <a:ext cx="33677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Bolivia</a:t>
              </a:r>
            </a:p>
          </p:txBody>
        </p:sp>
        <p:sp>
          <p:nvSpPr>
            <p:cNvPr id="465" name="tx465"/>
            <p:cNvSpPr/>
            <p:nvPr/>
          </p:nvSpPr>
          <p:spPr>
            <a:xfrm>
              <a:off x="573562" y="4962587"/>
              <a:ext cx="54004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Azerbaijan</a:t>
              </a:r>
            </a:p>
          </p:txBody>
        </p:sp>
        <p:sp>
          <p:nvSpPr>
            <p:cNvPr id="466" name="tx466"/>
            <p:cNvSpPr/>
            <p:nvPr/>
          </p:nvSpPr>
          <p:spPr>
            <a:xfrm>
              <a:off x="508182" y="4686905"/>
              <a:ext cx="60542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Timor-Leste</a:t>
              </a:r>
            </a:p>
          </p:txBody>
        </p:sp>
        <p:sp>
          <p:nvSpPr>
            <p:cNvPr id="467" name="tx467"/>
            <p:cNvSpPr/>
            <p:nvPr/>
          </p:nvSpPr>
          <p:spPr>
            <a:xfrm>
              <a:off x="618002" y="4411223"/>
              <a:ext cx="49560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Indonesia</a:t>
              </a:r>
            </a:p>
          </p:txBody>
        </p:sp>
        <p:sp>
          <p:nvSpPr>
            <p:cNvPr id="468" name="tx468"/>
            <p:cNvSpPr/>
            <p:nvPr/>
          </p:nvSpPr>
          <p:spPr>
            <a:xfrm>
              <a:off x="764214" y="4135541"/>
              <a:ext cx="34939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Kiribati</a:t>
              </a:r>
            </a:p>
          </p:txBody>
        </p:sp>
        <p:sp>
          <p:nvSpPr>
            <p:cNvPr id="469" name="tx469"/>
            <p:cNvSpPr/>
            <p:nvPr/>
          </p:nvSpPr>
          <p:spPr>
            <a:xfrm>
              <a:off x="681644" y="3859859"/>
              <a:ext cx="43196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Moldova</a:t>
              </a:r>
            </a:p>
          </p:txBody>
        </p:sp>
        <p:sp>
          <p:nvSpPr>
            <p:cNvPr id="470" name="tx470"/>
            <p:cNvSpPr/>
            <p:nvPr/>
          </p:nvSpPr>
          <p:spPr>
            <a:xfrm>
              <a:off x="707064" y="3584176"/>
              <a:ext cx="40654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Georgia</a:t>
              </a:r>
            </a:p>
          </p:txBody>
        </p:sp>
        <p:sp>
          <p:nvSpPr>
            <p:cNvPr id="471" name="tx471"/>
            <p:cNvSpPr/>
            <p:nvPr/>
          </p:nvSpPr>
          <p:spPr>
            <a:xfrm>
              <a:off x="618093" y="3308494"/>
              <a:ext cx="49551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Honduras</a:t>
              </a:r>
            </a:p>
          </p:txBody>
        </p:sp>
        <p:sp>
          <p:nvSpPr>
            <p:cNvPr id="472" name="tx472"/>
            <p:cNvSpPr/>
            <p:nvPr/>
          </p:nvSpPr>
          <p:spPr>
            <a:xfrm>
              <a:off x="719774" y="3032812"/>
              <a:ext cx="39383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Ukraine</a:t>
              </a:r>
            </a:p>
          </p:txBody>
        </p:sp>
        <p:sp>
          <p:nvSpPr>
            <p:cNvPr id="473" name="tx473"/>
            <p:cNvSpPr/>
            <p:nvPr/>
          </p:nvSpPr>
          <p:spPr>
            <a:xfrm>
              <a:off x="649823" y="2757130"/>
              <a:ext cx="46378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Mongolia</a:t>
              </a:r>
            </a:p>
          </p:txBody>
        </p:sp>
        <p:sp>
          <p:nvSpPr>
            <p:cNvPr id="474" name="tx474"/>
            <p:cNvSpPr/>
            <p:nvPr/>
          </p:nvSpPr>
          <p:spPr>
            <a:xfrm>
              <a:off x="688045" y="2481447"/>
              <a:ext cx="42556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Armenia</a:t>
              </a:r>
            </a:p>
          </p:txBody>
        </p:sp>
        <p:sp>
          <p:nvSpPr>
            <p:cNvPr id="475" name="tx475"/>
            <p:cNvSpPr/>
            <p:nvPr/>
          </p:nvSpPr>
          <p:spPr>
            <a:xfrm>
              <a:off x="630803" y="2205765"/>
              <a:ext cx="13972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Sri</a:t>
              </a:r>
            </a:p>
          </p:txBody>
        </p:sp>
        <p:sp>
          <p:nvSpPr>
            <p:cNvPr id="476" name="tx476"/>
            <p:cNvSpPr/>
            <p:nvPr/>
          </p:nvSpPr>
          <p:spPr>
            <a:xfrm>
              <a:off x="802253" y="2205765"/>
              <a:ext cx="31135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Lanka</a:t>
              </a:r>
            </a:p>
          </p:txBody>
        </p:sp>
        <p:sp>
          <p:nvSpPr>
            <p:cNvPr id="477" name="tx477"/>
            <p:cNvSpPr/>
            <p:nvPr/>
          </p:nvSpPr>
          <p:spPr>
            <a:xfrm>
              <a:off x="645708" y="1930083"/>
              <a:ext cx="194858"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Viet</a:t>
              </a:r>
            </a:p>
          </p:txBody>
        </p:sp>
        <p:sp>
          <p:nvSpPr>
            <p:cNvPr id="478" name="tx478"/>
            <p:cNvSpPr/>
            <p:nvPr/>
          </p:nvSpPr>
          <p:spPr>
            <a:xfrm>
              <a:off x="872296" y="1930083"/>
              <a:ext cx="24131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Nam</a:t>
              </a:r>
            </a:p>
          </p:txBody>
        </p:sp>
        <p:sp>
          <p:nvSpPr>
            <p:cNvPr id="479" name="tx479"/>
            <p:cNvSpPr/>
            <p:nvPr/>
          </p:nvSpPr>
          <p:spPr>
            <a:xfrm>
              <a:off x="713373" y="1654401"/>
              <a:ext cx="40023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Guyana</a:t>
              </a:r>
            </a:p>
          </p:txBody>
        </p:sp>
        <p:sp>
          <p:nvSpPr>
            <p:cNvPr id="480" name="tx480"/>
            <p:cNvSpPr/>
            <p:nvPr/>
          </p:nvSpPr>
          <p:spPr>
            <a:xfrm>
              <a:off x="751413" y="1378719"/>
              <a:ext cx="36219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Bhutan</a:t>
              </a:r>
            </a:p>
          </p:txBody>
        </p:sp>
        <p:sp>
          <p:nvSpPr>
            <p:cNvPr id="481" name="tx481"/>
            <p:cNvSpPr/>
            <p:nvPr/>
          </p:nvSpPr>
          <p:spPr>
            <a:xfrm>
              <a:off x="840384" y="1103036"/>
              <a:ext cx="27322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Cuba</a:t>
              </a:r>
            </a:p>
          </p:txBody>
        </p:sp>
        <p:sp>
          <p:nvSpPr>
            <p:cNvPr id="482" name="tx482"/>
            <p:cNvSpPr/>
            <p:nvPr/>
          </p:nvSpPr>
          <p:spPr>
            <a:xfrm>
              <a:off x="3219527"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483" name="pic483"/>
            <p:cNvPicPr/>
            <p:nvPr/>
          </p:nvPicPr>
          <p:blipFill>
            <a:blip r:embed="rId2" cstate="print"/>
            <a:stretch>
              <a:fillRect/>
            </a:stretch>
          </p:blipFill>
          <p:spPr>
            <a:xfrm>
              <a:off x="4871120" y="5941026"/>
              <a:ext cx="2160000" cy="219455"/>
            </a:xfrm>
            <a:prstGeom prst="rect">
              <a:avLst/>
            </a:prstGeom>
          </p:spPr>
        </p:pic>
        <p:sp>
          <p:nvSpPr>
            <p:cNvPr id="484" name="pl484"/>
            <p:cNvSpPr/>
            <p:nvPr/>
          </p:nvSpPr>
          <p:spPr>
            <a:xfrm>
              <a:off x="487472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5" name="pl485"/>
            <p:cNvSpPr/>
            <p:nvPr/>
          </p:nvSpPr>
          <p:spPr>
            <a:xfrm>
              <a:off x="616640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6" name="pl486"/>
            <p:cNvSpPr/>
            <p:nvPr/>
          </p:nvSpPr>
          <p:spPr>
            <a:xfrm>
              <a:off x="638168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7" name="pl487"/>
            <p:cNvSpPr/>
            <p:nvPr/>
          </p:nvSpPr>
          <p:spPr>
            <a:xfrm>
              <a:off x="659696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8" name="pl488"/>
            <p:cNvSpPr/>
            <p:nvPr/>
          </p:nvSpPr>
          <p:spPr>
            <a:xfrm>
              <a:off x="681224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9" name="pl489"/>
            <p:cNvSpPr/>
            <p:nvPr/>
          </p:nvSpPr>
          <p:spPr>
            <a:xfrm>
              <a:off x="702752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0" name="pl490"/>
            <p:cNvSpPr/>
            <p:nvPr/>
          </p:nvSpPr>
          <p:spPr>
            <a:xfrm>
              <a:off x="487472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1" name="pl491"/>
            <p:cNvSpPr/>
            <p:nvPr/>
          </p:nvSpPr>
          <p:spPr>
            <a:xfrm>
              <a:off x="616640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2" name="pl492"/>
            <p:cNvSpPr/>
            <p:nvPr/>
          </p:nvSpPr>
          <p:spPr>
            <a:xfrm>
              <a:off x="638168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3" name="pl493"/>
            <p:cNvSpPr/>
            <p:nvPr/>
          </p:nvSpPr>
          <p:spPr>
            <a:xfrm>
              <a:off x="659696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4" name="pl494"/>
            <p:cNvSpPr/>
            <p:nvPr/>
          </p:nvSpPr>
          <p:spPr>
            <a:xfrm>
              <a:off x="681224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5" name="pl495"/>
            <p:cNvSpPr/>
            <p:nvPr/>
          </p:nvSpPr>
          <p:spPr>
            <a:xfrm>
              <a:off x="702752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6" name="tx496"/>
            <p:cNvSpPr/>
            <p:nvPr/>
          </p:nvSpPr>
          <p:spPr>
            <a:xfrm>
              <a:off x="4843630"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497" name="tx497"/>
            <p:cNvSpPr/>
            <p:nvPr/>
          </p:nvSpPr>
          <p:spPr>
            <a:xfrm>
              <a:off x="610422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498" name="tx498"/>
            <p:cNvSpPr/>
            <p:nvPr/>
          </p:nvSpPr>
          <p:spPr>
            <a:xfrm>
              <a:off x="631950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499" name="tx499"/>
            <p:cNvSpPr/>
            <p:nvPr/>
          </p:nvSpPr>
          <p:spPr>
            <a:xfrm>
              <a:off x="653478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500" name="tx500"/>
            <p:cNvSpPr/>
            <p:nvPr/>
          </p:nvSpPr>
          <p:spPr>
            <a:xfrm>
              <a:off x="675006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501" name="tx501"/>
            <p:cNvSpPr/>
            <p:nvPr/>
          </p:nvSpPr>
          <p:spPr>
            <a:xfrm>
              <a:off x="6934251"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502" name="tx502"/>
            <p:cNvSpPr/>
            <p:nvPr/>
          </p:nvSpPr>
          <p:spPr>
            <a:xfrm>
              <a:off x="1176236" y="435349"/>
              <a:ext cx="380244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by country, Gavi transition, 2025</a:t>
              </a:r>
            </a:p>
          </p:txBody>
        </p:sp>
        <p:sp>
          <p:nvSpPr>
            <p:cNvPr id="503" name="tx503"/>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04" name="tx504"/>
            <p:cNvSpPr/>
            <p:nvPr/>
          </p:nvSpPr>
          <p:spPr>
            <a:xfrm>
              <a:off x="4550599" y="6593460"/>
              <a:ext cx="4523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crude average coverage across all vaccines.</a:t>
              </a:r>
            </a:p>
          </p:txBody>
        </p:sp>
      </p:grpSp>
      <p:sp>
        <p:nvSpPr>
          <p:cNvPr id="5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vaccine coverage by country and vaccine in 2025.
In 2025, 13 out of 17 countries achieved coverage of 90% or higher in at least one vaccine.
Bhutan and Cuba had the highest percentage of vaccines (100%) in the national immunization schedule with coverage of at least 90%, followed by Armenia and Guyana (93%).
4 countries had not achieved 90% coverage of any vaccine (Angola, Bolivia, Honduras, and Indonesia).</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P7TF5XRZ5TZD-1674051314-5644</_dlc_DocId>
    <_dlc_DocIdUrl xmlns="5ce71423-0d49-4a04-8822-86064e799dcd">
      <Url>https://unicef.sharepoint.com/teams/DAPM-DataComm/_layouts/15/DocIdRedir.aspx?ID=P7TF5XRZ5TZD-1674051314-5644</Url>
      <Description>P7TF5XRZ5TZD-1674051314-5644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144F98E1-5CB3-498E-95F7-268135C72BF0}"/>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2026-07-17T16:11:58Z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e1e7c52b-df58-47d5-91d6-37f8bc0c76e0</vt:lpwstr>
  </property>
</Properties>
</file>