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 Id="rId88" Type="http://schemas.openxmlformats.org/officeDocument/2006/relationships/slide" Target="slides/slide78.xml"/>
<Relationship Id="rId89" Type="http://schemas.openxmlformats.org/officeDocument/2006/relationships/slide" Target="slides/slide79.xml"/>
<Relationship Id="rId90" Type="http://schemas.openxmlformats.org/officeDocument/2006/relationships/slide" Target="slides/slide80.xml"/>
<Relationship Id="rId91" Type="http://schemas.openxmlformats.org/officeDocument/2006/relationships/slide" Target="slides/slide8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4fd9cf34f8c9dd5b4e5d3b60b1d2ae49e75c67.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719f31a81e4a906798bc800a8971ff2d8bcf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3d55e4772e23478172d1186b1c378ddecf1538.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9a651977af4f6636bdc2dad4353bab04f602dc.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5385295e4bb1fa1842608c036049d3335450a53.png"/>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a5a5269469f46a3c081ff182e2d169aba9b3ae.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b4b3131c0ac7d99904683117502f424d619d94.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8c98313c0b9d21a490249c65bd5437486f7b8b2.png"/>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5798443dce625db819084544704998bb244814f.png"/>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a942b4e1571677dbcadfad99f95ceceeaba77.png"/>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36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415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94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74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52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05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84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6863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64252"/>
              <a:ext cx="239877" cy="710426"/>
            </a:xfrm>
            <a:prstGeom prst="rect">
              <a:avLst/>
            </a:prstGeom>
            <a:solidFill>
              <a:srgbClr val="1CABE2">
                <a:alpha val="100000"/>
              </a:srgbClr>
            </a:solidFill>
          </p:spPr>
          <p:txBody>
            <a:bodyPr/>
            <a:lstStyle/>
            <a:p/>
          </p:txBody>
        </p:sp>
        <p:sp>
          <p:nvSpPr>
            <p:cNvPr id="26" name="rc26"/>
            <p:cNvSpPr/>
            <p:nvPr/>
          </p:nvSpPr>
          <p:spPr>
            <a:xfrm>
              <a:off x="1562984" y="3475542"/>
              <a:ext cx="239877" cy="699136"/>
            </a:xfrm>
            <a:prstGeom prst="rect">
              <a:avLst/>
            </a:prstGeom>
            <a:solidFill>
              <a:srgbClr val="1CABE2">
                <a:alpha val="100000"/>
              </a:srgbClr>
            </a:solidFill>
          </p:spPr>
          <p:txBody>
            <a:bodyPr/>
            <a:lstStyle/>
            <a:p/>
          </p:txBody>
        </p:sp>
        <p:sp>
          <p:nvSpPr>
            <p:cNvPr id="27" name="rc27"/>
            <p:cNvSpPr/>
            <p:nvPr/>
          </p:nvSpPr>
          <p:spPr>
            <a:xfrm>
              <a:off x="1829515" y="3469287"/>
              <a:ext cx="239877" cy="705391"/>
            </a:xfrm>
            <a:prstGeom prst="rect">
              <a:avLst/>
            </a:prstGeom>
            <a:solidFill>
              <a:srgbClr val="1CABE2">
                <a:alpha val="100000"/>
              </a:srgbClr>
            </a:solidFill>
          </p:spPr>
          <p:txBody>
            <a:bodyPr/>
            <a:lstStyle/>
            <a:p/>
          </p:txBody>
        </p:sp>
        <p:sp>
          <p:nvSpPr>
            <p:cNvPr id="28" name="rc28"/>
            <p:cNvSpPr/>
            <p:nvPr/>
          </p:nvSpPr>
          <p:spPr>
            <a:xfrm>
              <a:off x="2096045" y="3509426"/>
              <a:ext cx="239877" cy="665253"/>
            </a:xfrm>
            <a:prstGeom prst="rect">
              <a:avLst/>
            </a:prstGeom>
            <a:solidFill>
              <a:srgbClr val="1CABE2">
                <a:alpha val="100000"/>
              </a:srgbClr>
            </a:solidFill>
          </p:spPr>
          <p:txBody>
            <a:bodyPr/>
            <a:lstStyle/>
            <a:p/>
          </p:txBody>
        </p:sp>
        <p:sp>
          <p:nvSpPr>
            <p:cNvPr id="29" name="rc29"/>
            <p:cNvSpPr/>
            <p:nvPr/>
          </p:nvSpPr>
          <p:spPr>
            <a:xfrm>
              <a:off x="2362575" y="3554052"/>
              <a:ext cx="239877" cy="620627"/>
            </a:xfrm>
            <a:prstGeom prst="rect">
              <a:avLst/>
            </a:prstGeom>
            <a:solidFill>
              <a:srgbClr val="1CABE2">
                <a:alpha val="100000"/>
              </a:srgbClr>
            </a:solidFill>
          </p:spPr>
          <p:txBody>
            <a:bodyPr/>
            <a:lstStyle/>
            <a:p/>
          </p:txBody>
        </p:sp>
        <p:sp>
          <p:nvSpPr>
            <p:cNvPr id="30" name="rc30"/>
            <p:cNvSpPr/>
            <p:nvPr/>
          </p:nvSpPr>
          <p:spPr>
            <a:xfrm>
              <a:off x="2629106" y="3605332"/>
              <a:ext cx="239877" cy="569347"/>
            </a:xfrm>
            <a:prstGeom prst="rect">
              <a:avLst/>
            </a:prstGeom>
            <a:solidFill>
              <a:srgbClr val="1CABE2">
                <a:alpha val="100000"/>
              </a:srgbClr>
            </a:solidFill>
          </p:spPr>
          <p:txBody>
            <a:bodyPr/>
            <a:lstStyle/>
            <a:p/>
          </p:txBody>
        </p:sp>
        <p:sp>
          <p:nvSpPr>
            <p:cNvPr id="31" name="rc31"/>
            <p:cNvSpPr/>
            <p:nvPr/>
          </p:nvSpPr>
          <p:spPr>
            <a:xfrm>
              <a:off x="2895636" y="3627697"/>
              <a:ext cx="239877" cy="546982"/>
            </a:xfrm>
            <a:prstGeom prst="rect">
              <a:avLst/>
            </a:prstGeom>
            <a:solidFill>
              <a:srgbClr val="1CABE2">
                <a:alpha val="100000"/>
              </a:srgbClr>
            </a:solidFill>
          </p:spPr>
          <p:txBody>
            <a:bodyPr/>
            <a:lstStyle/>
            <a:p/>
          </p:txBody>
        </p:sp>
        <p:sp>
          <p:nvSpPr>
            <p:cNvPr id="32" name="rc32"/>
            <p:cNvSpPr/>
            <p:nvPr/>
          </p:nvSpPr>
          <p:spPr>
            <a:xfrm>
              <a:off x="3162166" y="3632261"/>
              <a:ext cx="239877" cy="542418"/>
            </a:xfrm>
            <a:prstGeom prst="rect">
              <a:avLst/>
            </a:prstGeom>
            <a:solidFill>
              <a:srgbClr val="1CABE2">
                <a:alpha val="100000"/>
              </a:srgbClr>
            </a:solidFill>
          </p:spPr>
          <p:txBody>
            <a:bodyPr/>
            <a:lstStyle/>
            <a:p/>
          </p:txBody>
        </p:sp>
        <p:sp>
          <p:nvSpPr>
            <p:cNvPr id="33" name="rc33"/>
            <p:cNvSpPr/>
            <p:nvPr/>
          </p:nvSpPr>
          <p:spPr>
            <a:xfrm>
              <a:off x="3428696" y="3659310"/>
              <a:ext cx="239877" cy="515369"/>
            </a:xfrm>
            <a:prstGeom prst="rect">
              <a:avLst/>
            </a:prstGeom>
            <a:solidFill>
              <a:srgbClr val="1CABE2">
                <a:alpha val="100000"/>
              </a:srgbClr>
            </a:solidFill>
          </p:spPr>
          <p:txBody>
            <a:bodyPr/>
            <a:lstStyle/>
            <a:p/>
          </p:txBody>
        </p:sp>
        <p:sp>
          <p:nvSpPr>
            <p:cNvPr id="34" name="rc34"/>
            <p:cNvSpPr/>
            <p:nvPr/>
          </p:nvSpPr>
          <p:spPr>
            <a:xfrm>
              <a:off x="3695227" y="3700791"/>
              <a:ext cx="239877" cy="473888"/>
            </a:xfrm>
            <a:prstGeom prst="rect">
              <a:avLst/>
            </a:prstGeom>
            <a:solidFill>
              <a:srgbClr val="1CABE2">
                <a:alpha val="100000"/>
              </a:srgbClr>
            </a:solidFill>
          </p:spPr>
          <p:txBody>
            <a:bodyPr/>
            <a:lstStyle/>
            <a:p/>
          </p:txBody>
        </p:sp>
        <p:sp>
          <p:nvSpPr>
            <p:cNvPr id="35" name="rc35"/>
            <p:cNvSpPr/>
            <p:nvPr/>
          </p:nvSpPr>
          <p:spPr>
            <a:xfrm>
              <a:off x="3961757" y="3681977"/>
              <a:ext cx="239877" cy="492702"/>
            </a:xfrm>
            <a:prstGeom prst="rect">
              <a:avLst/>
            </a:prstGeom>
            <a:solidFill>
              <a:srgbClr val="1CABE2">
                <a:alpha val="100000"/>
              </a:srgbClr>
            </a:solidFill>
          </p:spPr>
          <p:txBody>
            <a:bodyPr/>
            <a:lstStyle/>
            <a:p/>
          </p:txBody>
        </p:sp>
        <p:sp>
          <p:nvSpPr>
            <p:cNvPr id="36" name="rc36"/>
            <p:cNvSpPr/>
            <p:nvPr/>
          </p:nvSpPr>
          <p:spPr>
            <a:xfrm>
              <a:off x="4228287" y="3724411"/>
              <a:ext cx="239877" cy="450268"/>
            </a:xfrm>
            <a:prstGeom prst="rect">
              <a:avLst/>
            </a:prstGeom>
            <a:solidFill>
              <a:srgbClr val="1CABE2">
                <a:alpha val="100000"/>
              </a:srgbClr>
            </a:solidFill>
          </p:spPr>
          <p:txBody>
            <a:bodyPr/>
            <a:lstStyle/>
            <a:p/>
          </p:txBody>
        </p:sp>
        <p:sp>
          <p:nvSpPr>
            <p:cNvPr id="37" name="rc37"/>
            <p:cNvSpPr/>
            <p:nvPr/>
          </p:nvSpPr>
          <p:spPr>
            <a:xfrm>
              <a:off x="4494818" y="3708340"/>
              <a:ext cx="239877" cy="466338"/>
            </a:xfrm>
            <a:prstGeom prst="rect">
              <a:avLst/>
            </a:prstGeom>
            <a:solidFill>
              <a:srgbClr val="1CABE2">
                <a:alpha val="100000"/>
              </a:srgbClr>
            </a:solidFill>
          </p:spPr>
          <p:txBody>
            <a:bodyPr/>
            <a:lstStyle/>
            <a:p/>
          </p:txBody>
        </p:sp>
        <p:sp>
          <p:nvSpPr>
            <p:cNvPr id="38" name="rc38"/>
            <p:cNvSpPr/>
            <p:nvPr/>
          </p:nvSpPr>
          <p:spPr>
            <a:xfrm>
              <a:off x="4761348" y="3687476"/>
              <a:ext cx="239877" cy="487203"/>
            </a:xfrm>
            <a:prstGeom prst="rect">
              <a:avLst/>
            </a:prstGeom>
            <a:solidFill>
              <a:srgbClr val="1CABE2">
                <a:alpha val="100000"/>
              </a:srgbClr>
            </a:solidFill>
          </p:spPr>
          <p:txBody>
            <a:bodyPr/>
            <a:lstStyle/>
            <a:p/>
          </p:txBody>
        </p:sp>
        <p:sp>
          <p:nvSpPr>
            <p:cNvPr id="39" name="rc39"/>
            <p:cNvSpPr/>
            <p:nvPr/>
          </p:nvSpPr>
          <p:spPr>
            <a:xfrm>
              <a:off x="5027878" y="3707773"/>
              <a:ext cx="239877" cy="466906"/>
            </a:xfrm>
            <a:prstGeom prst="rect">
              <a:avLst/>
            </a:prstGeom>
            <a:solidFill>
              <a:srgbClr val="1CABE2">
                <a:alpha val="100000"/>
              </a:srgbClr>
            </a:solidFill>
          </p:spPr>
          <p:txBody>
            <a:bodyPr/>
            <a:lstStyle/>
            <a:p/>
          </p:txBody>
        </p:sp>
        <p:sp>
          <p:nvSpPr>
            <p:cNvPr id="40" name="rc40"/>
            <p:cNvSpPr/>
            <p:nvPr/>
          </p:nvSpPr>
          <p:spPr>
            <a:xfrm>
              <a:off x="5294409" y="3705276"/>
              <a:ext cx="239877" cy="469402"/>
            </a:xfrm>
            <a:prstGeom prst="rect">
              <a:avLst/>
            </a:prstGeom>
            <a:solidFill>
              <a:srgbClr val="1CABE2">
                <a:alpha val="100000"/>
              </a:srgbClr>
            </a:solidFill>
          </p:spPr>
          <p:txBody>
            <a:bodyPr/>
            <a:lstStyle/>
            <a:p/>
          </p:txBody>
        </p:sp>
        <p:sp>
          <p:nvSpPr>
            <p:cNvPr id="41" name="rc41"/>
            <p:cNvSpPr/>
            <p:nvPr/>
          </p:nvSpPr>
          <p:spPr>
            <a:xfrm>
              <a:off x="5560939" y="3728476"/>
              <a:ext cx="239877" cy="446203"/>
            </a:xfrm>
            <a:prstGeom prst="rect">
              <a:avLst/>
            </a:prstGeom>
            <a:solidFill>
              <a:srgbClr val="1CABE2">
                <a:alpha val="100000"/>
              </a:srgbClr>
            </a:solidFill>
          </p:spPr>
          <p:txBody>
            <a:bodyPr/>
            <a:lstStyle/>
            <a:p/>
          </p:txBody>
        </p:sp>
        <p:sp>
          <p:nvSpPr>
            <p:cNvPr id="42" name="rc42"/>
            <p:cNvSpPr/>
            <p:nvPr/>
          </p:nvSpPr>
          <p:spPr>
            <a:xfrm>
              <a:off x="5827469" y="3742718"/>
              <a:ext cx="239877" cy="431961"/>
            </a:xfrm>
            <a:prstGeom prst="rect">
              <a:avLst/>
            </a:prstGeom>
            <a:solidFill>
              <a:srgbClr val="1CABE2">
                <a:alpha val="100000"/>
              </a:srgbClr>
            </a:solidFill>
          </p:spPr>
          <p:txBody>
            <a:bodyPr/>
            <a:lstStyle/>
            <a:p/>
          </p:txBody>
        </p:sp>
        <p:sp>
          <p:nvSpPr>
            <p:cNvPr id="43" name="rc43"/>
            <p:cNvSpPr/>
            <p:nvPr/>
          </p:nvSpPr>
          <p:spPr>
            <a:xfrm>
              <a:off x="6094000" y="3758099"/>
              <a:ext cx="239877" cy="416580"/>
            </a:xfrm>
            <a:prstGeom prst="rect">
              <a:avLst/>
            </a:prstGeom>
            <a:solidFill>
              <a:srgbClr val="1CABE2">
                <a:alpha val="100000"/>
              </a:srgbClr>
            </a:solidFill>
          </p:spPr>
          <p:txBody>
            <a:bodyPr/>
            <a:lstStyle/>
            <a:p/>
          </p:txBody>
        </p:sp>
        <p:sp>
          <p:nvSpPr>
            <p:cNvPr id="44" name="rc44"/>
            <p:cNvSpPr/>
            <p:nvPr/>
          </p:nvSpPr>
          <p:spPr>
            <a:xfrm>
              <a:off x="6360530" y="3776567"/>
              <a:ext cx="239877" cy="398111"/>
            </a:xfrm>
            <a:prstGeom prst="rect">
              <a:avLst/>
            </a:prstGeom>
            <a:solidFill>
              <a:srgbClr val="1CABE2">
                <a:alpha val="100000"/>
              </a:srgbClr>
            </a:solidFill>
          </p:spPr>
          <p:txBody>
            <a:bodyPr/>
            <a:lstStyle/>
            <a:p/>
          </p:txBody>
        </p:sp>
        <p:sp>
          <p:nvSpPr>
            <p:cNvPr id="45" name="rc45"/>
            <p:cNvSpPr/>
            <p:nvPr/>
          </p:nvSpPr>
          <p:spPr>
            <a:xfrm>
              <a:off x="6627060" y="3678473"/>
              <a:ext cx="239877" cy="496206"/>
            </a:xfrm>
            <a:prstGeom prst="rect">
              <a:avLst/>
            </a:prstGeom>
            <a:solidFill>
              <a:srgbClr val="1CABE2">
                <a:alpha val="100000"/>
              </a:srgbClr>
            </a:solidFill>
          </p:spPr>
          <p:txBody>
            <a:bodyPr/>
            <a:lstStyle/>
            <a:p/>
          </p:txBody>
        </p:sp>
        <p:sp>
          <p:nvSpPr>
            <p:cNvPr id="46" name="rc46"/>
            <p:cNvSpPr/>
            <p:nvPr/>
          </p:nvSpPr>
          <p:spPr>
            <a:xfrm>
              <a:off x="6893590" y="3609038"/>
              <a:ext cx="239877" cy="565641"/>
            </a:xfrm>
            <a:prstGeom prst="rect">
              <a:avLst/>
            </a:prstGeom>
            <a:solidFill>
              <a:srgbClr val="1CABE2">
                <a:alpha val="100000"/>
              </a:srgbClr>
            </a:solidFill>
          </p:spPr>
          <p:txBody>
            <a:bodyPr/>
            <a:lstStyle/>
            <a:p/>
          </p:txBody>
        </p:sp>
        <p:sp>
          <p:nvSpPr>
            <p:cNvPr id="47" name="rc47"/>
            <p:cNvSpPr/>
            <p:nvPr/>
          </p:nvSpPr>
          <p:spPr>
            <a:xfrm>
              <a:off x="7160121" y="3751954"/>
              <a:ext cx="239877" cy="422725"/>
            </a:xfrm>
            <a:prstGeom prst="rect">
              <a:avLst/>
            </a:prstGeom>
            <a:solidFill>
              <a:srgbClr val="1CABE2">
                <a:alpha val="100000"/>
              </a:srgbClr>
            </a:solidFill>
          </p:spPr>
          <p:txBody>
            <a:bodyPr/>
            <a:lstStyle/>
            <a:p/>
          </p:txBody>
        </p:sp>
        <p:sp>
          <p:nvSpPr>
            <p:cNvPr id="48" name="rc48"/>
            <p:cNvSpPr/>
            <p:nvPr/>
          </p:nvSpPr>
          <p:spPr>
            <a:xfrm>
              <a:off x="7426651" y="3722865"/>
              <a:ext cx="239877" cy="451814"/>
            </a:xfrm>
            <a:prstGeom prst="rect">
              <a:avLst/>
            </a:prstGeom>
            <a:solidFill>
              <a:srgbClr val="1CABE2">
                <a:alpha val="100000"/>
              </a:srgbClr>
            </a:solidFill>
          </p:spPr>
          <p:txBody>
            <a:bodyPr/>
            <a:lstStyle/>
            <a:p/>
          </p:txBody>
        </p:sp>
        <p:sp>
          <p:nvSpPr>
            <p:cNvPr id="49" name="rc49"/>
            <p:cNvSpPr/>
            <p:nvPr/>
          </p:nvSpPr>
          <p:spPr>
            <a:xfrm>
              <a:off x="7693181" y="3732427"/>
              <a:ext cx="239877" cy="442252"/>
            </a:xfrm>
            <a:prstGeom prst="rect">
              <a:avLst/>
            </a:prstGeom>
            <a:solidFill>
              <a:srgbClr val="1CABE2">
                <a:alpha val="100000"/>
              </a:srgbClr>
            </a:solidFill>
          </p:spPr>
          <p:txBody>
            <a:bodyPr/>
            <a:lstStyle/>
            <a:p/>
          </p:txBody>
        </p:sp>
        <p:sp>
          <p:nvSpPr>
            <p:cNvPr id="50" name="rc50"/>
            <p:cNvSpPr/>
            <p:nvPr/>
          </p:nvSpPr>
          <p:spPr>
            <a:xfrm>
              <a:off x="7959712" y="3755608"/>
              <a:ext cx="239877" cy="419070"/>
            </a:xfrm>
            <a:prstGeom prst="rect">
              <a:avLst/>
            </a:prstGeom>
            <a:solidFill>
              <a:srgbClr val="1CABE2">
                <a:alpha val="100000"/>
              </a:srgbClr>
            </a:solidFill>
          </p:spPr>
          <p:txBody>
            <a:bodyPr/>
            <a:lstStyle/>
            <a:p/>
          </p:txBody>
        </p:sp>
        <p:sp>
          <p:nvSpPr>
            <p:cNvPr id="51" name="rc51"/>
            <p:cNvSpPr/>
            <p:nvPr/>
          </p:nvSpPr>
          <p:spPr>
            <a:xfrm>
              <a:off x="1296454" y="3035318"/>
              <a:ext cx="239877" cy="428934"/>
            </a:xfrm>
            <a:prstGeom prst="rect">
              <a:avLst/>
            </a:prstGeom>
            <a:solidFill>
              <a:srgbClr val="B3B3B3">
                <a:alpha val="100000"/>
              </a:srgbClr>
            </a:solidFill>
          </p:spPr>
          <p:txBody>
            <a:bodyPr/>
            <a:lstStyle/>
            <a:p/>
          </p:txBody>
        </p:sp>
        <p:sp>
          <p:nvSpPr>
            <p:cNvPr id="52" name="rc52"/>
            <p:cNvSpPr/>
            <p:nvPr/>
          </p:nvSpPr>
          <p:spPr>
            <a:xfrm>
              <a:off x="1562984" y="3061901"/>
              <a:ext cx="239877" cy="413641"/>
            </a:xfrm>
            <a:prstGeom prst="rect">
              <a:avLst/>
            </a:prstGeom>
            <a:solidFill>
              <a:srgbClr val="B3B3B3">
                <a:alpha val="100000"/>
              </a:srgbClr>
            </a:solidFill>
          </p:spPr>
          <p:txBody>
            <a:bodyPr/>
            <a:lstStyle/>
            <a:p/>
          </p:txBody>
        </p:sp>
        <p:sp>
          <p:nvSpPr>
            <p:cNvPr id="53" name="rc53"/>
            <p:cNvSpPr/>
            <p:nvPr/>
          </p:nvSpPr>
          <p:spPr>
            <a:xfrm>
              <a:off x="1829515" y="3051400"/>
              <a:ext cx="239877" cy="417887"/>
            </a:xfrm>
            <a:prstGeom prst="rect">
              <a:avLst/>
            </a:prstGeom>
            <a:solidFill>
              <a:srgbClr val="B3B3B3">
                <a:alpha val="100000"/>
              </a:srgbClr>
            </a:solidFill>
          </p:spPr>
          <p:txBody>
            <a:bodyPr/>
            <a:lstStyle/>
            <a:p/>
          </p:txBody>
        </p:sp>
        <p:sp>
          <p:nvSpPr>
            <p:cNvPr id="54" name="rc54"/>
            <p:cNvSpPr/>
            <p:nvPr/>
          </p:nvSpPr>
          <p:spPr>
            <a:xfrm>
              <a:off x="2096045" y="3121820"/>
              <a:ext cx="239877" cy="387606"/>
            </a:xfrm>
            <a:prstGeom prst="rect">
              <a:avLst/>
            </a:prstGeom>
            <a:solidFill>
              <a:srgbClr val="B3B3B3">
                <a:alpha val="100000"/>
              </a:srgbClr>
            </a:solidFill>
          </p:spPr>
          <p:txBody>
            <a:bodyPr/>
            <a:lstStyle/>
            <a:p/>
          </p:txBody>
        </p:sp>
        <p:sp>
          <p:nvSpPr>
            <p:cNvPr id="55" name="rc55"/>
            <p:cNvSpPr/>
            <p:nvPr/>
          </p:nvSpPr>
          <p:spPr>
            <a:xfrm>
              <a:off x="2362575" y="3199292"/>
              <a:ext cx="239877" cy="354759"/>
            </a:xfrm>
            <a:prstGeom prst="rect">
              <a:avLst/>
            </a:prstGeom>
            <a:solidFill>
              <a:srgbClr val="B3B3B3">
                <a:alpha val="100000"/>
              </a:srgbClr>
            </a:solidFill>
          </p:spPr>
          <p:txBody>
            <a:bodyPr/>
            <a:lstStyle/>
            <a:p/>
          </p:txBody>
        </p:sp>
        <p:sp>
          <p:nvSpPr>
            <p:cNvPr id="56" name="rc56"/>
            <p:cNvSpPr/>
            <p:nvPr/>
          </p:nvSpPr>
          <p:spPr>
            <a:xfrm>
              <a:off x="2629106" y="3231072"/>
              <a:ext cx="239877" cy="374260"/>
            </a:xfrm>
            <a:prstGeom prst="rect">
              <a:avLst/>
            </a:prstGeom>
            <a:solidFill>
              <a:srgbClr val="B3B3B3">
                <a:alpha val="100000"/>
              </a:srgbClr>
            </a:solidFill>
          </p:spPr>
          <p:txBody>
            <a:bodyPr/>
            <a:lstStyle/>
            <a:p/>
          </p:txBody>
        </p:sp>
        <p:sp>
          <p:nvSpPr>
            <p:cNvPr id="57" name="rc57"/>
            <p:cNvSpPr/>
            <p:nvPr/>
          </p:nvSpPr>
          <p:spPr>
            <a:xfrm>
              <a:off x="2895636" y="3272444"/>
              <a:ext cx="239877" cy="355253"/>
            </a:xfrm>
            <a:prstGeom prst="rect">
              <a:avLst/>
            </a:prstGeom>
            <a:solidFill>
              <a:srgbClr val="B3B3B3">
                <a:alpha val="100000"/>
              </a:srgbClr>
            </a:solidFill>
          </p:spPr>
          <p:txBody>
            <a:bodyPr/>
            <a:lstStyle/>
            <a:p/>
          </p:txBody>
        </p:sp>
        <p:sp>
          <p:nvSpPr>
            <p:cNvPr id="58" name="rc58"/>
            <p:cNvSpPr/>
            <p:nvPr/>
          </p:nvSpPr>
          <p:spPr>
            <a:xfrm>
              <a:off x="3162166" y="3265321"/>
              <a:ext cx="239877" cy="366939"/>
            </a:xfrm>
            <a:prstGeom prst="rect">
              <a:avLst/>
            </a:prstGeom>
            <a:solidFill>
              <a:srgbClr val="B3B3B3">
                <a:alpha val="100000"/>
              </a:srgbClr>
            </a:solidFill>
          </p:spPr>
          <p:txBody>
            <a:bodyPr/>
            <a:lstStyle/>
            <a:p/>
          </p:txBody>
        </p:sp>
        <p:sp>
          <p:nvSpPr>
            <p:cNvPr id="59" name="rc59"/>
            <p:cNvSpPr/>
            <p:nvPr/>
          </p:nvSpPr>
          <p:spPr>
            <a:xfrm>
              <a:off x="3428696" y="3363033"/>
              <a:ext cx="239877" cy="296276"/>
            </a:xfrm>
            <a:prstGeom prst="rect">
              <a:avLst/>
            </a:prstGeom>
            <a:solidFill>
              <a:srgbClr val="B3B3B3">
                <a:alpha val="100000"/>
              </a:srgbClr>
            </a:solidFill>
          </p:spPr>
          <p:txBody>
            <a:bodyPr/>
            <a:lstStyle/>
            <a:p/>
          </p:txBody>
        </p:sp>
        <p:sp>
          <p:nvSpPr>
            <p:cNvPr id="60" name="rc60"/>
            <p:cNvSpPr/>
            <p:nvPr/>
          </p:nvSpPr>
          <p:spPr>
            <a:xfrm>
              <a:off x="3695227" y="3440152"/>
              <a:ext cx="239877" cy="260638"/>
            </a:xfrm>
            <a:prstGeom prst="rect">
              <a:avLst/>
            </a:prstGeom>
            <a:solidFill>
              <a:srgbClr val="B3B3B3">
                <a:alpha val="100000"/>
              </a:srgbClr>
            </a:solidFill>
          </p:spPr>
          <p:txBody>
            <a:bodyPr/>
            <a:lstStyle/>
            <a:p/>
          </p:txBody>
        </p:sp>
        <p:sp>
          <p:nvSpPr>
            <p:cNvPr id="61" name="rc61"/>
            <p:cNvSpPr/>
            <p:nvPr/>
          </p:nvSpPr>
          <p:spPr>
            <a:xfrm>
              <a:off x="3961757" y="3458668"/>
              <a:ext cx="239877" cy="223309"/>
            </a:xfrm>
            <a:prstGeom prst="rect">
              <a:avLst/>
            </a:prstGeom>
            <a:solidFill>
              <a:srgbClr val="B3B3B3">
                <a:alpha val="100000"/>
              </a:srgbClr>
            </a:solidFill>
          </p:spPr>
          <p:txBody>
            <a:bodyPr/>
            <a:lstStyle/>
            <a:p/>
          </p:txBody>
        </p:sp>
        <p:sp>
          <p:nvSpPr>
            <p:cNvPr id="62" name="rc62"/>
            <p:cNvSpPr/>
            <p:nvPr/>
          </p:nvSpPr>
          <p:spPr>
            <a:xfrm>
              <a:off x="4228287" y="3494231"/>
              <a:ext cx="239877" cy="230179"/>
            </a:xfrm>
            <a:prstGeom prst="rect">
              <a:avLst/>
            </a:prstGeom>
            <a:solidFill>
              <a:srgbClr val="B3B3B3">
                <a:alpha val="100000"/>
              </a:srgbClr>
            </a:solidFill>
          </p:spPr>
          <p:txBody>
            <a:bodyPr/>
            <a:lstStyle/>
            <a:p/>
          </p:txBody>
        </p:sp>
        <p:sp>
          <p:nvSpPr>
            <p:cNvPr id="63" name="rc63"/>
            <p:cNvSpPr/>
            <p:nvPr/>
          </p:nvSpPr>
          <p:spPr>
            <a:xfrm>
              <a:off x="4494818" y="3480153"/>
              <a:ext cx="239877" cy="228187"/>
            </a:xfrm>
            <a:prstGeom prst="rect">
              <a:avLst/>
            </a:prstGeom>
            <a:solidFill>
              <a:srgbClr val="B3B3B3">
                <a:alpha val="100000"/>
              </a:srgbClr>
            </a:solidFill>
          </p:spPr>
          <p:txBody>
            <a:bodyPr/>
            <a:lstStyle/>
            <a:p/>
          </p:txBody>
        </p:sp>
        <p:sp>
          <p:nvSpPr>
            <p:cNvPr id="64" name="rc64"/>
            <p:cNvSpPr/>
            <p:nvPr/>
          </p:nvSpPr>
          <p:spPr>
            <a:xfrm>
              <a:off x="4761348" y="3456733"/>
              <a:ext cx="239877" cy="230742"/>
            </a:xfrm>
            <a:prstGeom prst="rect">
              <a:avLst/>
            </a:prstGeom>
            <a:solidFill>
              <a:srgbClr val="B3B3B3">
                <a:alpha val="100000"/>
              </a:srgbClr>
            </a:solidFill>
          </p:spPr>
          <p:txBody>
            <a:bodyPr/>
            <a:lstStyle/>
            <a:p/>
          </p:txBody>
        </p:sp>
        <p:sp>
          <p:nvSpPr>
            <p:cNvPr id="65" name="rc65"/>
            <p:cNvSpPr/>
            <p:nvPr/>
          </p:nvSpPr>
          <p:spPr>
            <a:xfrm>
              <a:off x="5027878" y="3493495"/>
              <a:ext cx="239877" cy="214277"/>
            </a:xfrm>
            <a:prstGeom prst="rect">
              <a:avLst/>
            </a:prstGeom>
            <a:solidFill>
              <a:srgbClr val="B3B3B3">
                <a:alpha val="100000"/>
              </a:srgbClr>
            </a:solidFill>
          </p:spPr>
          <p:txBody>
            <a:bodyPr/>
            <a:lstStyle/>
            <a:p/>
          </p:txBody>
        </p:sp>
        <p:sp>
          <p:nvSpPr>
            <p:cNvPr id="66" name="rc66"/>
            <p:cNvSpPr/>
            <p:nvPr/>
          </p:nvSpPr>
          <p:spPr>
            <a:xfrm>
              <a:off x="5294409" y="3501513"/>
              <a:ext cx="239877" cy="203763"/>
            </a:xfrm>
            <a:prstGeom prst="rect">
              <a:avLst/>
            </a:prstGeom>
            <a:solidFill>
              <a:srgbClr val="B3B3B3">
                <a:alpha val="100000"/>
              </a:srgbClr>
            </a:solidFill>
          </p:spPr>
          <p:txBody>
            <a:bodyPr/>
            <a:lstStyle/>
            <a:p/>
          </p:txBody>
        </p:sp>
        <p:sp>
          <p:nvSpPr>
            <p:cNvPr id="67" name="rc67"/>
            <p:cNvSpPr/>
            <p:nvPr/>
          </p:nvSpPr>
          <p:spPr>
            <a:xfrm>
              <a:off x="5560939" y="3549793"/>
              <a:ext cx="239877" cy="178683"/>
            </a:xfrm>
            <a:prstGeom prst="rect">
              <a:avLst/>
            </a:prstGeom>
            <a:solidFill>
              <a:srgbClr val="B3B3B3">
                <a:alpha val="100000"/>
              </a:srgbClr>
            </a:solidFill>
          </p:spPr>
          <p:txBody>
            <a:bodyPr/>
            <a:lstStyle/>
            <a:p/>
          </p:txBody>
        </p:sp>
        <p:sp>
          <p:nvSpPr>
            <p:cNvPr id="68" name="rc68"/>
            <p:cNvSpPr/>
            <p:nvPr/>
          </p:nvSpPr>
          <p:spPr>
            <a:xfrm>
              <a:off x="5827469" y="3551552"/>
              <a:ext cx="239877" cy="191165"/>
            </a:xfrm>
            <a:prstGeom prst="rect">
              <a:avLst/>
            </a:prstGeom>
            <a:solidFill>
              <a:srgbClr val="B3B3B3">
                <a:alpha val="100000"/>
              </a:srgbClr>
            </a:solidFill>
          </p:spPr>
          <p:txBody>
            <a:bodyPr/>
            <a:lstStyle/>
            <a:p/>
          </p:txBody>
        </p:sp>
        <p:sp>
          <p:nvSpPr>
            <p:cNvPr id="69" name="rc69"/>
            <p:cNvSpPr/>
            <p:nvPr/>
          </p:nvSpPr>
          <p:spPr>
            <a:xfrm>
              <a:off x="6094000" y="3586944"/>
              <a:ext cx="239877" cy="171154"/>
            </a:xfrm>
            <a:prstGeom prst="rect">
              <a:avLst/>
            </a:prstGeom>
            <a:solidFill>
              <a:srgbClr val="B3B3B3">
                <a:alpha val="100000"/>
              </a:srgbClr>
            </a:solidFill>
          </p:spPr>
          <p:txBody>
            <a:bodyPr/>
            <a:lstStyle/>
            <a:p/>
          </p:txBody>
        </p:sp>
        <p:sp>
          <p:nvSpPr>
            <p:cNvPr id="70" name="rc70"/>
            <p:cNvSpPr/>
            <p:nvPr/>
          </p:nvSpPr>
          <p:spPr>
            <a:xfrm>
              <a:off x="6360530" y="3607374"/>
              <a:ext cx="239877" cy="169193"/>
            </a:xfrm>
            <a:prstGeom prst="rect">
              <a:avLst/>
            </a:prstGeom>
            <a:solidFill>
              <a:srgbClr val="B3B3B3">
                <a:alpha val="100000"/>
              </a:srgbClr>
            </a:solidFill>
          </p:spPr>
          <p:txBody>
            <a:bodyPr/>
            <a:lstStyle/>
            <a:p/>
          </p:txBody>
        </p:sp>
        <p:sp>
          <p:nvSpPr>
            <p:cNvPr id="71" name="rc71"/>
            <p:cNvSpPr/>
            <p:nvPr/>
          </p:nvSpPr>
          <p:spPr>
            <a:xfrm>
              <a:off x="6627060" y="3485667"/>
              <a:ext cx="239877" cy="192805"/>
            </a:xfrm>
            <a:prstGeom prst="rect">
              <a:avLst/>
            </a:prstGeom>
            <a:solidFill>
              <a:srgbClr val="B3B3B3">
                <a:alpha val="100000"/>
              </a:srgbClr>
            </a:solidFill>
          </p:spPr>
          <p:txBody>
            <a:bodyPr/>
            <a:lstStyle/>
            <a:p/>
          </p:txBody>
        </p:sp>
        <p:sp>
          <p:nvSpPr>
            <p:cNvPr id="72" name="rc72"/>
            <p:cNvSpPr/>
            <p:nvPr/>
          </p:nvSpPr>
          <p:spPr>
            <a:xfrm>
              <a:off x="6893590" y="3404987"/>
              <a:ext cx="239877" cy="204050"/>
            </a:xfrm>
            <a:prstGeom prst="rect">
              <a:avLst/>
            </a:prstGeom>
            <a:solidFill>
              <a:srgbClr val="B3B3B3">
                <a:alpha val="100000"/>
              </a:srgbClr>
            </a:solidFill>
          </p:spPr>
          <p:txBody>
            <a:bodyPr/>
            <a:lstStyle/>
            <a:p/>
          </p:txBody>
        </p:sp>
        <p:sp>
          <p:nvSpPr>
            <p:cNvPr id="73" name="rc73"/>
            <p:cNvSpPr/>
            <p:nvPr/>
          </p:nvSpPr>
          <p:spPr>
            <a:xfrm>
              <a:off x="7160121" y="3553417"/>
              <a:ext cx="239877" cy="198536"/>
            </a:xfrm>
            <a:prstGeom prst="rect">
              <a:avLst/>
            </a:prstGeom>
            <a:solidFill>
              <a:srgbClr val="B3B3B3">
                <a:alpha val="100000"/>
              </a:srgbClr>
            </a:solidFill>
          </p:spPr>
          <p:txBody>
            <a:bodyPr/>
            <a:lstStyle/>
            <a:p/>
          </p:txBody>
        </p:sp>
        <p:sp>
          <p:nvSpPr>
            <p:cNvPr id="74" name="rc74"/>
            <p:cNvSpPr/>
            <p:nvPr/>
          </p:nvSpPr>
          <p:spPr>
            <a:xfrm>
              <a:off x="7426651" y="3527148"/>
              <a:ext cx="239877" cy="195716"/>
            </a:xfrm>
            <a:prstGeom prst="rect">
              <a:avLst/>
            </a:prstGeom>
            <a:solidFill>
              <a:srgbClr val="B3B3B3">
                <a:alpha val="100000"/>
              </a:srgbClr>
            </a:solidFill>
          </p:spPr>
          <p:txBody>
            <a:bodyPr/>
            <a:lstStyle/>
            <a:p/>
          </p:txBody>
        </p:sp>
        <p:sp>
          <p:nvSpPr>
            <p:cNvPr id="75" name="rc75"/>
            <p:cNvSpPr/>
            <p:nvPr/>
          </p:nvSpPr>
          <p:spPr>
            <a:xfrm>
              <a:off x="7693181" y="3543133"/>
              <a:ext cx="239877" cy="189293"/>
            </a:xfrm>
            <a:prstGeom prst="rect">
              <a:avLst/>
            </a:prstGeom>
            <a:solidFill>
              <a:srgbClr val="B3B3B3">
                <a:alpha val="100000"/>
              </a:srgbClr>
            </a:solidFill>
          </p:spPr>
          <p:txBody>
            <a:bodyPr/>
            <a:lstStyle/>
            <a:p/>
          </p:txBody>
        </p:sp>
        <p:sp>
          <p:nvSpPr>
            <p:cNvPr id="76" name="rc76"/>
            <p:cNvSpPr/>
            <p:nvPr/>
          </p:nvSpPr>
          <p:spPr>
            <a:xfrm>
              <a:off x="7959712" y="3563599"/>
              <a:ext cx="239877" cy="192009"/>
            </a:xfrm>
            <a:prstGeom prst="rect">
              <a:avLst/>
            </a:prstGeom>
            <a:solidFill>
              <a:srgbClr val="B3B3B3">
                <a:alpha val="100000"/>
              </a:srgbClr>
            </a:solidFill>
          </p:spPr>
          <p:txBody>
            <a:bodyPr/>
            <a:lstStyle/>
            <a:p/>
          </p:txBody>
        </p:sp>
        <p:sp>
          <p:nvSpPr>
            <p:cNvPr id="77" name="pl77"/>
            <p:cNvSpPr/>
            <p:nvPr/>
          </p:nvSpPr>
          <p:spPr>
            <a:xfrm>
              <a:off x="1416393" y="2101042"/>
              <a:ext cx="6663257" cy="205084"/>
            </a:xfrm>
            <a:custGeom>
              <a:avLst/>
              <a:pathLst>
                <a:path w="6663257" h="205084">
                  <a:moveTo>
                    <a:pt x="0" y="205084"/>
                  </a:moveTo>
                  <a:lnTo>
                    <a:pt x="266530" y="182297"/>
                  </a:lnTo>
                  <a:lnTo>
                    <a:pt x="533060" y="182297"/>
                  </a:lnTo>
                  <a:lnTo>
                    <a:pt x="799590" y="159510"/>
                  </a:lnTo>
                  <a:lnTo>
                    <a:pt x="1066121" y="136723"/>
                  </a:lnTo>
                  <a:lnTo>
                    <a:pt x="1332651" y="113936"/>
                  </a:lnTo>
                  <a:lnTo>
                    <a:pt x="1599181" y="91148"/>
                  </a:lnTo>
                  <a:lnTo>
                    <a:pt x="1865712" y="91148"/>
                  </a:lnTo>
                  <a:lnTo>
                    <a:pt x="2132242" y="68361"/>
                  </a:lnTo>
                  <a:lnTo>
                    <a:pt x="2398772" y="45574"/>
                  </a:lnTo>
                  <a:lnTo>
                    <a:pt x="2665303" y="45574"/>
                  </a:lnTo>
                  <a:lnTo>
                    <a:pt x="2931833" y="22787"/>
                  </a:lnTo>
                  <a:lnTo>
                    <a:pt x="3198363" y="45574"/>
                  </a:lnTo>
                  <a:lnTo>
                    <a:pt x="3464893" y="45574"/>
                  </a:lnTo>
                  <a:lnTo>
                    <a:pt x="3731424" y="45574"/>
                  </a:lnTo>
                  <a:lnTo>
                    <a:pt x="3997954" y="45574"/>
                  </a:lnTo>
                  <a:lnTo>
                    <a:pt x="4264484" y="22787"/>
                  </a:lnTo>
                  <a:lnTo>
                    <a:pt x="4531015" y="22787"/>
                  </a:lnTo>
                  <a:lnTo>
                    <a:pt x="4797545" y="22787"/>
                  </a:lnTo>
                  <a:lnTo>
                    <a:pt x="5064075" y="0"/>
                  </a:lnTo>
                  <a:lnTo>
                    <a:pt x="5330606" y="68361"/>
                  </a:lnTo>
                  <a:lnTo>
                    <a:pt x="5597136" y="113936"/>
                  </a:lnTo>
                  <a:lnTo>
                    <a:pt x="5863666" y="45574"/>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8" name="pl78"/>
            <p:cNvSpPr/>
            <p:nvPr/>
          </p:nvSpPr>
          <p:spPr>
            <a:xfrm>
              <a:off x="1416393" y="2214978"/>
              <a:ext cx="6663257" cy="319021"/>
            </a:xfrm>
            <a:custGeom>
              <a:avLst/>
              <a:pathLst>
                <a:path w="6663257" h="319021">
                  <a:moveTo>
                    <a:pt x="0" y="319021"/>
                  </a:moveTo>
                  <a:lnTo>
                    <a:pt x="266530" y="319021"/>
                  </a:lnTo>
                  <a:lnTo>
                    <a:pt x="533060" y="319021"/>
                  </a:lnTo>
                  <a:lnTo>
                    <a:pt x="799590" y="273446"/>
                  </a:lnTo>
                  <a:lnTo>
                    <a:pt x="1066121" y="227872"/>
                  </a:lnTo>
                  <a:lnTo>
                    <a:pt x="1332651" y="205084"/>
                  </a:lnTo>
                  <a:lnTo>
                    <a:pt x="1599181" y="182297"/>
                  </a:lnTo>
                  <a:lnTo>
                    <a:pt x="1865712" y="182297"/>
                  </a:lnTo>
                  <a:lnTo>
                    <a:pt x="2132242" y="113936"/>
                  </a:lnTo>
                  <a:lnTo>
                    <a:pt x="2398772" y="68361"/>
                  </a:lnTo>
                  <a:lnTo>
                    <a:pt x="2665303" y="68361"/>
                  </a:lnTo>
                  <a:lnTo>
                    <a:pt x="2931833" y="45574"/>
                  </a:lnTo>
                  <a:lnTo>
                    <a:pt x="3198363" y="45574"/>
                  </a:lnTo>
                  <a:lnTo>
                    <a:pt x="3464893" y="45574"/>
                  </a:lnTo>
                  <a:lnTo>
                    <a:pt x="3731424" y="45574"/>
                  </a:lnTo>
                  <a:lnTo>
                    <a:pt x="3997954" y="22787"/>
                  </a:lnTo>
                  <a:lnTo>
                    <a:pt x="4264484" y="0"/>
                  </a:lnTo>
                  <a:lnTo>
                    <a:pt x="4531015" y="0"/>
                  </a:lnTo>
                  <a:lnTo>
                    <a:pt x="4797545" y="0"/>
                  </a:lnTo>
                  <a:lnTo>
                    <a:pt x="5064075" y="0"/>
                  </a:lnTo>
                  <a:lnTo>
                    <a:pt x="5330606" y="68361"/>
                  </a:lnTo>
                  <a:lnTo>
                    <a:pt x="5597136" y="113936"/>
                  </a:lnTo>
                  <a:lnTo>
                    <a:pt x="5863666" y="22787"/>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9" name="tx79"/>
            <p:cNvSpPr/>
            <p:nvPr/>
          </p:nvSpPr>
          <p:spPr>
            <a:xfrm>
              <a:off x="1346075"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2678727"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401137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410151"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694321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20974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47627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8" name="tx88"/>
            <p:cNvSpPr/>
            <p:nvPr/>
          </p:nvSpPr>
          <p:spPr>
            <a:xfrm>
              <a:off x="774280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9" name="tx89"/>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90" name="tx90"/>
            <p:cNvSpPr/>
            <p:nvPr/>
          </p:nvSpPr>
          <p:spPr>
            <a:xfrm>
              <a:off x="1346075"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4011378"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410151"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5" name="tx95"/>
            <p:cNvSpPr/>
            <p:nvPr/>
          </p:nvSpPr>
          <p:spPr>
            <a:xfrm>
              <a:off x="667668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694321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0974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747627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9" name="tx99"/>
            <p:cNvSpPr/>
            <p:nvPr/>
          </p:nvSpPr>
          <p:spPr>
            <a:xfrm>
              <a:off x="7742803"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100" name="tx100"/>
            <p:cNvSpPr/>
            <p:nvPr/>
          </p:nvSpPr>
          <p:spPr>
            <a:xfrm>
              <a:off x="8009333"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101" name="tx101"/>
            <p:cNvSpPr/>
            <p:nvPr/>
          </p:nvSpPr>
          <p:spPr>
            <a:xfrm>
              <a:off x="1356134" y="37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688785" y="385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3" name="tx103"/>
            <p:cNvSpPr/>
            <p:nvPr/>
          </p:nvSpPr>
          <p:spPr>
            <a:xfrm>
              <a:off x="4021437" y="388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5354088" y="3901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20210" y="3936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86740" y="3887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6953270" y="385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219800" y="3924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86331" y="3909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752861" y="3914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8019391" y="392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356134" y="321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2688785" y="3379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4051566" y="3531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5" name="tx115"/>
            <p:cNvSpPr/>
            <p:nvPr/>
          </p:nvSpPr>
          <p:spPr>
            <a:xfrm>
              <a:off x="5384218" y="356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6" name="tx116"/>
            <p:cNvSpPr/>
            <p:nvPr/>
          </p:nvSpPr>
          <p:spPr>
            <a:xfrm>
              <a:off x="6450339" y="3653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7" name="tx117"/>
            <p:cNvSpPr/>
            <p:nvPr/>
          </p:nvSpPr>
          <p:spPr>
            <a:xfrm>
              <a:off x="6716869" y="3543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8" name="tx118"/>
            <p:cNvSpPr/>
            <p:nvPr/>
          </p:nvSpPr>
          <p:spPr>
            <a:xfrm>
              <a:off x="6983400" y="34681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9" name="tx119"/>
            <p:cNvSpPr/>
            <p:nvPr/>
          </p:nvSpPr>
          <p:spPr>
            <a:xfrm>
              <a:off x="7249930" y="3613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0" name="tx120"/>
            <p:cNvSpPr/>
            <p:nvPr/>
          </p:nvSpPr>
          <p:spPr>
            <a:xfrm>
              <a:off x="7516460" y="3586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1" name="tx121"/>
            <p:cNvSpPr/>
            <p:nvPr/>
          </p:nvSpPr>
          <p:spPr>
            <a:xfrm>
              <a:off x="7782991" y="3598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8049521" y="3620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3" name="tx123"/>
            <p:cNvSpPr/>
            <p:nvPr/>
          </p:nvSpPr>
          <p:spPr>
            <a:xfrm>
              <a:off x="1356134" y="291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4" name="tx124"/>
            <p:cNvSpPr/>
            <p:nvPr/>
          </p:nvSpPr>
          <p:spPr>
            <a:xfrm>
              <a:off x="2688785" y="3114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4021437" y="3342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5354088" y="3385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7" name="tx127"/>
            <p:cNvSpPr/>
            <p:nvPr/>
          </p:nvSpPr>
          <p:spPr>
            <a:xfrm>
              <a:off x="6420210" y="3490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6686740" y="336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6953270" y="3288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0" name="tx130"/>
            <p:cNvSpPr/>
            <p:nvPr/>
          </p:nvSpPr>
          <p:spPr>
            <a:xfrm>
              <a:off x="7219800" y="3436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1" name="tx131"/>
            <p:cNvSpPr/>
            <p:nvPr/>
          </p:nvSpPr>
          <p:spPr>
            <a:xfrm>
              <a:off x="7486331" y="3410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52861" y="342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3" name="tx133"/>
            <p:cNvSpPr/>
            <p:nvPr/>
          </p:nvSpPr>
          <p:spPr>
            <a:xfrm>
              <a:off x="8019391" y="3447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16816" y="350258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6" name="tx136"/>
            <p:cNvSpPr/>
            <p:nvPr/>
          </p:nvSpPr>
          <p:spPr>
            <a:xfrm>
              <a:off x="616816" y="288051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37" name="tx137"/>
            <p:cNvSpPr/>
            <p:nvPr/>
          </p:nvSpPr>
          <p:spPr>
            <a:xfrm>
              <a:off x="616816" y="22584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38" name="tx138"/>
            <p:cNvSpPr/>
            <p:nvPr/>
          </p:nvSpPr>
          <p:spPr>
            <a:xfrm>
              <a:off x="616816" y="16363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2608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Global, 2000-2025</a:t>
              </a:r>
            </a:p>
          </p:txBody>
        </p:sp>
        <p:sp>
          <p:nvSpPr>
            <p:cNvPr id="166" name="pl166"/>
            <p:cNvSpPr/>
            <p:nvPr/>
          </p:nvSpPr>
          <p:spPr>
            <a:xfrm>
              <a:off x="21464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8463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54622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4612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963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9626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3961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09608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351577" cy="131596"/>
            </a:xfrm>
            <a:prstGeom prst="rect">
              <a:avLst/>
            </a:prstGeom>
            <a:solidFill>
              <a:srgbClr val="1CABE2">
                <a:alpha val="100000"/>
              </a:srgbClr>
            </a:solidFill>
          </p:spPr>
          <p:txBody>
            <a:bodyPr/>
            <a:lstStyle/>
            <a:p/>
          </p:txBody>
        </p:sp>
        <p:sp>
          <p:nvSpPr>
            <p:cNvPr id="179" name="rc179"/>
            <p:cNvSpPr/>
            <p:nvPr/>
          </p:nvSpPr>
          <p:spPr>
            <a:xfrm>
              <a:off x="1296454" y="5666496"/>
              <a:ext cx="4834057" cy="131596"/>
            </a:xfrm>
            <a:prstGeom prst="rect">
              <a:avLst/>
            </a:prstGeom>
            <a:solidFill>
              <a:srgbClr val="1CABE2">
                <a:alpha val="100000"/>
              </a:srgbClr>
            </a:solidFill>
          </p:spPr>
          <p:txBody>
            <a:bodyPr/>
            <a:lstStyle/>
            <a:p/>
          </p:txBody>
        </p:sp>
        <p:sp>
          <p:nvSpPr>
            <p:cNvPr id="180" name="rc180"/>
            <p:cNvSpPr/>
            <p:nvPr/>
          </p:nvSpPr>
          <p:spPr>
            <a:xfrm>
              <a:off x="1296454" y="5502001"/>
              <a:ext cx="4580670" cy="131596"/>
            </a:xfrm>
            <a:prstGeom prst="rect">
              <a:avLst/>
            </a:prstGeom>
            <a:solidFill>
              <a:srgbClr val="1CABE2">
                <a:alpha val="100000"/>
              </a:srgbClr>
            </a:solidFill>
          </p:spPr>
          <p:txBody>
            <a:bodyPr/>
            <a:lstStyle/>
            <a:p/>
          </p:txBody>
        </p:sp>
        <p:sp>
          <p:nvSpPr>
            <p:cNvPr id="181" name="rc181"/>
            <p:cNvSpPr/>
            <p:nvPr/>
          </p:nvSpPr>
          <p:spPr>
            <a:xfrm>
              <a:off x="5648032" y="5830992"/>
              <a:ext cx="1849378" cy="131596"/>
            </a:xfrm>
            <a:prstGeom prst="rect">
              <a:avLst/>
            </a:prstGeom>
            <a:solidFill>
              <a:srgbClr val="B3B3B3">
                <a:alpha val="100000"/>
              </a:srgbClr>
            </a:solidFill>
          </p:spPr>
          <p:txBody>
            <a:bodyPr/>
            <a:lstStyle/>
            <a:p/>
          </p:txBody>
        </p:sp>
        <p:sp>
          <p:nvSpPr>
            <p:cNvPr id="182" name="rc182"/>
            <p:cNvSpPr/>
            <p:nvPr/>
          </p:nvSpPr>
          <p:spPr>
            <a:xfrm>
              <a:off x="6130511" y="5666496"/>
              <a:ext cx="2069077" cy="131596"/>
            </a:xfrm>
            <a:prstGeom prst="rect">
              <a:avLst/>
            </a:prstGeom>
            <a:solidFill>
              <a:srgbClr val="B3B3B3">
                <a:alpha val="100000"/>
              </a:srgbClr>
            </a:solidFill>
          </p:spPr>
          <p:txBody>
            <a:bodyPr/>
            <a:lstStyle/>
            <a:p/>
          </p:txBody>
        </p:sp>
        <p:sp>
          <p:nvSpPr>
            <p:cNvPr id="183" name="rc183"/>
            <p:cNvSpPr/>
            <p:nvPr/>
          </p:nvSpPr>
          <p:spPr>
            <a:xfrm>
              <a:off x="5877124" y="5502001"/>
              <a:ext cx="2098766" cy="131596"/>
            </a:xfrm>
            <a:prstGeom prst="rect">
              <a:avLst/>
            </a:prstGeom>
            <a:solidFill>
              <a:srgbClr val="B3B3B3">
                <a:alpha val="100000"/>
              </a:srgbClr>
            </a:solidFill>
          </p:spPr>
          <p:txBody>
            <a:bodyPr/>
            <a:lstStyle/>
            <a:p/>
          </p:txBody>
        </p:sp>
        <p:sp>
          <p:nvSpPr>
            <p:cNvPr id="184" name="tx184"/>
            <p:cNvSpPr/>
            <p:nvPr/>
          </p:nvSpPr>
          <p:spPr>
            <a:xfrm>
              <a:off x="3104791" y="585797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12.8</a:t>
              </a:r>
            </a:p>
          </p:txBody>
        </p:sp>
        <p:sp>
          <p:nvSpPr>
            <p:cNvPr id="185" name="tx185"/>
            <p:cNvSpPr/>
            <p:nvPr/>
          </p:nvSpPr>
          <p:spPr>
            <a:xfrm>
              <a:off x="3346031" y="5693478"/>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14.2</a:t>
              </a:r>
            </a:p>
          </p:txBody>
        </p:sp>
        <p:sp>
          <p:nvSpPr>
            <p:cNvPr id="186" name="tx186"/>
            <p:cNvSpPr/>
            <p:nvPr/>
          </p:nvSpPr>
          <p:spPr>
            <a:xfrm>
              <a:off x="3219338" y="552898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13.5</a:t>
              </a:r>
            </a:p>
          </p:txBody>
        </p:sp>
        <p:sp>
          <p:nvSpPr>
            <p:cNvPr id="187" name="tx187"/>
            <p:cNvSpPr/>
            <p:nvPr/>
          </p:nvSpPr>
          <p:spPr>
            <a:xfrm>
              <a:off x="627156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5.4</a:t>
              </a:r>
            </a:p>
          </p:txBody>
        </p:sp>
        <p:sp>
          <p:nvSpPr>
            <p:cNvPr id="188" name="tx188"/>
            <p:cNvSpPr/>
            <p:nvPr/>
          </p:nvSpPr>
          <p:spPr>
            <a:xfrm>
              <a:off x="686389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6.1</a:t>
              </a:r>
            </a:p>
          </p:txBody>
        </p:sp>
        <p:sp>
          <p:nvSpPr>
            <p:cNvPr id="189" name="tx189"/>
            <p:cNvSpPr/>
            <p:nvPr/>
          </p:nvSpPr>
          <p:spPr>
            <a:xfrm>
              <a:off x="662535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6.2</a:t>
              </a:r>
            </a:p>
          </p:txBody>
        </p:sp>
        <p:sp>
          <p:nvSpPr>
            <p:cNvPr id="190" name="tx190"/>
            <p:cNvSpPr/>
            <p:nvPr/>
          </p:nvSpPr>
          <p:spPr>
            <a:xfrm>
              <a:off x="7571230" y="585152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18.2</a:t>
              </a:r>
            </a:p>
          </p:txBody>
        </p:sp>
        <p:sp>
          <p:nvSpPr>
            <p:cNvPr id="191" name="tx191"/>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20.3</a:t>
              </a:r>
            </a:p>
          </p:txBody>
        </p:sp>
        <p:sp>
          <p:nvSpPr>
            <p:cNvPr id="192" name="tx192"/>
            <p:cNvSpPr/>
            <p:nvPr/>
          </p:nvSpPr>
          <p:spPr>
            <a:xfrm>
              <a:off x="8049711"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19.6</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798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45409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62408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94072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85%, leaving 19.6 million children un- or under-vaccinated, including 13.5 million zero-dose and 6.2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399968"/>
              <a:ext cx="238655" cy="811744"/>
            </a:xfrm>
            <a:prstGeom prst="rect">
              <a:avLst/>
            </a:prstGeom>
            <a:solidFill>
              <a:srgbClr val="80BD41">
                <a:alpha val="100000"/>
              </a:srgbClr>
            </a:solidFill>
          </p:spPr>
          <p:txBody>
            <a:bodyPr/>
            <a:lstStyle/>
            <a:p/>
          </p:txBody>
        </p:sp>
        <p:sp>
          <p:nvSpPr>
            <p:cNvPr id="24" name="rc24"/>
            <p:cNvSpPr/>
            <p:nvPr/>
          </p:nvSpPr>
          <p:spPr>
            <a:xfrm>
              <a:off x="1333375" y="3226616"/>
              <a:ext cx="238655" cy="173351"/>
            </a:xfrm>
            <a:prstGeom prst="rect">
              <a:avLst/>
            </a:prstGeom>
            <a:solidFill>
              <a:srgbClr val="1CABE2">
                <a:alpha val="100000"/>
              </a:srgbClr>
            </a:solidFill>
          </p:spPr>
          <p:txBody>
            <a:bodyPr/>
            <a:lstStyle/>
            <a:p/>
          </p:txBody>
        </p:sp>
        <p:sp>
          <p:nvSpPr>
            <p:cNvPr id="25" name="rc25"/>
            <p:cNvSpPr/>
            <p:nvPr/>
          </p:nvSpPr>
          <p:spPr>
            <a:xfrm>
              <a:off x="1598548" y="3398913"/>
              <a:ext cx="238655" cy="812799"/>
            </a:xfrm>
            <a:prstGeom prst="rect">
              <a:avLst/>
            </a:prstGeom>
            <a:solidFill>
              <a:srgbClr val="80BD41">
                <a:alpha val="100000"/>
              </a:srgbClr>
            </a:solidFill>
          </p:spPr>
          <p:txBody>
            <a:bodyPr/>
            <a:lstStyle/>
            <a:p/>
          </p:txBody>
        </p:sp>
        <p:sp>
          <p:nvSpPr>
            <p:cNvPr id="26" name="rc26"/>
            <p:cNvSpPr/>
            <p:nvPr/>
          </p:nvSpPr>
          <p:spPr>
            <a:xfrm>
              <a:off x="1598548" y="3228316"/>
              <a:ext cx="238655" cy="170596"/>
            </a:xfrm>
            <a:prstGeom prst="rect">
              <a:avLst/>
            </a:prstGeom>
            <a:solidFill>
              <a:srgbClr val="1CABE2">
                <a:alpha val="100000"/>
              </a:srgbClr>
            </a:solidFill>
          </p:spPr>
          <p:txBody>
            <a:bodyPr/>
            <a:lstStyle/>
            <a:p/>
          </p:txBody>
        </p:sp>
        <p:sp>
          <p:nvSpPr>
            <p:cNvPr id="27" name="rc27"/>
            <p:cNvSpPr/>
            <p:nvPr/>
          </p:nvSpPr>
          <p:spPr>
            <a:xfrm>
              <a:off x="1863720" y="3399139"/>
              <a:ext cx="238655" cy="812573"/>
            </a:xfrm>
            <a:prstGeom prst="rect">
              <a:avLst/>
            </a:prstGeom>
            <a:solidFill>
              <a:srgbClr val="80BD41">
                <a:alpha val="100000"/>
              </a:srgbClr>
            </a:solidFill>
          </p:spPr>
          <p:txBody>
            <a:bodyPr/>
            <a:lstStyle/>
            <a:p/>
          </p:txBody>
        </p:sp>
        <p:sp>
          <p:nvSpPr>
            <p:cNvPr id="28" name="rc28"/>
            <p:cNvSpPr/>
            <p:nvPr/>
          </p:nvSpPr>
          <p:spPr>
            <a:xfrm>
              <a:off x="1863720" y="3227016"/>
              <a:ext cx="238655" cy="172123"/>
            </a:xfrm>
            <a:prstGeom prst="rect">
              <a:avLst/>
            </a:prstGeom>
            <a:solidFill>
              <a:srgbClr val="1CABE2">
                <a:alpha val="100000"/>
              </a:srgbClr>
            </a:solidFill>
          </p:spPr>
          <p:txBody>
            <a:bodyPr/>
            <a:lstStyle/>
            <a:p/>
          </p:txBody>
        </p:sp>
        <p:sp>
          <p:nvSpPr>
            <p:cNvPr id="29" name="rc29"/>
            <p:cNvSpPr/>
            <p:nvPr/>
          </p:nvSpPr>
          <p:spPr>
            <a:xfrm>
              <a:off x="2128893" y="3385813"/>
              <a:ext cx="238655" cy="825899"/>
            </a:xfrm>
            <a:prstGeom prst="rect">
              <a:avLst/>
            </a:prstGeom>
            <a:solidFill>
              <a:srgbClr val="80BD41">
                <a:alpha val="100000"/>
              </a:srgbClr>
            </a:solidFill>
          </p:spPr>
          <p:txBody>
            <a:bodyPr/>
            <a:lstStyle/>
            <a:p/>
          </p:txBody>
        </p:sp>
        <p:sp>
          <p:nvSpPr>
            <p:cNvPr id="30" name="rc30"/>
            <p:cNvSpPr/>
            <p:nvPr/>
          </p:nvSpPr>
          <p:spPr>
            <a:xfrm>
              <a:off x="2128893" y="3223484"/>
              <a:ext cx="238655" cy="162328"/>
            </a:xfrm>
            <a:prstGeom prst="rect">
              <a:avLst/>
            </a:prstGeom>
            <a:solidFill>
              <a:srgbClr val="1CABE2">
                <a:alpha val="100000"/>
              </a:srgbClr>
            </a:solidFill>
          </p:spPr>
          <p:txBody>
            <a:bodyPr/>
            <a:lstStyle/>
            <a:p/>
          </p:txBody>
        </p:sp>
        <p:sp>
          <p:nvSpPr>
            <p:cNvPr id="31" name="rc31"/>
            <p:cNvSpPr/>
            <p:nvPr/>
          </p:nvSpPr>
          <p:spPr>
            <a:xfrm>
              <a:off x="2394066" y="3367205"/>
              <a:ext cx="238655" cy="844507"/>
            </a:xfrm>
            <a:prstGeom prst="rect">
              <a:avLst/>
            </a:prstGeom>
            <a:solidFill>
              <a:srgbClr val="80BD41">
                <a:alpha val="100000"/>
              </a:srgbClr>
            </a:solidFill>
          </p:spPr>
          <p:txBody>
            <a:bodyPr/>
            <a:lstStyle/>
            <a:p/>
          </p:txBody>
        </p:sp>
        <p:sp>
          <p:nvSpPr>
            <p:cNvPr id="32" name="rc32"/>
            <p:cNvSpPr/>
            <p:nvPr/>
          </p:nvSpPr>
          <p:spPr>
            <a:xfrm>
              <a:off x="2394066" y="3215765"/>
              <a:ext cx="238655" cy="151439"/>
            </a:xfrm>
            <a:prstGeom prst="rect">
              <a:avLst/>
            </a:prstGeom>
            <a:solidFill>
              <a:srgbClr val="1CABE2">
                <a:alpha val="100000"/>
              </a:srgbClr>
            </a:solidFill>
          </p:spPr>
          <p:txBody>
            <a:bodyPr/>
            <a:lstStyle/>
            <a:p/>
          </p:txBody>
        </p:sp>
        <p:sp>
          <p:nvSpPr>
            <p:cNvPr id="33" name="rc33"/>
            <p:cNvSpPr/>
            <p:nvPr/>
          </p:nvSpPr>
          <p:spPr>
            <a:xfrm>
              <a:off x="2659238" y="3349337"/>
              <a:ext cx="238655" cy="862374"/>
            </a:xfrm>
            <a:prstGeom prst="rect">
              <a:avLst/>
            </a:prstGeom>
            <a:solidFill>
              <a:srgbClr val="80BD41">
                <a:alpha val="100000"/>
              </a:srgbClr>
            </a:solidFill>
          </p:spPr>
          <p:txBody>
            <a:bodyPr/>
            <a:lstStyle/>
            <a:p/>
          </p:txBody>
        </p:sp>
        <p:sp>
          <p:nvSpPr>
            <p:cNvPr id="34" name="rc34"/>
            <p:cNvSpPr/>
            <p:nvPr/>
          </p:nvSpPr>
          <p:spPr>
            <a:xfrm>
              <a:off x="2659238" y="3210411"/>
              <a:ext cx="238655" cy="138926"/>
            </a:xfrm>
            <a:prstGeom prst="rect">
              <a:avLst/>
            </a:prstGeom>
            <a:solidFill>
              <a:srgbClr val="1CABE2">
                <a:alpha val="100000"/>
              </a:srgbClr>
            </a:solidFill>
          </p:spPr>
          <p:txBody>
            <a:bodyPr/>
            <a:lstStyle/>
            <a:p/>
          </p:txBody>
        </p:sp>
        <p:sp>
          <p:nvSpPr>
            <p:cNvPr id="35" name="rc35"/>
            <p:cNvSpPr/>
            <p:nvPr/>
          </p:nvSpPr>
          <p:spPr>
            <a:xfrm>
              <a:off x="2924411" y="3333106"/>
              <a:ext cx="238655" cy="878606"/>
            </a:xfrm>
            <a:prstGeom prst="rect">
              <a:avLst/>
            </a:prstGeom>
            <a:solidFill>
              <a:srgbClr val="80BD41">
                <a:alpha val="100000"/>
              </a:srgbClr>
            </a:solidFill>
          </p:spPr>
          <p:txBody>
            <a:bodyPr/>
            <a:lstStyle/>
            <a:p/>
          </p:txBody>
        </p:sp>
        <p:sp>
          <p:nvSpPr>
            <p:cNvPr id="36" name="rc36"/>
            <p:cNvSpPr/>
            <p:nvPr/>
          </p:nvSpPr>
          <p:spPr>
            <a:xfrm>
              <a:off x="2924411" y="3199637"/>
              <a:ext cx="238655" cy="133469"/>
            </a:xfrm>
            <a:prstGeom prst="rect">
              <a:avLst/>
            </a:prstGeom>
            <a:solidFill>
              <a:srgbClr val="1CABE2">
                <a:alpha val="100000"/>
              </a:srgbClr>
            </a:solidFill>
          </p:spPr>
          <p:txBody>
            <a:bodyPr/>
            <a:lstStyle/>
            <a:p/>
          </p:txBody>
        </p:sp>
        <p:sp>
          <p:nvSpPr>
            <p:cNvPr id="37" name="rc37"/>
            <p:cNvSpPr/>
            <p:nvPr/>
          </p:nvSpPr>
          <p:spPr>
            <a:xfrm>
              <a:off x="3189584" y="3320050"/>
              <a:ext cx="238655" cy="891662"/>
            </a:xfrm>
            <a:prstGeom prst="rect">
              <a:avLst/>
            </a:prstGeom>
            <a:solidFill>
              <a:srgbClr val="80BD41">
                <a:alpha val="100000"/>
              </a:srgbClr>
            </a:solidFill>
          </p:spPr>
          <p:txBody>
            <a:bodyPr/>
            <a:lstStyle/>
            <a:p/>
          </p:txBody>
        </p:sp>
        <p:sp>
          <p:nvSpPr>
            <p:cNvPr id="38" name="rc38"/>
            <p:cNvSpPr/>
            <p:nvPr/>
          </p:nvSpPr>
          <p:spPr>
            <a:xfrm>
              <a:off x="3189584" y="3187694"/>
              <a:ext cx="238655" cy="132355"/>
            </a:xfrm>
            <a:prstGeom prst="rect">
              <a:avLst/>
            </a:prstGeom>
            <a:solidFill>
              <a:srgbClr val="1CABE2">
                <a:alpha val="100000"/>
              </a:srgbClr>
            </a:solidFill>
          </p:spPr>
          <p:txBody>
            <a:bodyPr/>
            <a:lstStyle/>
            <a:p/>
          </p:txBody>
        </p:sp>
        <p:sp>
          <p:nvSpPr>
            <p:cNvPr id="39" name="rc39"/>
            <p:cNvSpPr/>
            <p:nvPr/>
          </p:nvSpPr>
          <p:spPr>
            <a:xfrm>
              <a:off x="3454756" y="3298925"/>
              <a:ext cx="238655" cy="912787"/>
            </a:xfrm>
            <a:prstGeom prst="rect">
              <a:avLst/>
            </a:prstGeom>
            <a:solidFill>
              <a:srgbClr val="80BD41">
                <a:alpha val="100000"/>
              </a:srgbClr>
            </a:solidFill>
          </p:spPr>
          <p:txBody>
            <a:bodyPr/>
            <a:lstStyle/>
            <a:p/>
          </p:txBody>
        </p:sp>
        <p:sp>
          <p:nvSpPr>
            <p:cNvPr id="40" name="rc40"/>
            <p:cNvSpPr/>
            <p:nvPr/>
          </p:nvSpPr>
          <p:spPr>
            <a:xfrm>
              <a:off x="3454756" y="3173169"/>
              <a:ext cx="238655" cy="125755"/>
            </a:xfrm>
            <a:prstGeom prst="rect">
              <a:avLst/>
            </a:prstGeom>
            <a:solidFill>
              <a:srgbClr val="1CABE2">
                <a:alpha val="100000"/>
              </a:srgbClr>
            </a:solidFill>
          </p:spPr>
          <p:txBody>
            <a:bodyPr/>
            <a:lstStyle/>
            <a:p/>
          </p:txBody>
        </p:sp>
        <p:sp>
          <p:nvSpPr>
            <p:cNvPr id="41" name="rc41"/>
            <p:cNvSpPr/>
            <p:nvPr/>
          </p:nvSpPr>
          <p:spPr>
            <a:xfrm>
              <a:off x="3719929" y="3278876"/>
              <a:ext cx="238655" cy="932836"/>
            </a:xfrm>
            <a:prstGeom prst="rect">
              <a:avLst/>
            </a:prstGeom>
            <a:solidFill>
              <a:srgbClr val="80BD41">
                <a:alpha val="100000"/>
              </a:srgbClr>
            </a:solidFill>
          </p:spPr>
          <p:txBody>
            <a:bodyPr/>
            <a:lstStyle/>
            <a:p/>
          </p:txBody>
        </p:sp>
        <p:sp>
          <p:nvSpPr>
            <p:cNvPr id="42" name="rc42"/>
            <p:cNvSpPr/>
            <p:nvPr/>
          </p:nvSpPr>
          <p:spPr>
            <a:xfrm>
              <a:off x="3719929" y="3163242"/>
              <a:ext cx="238655" cy="115633"/>
            </a:xfrm>
            <a:prstGeom prst="rect">
              <a:avLst/>
            </a:prstGeom>
            <a:solidFill>
              <a:srgbClr val="1CABE2">
                <a:alpha val="100000"/>
              </a:srgbClr>
            </a:solidFill>
          </p:spPr>
          <p:txBody>
            <a:bodyPr/>
            <a:lstStyle/>
            <a:p/>
          </p:txBody>
        </p:sp>
        <p:sp>
          <p:nvSpPr>
            <p:cNvPr id="43" name="rc43"/>
            <p:cNvSpPr/>
            <p:nvPr/>
          </p:nvSpPr>
          <p:spPr>
            <a:xfrm>
              <a:off x="3985102" y="3279509"/>
              <a:ext cx="238655" cy="932203"/>
            </a:xfrm>
            <a:prstGeom prst="rect">
              <a:avLst/>
            </a:prstGeom>
            <a:solidFill>
              <a:srgbClr val="80BD41">
                <a:alpha val="100000"/>
              </a:srgbClr>
            </a:solidFill>
          </p:spPr>
          <p:txBody>
            <a:bodyPr/>
            <a:lstStyle/>
            <a:p/>
          </p:txBody>
        </p:sp>
        <p:sp>
          <p:nvSpPr>
            <p:cNvPr id="44" name="rc44"/>
            <p:cNvSpPr/>
            <p:nvPr/>
          </p:nvSpPr>
          <p:spPr>
            <a:xfrm>
              <a:off x="3985102" y="3159285"/>
              <a:ext cx="238655" cy="120224"/>
            </a:xfrm>
            <a:prstGeom prst="rect">
              <a:avLst/>
            </a:prstGeom>
            <a:solidFill>
              <a:srgbClr val="1CABE2">
                <a:alpha val="100000"/>
              </a:srgbClr>
            </a:solidFill>
          </p:spPr>
          <p:txBody>
            <a:bodyPr/>
            <a:lstStyle/>
            <a:p/>
          </p:txBody>
        </p:sp>
        <p:sp>
          <p:nvSpPr>
            <p:cNvPr id="45" name="rc45"/>
            <p:cNvSpPr/>
            <p:nvPr/>
          </p:nvSpPr>
          <p:spPr>
            <a:xfrm>
              <a:off x="4250274" y="3264774"/>
              <a:ext cx="238655" cy="946938"/>
            </a:xfrm>
            <a:prstGeom prst="rect">
              <a:avLst/>
            </a:prstGeom>
            <a:solidFill>
              <a:srgbClr val="80BD41">
                <a:alpha val="100000"/>
              </a:srgbClr>
            </a:solidFill>
          </p:spPr>
          <p:txBody>
            <a:bodyPr/>
            <a:lstStyle/>
            <a:p/>
          </p:txBody>
        </p:sp>
        <p:sp>
          <p:nvSpPr>
            <p:cNvPr id="46" name="rc46"/>
            <p:cNvSpPr/>
            <p:nvPr/>
          </p:nvSpPr>
          <p:spPr>
            <a:xfrm>
              <a:off x="4250274" y="3154903"/>
              <a:ext cx="238655" cy="109870"/>
            </a:xfrm>
            <a:prstGeom prst="rect">
              <a:avLst/>
            </a:prstGeom>
            <a:solidFill>
              <a:srgbClr val="1CABE2">
                <a:alpha val="100000"/>
              </a:srgbClr>
            </a:solidFill>
          </p:spPr>
          <p:txBody>
            <a:bodyPr/>
            <a:lstStyle/>
            <a:p/>
          </p:txBody>
        </p:sp>
        <p:sp>
          <p:nvSpPr>
            <p:cNvPr id="47" name="rc47"/>
            <p:cNvSpPr/>
            <p:nvPr/>
          </p:nvSpPr>
          <p:spPr>
            <a:xfrm>
              <a:off x="4515447" y="3251457"/>
              <a:ext cx="238655" cy="960255"/>
            </a:xfrm>
            <a:prstGeom prst="rect">
              <a:avLst/>
            </a:prstGeom>
            <a:solidFill>
              <a:srgbClr val="80BD41">
                <a:alpha val="100000"/>
              </a:srgbClr>
            </a:solidFill>
          </p:spPr>
          <p:txBody>
            <a:bodyPr/>
            <a:lstStyle/>
            <a:p/>
          </p:txBody>
        </p:sp>
        <p:sp>
          <p:nvSpPr>
            <p:cNvPr id="48" name="rc48"/>
            <p:cNvSpPr/>
            <p:nvPr/>
          </p:nvSpPr>
          <p:spPr>
            <a:xfrm>
              <a:off x="4515447" y="3137666"/>
              <a:ext cx="238655" cy="113791"/>
            </a:xfrm>
            <a:prstGeom prst="rect">
              <a:avLst/>
            </a:prstGeom>
            <a:solidFill>
              <a:srgbClr val="1CABE2">
                <a:alpha val="100000"/>
              </a:srgbClr>
            </a:solidFill>
          </p:spPr>
          <p:txBody>
            <a:bodyPr/>
            <a:lstStyle/>
            <a:p/>
          </p:txBody>
        </p:sp>
        <p:sp>
          <p:nvSpPr>
            <p:cNvPr id="49" name="rc49"/>
            <p:cNvSpPr/>
            <p:nvPr/>
          </p:nvSpPr>
          <p:spPr>
            <a:xfrm>
              <a:off x="4780620" y="3263398"/>
              <a:ext cx="238655" cy="948314"/>
            </a:xfrm>
            <a:prstGeom prst="rect">
              <a:avLst/>
            </a:prstGeom>
            <a:solidFill>
              <a:srgbClr val="80BD41">
                <a:alpha val="100000"/>
              </a:srgbClr>
            </a:solidFill>
          </p:spPr>
          <p:txBody>
            <a:bodyPr/>
            <a:lstStyle/>
            <a:p/>
          </p:txBody>
        </p:sp>
        <p:sp>
          <p:nvSpPr>
            <p:cNvPr id="50" name="rc50"/>
            <p:cNvSpPr/>
            <p:nvPr/>
          </p:nvSpPr>
          <p:spPr>
            <a:xfrm>
              <a:off x="4780620" y="3144516"/>
              <a:ext cx="238655" cy="118882"/>
            </a:xfrm>
            <a:prstGeom prst="rect">
              <a:avLst/>
            </a:prstGeom>
            <a:solidFill>
              <a:srgbClr val="1CABE2">
                <a:alpha val="100000"/>
              </a:srgbClr>
            </a:solidFill>
          </p:spPr>
          <p:txBody>
            <a:bodyPr/>
            <a:lstStyle/>
            <a:p/>
          </p:txBody>
        </p:sp>
        <p:sp>
          <p:nvSpPr>
            <p:cNvPr id="51" name="rc51"/>
            <p:cNvSpPr/>
            <p:nvPr/>
          </p:nvSpPr>
          <p:spPr>
            <a:xfrm>
              <a:off x="5045792" y="3255689"/>
              <a:ext cx="238655" cy="956023"/>
            </a:xfrm>
            <a:prstGeom prst="rect">
              <a:avLst/>
            </a:prstGeom>
            <a:solidFill>
              <a:srgbClr val="80BD41">
                <a:alpha val="100000"/>
              </a:srgbClr>
            </a:solidFill>
          </p:spPr>
          <p:txBody>
            <a:bodyPr/>
            <a:lstStyle/>
            <a:p/>
          </p:txBody>
        </p:sp>
        <p:sp>
          <p:nvSpPr>
            <p:cNvPr id="52" name="rc52"/>
            <p:cNvSpPr/>
            <p:nvPr/>
          </p:nvSpPr>
          <p:spPr>
            <a:xfrm>
              <a:off x="5045792" y="3141759"/>
              <a:ext cx="238655" cy="113930"/>
            </a:xfrm>
            <a:prstGeom prst="rect">
              <a:avLst/>
            </a:prstGeom>
            <a:solidFill>
              <a:srgbClr val="1CABE2">
                <a:alpha val="100000"/>
              </a:srgbClr>
            </a:solidFill>
          </p:spPr>
          <p:txBody>
            <a:bodyPr/>
            <a:lstStyle/>
            <a:p/>
          </p:txBody>
        </p:sp>
        <p:sp>
          <p:nvSpPr>
            <p:cNvPr id="53" name="rc53"/>
            <p:cNvSpPr/>
            <p:nvPr/>
          </p:nvSpPr>
          <p:spPr>
            <a:xfrm>
              <a:off x="5310965" y="3262609"/>
              <a:ext cx="238655" cy="949103"/>
            </a:xfrm>
            <a:prstGeom prst="rect">
              <a:avLst/>
            </a:prstGeom>
            <a:solidFill>
              <a:srgbClr val="80BD41">
                <a:alpha val="100000"/>
              </a:srgbClr>
            </a:solidFill>
          </p:spPr>
          <p:txBody>
            <a:bodyPr/>
            <a:lstStyle/>
            <a:p/>
          </p:txBody>
        </p:sp>
        <p:sp>
          <p:nvSpPr>
            <p:cNvPr id="54" name="rc54"/>
            <p:cNvSpPr/>
            <p:nvPr/>
          </p:nvSpPr>
          <p:spPr>
            <a:xfrm>
              <a:off x="5310965" y="3148070"/>
              <a:ext cx="238655" cy="114539"/>
            </a:xfrm>
            <a:prstGeom prst="rect">
              <a:avLst/>
            </a:prstGeom>
            <a:solidFill>
              <a:srgbClr val="1CABE2">
                <a:alpha val="100000"/>
              </a:srgbClr>
            </a:solidFill>
          </p:spPr>
          <p:txBody>
            <a:bodyPr/>
            <a:lstStyle/>
            <a:p/>
          </p:txBody>
        </p:sp>
        <p:sp>
          <p:nvSpPr>
            <p:cNvPr id="55" name="rc55"/>
            <p:cNvSpPr/>
            <p:nvPr/>
          </p:nvSpPr>
          <p:spPr>
            <a:xfrm>
              <a:off x="5576138" y="3252172"/>
              <a:ext cx="238655" cy="959540"/>
            </a:xfrm>
            <a:prstGeom prst="rect">
              <a:avLst/>
            </a:prstGeom>
            <a:solidFill>
              <a:srgbClr val="80BD41">
                <a:alpha val="100000"/>
              </a:srgbClr>
            </a:solidFill>
          </p:spPr>
          <p:txBody>
            <a:bodyPr/>
            <a:lstStyle/>
            <a:p/>
          </p:txBody>
        </p:sp>
        <p:sp>
          <p:nvSpPr>
            <p:cNvPr id="56" name="rc56"/>
            <p:cNvSpPr/>
            <p:nvPr/>
          </p:nvSpPr>
          <p:spPr>
            <a:xfrm>
              <a:off x="5576138" y="3143293"/>
              <a:ext cx="238655" cy="108878"/>
            </a:xfrm>
            <a:prstGeom prst="rect">
              <a:avLst/>
            </a:prstGeom>
            <a:solidFill>
              <a:srgbClr val="1CABE2">
                <a:alpha val="100000"/>
              </a:srgbClr>
            </a:solidFill>
          </p:spPr>
          <p:txBody>
            <a:bodyPr/>
            <a:lstStyle/>
            <a:p/>
          </p:txBody>
        </p:sp>
        <p:sp>
          <p:nvSpPr>
            <p:cNvPr id="57" name="rc57"/>
            <p:cNvSpPr/>
            <p:nvPr/>
          </p:nvSpPr>
          <p:spPr>
            <a:xfrm>
              <a:off x="5841310" y="3257187"/>
              <a:ext cx="238655" cy="954525"/>
            </a:xfrm>
            <a:prstGeom prst="rect">
              <a:avLst/>
            </a:prstGeom>
            <a:solidFill>
              <a:srgbClr val="80BD41">
                <a:alpha val="100000"/>
              </a:srgbClr>
            </a:solidFill>
          </p:spPr>
          <p:txBody>
            <a:bodyPr/>
            <a:lstStyle/>
            <a:p/>
          </p:txBody>
        </p:sp>
        <p:sp>
          <p:nvSpPr>
            <p:cNvPr id="58" name="rc58"/>
            <p:cNvSpPr/>
            <p:nvPr/>
          </p:nvSpPr>
          <p:spPr>
            <a:xfrm>
              <a:off x="5841310" y="3151784"/>
              <a:ext cx="238655" cy="105403"/>
            </a:xfrm>
            <a:prstGeom prst="rect">
              <a:avLst/>
            </a:prstGeom>
            <a:solidFill>
              <a:srgbClr val="1CABE2">
                <a:alpha val="100000"/>
              </a:srgbClr>
            </a:solidFill>
          </p:spPr>
          <p:txBody>
            <a:bodyPr/>
            <a:lstStyle/>
            <a:p/>
          </p:txBody>
        </p:sp>
        <p:sp>
          <p:nvSpPr>
            <p:cNvPr id="59" name="rc59"/>
            <p:cNvSpPr/>
            <p:nvPr/>
          </p:nvSpPr>
          <p:spPr>
            <a:xfrm>
              <a:off x="6106483" y="3277141"/>
              <a:ext cx="238655" cy="934571"/>
            </a:xfrm>
            <a:prstGeom prst="rect">
              <a:avLst/>
            </a:prstGeom>
            <a:solidFill>
              <a:srgbClr val="80BD41">
                <a:alpha val="100000"/>
              </a:srgbClr>
            </a:solidFill>
          </p:spPr>
          <p:txBody>
            <a:bodyPr/>
            <a:lstStyle/>
            <a:p/>
          </p:txBody>
        </p:sp>
        <p:sp>
          <p:nvSpPr>
            <p:cNvPr id="60" name="rc60"/>
            <p:cNvSpPr/>
            <p:nvPr/>
          </p:nvSpPr>
          <p:spPr>
            <a:xfrm>
              <a:off x="6106483" y="3175491"/>
              <a:ext cx="238655" cy="101649"/>
            </a:xfrm>
            <a:prstGeom prst="rect">
              <a:avLst/>
            </a:prstGeom>
            <a:solidFill>
              <a:srgbClr val="1CABE2">
                <a:alpha val="100000"/>
              </a:srgbClr>
            </a:solidFill>
          </p:spPr>
          <p:txBody>
            <a:bodyPr/>
            <a:lstStyle/>
            <a:p/>
          </p:txBody>
        </p:sp>
        <p:sp>
          <p:nvSpPr>
            <p:cNvPr id="61" name="rc61"/>
            <p:cNvSpPr/>
            <p:nvPr/>
          </p:nvSpPr>
          <p:spPr>
            <a:xfrm>
              <a:off x="6371656" y="3284963"/>
              <a:ext cx="238655" cy="926748"/>
            </a:xfrm>
            <a:prstGeom prst="rect">
              <a:avLst/>
            </a:prstGeom>
            <a:solidFill>
              <a:srgbClr val="80BD41">
                <a:alpha val="100000"/>
              </a:srgbClr>
            </a:solidFill>
          </p:spPr>
          <p:txBody>
            <a:bodyPr/>
            <a:lstStyle/>
            <a:p/>
          </p:txBody>
        </p:sp>
        <p:sp>
          <p:nvSpPr>
            <p:cNvPr id="62" name="rc62"/>
            <p:cNvSpPr/>
            <p:nvPr/>
          </p:nvSpPr>
          <p:spPr>
            <a:xfrm>
              <a:off x="6371656" y="3187820"/>
              <a:ext cx="238655" cy="97143"/>
            </a:xfrm>
            <a:prstGeom prst="rect">
              <a:avLst/>
            </a:prstGeom>
            <a:solidFill>
              <a:srgbClr val="1CABE2">
                <a:alpha val="100000"/>
              </a:srgbClr>
            </a:solidFill>
          </p:spPr>
          <p:txBody>
            <a:bodyPr/>
            <a:lstStyle/>
            <a:p/>
          </p:txBody>
        </p:sp>
        <p:sp>
          <p:nvSpPr>
            <p:cNvPr id="63" name="rc63"/>
            <p:cNvSpPr/>
            <p:nvPr/>
          </p:nvSpPr>
          <p:spPr>
            <a:xfrm>
              <a:off x="6636828" y="3337173"/>
              <a:ext cx="238655" cy="874539"/>
            </a:xfrm>
            <a:prstGeom prst="rect">
              <a:avLst/>
            </a:prstGeom>
            <a:solidFill>
              <a:srgbClr val="80BD41">
                <a:alpha val="100000"/>
              </a:srgbClr>
            </a:solidFill>
          </p:spPr>
          <p:txBody>
            <a:bodyPr/>
            <a:lstStyle/>
            <a:p/>
          </p:txBody>
        </p:sp>
        <p:sp>
          <p:nvSpPr>
            <p:cNvPr id="64" name="rc64"/>
            <p:cNvSpPr/>
            <p:nvPr/>
          </p:nvSpPr>
          <p:spPr>
            <a:xfrm>
              <a:off x="6636828" y="3216093"/>
              <a:ext cx="238655" cy="121079"/>
            </a:xfrm>
            <a:prstGeom prst="rect">
              <a:avLst/>
            </a:prstGeom>
            <a:solidFill>
              <a:srgbClr val="1CABE2">
                <a:alpha val="100000"/>
              </a:srgbClr>
            </a:solidFill>
          </p:spPr>
          <p:txBody>
            <a:bodyPr/>
            <a:lstStyle/>
            <a:p/>
          </p:txBody>
        </p:sp>
        <p:sp>
          <p:nvSpPr>
            <p:cNvPr id="65" name="rc65"/>
            <p:cNvSpPr/>
            <p:nvPr/>
          </p:nvSpPr>
          <p:spPr>
            <a:xfrm>
              <a:off x="6902001" y="3363191"/>
              <a:ext cx="238655" cy="848521"/>
            </a:xfrm>
            <a:prstGeom prst="rect">
              <a:avLst/>
            </a:prstGeom>
            <a:solidFill>
              <a:srgbClr val="80BD41">
                <a:alpha val="100000"/>
              </a:srgbClr>
            </a:solidFill>
          </p:spPr>
          <p:txBody>
            <a:bodyPr/>
            <a:lstStyle/>
            <a:p/>
          </p:txBody>
        </p:sp>
        <p:sp>
          <p:nvSpPr>
            <p:cNvPr id="66" name="rc66"/>
            <p:cNvSpPr/>
            <p:nvPr/>
          </p:nvSpPr>
          <p:spPr>
            <a:xfrm>
              <a:off x="6902001" y="3225169"/>
              <a:ext cx="238655" cy="138022"/>
            </a:xfrm>
            <a:prstGeom prst="rect">
              <a:avLst/>
            </a:prstGeom>
            <a:solidFill>
              <a:srgbClr val="1CABE2">
                <a:alpha val="100000"/>
              </a:srgbClr>
            </a:solidFill>
          </p:spPr>
          <p:txBody>
            <a:bodyPr/>
            <a:lstStyle/>
            <a:p/>
          </p:txBody>
        </p:sp>
        <p:sp>
          <p:nvSpPr>
            <p:cNvPr id="67" name="rc67"/>
            <p:cNvSpPr/>
            <p:nvPr/>
          </p:nvSpPr>
          <p:spPr>
            <a:xfrm>
              <a:off x="7167174" y="3335174"/>
              <a:ext cx="238655" cy="876537"/>
            </a:xfrm>
            <a:prstGeom prst="rect">
              <a:avLst/>
            </a:prstGeom>
            <a:solidFill>
              <a:srgbClr val="80BD41">
                <a:alpha val="100000"/>
              </a:srgbClr>
            </a:solidFill>
          </p:spPr>
          <p:txBody>
            <a:bodyPr/>
            <a:lstStyle/>
            <a:p/>
          </p:txBody>
        </p:sp>
        <p:sp>
          <p:nvSpPr>
            <p:cNvPr id="68" name="rc68"/>
            <p:cNvSpPr/>
            <p:nvPr/>
          </p:nvSpPr>
          <p:spPr>
            <a:xfrm>
              <a:off x="7167174" y="3232025"/>
              <a:ext cx="238655" cy="103149"/>
            </a:xfrm>
            <a:prstGeom prst="rect">
              <a:avLst/>
            </a:prstGeom>
            <a:solidFill>
              <a:srgbClr val="1CABE2">
                <a:alpha val="100000"/>
              </a:srgbClr>
            </a:solidFill>
          </p:spPr>
          <p:txBody>
            <a:bodyPr/>
            <a:lstStyle/>
            <a:p/>
          </p:txBody>
        </p:sp>
        <p:sp>
          <p:nvSpPr>
            <p:cNvPr id="69" name="rc69"/>
            <p:cNvSpPr/>
            <p:nvPr/>
          </p:nvSpPr>
          <p:spPr>
            <a:xfrm>
              <a:off x="7432346" y="3344332"/>
              <a:ext cx="238655" cy="867380"/>
            </a:xfrm>
            <a:prstGeom prst="rect">
              <a:avLst/>
            </a:prstGeom>
            <a:solidFill>
              <a:srgbClr val="80BD41">
                <a:alpha val="100000"/>
              </a:srgbClr>
            </a:solidFill>
          </p:spPr>
          <p:txBody>
            <a:bodyPr/>
            <a:lstStyle/>
            <a:p/>
          </p:txBody>
        </p:sp>
        <p:sp>
          <p:nvSpPr>
            <p:cNvPr id="70" name="rc70"/>
            <p:cNvSpPr/>
            <p:nvPr/>
          </p:nvSpPr>
          <p:spPr>
            <a:xfrm>
              <a:off x="7432346" y="3234084"/>
              <a:ext cx="238655" cy="110247"/>
            </a:xfrm>
            <a:prstGeom prst="rect">
              <a:avLst/>
            </a:prstGeom>
            <a:solidFill>
              <a:srgbClr val="1CABE2">
                <a:alpha val="100000"/>
              </a:srgbClr>
            </a:solidFill>
          </p:spPr>
          <p:txBody>
            <a:bodyPr/>
            <a:lstStyle/>
            <a:p/>
          </p:txBody>
        </p:sp>
        <p:sp>
          <p:nvSpPr>
            <p:cNvPr id="71" name="rc71"/>
            <p:cNvSpPr/>
            <p:nvPr/>
          </p:nvSpPr>
          <p:spPr>
            <a:xfrm>
              <a:off x="7697519" y="3339453"/>
              <a:ext cx="238655" cy="872259"/>
            </a:xfrm>
            <a:prstGeom prst="rect">
              <a:avLst/>
            </a:prstGeom>
            <a:solidFill>
              <a:srgbClr val="80BD41">
                <a:alpha val="100000"/>
              </a:srgbClr>
            </a:solidFill>
          </p:spPr>
          <p:txBody>
            <a:bodyPr/>
            <a:lstStyle/>
            <a:p/>
          </p:txBody>
        </p:sp>
        <p:sp>
          <p:nvSpPr>
            <p:cNvPr id="72" name="rc72"/>
            <p:cNvSpPr/>
            <p:nvPr/>
          </p:nvSpPr>
          <p:spPr>
            <a:xfrm>
              <a:off x="7697519" y="3231539"/>
              <a:ext cx="238655" cy="107914"/>
            </a:xfrm>
            <a:prstGeom prst="rect">
              <a:avLst/>
            </a:prstGeom>
            <a:solidFill>
              <a:srgbClr val="1CABE2">
                <a:alpha val="100000"/>
              </a:srgbClr>
            </a:solidFill>
          </p:spPr>
          <p:txBody>
            <a:bodyPr/>
            <a:lstStyle/>
            <a:p/>
          </p:txBody>
        </p:sp>
        <p:sp>
          <p:nvSpPr>
            <p:cNvPr id="73" name="rc73"/>
            <p:cNvSpPr/>
            <p:nvPr/>
          </p:nvSpPr>
          <p:spPr>
            <a:xfrm>
              <a:off x="7962692" y="3333387"/>
              <a:ext cx="238655" cy="878325"/>
            </a:xfrm>
            <a:prstGeom prst="rect">
              <a:avLst/>
            </a:prstGeom>
            <a:solidFill>
              <a:srgbClr val="80BD41">
                <a:alpha val="100000"/>
              </a:srgbClr>
            </a:solidFill>
          </p:spPr>
          <p:txBody>
            <a:bodyPr/>
            <a:lstStyle/>
            <a:p/>
          </p:txBody>
        </p:sp>
        <p:sp>
          <p:nvSpPr>
            <p:cNvPr id="74" name="rc74"/>
            <p:cNvSpPr/>
            <p:nvPr/>
          </p:nvSpPr>
          <p:spPr>
            <a:xfrm>
              <a:off x="7962692" y="3231129"/>
              <a:ext cx="238655" cy="102257"/>
            </a:xfrm>
            <a:prstGeom prst="rect">
              <a:avLst/>
            </a:prstGeom>
            <a:solidFill>
              <a:srgbClr val="1CABE2">
                <a:alpha val="100000"/>
              </a:srgbClr>
            </a:solidFill>
          </p:spPr>
          <p:txBody>
            <a:bodyPr/>
            <a:lstStyle/>
            <a:p/>
          </p:txBody>
        </p:sp>
        <p:sp>
          <p:nvSpPr>
            <p:cNvPr id="75" name="pl75"/>
            <p:cNvSpPr/>
            <p:nvPr/>
          </p:nvSpPr>
          <p:spPr>
            <a:xfrm>
              <a:off x="1452703" y="2256947"/>
              <a:ext cx="6629316" cy="193328"/>
            </a:xfrm>
            <a:custGeom>
              <a:avLst/>
              <a:pathLst>
                <a:path w="6629316" h="193328">
                  <a:moveTo>
                    <a:pt x="0" y="193328"/>
                  </a:moveTo>
                  <a:lnTo>
                    <a:pt x="265172" y="171847"/>
                  </a:lnTo>
                  <a:lnTo>
                    <a:pt x="530345" y="171847"/>
                  </a:lnTo>
                  <a:lnTo>
                    <a:pt x="795518" y="150366"/>
                  </a:lnTo>
                  <a:lnTo>
                    <a:pt x="1060690" y="128885"/>
                  </a:lnTo>
                  <a:lnTo>
                    <a:pt x="1325863" y="107404"/>
                  </a:lnTo>
                  <a:lnTo>
                    <a:pt x="1591036" y="85923"/>
                  </a:lnTo>
                  <a:lnTo>
                    <a:pt x="1856208" y="85923"/>
                  </a:lnTo>
                  <a:lnTo>
                    <a:pt x="2121381" y="64442"/>
                  </a:lnTo>
                  <a:lnTo>
                    <a:pt x="2386554" y="42961"/>
                  </a:lnTo>
                  <a:lnTo>
                    <a:pt x="2651726" y="42961"/>
                  </a:lnTo>
                  <a:lnTo>
                    <a:pt x="2916899" y="21480"/>
                  </a:lnTo>
                  <a:lnTo>
                    <a:pt x="3182072" y="42961"/>
                  </a:lnTo>
                  <a:lnTo>
                    <a:pt x="3447244" y="42961"/>
                  </a:lnTo>
                  <a:lnTo>
                    <a:pt x="3712417" y="42961"/>
                  </a:lnTo>
                  <a:lnTo>
                    <a:pt x="3977590" y="42961"/>
                  </a:lnTo>
                  <a:lnTo>
                    <a:pt x="4242762" y="21480"/>
                  </a:lnTo>
                  <a:lnTo>
                    <a:pt x="4507935" y="21480"/>
                  </a:lnTo>
                  <a:lnTo>
                    <a:pt x="4773108" y="21480"/>
                  </a:lnTo>
                  <a:lnTo>
                    <a:pt x="5038280" y="0"/>
                  </a:lnTo>
                  <a:lnTo>
                    <a:pt x="5303453" y="64442"/>
                  </a:lnTo>
                  <a:lnTo>
                    <a:pt x="5568626" y="107404"/>
                  </a:lnTo>
                  <a:lnTo>
                    <a:pt x="5833798" y="42961"/>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7" name="tx77"/>
            <p:cNvSpPr/>
            <p:nvPr/>
          </p:nvSpPr>
          <p:spPr>
            <a:xfrm>
              <a:off x="2708249"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341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5359975"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0" name="tx80"/>
            <p:cNvSpPr/>
            <p:nvPr/>
          </p:nvSpPr>
          <p:spPr>
            <a:xfrm>
              <a:off x="642066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6685839"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95101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16184"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4813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652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1170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62314" y="376702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88" name="tx88"/>
            <p:cNvSpPr/>
            <p:nvPr/>
          </p:nvSpPr>
          <p:spPr>
            <a:xfrm>
              <a:off x="1392444" y="327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92201" y="374170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0" name="tx90"/>
            <p:cNvSpPr/>
            <p:nvPr/>
          </p:nvSpPr>
          <p:spPr>
            <a:xfrm>
              <a:off x="2718307" y="3241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4014041" y="37067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2" name="tx92"/>
            <p:cNvSpPr/>
            <p:nvPr/>
          </p:nvSpPr>
          <p:spPr>
            <a:xfrm>
              <a:off x="4044170" y="3180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904" y="36983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5370034" y="3166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6400595" y="37095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6" name="tx96"/>
            <p:cNvSpPr/>
            <p:nvPr/>
          </p:nvSpPr>
          <p:spPr>
            <a:xfrm>
              <a:off x="6430724" y="3197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7" name="tx97"/>
            <p:cNvSpPr/>
            <p:nvPr/>
          </p:nvSpPr>
          <p:spPr>
            <a:xfrm>
              <a:off x="6669791" y="373562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8" name="tx98"/>
            <p:cNvSpPr/>
            <p:nvPr/>
          </p:nvSpPr>
          <p:spPr>
            <a:xfrm>
              <a:off x="6695897" y="32378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34964" y="37486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0" name="tx100"/>
            <p:cNvSpPr/>
            <p:nvPr/>
          </p:nvSpPr>
          <p:spPr>
            <a:xfrm>
              <a:off x="6961070" y="325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7200136" y="373462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26242" y="3244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65309" y="373920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104" name="tx104"/>
            <p:cNvSpPr/>
            <p:nvPr/>
          </p:nvSpPr>
          <p:spPr>
            <a:xfrm>
              <a:off x="7491415" y="325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730482" y="373676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6" name="tx106"/>
            <p:cNvSpPr/>
            <p:nvPr/>
          </p:nvSpPr>
          <p:spPr>
            <a:xfrm>
              <a:off x="7756588" y="324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995654" y="373373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8021760" y="3243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81100" y="5080054"/>
              <a:ext cx="201456" cy="201456"/>
            </a:xfrm>
            <a:prstGeom prst="rect">
              <a:avLst/>
            </a:prstGeom>
            <a:solidFill>
              <a:srgbClr val="1CABE2">
                <a:alpha val="100000"/>
              </a:srgbClr>
            </a:solidFill>
          </p:spPr>
          <p:txBody>
            <a:bodyPr/>
            <a:lstStyle/>
            <a:p/>
          </p:txBody>
        </p:sp>
        <p:sp>
          <p:nvSpPr>
            <p:cNvPr id="145" name="rc145"/>
            <p:cNvSpPr/>
            <p:nvPr/>
          </p:nvSpPr>
          <p:spPr>
            <a:xfrm>
              <a:off x="6039751" y="5080054"/>
              <a:ext cx="201456" cy="201456"/>
            </a:xfrm>
            <a:prstGeom prst="rect">
              <a:avLst/>
            </a:prstGeom>
            <a:solidFill>
              <a:srgbClr val="80BD41">
                <a:alpha val="100000"/>
              </a:srgbClr>
            </a:solidFill>
          </p:spPr>
          <p:txBody>
            <a:bodyPr/>
            <a:lstStyle/>
            <a:p/>
          </p:txBody>
        </p:sp>
        <p:sp>
          <p:nvSpPr>
            <p:cNvPr id="146" name="tx146"/>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920344" cy="124052"/>
            </a:xfrm>
            <a:prstGeom prst="rect">
              <a:avLst/>
            </a:prstGeom>
            <a:solidFill>
              <a:srgbClr val="80BD41">
                <a:alpha val="100000"/>
              </a:srgbClr>
            </a:solidFill>
          </p:spPr>
          <p:txBody>
            <a:bodyPr/>
            <a:lstStyle/>
            <a:p/>
          </p:txBody>
        </p:sp>
        <p:sp>
          <p:nvSpPr>
            <p:cNvPr id="160" name="rc160"/>
            <p:cNvSpPr/>
            <p:nvPr/>
          </p:nvSpPr>
          <p:spPr>
            <a:xfrm>
              <a:off x="7253719" y="5840421"/>
              <a:ext cx="620581" cy="124052"/>
            </a:xfrm>
            <a:prstGeom prst="rect">
              <a:avLst/>
            </a:prstGeom>
            <a:solidFill>
              <a:srgbClr val="1CABE2">
                <a:alpha val="100000"/>
              </a:srgbClr>
            </a:solidFill>
          </p:spPr>
          <p:txBody>
            <a:bodyPr/>
            <a:lstStyle/>
            <a:p/>
          </p:txBody>
        </p:sp>
        <p:sp>
          <p:nvSpPr>
            <p:cNvPr id="161" name="rc161"/>
            <p:cNvSpPr/>
            <p:nvPr/>
          </p:nvSpPr>
          <p:spPr>
            <a:xfrm>
              <a:off x="1333375" y="5685356"/>
              <a:ext cx="5572249" cy="124052"/>
            </a:xfrm>
            <a:prstGeom prst="rect">
              <a:avLst/>
            </a:prstGeom>
            <a:solidFill>
              <a:srgbClr val="80BD41">
                <a:alpha val="100000"/>
              </a:srgbClr>
            </a:solidFill>
          </p:spPr>
          <p:txBody>
            <a:bodyPr/>
            <a:lstStyle/>
            <a:p/>
          </p:txBody>
        </p:sp>
        <p:sp>
          <p:nvSpPr>
            <p:cNvPr id="162" name="rc162"/>
            <p:cNvSpPr/>
            <p:nvPr/>
          </p:nvSpPr>
          <p:spPr>
            <a:xfrm>
              <a:off x="6905625" y="5685356"/>
              <a:ext cx="689388" cy="124052"/>
            </a:xfrm>
            <a:prstGeom prst="rect">
              <a:avLst/>
            </a:prstGeom>
            <a:solidFill>
              <a:srgbClr val="1CABE2">
                <a:alpha val="100000"/>
              </a:srgbClr>
            </a:solidFill>
          </p:spPr>
          <p:txBody>
            <a:bodyPr/>
            <a:lstStyle/>
            <a:p/>
          </p:txBody>
        </p:sp>
        <p:sp>
          <p:nvSpPr>
            <p:cNvPr id="163" name="rc163"/>
            <p:cNvSpPr/>
            <p:nvPr/>
          </p:nvSpPr>
          <p:spPr>
            <a:xfrm>
              <a:off x="1333375" y="5530290"/>
              <a:ext cx="5611002" cy="124052"/>
            </a:xfrm>
            <a:prstGeom prst="rect">
              <a:avLst/>
            </a:prstGeom>
            <a:solidFill>
              <a:srgbClr val="80BD41">
                <a:alpha val="100000"/>
              </a:srgbClr>
            </a:solidFill>
          </p:spPr>
          <p:txBody>
            <a:bodyPr/>
            <a:lstStyle/>
            <a:p/>
          </p:txBody>
        </p:sp>
        <p:sp>
          <p:nvSpPr>
            <p:cNvPr id="164" name="rc164"/>
            <p:cNvSpPr/>
            <p:nvPr/>
          </p:nvSpPr>
          <p:spPr>
            <a:xfrm>
              <a:off x="6944377" y="5530290"/>
              <a:ext cx="653252" cy="124052"/>
            </a:xfrm>
            <a:prstGeom prst="rect">
              <a:avLst/>
            </a:prstGeom>
            <a:solidFill>
              <a:srgbClr val="1CABE2">
                <a:alpha val="100000"/>
              </a:srgbClr>
            </a:solidFill>
          </p:spPr>
          <p:txBody>
            <a:bodyPr/>
            <a:lstStyle/>
            <a:p/>
          </p:txBody>
        </p:sp>
        <p:sp>
          <p:nvSpPr>
            <p:cNvPr id="165" name="tx165"/>
            <p:cNvSpPr/>
            <p:nvPr/>
          </p:nvSpPr>
          <p:spPr>
            <a:xfrm>
              <a:off x="41353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122.1</a:t>
              </a:r>
            </a:p>
          </p:txBody>
        </p:sp>
        <p:sp>
          <p:nvSpPr>
            <p:cNvPr id="166" name="tx166"/>
            <p:cNvSpPr/>
            <p:nvPr/>
          </p:nvSpPr>
          <p:spPr>
            <a:xfrm>
              <a:off x="74409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67" name="tx167"/>
            <p:cNvSpPr/>
            <p:nvPr/>
          </p:nvSpPr>
          <p:spPr>
            <a:xfrm>
              <a:off x="3966018" y="5702119"/>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114.9</a:t>
              </a:r>
            </a:p>
          </p:txBody>
        </p:sp>
        <p:sp>
          <p:nvSpPr>
            <p:cNvPr id="168" name="tx168"/>
            <p:cNvSpPr/>
            <p:nvPr/>
          </p:nvSpPr>
          <p:spPr>
            <a:xfrm>
              <a:off x="712728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14.2</a:t>
              </a:r>
            </a:p>
          </p:txBody>
        </p:sp>
        <p:sp>
          <p:nvSpPr>
            <p:cNvPr id="169" name="tx169"/>
            <p:cNvSpPr/>
            <p:nvPr/>
          </p:nvSpPr>
          <p:spPr>
            <a:xfrm>
              <a:off x="3985394" y="5547054"/>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115.7</a:t>
              </a:r>
            </a:p>
          </p:txBody>
        </p:sp>
        <p:sp>
          <p:nvSpPr>
            <p:cNvPr id="170" name="tx170"/>
            <p:cNvSpPr/>
            <p:nvPr/>
          </p:nvSpPr>
          <p:spPr>
            <a:xfrm>
              <a:off x="71479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115.7 million children received at least one dose of DTP-containing vaccine, but 13.5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6229" y="3932979"/>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5" name="pl5"/>
            <p:cNvSpPr/>
            <p:nvPr/>
          </p:nvSpPr>
          <p:spPr>
            <a:xfrm>
              <a:off x="1206229" y="2547877"/>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6" name="pl6"/>
            <p:cNvSpPr/>
            <p:nvPr/>
          </p:nvSpPr>
          <p:spPr>
            <a:xfrm>
              <a:off x="1206229" y="1162774"/>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7" name="pl7"/>
            <p:cNvSpPr/>
            <p:nvPr/>
          </p:nvSpPr>
          <p:spPr>
            <a:xfrm>
              <a:off x="1206229" y="4625531"/>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8" name="pl8"/>
            <p:cNvSpPr/>
            <p:nvPr/>
          </p:nvSpPr>
          <p:spPr>
            <a:xfrm>
              <a:off x="1206229" y="3240428"/>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9" name="pl9"/>
            <p:cNvSpPr/>
            <p:nvPr/>
          </p:nvSpPr>
          <p:spPr>
            <a:xfrm>
              <a:off x="1206229" y="1855326"/>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10" name="pl10"/>
            <p:cNvSpPr/>
            <p:nvPr/>
          </p:nvSpPr>
          <p:spPr>
            <a:xfrm>
              <a:off x="164353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3953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3553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93154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954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083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467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659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51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043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544894" y="3335119"/>
              <a:ext cx="197280" cy="1290411"/>
            </a:xfrm>
            <a:prstGeom prst="rect">
              <a:avLst/>
            </a:prstGeom>
            <a:solidFill>
              <a:srgbClr val="80BD41">
                <a:alpha val="100000"/>
              </a:srgbClr>
            </a:solidFill>
          </p:spPr>
          <p:txBody>
            <a:bodyPr/>
            <a:lstStyle/>
            <a:p/>
          </p:txBody>
        </p:sp>
        <p:sp>
          <p:nvSpPr>
            <p:cNvPr id="25" name="rc25"/>
            <p:cNvSpPr/>
            <p:nvPr/>
          </p:nvSpPr>
          <p:spPr>
            <a:xfrm>
              <a:off x="1544894" y="2827743"/>
              <a:ext cx="197280" cy="316364"/>
            </a:xfrm>
            <a:prstGeom prst="rect">
              <a:avLst/>
            </a:prstGeom>
            <a:solidFill>
              <a:srgbClr val="0058AB">
                <a:alpha val="100000"/>
              </a:srgbClr>
            </a:solidFill>
          </p:spPr>
          <p:txBody>
            <a:bodyPr/>
            <a:lstStyle/>
            <a:p/>
          </p:txBody>
        </p:sp>
        <p:sp>
          <p:nvSpPr>
            <p:cNvPr id="26" name="rc26"/>
            <p:cNvSpPr/>
            <p:nvPr/>
          </p:nvSpPr>
          <p:spPr>
            <a:xfrm>
              <a:off x="1544894" y="3144108"/>
              <a:ext cx="197280" cy="191011"/>
            </a:xfrm>
            <a:prstGeom prst="rect">
              <a:avLst/>
            </a:prstGeom>
            <a:solidFill>
              <a:srgbClr val="1CABE2">
                <a:alpha val="100000"/>
              </a:srgbClr>
            </a:solidFill>
          </p:spPr>
          <p:txBody>
            <a:bodyPr/>
            <a:lstStyle/>
            <a:p/>
          </p:txBody>
        </p:sp>
        <p:sp>
          <p:nvSpPr>
            <p:cNvPr id="27" name="rc27"/>
            <p:cNvSpPr/>
            <p:nvPr/>
          </p:nvSpPr>
          <p:spPr>
            <a:xfrm>
              <a:off x="1764094" y="3326384"/>
              <a:ext cx="197280" cy="1299146"/>
            </a:xfrm>
            <a:prstGeom prst="rect">
              <a:avLst/>
            </a:prstGeom>
            <a:solidFill>
              <a:srgbClr val="80BD41">
                <a:alpha val="100000"/>
              </a:srgbClr>
            </a:solidFill>
          </p:spPr>
          <p:txBody>
            <a:bodyPr/>
            <a:lstStyle/>
            <a:p/>
          </p:txBody>
        </p:sp>
        <p:sp>
          <p:nvSpPr>
            <p:cNvPr id="28" name="rc28"/>
            <p:cNvSpPr/>
            <p:nvPr/>
          </p:nvSpPr>
          <p:spPr>
            <a:xfrm>
              <a:off x="1764094" y="2830846"/>
              <a:ext cx="197280" cy="311336"/>
            </a:xfrm>
            <a:prstGeom prst="rect">
              <a:avLst/>
            </a:prstGeom>
            <a:solidFill>
              <a:srgbClr val="0058AB">
                <a:alpha val="100000"/>
              </a:srgbClr>
            </a:solidFill>
          </p:spPr>
          <p:txBody>
            <a:bodyPr/>
            <a:lstStyle/>
            <a:p/>
          </p:txBody>
        </p:sp>
        <p:sp>
          <p:nvSpPr>
            <p:cNvPr id="29" name="rc29"/>
            <p:cNvSpPr/>
            <p:nvPr/>
          </p:nvSpPr>
          <p:spPr>
            <a:xfrm>
              <a:off x="1764094" y="3142183"/>
              <a:ext cx="197280" cy="184201"/>
            </a:xfrm>
            <a:prstGeom prst="rect">
              <a:avLst/>
            </a:prstGeom>
            <a:solidFill>
              <a:srgbClr val="1CABE2">
                <a:alpha val="100000"/>
              </a:srgbClr>
            </a:solidFill>
          </p:spPr>
          <p:txBody>
            <a:bodyPr/>
            <a:lstStyle/>
            <a:p/>
          </p:txBody>
        </p:sp>
        <p:sp>
          <p:nvSpPr>
            <p:cNvPr id="30" name="rc30"/>
            <p:cNvSpPr/>
            <p:nvPr/>
          </p:nvSpPr>
          <p:spPr>
            <a:xfrm>
              <a:off x="1983295" y="3328686"/>
              <a:ext cx="197280" cy="1296844"/>
            </a:xfrm>
            <a:prstGeom prst="rect">
              <a:avLst/>
            </a:prstGeom>
            <a:solidFill>
              <a:srgbClr val="80BD41">
                <a:alpha val="100000"/>
              </a:srgbClr>
            </a:solidFill>
          </p:spPr>
          <p:txBody>
            <a:bodyPr/>
            <a:lstStyle/>
            <a:p/>
          </p:txBody>
        </p:sp>
        <p:sp>
          <p:nvSpPr>
            <p:cNvPr id="31" name="rc31"/>
            <p:cNvSpPr/>
            <p:nvPr/>
          </p:nvSpPr>
          <p:spPr>
            <a:xfrm>
              <a:off x="1983295" y="2828472"/>
              <a:ext cx="197280" cy="314122"/>
            </a:xfrm>
            <a:prstGeom prst="rect">
              <a:avLst/>
            </a:prstGeom>
            <a:solidFill>
              <a:srgbClr val="0058AB">
                <a:alpha val="100000"/>
              </a:srgbClr>
            </a:solidFill>
          </p:spPr>
          <p:txBody>
            <a:bodyPr/>
            <a:lstStyle/>
            <a:p/>
          </p:txBody>
        </p:sp>
        <p:sp>
          <p:nvSpPr>
            <p:cNvPr id="32" name="rc32"/>
            <p:cNvSpPr/>
            <p:nvPr/>
          </p:nvSpPr>
          <p:spPr>
            <a:xfrm>
              <a:off x="1983295" y="3142594"/>
              <a:ext cx="197280" cy="186091"/>
            </a:xfrm>
            <a:prstGeom prst="rect">
              <a:avLst/>
            </a:prstGeom>
            <a:solidFill>
              <a:srgbClr val="1CABE2">
                <a:alpha val="100000"/>
              </a:srgbClr>
            </a:solidFill>
          </p:spPr>
          <p:txBody>
            <a:bodyPr/>
            <a:lstStyle/>
            <a:p/>
          </p:txBody>
        </p:sp>
        <p:sp>
          <p:nvSpPr>
            <p:cNvPr id="33" name="rc33"/>
            <p:cNvSpPr/>
            <p:nvPr/>
          </p:nvSpPr>
          <p:spPr>
            <a:xfrm>
              <a:off x="2202495" y="3290883"/>
              <a:ext cx="197280" cy="1334647"/>
            </a:xfrm>
            <a:prstGeom prst="rect">
              <a:avLst/>
            </a:prstGeom>
            <a:solidFill>
              <a:srgbClr val="80BD41">
                <a:alpha val="100000"/>
              </a:srgbClr>
            </a:solidFill>
          </p:spPr>
          <p:txBody>
            <a:bodyPr/>
            <a:lstStyle/>
            <a:p/>
          </p:txBody>
        </p:sp>
        <p:sp>
          <p:nvSpPr>
            <p:cNvPr id="34" name="rc34"/>
            <p:cNvSpPr/>
            <p:nvPr/>
          </p:nvSpPr>
          <p:spPr>
            <a:xfrm>
              <a:off x="2202495" y="2822027"/>
              <a:ext cx="197280" cy="296247"/>
            </a:xfrm>
            <a:prstGeom prst="rect">
              <a:avLst/>
            </a:prstGeom>
            <a:solidFill>
              <a:srgbClr val="0058AB">
                <a:alpha val="100000"/>
              </a:srgbClr>
            </a:solidFill>
          </p:spPr>
          <p:txBody>
            <a:bodyPr/>
            <a:lstStyle/>
            <a:p/>
          </p:txBody>
        </p:sp>
        <p:sp>
          <p:nvSpPr>
            <p:cNvPr id="35" name="rc35"/>
            <p:cNvSpPr/>
            <p:nvPr/>
          </p:nvSpPr>
          <p:spPr>
            <a:xfrm>
              <a:off x="2202495" y="3118275"/>
              <a:ext cx="197280" cy="172607"/>
            </a:xfrm>
            <a:prstGeom prst="rect">
              <a:avLst/>
            </a:prstGeom>
            <a:solidFill>
              <a:srgbClr val="1CABE2">
                <a:alpha val="100000"/>
              </a:srgbClr>
            </a:solidFill>
          </p:spPr>
          <p:txBody>
            <a:bodyPr/>
            <a:lstStyle/>
            <a:p/>
          </p:txBody>
        </p:sp>
        <p:sp>
          <p:nvSpPr>
            <p:cNvPr id="36" name="rc36"/>
            <p:cNvSpPr/>
            <p:nvPr/>
          </p:nvSpPr>
          <p:spPr>
            <a:xfrm>
              <a:off x="2421696" y="3242296"/>
              <a:ext cx="197280" cy="1383234"/>
            </a:xfrm>
            <a:prstGeom prst="rect">
              <a:avLst/>
            </a:prstGeom>
            <a:solidFill>
              <a:srgbClr val="80BD41">
                <a:alpha val="100000"/>
              </a:srgbClr>
            </a:solidFill>
          </p:spPr>
          <p:txBody>
            <a:bodyPr/>
            <a:lstStyle/>
            <a:p/>
          </p:txBody>
        </p:sp>
        <p:sp>
          <p:nvSpPr>
            <p:cNvPr id="37" name="rc37"/>
            <p:cNvSpPr/>
            <p:nvPr/>
          </p:nvSpPr>
          <p:spPr>
            <a:xfrm>
              <a:off x="2421696" y="2807941"/>
              <a:ext cx="197280" cy="276375"/>
            </a:xfrm>
            <a:prstGeom prst="rect">
              <a:avLst/>
            </a:prstGeom>
            <a:solidFill>
              <a:srgbClr val="0058AB">
                <a:alpha val="100000"/>
              </a:srgbClr>
            </a:solidFill>
          </p:spPr>
          <p:txBody>
            <a:bodyPr/>
            <a:lstStyle/>
            <a:p/>
          </p:txBody>
        </p:sp>
        <p:sp>
          <p:nvSpPr>
            <p:cNvPr id="38" name="rc38"/>
            <p:cNvSpPr/>
            <p:nvPr/>
          </p:nvSpPr>
          <p:spPr>
            <a:xfrm>
              <a:off x="2421696" y="3084316"/>
              <a:ext cx="197280" cy="157980"/>
            </a:xfrm>
            <a:prstGeom prst="rect">
              <a:avLst/>
            </a:prstGeom>
            <a:solidFill>
              <a:srgbClr val="1CABE2">
                <a:alpha val="100000"/>
              </a:srgbClr>
            </a:solidFill>
          </p:spPr>
          <p:txBody>
            <a:bodyPr/>
            <a:lstStyle/>
            <a:p/>
          </p:txBody>
        </p:sp>
        <p:sp>
          <p:nvSpPr>
            <p:cNvPr id="39" name="rc39"/>
            <p:cNvSpPr/>
            <p:nvPr/>
          </p:nvSpPr>
          <p:spPr>
            <a:xfrm>
              <a:off x="2640896" y="3218372"/>
              <a:ext cx="197280" cy="1407158"/>
            </a:xfrm>
            <a:prstGeom prst="rect">
              <a:avLst/>
            </a:prstGeom>
            <a:solidFill>
              <a:srgbClr val="80BD41">
                <a:alpha val="100000"/>
              </a:srgbClr>
            </a:solidFill>
          </p:spPr>
          <p:txBody>
            <a:bodyPr/>
            <a:lstStyle/>
            <a:p/>
          </p:txBody>
        </p:sp>
        <p:sp>
          <p:nvSpPr>
            <p:cNvPr id="40" name="rc40"/>
            <p:cNvSpPr/>
            <p:nvPr/>
          </p:nvSpPr>
          <p:spPr>
            <a:xfrm>
              <a:off x="2640896" y="2798168"/>
              <a:ext cx="197280" cy="253539"/>
            </a:xfrm>
            <a:prstGeom prst="rect">
              <a:avLst/>
            </a:prstGeom>
            <a:solidFill>
              <a:srgbClr val="0058AB">
                <a:alpha val="100000"/>
              </a:srgbClr>
            </a:solidFill>
          </p:spPr>
          <p:txBody>
            <a:bodyPr/>
            <a:lstStyle/>
            <a:p/>
          </p:txBody>
        </p:sp>
        <p:sp>
          <p:nvSpPr>
            <p:cNvPr id="41" name="rc41"/>
            <p:cNvSpPr/>
            <p:nvPr/>
          </p:nvSpPr>
          <p:spPr>
            <a:xfrm>
              <a:off x="2640896" y="3051708"/>
              <a:ext cx="197280" cy="166664"/>
            </a:xfrm>
            <a:prstGeom prst="rect">
              <a:avLst/>
            </a:prstGeom>
            <a:solidFill>
              <a:srgbClr val="1CABE2">
                <a:alpha val="100000"/>
              </a:srgbClr>
            </a:solidFill>
          </p:spPr>
          <p:txBody>
            <a:bodyPr/>
            <a:lstStyle/>
            <a:p/>
          </p:txBody>
        </p:sp>
        <p:sp>
          <p:nvSpPr>
            <p:cNvPr id="42" name="rc42"/>
            <p:cNvSpPr/>
            <p:nvPr/>
          </p:nvSpPr>
          <p:spPr>
            <a:xfrm>
              <a:off x="2860097" y="3180286"/>
              <a:ext cx="197280" cy="1445244"/>
            </a:xfrm>
            <a:prstGeom prst="rect">
              <a:avLst/>
            </a:prstGeom>
            <a:solidFill>
              <a:srgbClr val="80BD41">
                <a:alpha val="100000"/>
              </a:srgbClr>
            </a:solidFill>
          </p:spPr>
          <p:txBody>
            <a:bodyPr/>
            <a:lstStyle/>
            <a:p/>
          </p:txBody>
        </p:sp>
        <p:sp>
          <p:nvSpPr>
            <p:cNvPr id="43" name="rc43"/>
            <p:cNvSpPr/>
            <p:nvPr/>
          </p:nvSpPr>
          <p:spPr>
            <a:xfrm>
              <a:off x="2860097" y="2778506"/>
              <a:ext cx="197280" cy="243580"/>
            </a:xfrm>
            <a:prstGeom prst="rect">
              <a:avLst/>
            </a:prstGeom>
            <a:solidFill>
              <a:srgbClr val="0058AB">
                <a:alpha val="100000"/>
              </a:srgbClr>
            </a:solidFill>
          </p:spPr>
          <p:txBody>
            <a:bodyPr/>
            <a:lstStyle/>
            <a:p/>
          </p:txBody>
        </p:sp>
        <p:sp>
          <p:nvSpPr>
            <p:cNvPr id="44" name="rc44"/>
            <p:cNvSpPr/>
            <p:nvPr/>
          </p:nvSpPr>
          <p:spPr>
            <a:xfrm>
              <a:off x="2860097" y="3022086"/>
              <a:ext cx="197280" cy="158200"/>
            </a:xfrm>
            <a:prstGeom prst="rect">
              <a:avLst/>
            </a:prstGeom>
            <a:solidFill>
              <a:srgbClr val="1CABE2">
                <a:alpha val="100000"/>
              </a:srgbClr>
            </a:solidFill>
          </p:spPr>
          <p:txBody>
            <a:bodyPr/>
            <a:lstStyle/>
            <a:p/>
          </p:txBody>
        </p:sp>
        <p:sp>
          <p:nvSpPr>
            <p:cNvPr id="45" name="rc45"/>
            <p:cNvSpPr/>
            <p:nvPr/>
          </p:nvSpPr>
          <p:spPr>
            <a:xfrm>
              <a:off x="3079297" y="3161663"/>
              <a:ext cx="197280" cy="1463867"/>
            </a:xfrm>
            <a:prstGeom prst="rect">
              <a:avLst/>
            </a:prstGeom>
            <a:solidFill>
              <a:srgbClr val="80BD41">
                <a:alpha val="100000"/>
              </a:srgbClr>
            </a:solidFill>
          </p:spPr>
          <p:txBody>
            <a:bodyPr/>
            <a:lstStyle/>
            <a:p/>
          </p:txBody>
        </p:sp>
        <p:sp>
          <p:nvSpPr>
            <p:cNvPr id="46" name="rc46"/>
            <p:cNvSpPr/>
            <p:nvPr/>
          </p:nvSpPr>
          <p:spPr>
            <a:xfrm>
              <a:off x="3079297" y="2756711"/>
              <a:ext cx="197280" cy="241547"/>
            </a:xfrm>
            <a:prstGeom prst="rect">
              <a:avLst/>
            </a:prstGeom>
            <a:solidFill>
              <a:srgbClr val="0058AB">
                <a:alpha val="100000"/>
              </a:srgbClr>
            </a:solidFill>
          </p:spPr>
          <p:txBody>
            <a:bodyPr/>
            <a:lstStyle/>
            <a:p/>
          </p:txBody>
        </p:sp>
        <p:sp>
          <p:nvSpPr>
            <p:cNvPr id="47" name="rc47"/>
            <p:cNvSpPr/>
            <p:nvPr/>
          </p:nvSpPr>
          <p:spPr>
            <a:xfrm>
              <a:off x="3079297" y="2998259"/>
              <a:ext cx="197280" cy="163404"/>
            </a:xfrm>
            <a:prstGeom prst="rect">
              <a:avLst/>
            </a:prstGeom>
            <a:solidFill>
              <a:srgbClr val="1CABE2">
                <a:alpha val="100000"/>
              </a:srgbClr>
            </a:solidFill>
          </p:spPr>
          <p:txBody>
            <a:bodyPr/>
            <a:lstStyle/>
            <a:p/>
          </p:txBody>
        </p:sp>
        <p:sp>
          <p:nvSpPr>
            <p:cNvPr id="48" name="rc48"/>
            <p:cNvSpPr/>
            <p:nvPr/>
          </p:nvSpPr>
          <p:spPr>
            <a:xfrm>
              <a:off x="3298498" y="3091642"/>
              <a:ext cx="197280" cy="1533888"/>
            </a:xfrm>
            <a:prstGeom prst="rect">
              <a:avLst/>
            </a:prstGeom>
            <a:solidFill>
              <a:srgbClr val="80BD41">
                <a:alpha val="100000"/>
              </a:srgbClr>
            </a:solidFill>
          </p:spPr>
          <p:txBody>
            <a:bodyPr/>
            <a:lstStyle/>
            <a:p/>
          </p:txBody>
        </p:sp>
        <p:sp>
          <p:nvSpPr>
            <p:cNvPr id="49" name="rc49"/>
            <p:cNvSpPr/>
            <p:nvPr/>
          </p:nvSpPr>
          <p:spPr>
            <a:xfrm>
              <a:off x="3298498" y="2730203"/>
              <a:ext cx="197280" cy="229502"/>
            </a:xfrm>
            <a:prstGeom prst="rect">
              <a:avLst/>
            </a:prstGeom>
            <a:solidFill>
              <a:srgbClr val="0058AB">
                <a:alpha val="100000"/>
              </a:srgbClr>
            </a:solidFill>
          </p:spPr>
          <p:txBody>
            <a:bodyPr/>
            <a:lstStyle/>
            <a:p/>
          </p:txBody>
        </p:sp>
        <p:sp>
          <p:nvSpPr>
            <p:cNvPr id="50" name="rc50"/>
            <p:cNvSpPr/>
            <p:nvPr/>
          </p:nvSpPr>
          <p:spPr>
            <a:xfrm>
              <a:off x="3298498" y="2959705"/>
              <a:ext cx="197280" cy="131936"/>
            </a:xfrm>
            <a:prstGeom prst="rect">
              <a:avLst/>
            </a:prstGeom>
            <a:solidFill>
              <a:srgbClr val="1CABE2">
                <a:alpha val="100000"/>
              </a:srgbClr>
            </a:solidFill>
          </p:spPr>
          <p:txBody>
            <a:bodyPr/>
            <a:lstStyle/>
            <a:p/>
          </p:txBody>
        </p:sp>
        <p:sp>
          <p:nvSpPr>
            <p:cNvPr id="51" name="rc51"/>
            <p:cNvSpPr/>
            <p:nvPr/>
          </p:nvSpPr>
          <p:spPr>
            <a:xfrm>
              <a:off x="3517698" y="3039183"/>
              <a:ext cx="197280" cy="1586347"/>
            </a:xfrm>
            <a:prstGeom prst="rect">
              <a:avLst/>
            </a:prstGeom>
            <a:solidFill>
              <a:srgbClr val="80BD41">
                <a:alpha val="100000"/>
              </a:srgbClr>
            </a:solidFill>
          </p:spPr>
          <p:txBody>
            <a:bodyPr/>
            <a:lstStyle/>
            <a:p/>
          </p:txBody>
        </p:sp>
        <p:sp>
          <p:nvSpPr>
            <p:cNvPr id="52" name="rc52"/>
            <p:cNvSpPr/>
            <p:nvPr/>
          </p:nvSpPr>
          <p:spPr>
            <a:xfrm>
              <a:off x="3517698" y="2712086"/>
              <a:ext cx="197280" cy="211030"/>
            </a:xfrm>
            <a:prstGeom prst="rect">
              <a:avLst/>
            </a:prstGeom>
            <a:solidFill>
              <a:srgbClr val="0058AB">
                <a:alpha val="100000"/>
              </a:srgbClr>
            </a:solidFill>
          </p:spPr>
          <p:txBody>
            <a:bodyPr/>
            <a:lstStyle/>
            <a:p/>
          </p:txBody>
        </p:sp>
        <p:sp>
          <p:nvSpPr>
            <p:cNvPr id="53" name="rc53"/>
            <p:cNvSpPr/>
            <p:nvPr/>
          </p:nvSpPr>
          <p:spPr>
            <a:xfrm>
              <a:off x="3517698" y="2923116"/>
              <a:ext cx="197280" cy="116066"/>
            </a:xfrm>
            <a:prstGeom prst="rect">
              <a:avLst/>
            </a:prstGeom>
            <a:solidFill>
              <a:srgbClr val="1CABE2">
                <a:alpha val="100000"/>
              </a:srgbClr>
            </a:solidFill>
          </p:spPr>
          <p:txBody>
            <a:bodyPr/>
            <a:lstStyle/>
            <a:p/>
          </p:txBody>
        </p:sp>
        <p:sp>
          <p:nvSpPr>
            <p:cNvPr id="54" name="rc54"/>
            <p:cNvSpPr/>
            <p:nvPr/>
          </p:nvSpPr>
          <p:spPr>
            <a:xfrm>
              <a:off x="3736899" y="3023715"/>
              <a:ext cx="197280" cy="1601815"/>
            </a:xfrm>
            <a:prstGeom prst="rect">
              <a:avLst/>
            </a:prstGeom>
            <a:solidFill>
              <a:srgbClr val="80BD41">
                <a:alpha val="100000"/>
              </a:srgbClr>
            </a:solidFill>
          </p:spPr>
          <p:txBody>
            <a:bodyPr/>
            <a:lstStyle/>
            <a:p/>
          </p:txBody>
        </p:sp>
        <p:sp>
          <p:nvSpPr>
            <p:cNvPr id="55" name="rc55"/>
            <p:cNvSpPr/>
            <p:nvPr/>
          </p:nvSpPr>
          <p:spPr>
            <a:xfrm>
              <a:off x="3736899" y="2704864"/>
              <a:ext cx="197280" cy="219408"/>
            </a:xfrm>
            <a:prstGeom prst="rect">
              <a:avLst/>
            </a:prstGeom>
            <a:solidFill>
              <a:srgbClr val="0058AB">
                <a:alpha val="100000"/>
              </a:srgbClr>
            </a:solidFill>
          </p:spPr>
          <p:txBody>
            <a:bodyPr/>
            <a:lstStyle/>
            <a:p/>
          </p:txBody>
        </p:sp>
        <p:sp>
          <p:nvSpPr>
            <p:cNvPr id="56" name="rc56"/>
            <p:cNvSpPr/>
            <p:nvPr/>
          </p:nvSpPr>
          <p:spPr>
            <a:xfrm>
              <a:off x="3736899" y="2924272"/>
              <a:ext cx="197280" cy="99443"/>
            </a:xfrm>
            <a:prstGeom prst="rect">
              <a:avLst/>
            </a:prstGeom>
            <a:solidFill>
              <a:srgbClr val="1CABE2">
                <a:alpha val="100000"/>
              </a:srgbClr>
            </a:solidFill>
          </p:spPr>
          <p:txBody>
            <a:bodyPr/>
            <a:lstStyle/>
            <a:p/>
          </p:txBody>
        </p:sp>
        <p:sp>
          <p:nvSpPr>
            <p:cNvPr id="57" name="rc57"/>
            <p:cNvSpPr/>
            <p:nvPr/>
          </p:nvSpPr>
          <p:spPr>
            <a:xfrm>
              <a:off x="3956099" y="2999883"/>
              <a:ext cx="197280" cy="1625647"/>
            </a:xfrm>
            <a:prstGeom prst="rect">
              <a:avLst/>
            </a:prstGeom>
            <a:solidFill>
              <a:srgbClr val="80BD41">
                <a:alpha val="100000"/>
              </a:srgbClr>
            </a:solidFill>
          </p:spPr>
          <p:txBody>
            <a:bodyPr/>
            <a:lstStyle/>
            <a:p/>
          </p:txBody>
        </p:sp>
        <p:sp>
          <p:nvSpPr>
            <p:cNvPr id="58" name="rc58"/>
            <p:cNvSpPr/>
            <p:nvPr/>
          </p:nvSpPr>
          <p:spPr>
            <a:xfrm>
              <a:off x="3956099" y="2696868"/>
              <a:ext cx="197280" cy="200511"/>
            </a:xfrm>
            <a:prstGeom prst="rect">
              <a:avLst/>
            </a:prstGeom>
            <a:solidFill>
              <a:srgbClr val="0058AB">
                <a:alpha val="100000"/>
              </a:srgbClr>
            </a:solidFill>
          </p:spPr>
          <p:txBody>
            <a:bodyPr/>
            <a:lstStyle/>
            <a:p/>
          </p:txBody>
        </p:sp>
        <p:sp>
          <p:nvSpPr>
            <p:cNvPr id="59" name="rc59"/>
            <p:cNvSpPr/>
            <p:nvPr/>
          </p:nvSpPr>
          <p:spPr>
            <a:xfrm>
              <a:off x="3956099" y="2897380"/>
              <a:ext cx="197280" cy="102502"/>
            </a:xfrm>
            <a:prstGeom prst="rect">
              <a:avLst/>
            </a:prstGeom>
            <a:solidFill>
              <a:srgbClr val="1CABE2">
                <a:alpha val="100000"/>
              </a:srgbClr>
            </a:solidFill>
          </p:spPr>
          <p:txBody>
            <a:bodyPr/>
            <a:lstStyle/>
            <a:p/>
          </p:txBody>
        </p:sp>
        <p:sp>
          <p:nvSpPr>
            <p:cNvPr id="60" name="rc60"/>
            <p:cNvSpPr/>
            <p:nvPr/>
          </p:nvSpPr>
          <p:spPr>
            <a:xfrm>
              <a:off x="4175300" y="2974694"/>
              <a:ext cx="197280" cy="1650836"/>
            </a:xfrm>
            <a:prstGeom prst="rect">
              <a:avLst/>
            </a:prstGeom>
            <a:solidFill>
              <a:srgbClr val="80BD41">
                <a:alpha val="100000"/>
              </a:srgbClr>
            </a:solidFill>
          </p:spPr>
          <p:txBody>
            <a:bodyPr/>
            <a:lstStyle/>
            <a:p/>
          </p:txBody>
        </p:sp>
        <p:sp>
          <p:nvSpPr>
            <p:cNvPr id="61" name="rc61"/>
            <p:cNvSpPr/>
            <p:nvPr/>
          </p:nvSpPr>
          <p:spPr>
            <a:xfrm>
              <a:off x="4175300" y="2665410"/>
              <a:ext cx="197280" cy="207668"/>
            </a:xfrm>
            <a:prstGeom prst="rect">
              <a:avLst/>
            </a:prstGeom>
            <a:solidFill>
              <a:srgbClr val="0058AB">
                <a:alpha val="100000"/>
              </a:srgbClr>
            </a:solidFill>
          </p:spPr>
          <p:txBody>
            <a:bodyPr/>
            <a:lstStyle/>
            <a:p/>
          </p:txBody>
        </p:sp>
        <p:sp>
          <p:nvSpPr>
            <p:cNvPr id="62" name="rc62"/>
            <p:cNvSpPr/>
            <p:nvPr/>
          </p:nvSpPr>
          <p:spPr>
            <a:xfrm>
              <a:off x="4175300" y="2873078"/>
              <a:ext cx="197280" cy="101615"/>
            </a:xfrm>
            <a:prstGeom prst="rect">
              <a:avLst/>
            </a:prstGeom>
            <a:solidFill>
              <a:srgbClr val="1CABE2">
                <a:alpha val="100000"/>
              </a:srgbClr>
            </a:solidFill>
          </p:spPr>
          <p:txBody>
            <a:bodyPr/>
            <a:lstStyle/>
            <a:p/>
          </p:txBody>
        </p:sp>
        <p:sp>
          <p:nvSpPr>
            <p:cNvPr id="63" name="rc63"/>
            <p:cNvSpPr/>
            <p:nvPr/>
          </p:nvSpPr>
          <p:spPr>
            <a:xfrm>
              <a:off x="4394500" y="2997623"/>
              <a:ext cx="197280" cy="1627907"/>
            </a:xfrm>
            <a:prstGeom prst="rect">
              <a:avLst/>
            </a:prstGeom>
            <a:solidFill>
              <a:srgbClr val="80BD41">
                <a:alpha val="100000"/>
              </a:srgbClr>
            </a:solidFill>
          </p:spPr>
          <p:txBody>
            <a:bodyPr/>
            <a:lstStyle/>
            <a:p/>
          </p:txBody>
        </p:sp>
        <p:sp>
          <p:nvSpPr>
            <p:cNvPr id="64" name="rc64"/>
            <p:cNvSpPr/>
            <p:nvPr/>
          </p:nvSpPr>
          <p:spPr>
            <a:xfrm>
              <a:off x="4394500" y="2677911"/>
              <a:ext cx="197280" cy="216959"/>
            </a:xfrm>
            <a:prstGeom prst="rect">
              <a:avLst/>
            </a:prstGeom>
            <a:solidFill>
              <a:srgbClr val="0058AB">
                <a:alpha val="100000"/>
              </a:srgbClr>
            </a:solidFill>
          </p:spPr>
          <p:txBody>
            <a:bodyPr/>
            <a:lstStyle/>
            <a:p/>
          </p:txBody>
        </p:sp>
        <p:sp>
          <p:nvSpPr>
            <p:cNvPr id="65" name="rc65"/>
            <p:cNvSpPr/>
            <p:nvPr/>
          </p:nvSpPr>
          <p:spPr>
            <a:xfrm>
              <a:off x="4394500" y="2894870"/>
              <a:ext cx="197280" cy="102753"/>
            </a:xfrm>
            <a:prstGeom prst="rect">
              <a:avLst/>
            </a:prstGeom>
            <a:solidFill>
              <a:srgbClr val="1CABE2">
                <a:alpha val="100000"/>
              </a:srgbClr>
            </a:solidFill>
          </p:spPr>
          <p:txBody>
            <a:bodyPr/>
            <a:lstStyle/>
            <a:p/>
          </p:txBody>
        </p:sp>
        <p:sp>
          <p:nvSpPr>
            <p:cNvPr id="66" name="rc66"/>
            <p:cNvSpPr/>
            <p:nvPr/>
          </p:nvSpPr>
          <p:spPr>
            <a:xfrm>
              <a:off x="4613701" y="2976222"/>
              <a:ext cx="197280" cy="1649308"/>
            </a:xfrm>
            <a:prstGeom prst="rect">
              <a:avLst/>
            </a:prstGeom>
            <a:solidFill>
              <a:srgbClr val="80BD41">
                <a:alpha val="100000"/>
              </a:srgbClr>
            </a:solidFill>
          </p:spPr>
          <p:txBody>
            <a:bodyPr/>
            <a:lstStyle/>
            <a:p/>
          </p:txBody>
        </p:sp>
        <p:sp>
          <p:nvSpPr>
            <p:cNvPr id="67" name="rc67"/>
            <p:cNvSpPr/>
            <p:nvPr/>
          </p:nvSpPr>
          <p:spPr>
            <a:xfrm>
              <a:off x="4613701" y="2672880"/>
              <a:ext cx="197280" cy="207921"/>
            </a:xfrm>
            <a:prstGeom prst="rect">
              <a:avLst/>
            </a:prstGeom>
            <a:solidFill>
              <a:srgbClr val="0058AB">
                <a:alpha val="100000"/>
              </a:srgbClr>
            </a:solidFill>
          </p:spPr>
          <p:txBody>
            <a:bodyPr/>
            <a:lstStyle/>
            <a:p/>
          </p:txBody>
        </p:sp>
        <p:sp>
          <p:nvSpPr>
            <p:cNvPr id="68" name="rc68"/>
            <p:cNvSpPr/>
            <p:nvPr/>
          </p:nvSpPr>
          <p:spPr>
            <a:xfrm>
              <a:off x="4613701" y="2880801"/>
              <a:ext cx="197280" cy="95421"/>
            </a:xfrm>
            <a:prstGeom prst="rect">
              <a:avLst/>
            </a:prstGeom>
            <a:solidFill>
              <a:srgbClr val="1CABE2">
                <a:alpha val="100000"/>
              </a:srgbClr>
            </a:solidFill>
          </p:spPr>
          <p:txBody>
            <a:bodyPr/>
            <a:lstStyle/>
            <a:p/>
          </p:txBody>
        </p:sp>
        <p:sp>
          <p:nvSpPr>
            <p:cNvPr id="69" name="rc69"/>
            <p:cNvSpPr/>
            <p:nvPr/>
          </p:nvSpPr>
          <p:spPr>
            <a:xfrm>
              <a:off x="4832901" y="2984169"/>
              <a:ext cx="197280" cy="1641361"/>
            </a:xfrm>
            <a:prstGeom prst="rect">
              <a:avLst/>
            </a:prstGeom>
            <a:solidFill>
              <a:srgbClr val="80BD41">
                <a:alpha val="100000"/>
              </a:srgbClr>
            </a:solidFill>
          </p:spPr>
          <p:txBody>
            <a:bodyPr/>
            <a:lstStyle/>
            <a:p/>
          </p:txBody>
        </p:sp>
        <p:sp>
          <p:nvSpPr>
            <p:cNvPr id="70" name="rc70"/>
            <p:cNvSpPr/>
            <p:nvPr/>
          </p:nvSpPr>
          <p:spPr>
            <a:xfrm>
              <a:off x="4832901" y="2684397"/>
              <a:ext cx="197280" cy="209032"/>
            </a:xfrm>
            <a:prstGeom prst="rect">
              <a:avLst/>
            </a:prstGeom>
            <a:solidFill>
              <a:srgbClr val="0058AB">
                <a:alpha val="100000"/>
              </a:srgbClr>
            </a:solidFill>
          </p:spPr>
          <p:txBody>
            <a:bodyPr/>
            <a:lstStyle/>
            <a:p/>
          </p:txBody>
        </p:sp>
        <p:sp>
          <p:nvSpPr>
            <p:cNvPr id="71" name="rc71"/>
            <p:cNvSpPr/>
            <p:nvPr/>
          </p:nvSpPr>
          <p:spPr>
            <a:xfrm>
              <a:off x="4832901" y="2893430"/>
              <a:ext cx="197280" cy="90739"/>
            </a:xfrm>
            <a:prstGeom prst="rect">
              <a:avLst/>
            </a:prstGeom>
            <a:solidFill>
              <a:srgbClr val="1CABE2">
                <a:alpha val="100000"/>
              </a:srgbClr>
            </a:solidFill>
          </p:spPr>
          <p:txBody>
            <a:bodyPr/>
            <a:lstStyle/>
            <a:p/>
          </p:txBody>
        </p:sp>
        <p:sp>
          <p:nvSpPr>
            <p:cNvPr id="72" name="rc72"/>
            <p:cNvSpPr/>
            <p:nvPr/>
          </p:nvSpPr>
          <p:spPr>
            <a:xfrm>
              <a:off x="5052102" y="2953952"/>
              <a:ext cx="197280" cy="1671578"/>
            </a:xfrm>
            <a:prstGeom prst="rect">
              <a:avLst/>
            </a:prstGeom>
            <a:solidFill>
              <a:srgbClr val="80BD41">
                <a:alpha val="100000"/>
              </a:srgbClr>
            </a:solidFill>
          </p:spPr>
          <p:txBody>
            <a:bodyPr/>
            <a:lstStyle/>
            <a:p/>
          </p:txBody>
        </p:sp>
        <p:sp>
          <p:nvSpPr>
            <p:cNvPr id="73" name="rc73"/>
            <p:cNvSpPr/>
            <p:nvPr/>
          </p:nvSpPr>
          <p:spPr>
            <a:xfrm>
              <a:off x="5052102" y="2675680"/>
              <a:ext cx="197280" cy="198701"/>
            </a:xfrm>
            <a:prstGeom prst="rect">
              <a:avLst/>
            </a:prstGeom>
            <a:solidFill>
              <a:srgbClr val="0058AB">
                <a:alpha val="100000"/>
              </a:srgbClr>
            </a:solidFill>
          </p:spPr>
          <p:txBody>
            <a:bodyPr/>
            <a:lstStyle/>
            <a:p/>
          </p:txBody>
        </p:sp>
        <p:sp>
          <p:nvSpPr>
            <p:cNvPr id="74" name="rc74"/>
            <p:cNvSpPr/>
            <p:nvPr/>
          </p:nvSpPr>
          <p:spPr>
            <a:xfrm>
              <a:off x="5052102" y="2874381"/>
              <a:ext cx="197280" cy="79570"/>
            </a:xfrm>
            <a:prstGeom prst="rect">
              <a:avLst/>
            </a:prstGeom>
            <a:solidFill>
              <a:srgbClr val="1CABE2">
                <a:alpha val="100000"/>
              </a:srgbClr>
            </a:solidFill>
          </p:spPr>
          <p:txBody>
            <a:bodyPr/>
            <a:lstStyle/>
            <a:p/>
          </p:txBody>
        </p:sp>
        <p:sp>
          <p:nvSpPr>
            <p:cNvPr id="75" name="rc75"/>
            <p:cNvSpPr/>
            <p:nvPr/>
          </p:nvSpPr>
          <p:spPr>
            <a:xfrm>
              <a:off x="5271302" y="2968664"/>
              <a:ext cx="197280" cy="1656866"/>
            </a:xfrm>
            <a:prstGeom prst="rect">
              <a:avLst/>
            </a:prstGeom>
            <a:solidFill>
              <a:srgbClr val="80BD41">
                <a:alpha val="100000"/>
              </a:srgbClr>
            </a:solidFill>
          </p:spPr>
          <p:txBody>
            <a:bodyPr/>
            <a:lstStyle/>
            <a:p/>
          </p:txBody>
        </p:sp>
        <p:sp>
          <p:nvSpPr>
            <p:cNvPr id="76" name="rc76"/>
            <p:cNvSpPr/>
            <p:nvPr/>
          </p:nvSpPr>
          <p:spPr>
            <a:xfrm>
              <a:off x="5271302" y="2691176"/>
              <a:ext cx="197280" cy="192359"/>
            </a:xfrm>
            <a:prstGeom prst="rect">
              <a:avLst/>
            </a:prstGeom>
            <a:solidFill>
              <a:srgbClr val="0058AB">
                <a:alpha val="100000"/>
              </a:srgbClr>
            </a:solidFill>
          </p:spPr>
          <p:txBody>
            <a:bodyPr/>
            <a:lstStyle/>
            <a:p/>
          </p:txBody>
        </p:sp>
        <p:sp>
          <p:nvSpPr>
            <p:cNvPr id="77" name="rc77"/>
            <p:cNvSpPr/>
            <p:nvPr/>
          </p:nvSpPr>
          <p:spPr>
            <a:xfrm>
              <a:off x="5271302" y="2883535"/>
              <a:ext cx="197280" cy="85129"/>
            </a:xfrm>
            <a:prstGeom prst="rect">
              <a:avLst/>
            </a:prstGeom>
            <a:solidFill>
              <a:srgbClr val="1CABE2">
                <a:alpha val="100000"/>
              </a:srgbClr>
            </a:solidFill>
          </p:spPr>
          <p:txBody>
            <a:bodyPr/>
            <a:lstStyle/>
            <a:p/>
          </p:txBody>
        </p:sp>
        <p:sp>
          <p:nvSpPr>
            <p:cNvPr id="78" name="rc78"/>
            <p:cNvSpPr/>
            <p:nvPr/>
          </p:nvSpPr>
          <p:spPr>
            <a:xfrm>
              <a:off x="5490503" y="2996169"/>
              <a:ext cx="197280" cy="1629361"/>
            </a:xfrm>
            <a:prstGeom prst="rect">
              <a:avLst/>
            </a:prstGeom>
            <a:solidFill>
              <a:srgbClr val="80BD41">
                <a:alpha val="100000"/>
              </a:srgbClr>
            </a:solidFill>
          </p:spPr>
          <p:txBody>
            <a:bodyPr/>
            <a:lstStyle/>
            <a:p/>
          </p:txBody>
        </p:sp>
        <p:sp>
          <p:nvSpPr>
            <p:cNvPr id="79" name="rc79"/>
            <p:cNvSpPr/>
            <p:nvPr/>
          </p:nvSpPr>
          <p:spPr>
            <a:xfrm>
              <a:off x="5490503" y="2734441"/>
              <a:ext cx="197280" cy="185509"/>
            </a:xfrm>
            <a:prstGeom prst="rect">
              <a:avLst/>
            </a:prstGeom>
            <a:solidFill>
              <a:srgbClr val="0058AB">
                <a:alpha val="100000"/>
              </a:srgbClr>
            </a:solidFill>
          </p:spPr>
          <p:txBody>
            <a:bodyPr/>
            <a:lstStyle/>
            <a:p/>
          </p:txBody>
        </p:sp>
        <p:sp>
          <p:nvSpPr>
            <p:cNvPr id="80" name="rc80"/>
            <p:cNvSpPr/>
            <p:nvPr/>
          </p:nvSpPr>
          <p:spPr>
            <a:xfrm>
              <a:off x="5490503" y="2919951"/>
              <a:ext cx="197280" cy="76218"/>
            </a:xfrm>
            <a:prstGeom prst="rect">
              <a:avLst/>
            </a:prstGeom>
            <a:solidFill>
              <a:srgbClr val="1CABE2">
                <a:alpha val="100000"/>
              </a:srgbClr>
            </a:solidFill>
          </p:spPr>
          <p:txBody>
            <a:bodyPr/>
            <a:lstStyle/>
            <a:p/>
          </p:txBody>
        </p:sp>
        <p:sp>
          <p:nvSpPr>
            <p:cNvPr id="81" name="rc81"/>
            <p:cNvSpPr/>
            <p:nvPr/>
          </p:nvSpPr>
          <p:spPr>
            <a:xfrm>
              <a:off x="5709703" y="3009571"/>
              <a:ext cx="197280" cy="1615959"/>
            </a:xfrm>
            <a:prstGeom prst="rect">
              <a:avLst/>
            </a:prstGeom>
            <a:solidFill>
              <a:srgbClr val="80BD41">
                <a:alpha val="100000"/>
              </a:srgbClr>
            </a:solidFill>
          </p:spPr>
          <p:txBody>
            <a:bodyPr/>
            <a:lstStyle/>
            <a:p/>
          </p:txBody>
        </p:sp>
        <p:sp>
          <p:nvSpPr>
            <p:cNvPr id="82" name="rc82"/>
            <p:cNvSpPr/>
            <p:nvPr/>
          </p:nvSpPr>
          <p:spPr>
            <a:xfrm>
              <a:off x="5709703" y="2756940"/>
              <a:ext cx="197280" cy="177285"/>
            </a:xfrm>
            <a:prstGeom prst="rect">
              <a:avLst/>
            </a:prstGeom>
            <a:solidFill>
              <a:srgbClr val="0058AB">
                <a:alpha val="100000"/>
              </a:srgbClr>
            </a:solidFill>
          </p:spPr>
          <p:txBody>
            <a:bodyPr/>
            <a:lstStyle/>
            <a:p/>
          </p:txBody>
        </p:sp>
        <p:sp>
          <p:nvSpPr>
            <p:cNvPr id="83" name="rc83"/>
            <p:cNvSpPr/>
            <p:nvPr/>
          </p:nvSpPr>
          <p:spPr>
            <a:xfrm>
              <a:off x="5709703" y="2934226"/>
              <a:ext cx="197280" cy="75344"/>
            </a:xfrm>
            <a:prstGeom prst="rect">
              <a:avLst/>
            </a:prstGeom>
            <a:solidFill>
              <a:srgbClr val="1CABE2">
                <a:alpha val="100000"/>
              </a:srgbClr>
            </a:solidFill>
          </p:spPr>
          <p:txBody>
            <a:bodyPr/>
            <a:lstStyle/>
            <a:p/>
          </p:txBody>
        </p:sp>
        <p:sp>
          <p:nvSpPr>
            <p:cNvPr id="84" name="rc84"/>
            <p:cNvSpPr/>
            <p:nvPr/>
          </p:nvSpPr>
          <p:spPr>
            <a:xfrm>
              <a:off x="5928904" y="3115367"/>
              <a:ext cx="197280" cy="1510163"/>
            </a:xfrm>
            <a:prstGeom prst="rect">
              <a:avLst/>
            </a:prstGeom>
            <a:solidFill>
              <a:srgbClr val="80BD41">
                <a:alpha val="100000"/>
              </a:srgbClr>
            </a:solidFill>
          </p:spPr>
          <p:txBody>
            <a:bodyPr/>
            <a:lstStyle/>
            <a:p/>
          </p:txBody>
        </p:sp>
        <p:sp>
          <p:nvSpPr>
            <p:cNvPr id="85" name="rc85"/>
            <p:cNvSpPr/>
            <p:nvPr/>
          </p:nvSpPr>
          <p:spPr>
            <a:xfrm>
              <a:off x="5928904" y="2808539"/>
              <a:ext cx="197280" cy="220968"/>
            </a:xfrm>
            <a:prstGeom prst="rect">
              <a:avLst/>
            </a:prstGeom>
            <a:solidFill>
              <a:srgbClr val="0058AB">
                <a:alpha val="100000"/>
              </a:srgbClr>
            </a:solidFill>
          </p:spPr>
          <p:txBody>
            <a:bodyPr/>
            <a:lstStyle/>
            <a:p/>
          </p:txBody>
        </p:sp>
        <p:sp>
          <p:nvSpPr>
            <p:cNvPr id="86" name="rc86"/>
            <p:cNvSpPr/>
            <p:nvPr/>
          </p:nvSpPr>
          <p:spPr>
            <a:xfrm>
              <a:off x="5928904" y="3029508"/>
              <a:ext cx="197280" cy="85859"/>
            </a:xfrm>
            <a:prstGeom prst="rect">
              <a:avLst/>
            </a:prstGeom>
            <a:solidFill>
              <a:srgbClr val="1CABE2">
                <a:alpha val="100000"/>
              </a:srgbClr>
            </a:solidFill>
          </p:spPr>
          <p:txBody>
            <a:bodyPr/>
            <a:lstStyle/>
            <a:p/>
          </p:txBody>
        </p:sp>
        <p:sp>
          <p:nvSpPr>
            <p:cNvPr id="87" name="rc87"/>
            <p:cNvSpPr/>
            <p:nvPr/>
          </p:nvSpPr>
          <p:spPr>
            <a:xfrm>
              <a:off x="6148104" y="3167858"/>
              <a:ext cx="197280" cy="1457672"/>
            </a:xfrm>
            <a:prstGeom prst="rect">
              <a:avLst/>
            </a:prstGeom>
            <a:solidFill>
              <a:srgbClr val="80BD41">
                <a:alpha val="100000"/>
              </a:srgbClr>
            </a:solidFill>
          </p:spPr>
          <p:txBody>
            <a:bodyPr/>
            <a:lstStyle/>
            <a:p/>
          </p:txBody>
        </p:sp>
        <p:sp>
          <p:nvSpPr>
            <p:cNvPr id="88" name="rc88"/>
            <p:cNvSpPr/>
            <p:nvPr/>
          </p:nvSpPr>
          <p:spPr>
            <a:xfrm>
              <a:off x="6148104" y="2825101"/>
              <a:ext cx="197280" cy="251889"/>
            </a:xfrm>
            <a:prstGeom prst="rect">
              <a:avLst/>
            </a:prstGeom>
            <a:solidFill>
              <a:srgbClr val="0058AB">
                <a:alpha val="100000"/>
              </a:srgbClr>
            </a:solidFill>
          </p:spPr>
          <p:txBody>
            <a:bodyPr/>
            <a:lstStyle/>
            <a:p/>
          </p:txBody>
        </p:sp>
        <p:sp>
          <p:nvSpPr>
            <p:cNvPr id="89" name="rc89"/>
            <p:cNvSpPr/>
            <p:nvPr/>
          </p:nvSpPr>
          <p:spPr>
            <a:xfrm>
              <a:off x="6148104" y="3076991"/>
              <a:ext cx="197280" cy="90867"/>
            </a:xfrm>
            <a:prstGeom prst="rect">
              <a:avLst/>
            </a:prstGeom>
            <a:solidFill>
              <a:srgbClr val="1CABE2">
                <a:alpha val="100000"/>
              </a:srgbClr>
            </a:solidFill>
          </p:spPr>
          <p:txBody>
            <a:bodyPr/>
            <a:lstStyle/>
            <a:p/>
          </p:txBody>
        </p:sp>
        <p:sp>
          <p:nvSpPr>
            <p:cNvPr id="90" name="rc90"/>
            <p:cNvSpPr/>
            <p:nvPr/>
          </p:nvSpPr>
          <p:spPr>
            <a:xfrm>
              <a:off x="6367305" y="3114272"/>
              <a:ext cx="197280" cy="1511258"/>
            </a:xfrm>
            <a:prstGeom prst="rect">
              <a:avLst/>
            </a:prstGeom>
            <a:solidFill>
              <a:srgbClr val="80BD41">
                <a:alpha val="100000"/>
              </a:srgbClr>
            </a:solidFill>
          </p:spPr>
          <p:txBody>
            <a:bodyPr/>
            <a:lstStyle/>
            <a:p/>
          </p:txBody>
        </p:sp>
        <p:sp>
          <p:nvSpPr>
            <p:cNvPr id="91" name="rc91"/>
            <p:cNvSpPr/>
            <p:nvPr/>
          </p:nvSpPr>
          <p:spPr>
            <a:xfrm>
              <a:off x="6367305" y="2837614"/>
              <a:ext cx="197280" cy="188246"/>
            </a:xfrm>
            <a:prstGeom prst="rect">
              <a:avLst/>
            </a:prstGeom>
            <a:solidFill>
              <a:srgbClr val="0058AB">
                <a:alpha val="100000"/>
              </a:srgbClr>
            </a:solidFill>
          </p:spPr>
          <p:txBody>
            <a:bodyPr/>
            <a:lstStyle/>
            <a:p/>
          </p:txBody>
        </p:sp>
        <p:sp>
          <p:nvSpPr>
            <p:cNvPr id="92" name="rc92"/>
            <p:cNvSpPr/>
            <p:nvPr/>
          </p:nvSpPr>
          <p:spPr>
            <a:xfrm>
              <a:off x="6367305" y="3025860"/>
              <a:ext cx="197280" cy="88411"/>
            </a:xfrm>
            <a:prstGeom prst="rect">
              <a:avLst/>
            </a:prstGeom>
            <a:solidFill>
              <a:srgbClr val="1CABE2">
                <a:alpha val="100000"/>
              </a:srgbClr>
            </a:solidFill>
          </p:spPr>
          <p:txBody>
            <a:bodyPr/>
            <a:lstStyle/>
            <a:p/>
          </p:txBody>
        </p:sp>
        <p:sp>
          <p:nvSpPr>
            <p:cNvPr id="93" name="rc93"/>
            <p:cNvSpPr/>
            <p:nvPr/>
          </p:nvSpPr>
          <p:spPr>
            <a:xfrm>
              <a:off x="6586505" y="3129728"/>
              <a:ext cx="197280" cy="1495802"/>
            </a:xfrm>
            <a:prstGeom prst="rect">
              <a:avLst/>
            </a:prstGeom>
            <a:solidFill>
              <a:srgbClr val="80BD41">
                <a:alpha val="100000"/>
              </a:srgbClr>
            </a:solidFill>
          </p:spPr>
          <p:txBody>
            <a:bodyPr/>
            <a:lstStyle/>
            <a:p/>
          </p:txBody>
        </p:sp>
        <p:sp>
          <p:nvSpPr>
            <p:cNvPr id="94" name="rc94"/>
            <p:cNvSpPr/>
            <p:nvPr/>
          </p:nvSpPr>
          <p:spPr>
            <a:xfrm>
              <a:off x="6586505" y="2841372"/>
              <a:ext cx="197280" cy="201200"/>
            </a:xfrm>
            <a:prstGeom prst="rect">
              <a:avLst/>
            </a:prstGeom>
            <a:solidFill>
              <a:srgbClr val="0058AB">
                <a:alpha val="100000"/>
              </a:srgbClr>
            </a:solidFill>
          </p:spPr>
          <p:txBody>
            <a:bodyPr/>
            <a:lstStyle/>
            <a:p/>
          </p:txBody>
        </p:sp>
        <p:sp>
          <p:nvSpPr>
            <p:cNvPr id="95" name="rc95"/>
            <p:cNvSpPr/>
            <p:nvPr/>
          </p:nvSpPr>
          <p:spPr>
            <a:xfrm>
              <a:off x="6586505" y="3042572"/>
              <a:ext cx="197280" cy="87155"/>
            </a:xfrm>
            <a:prstGeom prst="rect">
              <a:avLst/>
            </a:prstGeom>
            <a:solidFill>
              <a:srgbClr val="1CABE2">
                <a:alpha val="100000"/>
              </a:srgbClr>
            </a:solidFill>
          </p:spPr>
          <p:txBody>
            <a:bodyPr/>
            <a:lstStyle/>
            <a:p/>
          </p:txBody>
        </p:sp>
        <p:sp>
          <p:nvSpPr>
            <p:cNvPr id="96" name="rc96"/>
            <p:cNvSpPr/>
            <p:nvPr/>
          </p:nvSpPr>
          <p:spPr>
            <a:xfrm>
              <a:off x="6805706" y="3117964"/>
              <a:ext cx="197280" cy="1507566"/>
            </a:xfrm>
            <a:prstGeom prst="rect">
              <a:avLst/>
            </a:prstGeom>
            <a:solidFill>
              <a:srgbClr val="80BD41">
                <a:alpha val="100000"/>
              </a:srgbClr>
            </a:solidFill>
          </p:spPr>
          <p:txBody>
            <a:bodyPr/>
            <a:lstStyle/>
            <a:p/>
          </p:txBody>
        </p:sp>
        <p:sp>
          <p:nvSpPr>
            <p:cNvPr id="97" name="rc97"/>
            <p:cNvSpPr/>
            <p:nvPr/>
          </p:nvSpPr>
          <p:spPr>
            <a:xfrm>
              <a:off x="6805706" y="2836726"/>
              <a:ext cx="197280" cy="196942"/>
            </a:xfrm>
            <a:prstGeom prst="rect">
              <a:avLst/>
            </a:prstGeom>
            <a:solidFill>
              <a:srgbClr val="0058AB">
                <a:alpha val="100000"/>
              </a:srgbClr>
            </a:solidFill>
          </p:spPr>
          <p:txBody>
            <a:bodyPr/>
            <a:lstStyle/>
            <a:p/>
          </p:txBody>
        </p:sp>
        <p:sp>
          <p:nvSpPr>
            <p:cNvPr id="98" name="rc98"/>
            <p:cNvSpPr/>
            <p:nvPr/>
          </p:nvSpPr>
          <p:spPr>
            <a:xfrm>
              <a:off x="6805706" y="3033669"/>
              <a:ext cx="197280" cy="84295"/>
            </a:xfrm>
            <a:prstGeom prst="rect">
              <a:avLst/>
            </a:prstGeom>
            <a:solidFill>
              <a:srgbClr val="1CABE2">
                <a:alpha val="100000"/>
              </a:srgbClr>
            </a:solidFill>
          </p:spPr>
          <p:txBody>
            <a:bodyPr/>
            <a:lstStyle/>
            <a:p/>
          </p:txBody>
        </p:sp>
        <p:sp>
          <p:nvSpPr>
            <p:cNvPr id="99" name="rc99"/>
            <p:cNvSpPr/>
            <p:nvPr/>
          </p:nvSpPr>
          <p:spPr>
            <a:xfrm>
              <a:off x="7024907" y="3108103"/>
              <a:ext cx="197280" cy="1517427"/>
            </a:xfrm>
            <a:prstGeom prst="rect">
              <a:avLst/>
            </a:prstGeom>
            <a:solidFill>
              <a:srgbClr val="80BD41">
                <a:alpha val="100000"/>
              </a:srgbClr>
            </a:solidFill>
          </p:spPr>
          <p:txBody>
            <a:bodyPr/>
            <a:lstStyle/>
            <a:p/>
          </p:txBody>
        </p:sp>
        <p:sp>
          <p:nvSpPr>
            <p:cNvPr id="100" name="rc100"/>
            <p:cNvSpPr/>
            <p:nvPr/>
          </p:nvSpPr>
          <p:spPr>
            <a:xfrm>
              <a:off x="7024907" y="2835979"/>
              <a:ext cx="197280" cy="186619"/>
            </a:xfrm>
            <a:prstGeom prst="rect">
              <a:avLst/>
            </a:prstGeom>
            <a:solidFill>
              <a:srgbClr val="0058AB">
                <a:alpha val="100000"/>
              </a:srgbClr>
            </a:solidFill>
          </p:spPr>
          <p:txBody>
            <a:bodyPr/>
            <a:lstStyle/>
            <a:p/>
          </p:txBody>
        </p:sp>
        <p:sp>
          <p:nvSpPr>
            <p:cNvPr id="101" name="rc101"/>
            <p:cNvSpPr/>
            <p:nvPr/>
          </p:nvSpPr>
          <p:spPr>
            <a:xfrm>
              <a:off x="7024907" y="3022598"/>
              <a:ext cx="197280" cy="85504"/>
            </a:xfrm>
            <a:prstGeom prst="rect">
              <a:avLst/>
            </a:prstGeom>
            <a:solidFill>
              <a:srgbClr val="1CABE2">
                <a:alpha val="100000"/>
              </a:srgbClr>
            </a:solidFill>
          </p:spPr>
          <p:txBody>
            <a:bodyPr/>
            <a:lstStyle/>
            <a:p/>
          </p:txBody>
        </p:sp>
        <p:sp>
          <p:nvSpPr>
            <p:cNvPr id="102" name="rc102"/>
            <p:cNvSpPr/>
            <p:nvPr/>
          </p:nvSpPr>
          <p:spPr>
            <a:xfrm>
              <a:off x="7244107" y="2833739"/>
              <a:ext cx="197280" cy="160802"/>
            </a:xfrm>
            <a:prstGeom prst="rect">
              <a:avLst/>
            </a:prstGeom>
            <a:solidFill>
              <a:srgbClr val="F26A21">
                <a:alpha val="100000"/>
              </a:srgbClr>
            </a:solidFill>
          </p:spPr>
          <p:txBody>
            <a:bodyPr/>
            <a:lstStyle/>
            <a:p/>
          </p:txBody>
        </p:sp>
        <p:sp>
          <p:nvSpPr>
            <p:cNvPr id="103" name="rc103"/>
            <p:cNvSpPr/>
            <p:nvPr/>
          </p:nvSpPr>
          <p:spPr>
            <a:xfrm>
              <a:off x="7244107" y="2994542"/>
              <a:ext cx="197280" cy="1630988"/>
            </a:xfrm>
            <a:prstGeom prst="rect">
              <a:avLst/>
            </a:prstGeom>
            <a:solidFill>
              <a:srgbClr val="FFC20E">
                <a:alpha val="100000"/>
              </a:srgbClr>
            </a:solidFill>
          </p:spPr>
          <p:txBody>
            <a:bodyPr/>
            <a:lstStyle/>
            <a:p/>
          </p:txBody>
        </p:sp>
        <p:sp>
          <p:nvSpPr>
            <p:cNvPr id="104" name="rc104"/>
            <p:cNvSpPr/>
            <p:nvPr/>
          </p:nvSpPr>
          <p:spPr>
            <a:xfrm>
              <a:off x="7463308" y="2831781"/>
              <a:ext cx="197280" cy="138557"/>
            </a:xfrm>
            <a:prstGeom prst="rect">
              <a:avLst/>
            </a:prstGeom>
            <a:solidFill>
              <a:srgbClr val="F26A21">
                <a:alpha val="100000"/>
              </a:srgbClr>
            </a:solidFill>
          </p:spPr>
          <p:txBody>
            <a:bodyPr/>
            <a:lstStyle/>
            <a:p/>
          </p:txBody>
        </p:sp>
        <p:sp>
          <p:nvSpPr>
            <p:cNvPr id="105" name="rc105"/>
            <p:cNvSpPr/>
            <p:nvPr/>
          </p:nvSpPr>
          <p:spPr>
            <a:xfrm>
              <a:off x="7463308" y="2970338"/>
              <a:ext cx="197280" cy="1655192"/>
            </a:xfrm>
            <a:prstGeom prst="rect">
              <a:avLst/>
            </a:prstGeom>
            <a:solidFill>
              <a:srgbClr val="FFC20E">
                <a:alpha val="100000"/>
              </a:srgbClr>
            </a:solidFill>
          </p:spPr>
          <p:txBody>
            <a:bodyPr/>
            <a:lstStyle/>
            <a:p/>
          </p:txBody>
        </p:sp>
        <p:sp>
          <p:nvSpPr>
            <p:cNvPr id="106" name="rc106"/>
            <p:cNvSpPr/>
            <p:nvPr/>
          </p:nvSpPr>
          <p:spPr>
            <a:xfrm>
              <a:off x="7682508" y="2828750"/>
              <a:ext cx="197280" cy="119390"/>
            </a:xfrm>
            <a:prstGeom prst="rect">
              <a:avLst/>
            </a:prstGeom>
            <a:solidFill>
              <a:srgbClr val="F26A21">
                <a:alpha val="100000"/>
              </a:srgbClr>
            </a:solidFill>
          </p:spPr>
          <p:txBody>
            <a:bodyPr/>
            <a:lstStyle/>
            <a:p/>
          </p:txBody>
        </p:sp>
        <p:sp>
          <p:nvSpPr>
            <p:cNvPr id="107" name="rc107"/>
            <p:cNvSpPr/>
            <p:nvPr/>
          </p:nvSpPr>
          <p:spPr>
            <a:xfrm>
              <a:off x="7682508" y="2948140"/>
              <a:ext cx="197280" cy="1677390"/>
            </a:xfrm>
            <a:prstGeom prst="rect">
              <a:avLst/>
            </a:prstGeom>
            <a:solidFill>
              <a:srgbClr val="FFC20E">
                <a:alpha val="100000"/>
              </a:srgbClr>
            </a:solidFill>
          </p:spPr>
          <p:txBody>
            <a:bodyPr/>
            <a:lstStyle/>
            <a:p/>
          </p:txBody>
        </p:sp>
        <p:sp>
          <p:nvSpPr>
            <p:cNvPr id="108" name="rc108"/>
            <p:cNvSpPr/>
            <p:nvPr/>
          </p:nvSpPr>
          <p:spPr>
            <a:xfrm>
              <a:off x="7901709" y="2824961"/>
              <a:ext cx="197280" cy="102874"/>
            </a:xfrm>
            <a:prstGeom prst="rect">
              <a:avLst/>
            </a:prstGeom>
            <a:solidFill>
              <a:srgbClr val="F26A21">
                <a:alpha val="100000"/>
              </a:srgbClr>
            </a:solidFill>
          </p:spPr>
          <p:txBody>
            <a:bodyPr/>
            <a:lstStyle/>
            <a:p/>
          </p:txBody>
        </p:sp>
        <p:sp>
          <p:nvSpPr>
            <p:cNvPr id="109" name="rc109"/>
            <p:cNvSpPr/>
            <p:nvPr/>
          </p:nvSpPr>
          <p:spPr>
            <a:xfrm>
              <a:off x="7901709" y="2927835"/>
              <a:ext cx="197280" cy="1697695"/>
            </a:xfrm>
            <a:prstGeom prst="rect">
              <a:avLst/>
            </a:prstGeom>
            <a:solidFill>
              <a:srgbClr val="FFC20E">
                <a:alpha val="100000"/>
              </a:srgbClr>
            </a:solidFill>
          </p:spPr>
          <p:txBody>
            <a:bodyPr/>
            <a:lstStyle/>
            <a:p/>
          </p:txBody>
        </p:sp>
        <p:sp>
          <p:nvSpPr>
            <p:cNvPr id="110" name="rc110"/>
            <p:cNvSpPr/>
            <p:nvPr/>
          </p:nvSpPr>
          <p:spPr>
            <a:xfrm>
              <a:off x="8120909" y="2820621"/>
              <a:ext cx="197280" cy="88642"/>
            </a:xfrm>
            <a:prstGeom prst="rect">
              <a:avLst/>
            </a:prstGeom>
            <a:solidFill>
              <a:srgbClr val="F26A21">
                <a:alpha val="100000"/>
              </a:srgbClr>
            </a:solidFill>
          </p:spPr>
          <p:txBody>
            <a:bodyPr/>
            <a:lstStyle/>
            <a:p/>
          </p:txBody>
        </p:sp>
        <p:sp>
          <p:nvSpPr>
            <p:cNvPr id="111" name="rc111"/>
            <p:cNvSpPr/>
            <p:nvPr/>
          </p:nvSpPr>
          <p:spPr>
            <a:xfrm>
              <a:off x="8120909" y="2909264"/>
              <a:ext cx="197280" cy="1716266"/>
            </a:xfrm>
            <a:prstGeom prst="rect">
              <a:avLst/>
            </a:prstGeom>
            <a:solidFill>
              <a:srgbClr val="FFC20E">
                <a:alpha val="100000"/>
              </a:srgbClr>
            </a:solidFill>
          </p:spPr>
          <p:txBody>
            <a:bodyPr/>
            <a:lstStyle/>
            <a:p/>
          </p:txBody>
        </p:sp>
        <p:sp>
          <p:nvSpPr>
            <p:cNvPr id="112" name="pl112"/>
            <p:cNvSpPr/>
            <p:nvPr/>
          </p:nvSpPr>
          <p:spPr>
            <a:xfrm>
              <a:off x="1643534" y="1501925"/>
              <a:ext cx="5480012" cy="308928"/>
            </a:xfrm>
            <a:custGeom>
              <a:avLst/>
              <a:pathLst>
                <a:path w="5480012" h="308928">
                  <a:moveTo>
                    <a:pt x="0" y="308928"/>
                  </a:moveTo>
                  <a:lnTo>
                    <a:pt x="219200" y="274602"/>
                  </a:lnTo>
                  <a:lnTo>
                    <a:pt x="438401" y="274602"/>
                  </a:lnTo>
                  <a:lnTo>
                    <a:pt x="657601" y="240277"/>
                  </a:lnTo>
                  <a:lnTo>
                    <a:pt x="876802" y="205952"/>
                  </a:lnTo>
                  <a:lnTo>
                    <a:pt x="1096002" y="171626"/>
                  </a:lnTo>
                  <a:lnTo>
                    <a:pt x="1315203" y="137301"/>
                  </a:lnTo>
                  <a:lnTo>
                    <a:pt x="1534403" y="137301"/>
                  </a:lnTo>
                  <a:lnTo>
                    <a:pt x="1753604" y="102976"/>
                  </a:lnTo>
                  <a:lnTo>
                    <a:pt x="1972804" y="68650"/>
                  </a:lnTo>
                  <a:lnTo>
                    <a:pt x="2192005" y="68650"/>
                  </a:lnTo>
                  <a:lnTo>
                    <a:pt x="2411205" y="34325"/>
                  </a:lnTo>
                  <a:lnTo>
                    <a:pt x="2630406" y="68650"/>
                  </a:lnTo>
                  <a:lnTo>
                    <a:pt x="2849606" y="68650"/>
                  </a:lnTo>
                  <a:lnTo>
                    <a:pt x="3068807" y="68650"/>
                  </a:lnTo>
                  <a:lnTo>
                    <a:pt x="3288007" y="68650"/>
                  </a:lnTo>
                  <a:lnTo>
                    <a:pt x="3507208" y="34325"/>
                  </a:lnTo>
                  <a:lnTo>
                    <a:pt x="3726408" y="34325"/>
                  </a:lnTo>
                  <a:lnTo>
                    <a:pt x="3945609" y="34325"/>
                  </a:lnTo>
                  <a:lnTo>
                    <a:pt x="4164809" y="0"/>
                  </a:lnTo>
                  <a:lnTo>
                    <a:pt x="4384010" y="102976"/>
                  </a:lnTo>
                  <a:lnTo>
                    <a:pt x="4603210" y="171626"/>
                  </a:lnTo>
                  <a:lnTo>
                    <a:pt x="4822411" y="68650"/>
                  </a:lnTo>
                  <a:lnTo>
                    <a:pt x="5041611" y="68650"/>
                  </a:lnTo>
                  <a:lnTo>
                    <a:pt x="5260812" y="68650"/>
                  </a:lnTo>
                  <a:lnTo>
                    <a:pt x="5480012" y="34325"/>
                  </a:lnTo>
                </a:path>
              </a:pathLst>
            </a:custGeom>
            <a:ln w="27101" cap="flat">
              <a:solidFill>
                <a:srgbClr val="0058AB">
                  <a:alpha val="100000"/>
                </a:srgbClr>
              </a:solidFill>
              <a:prstDash val="solid"/>
              <a:round/>
            </a:ln>
          </p:spPr>
          <p:txBody>
            <a:bodyPr/>
            <a:lstStyle/>
            <a:p/>
          </p:txBody>
        </p:sp>
        <p:sp>
          <p:nvSpPr>
            <p:cNvPr id="113" name="pl113"/>
            <p:cNvSpPr/>
            <p:nvPr/>
          </p:nvSpPr>
          <p:spPr>
            <a:xfrm>
              <a:off x="1643534" y="1673552"/>
              <a:ext cx="5480012" cy="480554"/>
            </a:xfrm>
            <a:custGeom>
              <a:avLst/>
              <a:pathLst>
                <a:path w="5480012" h="480554">
                  <a:moveTo>
                    <a:pt x="0" y="480554"/>
                  </a:moveTo>
                  <a:lnTo>
                    <a:pt x="219200" y="480554"/>
                  </a:lnTo>
                  <a:lnTo>
                    <a:pt x="438401" y="480554"/>
                  </a:lnTo>
                  <a:lnTo>
                    <a:pt x="657601" y="411904"/>
                  </a:lnTo>
                  <a:lnTo>
                    <a:pt x="876802" y="343253"/>
                  </a:lnTo>
                  <a:lnTo>
                    <a:pt x="1096002" y="308928"/>
                  </a:lnTo>
                  <a:lnTo>
                    <a:pt x="1315203" y="274602"/>
                  </a:lnTo>
                  <a:lnTo>
                    <a:pt x="1534403" y="274602"/>
                  </a:lnTo>
                  <a:lnTo>
                    <a:pt x="1753604" y="171626"/>
                  </a:lnTo>
                  <a:lnTo>
                    <a:pt x="1972804" y="102976"/>
                  </a:lnTo>
                  <a:lnTo>
                    <a:pt x="2192005" y="102976"/>
                  </a:lnTo>
                  <a:lnTo>
                    <a:pt x="2411205" y="68650"/>
                  </a:lnTo>
                  <a:lnTo>
                    <a:pt x="2630406" y="68650"/>
                  </a:lnTo>
                  <a:lnTo>
                    <a:pt x="2849606" y="68650"/>
                  </a:lnTo>
                  <a:lnTo>
                    <a:pt x="3068807" y="68650"/>
                  </a:lnTo>
                  <a:lnTo>
                    <a:pt x="3288007" y="34325"/>
                  </a:lnTo>
                  <a:lnTo>
                    <a:pt x="3507208" y="0"/>
                  </a:lnTo>
                  <a:lnTo>
                    <a:pt x="3726408" y="0"/>
                  </a:lnTo>
                  <a:lnTo>
                    <a:pt x="3945609" y="0"/>
                  </a:lnTo>
                  <a:lnTo>
                    <a:pt x="4164809" y="0"/>
                  </a:lnTo>
                  <a:lnTo>
                    <a:pt x="4384010" y="102976"/>
                  </a:lnTo>
                  <a:lnTo>
                    <a:pt x="4603210" y="171626"/>
                  </a:lnTo>
                  <a:lnTo>
                    <a:pt x="4822411" y="34325"/>
                  </a:lnTo>
                  <a:lnTo>
                    <a:pt x="5041611" y="68650"/>
                  </a:lnTo>
                  <a:lnTo>
                    <a:pt x="5260812" y="68650"/>
                  </a:lnTo>
                  <a:lnTo>
                    <a:pt x="5480012"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7522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5" name="tx115"/>
            <p:cNvSpPr/>
            <p:nvPr/>
          </p:nvSpPr>
          <p:spPr>
            <a:xfrm>
              <a:off x="267123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16" name="tx116"/>
            <p:cNvSpPr/>
            <p:nvPr/>
          </p:nvSpPr>
          <p:spPr>
            <a:xfrm>
              <a:off x="376723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7" name="tx117"/>
            <p:cNvSpPr/>
            <p:nvPr/>
          </p:nvSpPr>
          <p:spPr>
            <a:xfrm>
              <a:off x="4863236"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8" name="tx118"/>
            <p:cNvSpPr/>
            <p:nvPr/>
          </p:nvSpPr>
          <p:spPr>
            <a:xfrm>
              <a:off x="5740038"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19" name="tx119"/>
            <p:cNvSpPr/>
            <p:nvPr/>
          </p:nvSpPr>
          <p:spPr>
            <a:xfrm>
              <a:off x="5959238"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6178439"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3976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6168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8360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4" name="tx124"/>
            <p:cNvSpPr/>
            <p:nvPr/>
          </p:nvSpPr>
          <p:spPr>
            <a:xfrm>
              <a:off x="7055241"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1575228"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26" name="tx126"/>
            <p:cNvSpPr/>
            <p:nvPr/>
          </p:nvSpPr>
          <p:spPr>
            <a:xfrm>
              <a:off x="267123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7" name="tx127"/>
            <p:cNvSpPr/>
            <p:nvPr/>
          </p:nvSpPr>
          <p:spPr>
            <a:xfrm>
              <a:off x="376723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8" name="tx128"/>
            <p:cNvSpPr/>
            <p:nvPr/>
          </p:nvSpPr>
          <p:spPr>
            <a:xfrm>
              <a:off x="4863236"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9" name="tx129"/>
            <p:cNvSpPr/>
            <p:nvPr/>
          </p:nvSpPr>
          <p:spPr>
            <a:xfrm>
              <a:off x="5740038"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5959238"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6178439"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39764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616840"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4" name="tx134"/>
            <p:cNvSpPr/>
            <p:nvPr/>
          </p:nvSpPr>
          <p:spPr>
            <a:xfrm>
              <a:off x="68360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5" name="tx135"/>
            <p:cNvSpPr/>
            <p:nvPr/>
          </p:nvSpPr>
          <p:spPr>
            <a:xfrm>
              <a:off x="7055241"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1080048"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199509"/>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100,000,000</a:t>
              </a:r>
            </a:p>
          </p:txBody>
        </p:sp>
        <p:sp>
          <p:nvSpPr>
            <p:cNvPr id="138" name="tx138"/>
            <p:cNvSpPr/>
            <p:nvPr/>
          </p:nvSpPr>
          <p:spPr>
            <a:xfrm>
              <a:off x="508182" y="1814406"/>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51643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61243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70843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80444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924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8124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1196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388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580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772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919441" y="5504613"/>
              <a:ext cx="201456" cy="201456"/>
            </a:xfrm>
            <a:prstGeom prst="rect">
              <a:avLst/>
            </a:prstGeom>
            <a:solidFill>
              <a:srgbClr val="80BD41">
                <a:alpha val="100000"/>
              </a:srgbClr>
            </a:solidFill>
          </p:spPr>
          <p:txBody>
            <a:bodyPr/>
            <a:lstStyle/>
            <a:p/>
          </p:txBody>
        </p:sp>
        <p:sp>
          <p:nvSpPr>
            <p:cNvPr id="161" name="rc161"/>
            <p:cNvSpPr/>
            <p:nvPr/>
          </p:nvSpPr>
          <p:spPr>
            <a:xfrm>
              <a:off x="2635148" y="5504613"/>
              <a:ext cx="201456" cy="201456"/>
            </a:xfrm>
            <a:prstGeom prst="rect">
              <a:avLst/>
            </a:prstGeom>
            <a:solidFill>
              <a:srgbClr val="1CABE2">
                <a:alpha val="100000"/>
              </a:srgbClr>
            </a:solidFill>
          </p:spPr>
          <p:txBody>
            <a:bodyPr/>
            <a:lstStyle/>
            <a:p/>
          </p:txBody>
        </p:sp>
        <p:sp>
          <p:nvSpPr>
            <p:cNvPr id="162" name="rc162"/>
            <p:cNvSpPr/>
            <p:nvPr/>
          </p:nvSpPr>
          <p:spPr>
            <a:xfrm>
              <a:off x="3708020" y="5504613"/>
              <a:ext cx="201456" cy="201456"/>
            </a:xfrm>
            <a:prstGeom prst="rect">
              <a:avLst/>
            </a:prstGeom>
            <a:solidFill>
              <a:srgbClr val="0058AB">
                <a:alpha val="100000"/>
              </a:srgbClr>
            </a:solidFill>
          </p:spPr>
          <p:txBody>
            <a:bodyPr/>
            <a:lstStyle/>
            <a:p/>
          </p:txBody>
        </p:sp>
        <p:sp>
          <p:nvSpPr>
            <p:cNvPr id="163" name="rc163"/>
            <p:cNvSpPr/>
            <p:nvPr/>
          </p:nvSpPr>
          <p:spPr>
            <a:xfrm>
              <a:off x="4703534" y="5504613"/>
              <a:ext cx="201456" cy="201456"/>
            </a:xfrm>
            <a:prstGeom prst="rect">
              <a:avLst/>
            </a:prstGeom>
            <a:solidFill>
              <a:srgbClr val="FFC20E">
                <a:alpha val="100000"/>
              </a:srgbClr>
            </a:solidFill>
          </p:spPr>
          <p:txBody>
            <a:bodyPr/>
            <a:lstStyle/>
            <a:p/>
          </p:txBody>
        </p:sp>
        <p:sp>
          <p:nvSpPr>
            <p:cNvPr id="164" name="rc164"/>
            <p:cNvSpPr/>
            <p:nvPr/>
          </p:nvSpPr>
          <p:spPr>
            <a:xfrm>
              <a:off x="6608327" y="5504613"/>
              <a:ext cx="201456" cy="201456"/>
            </a:xfrm>
            <a:prstGeom prst="rect">
              <a:avLst/>
            </a:prstGeom>
            <a:solidFill>
              <a:srgbClr val="F26A21">
                <a:alpha val="100000"/>
              </a:srgbClr>
            </a:solidFill>
          </p:spPr>
          <p:txBody>
            <a:bodyPr/>
            <a:lstStyle/>
            <a:p/>
          </p:txBody>
        </p:sp>
        <p:sp>
          <p:nvSpPr>
            <p:cNvPr id="165" name="tx165"/>
            <p:cNvSpPr/>
            <p:nvPr/>
          </p:nvSpPr>
          <p:spPr>
            <a:xfrm>
              <a:off x="2199486"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91519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88065"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83579"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88372"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58829"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88282"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925929"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55381"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206229"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229" y="616400"/>
              <a:ext cx="4154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Global</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607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9966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3326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6685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20045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9" name="pl9"/>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43287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36646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30006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270328" y="23365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4" name="pl14"/>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625059" y="1959324"/>
              <a:ext cx="206639" cy="3033448"/>
            </a:xfrm>
            <a:prstGeom prst="rect">
              <a:avLst/>
            </a:prstGeom>
            <a:solidFill>
              <a:srgbClr val="0058AB">
                <a:alpha val="100000"/>
              </a:srgbClr>
            </a:solidFill>
          </p:spPr>
          <p:txBody>
            <a:bodyPr/>
            <a:lstStyle/>
            <a:p/>
          </p:txBody>
        </p:sp>
        <p:sp>
          <p:nvSpPr>
            <p:cNvPr id="42" name="rc42"/>
            <p:cNvSpPr/>
            <p:nvPr/>
          </p:nvSpPr>
          <p:spPr>
            <a:xfrm>
              <a:off x="1854659" y="2007531"/>
              <a:ext cx="206639" cy="2985242"/>
            </a:xfrm>
            <a:prstGeom prst="rect">
              <a:avLst/>
            </a:prstGeom>
            <a:solidFill>
              <a:srgbClr val="0058AB">
                <a:alpha val="100000"/>
              </a:srgbClr>
            </a:solidFill>
          </p:spPr>
          <p:txBody>
            <a:bodyPr/>
            <a:lstStyle/>
            <a:p/>
          </p:txBody>
        </p:sp>
        <p:sp>
          <p:nvSpPr>
            <p:cNvPr id="43" name="rc43"/>
            <p:cNvSpPr/>
            <p:nvPr/>
          </p:nvSpPr>
          <p:spPr>
            <a:xfrm>
              <a:off x="2084258" y="1980822"/>
              <a:ext cx="206639" cy="3011950"/>
            </a:xfrm>
            <a:prstGeom prst="rect">
              <a:avLst/>
            </a:prstGeom>
            <a:solidFill>
              <a:srgbClr val="0058AB">
                <a:alpha val="100000"/>
              </a:srgbClr>
            </a:solidFill>
          </p:spPr>
          <p:txBody>
            <a:bodyPr/>
            <a:lstStyle/>
            <a:p/>
          </p:txBody>
        </p:sp>
        <p:sp>
          <p:nvSpPr>
            <p:cNvPr id="44" name="rc44"/>
            <p:cNvSpPr/>
            <p:nvPr/>
          </p:nvSpPr>
          <p:spPr>
            <a:xfrm>
              <a:off x="2313857" y="2152211"/>
              <a:ext cx="206639" cy="2840561"/>
            </a:xfrm>
            <a:prstGeom prst="rect">
              <a:avLst/>
            </a:prstGeom>
            <a:solidFill>
              <a:srgbClr val="0058AB">
                <a:alpha val="100000"/>
              </a:srgbClr>
            </a:solidFill>
          </p:spPr>
          <p:txBody>
            <a:bodyPr/>
            <a:lstStyle/>
            <a:p/>
          </p:txBody>
        </p:sp>
        <p:sp>
          <p:nvSpPr>
            <p:cNvPr id="45" name="rc45"/>
            <p:cNvSpPr/>
            <p:nvPr/>
          </p:nvSpPr>
          <p:spPr>
            <a:xfrm>
              <a:off x="2543457" y="2342759"/>
              <a:ext cx="206639" cy="2650013"/>
            </a:xfrm>
            <a:prstGeom prst="rect">
              <a:avLst/>
            </a:prstGeom>
            <a:solidFill>
              <a:srgbClr val="0058AB">
                <a:alpha val="100000"/>
              </a:srgbClr>
            </a:solidFill>
          </p:spPr>
          <p:txBody>
            <a:bodyPr/>
            <a:lstStyle/>
            <a:p/>
          </p:txBody>
        </p:sp>
        <p:sp>
          <p:nvSpPr>
            <p:cNvPr id="46" name="rc46"/>
            <p:cNvSpPr/>
            <p:nvPr/>
          </p:nvSpPr>
          <p:spPr>
            <a:xfrm>
              <a:off x="2773056" y="2561719"/>
              <a:ext cx="206639" cy="2431054"/>
            </a:xfrm>
            <a:prstGeom prst="rect">
              <a:avLst/>
            </a:prstGeom>
            <a:solidFill>
              <a:srgbClr val="0058AB">
                <a:alpha val="100000"/>
              </a:srgbClr>
            </a:solidFill>
          </p:spPr>
          <p:txBody>
            <a:bodyPr/>
            <a:lstStyle/>
            <a:p/>
          </p:txBody>
        </p:sp>
        <p:sp>
          <p:nvSpPr>
            <p:cNvPr id="47" name="rc47"/>
            <p:cNvSpPr/>
            <p:nvPr/>
          </p:nvSpPr>
          <p:spPr>
            <a:xfrm>
              <a:off x="3002655" y="2657215"/>
              <a:ext cx="206639" cy="2335557"/>
            </a:xfrm>
            <a:prstGeom prst="rect">
              <a:avLst/>
            </a:prstGeom>
            <a:solidFill>
              <a:srgbClr val="0058AB">
                <a:alpha val="100000"/>
              </a:srgbClr>
            </a:solidFill>
          </p:spPr>
          <p:txBody>
            <a:bodyPr/>
            <a:lstStyle/>
            <a:p/>
          </p:txBody>
        </p:sp>
        <p:sp>
          <p:nvSpPr>
            <p:cNvPr id="48" name="rc48"/>
            <p:cNvSpPr/>
            <p:nvPr/>
          </p:nvSpPr>
          <p:spPr>
            <a:xfrm>
              <a:off x="3232255" y="2676702"/>
              <a:ext cx="206639" cy="2316071"/>
            </a:xfrm>
            <a:prstGeom prst="rect">
              <a:avLst/>
            </a:prstGeom>
            <a:solidFill>
              <a:srgbClr val="0058AB">
                <a:alpha val="100000"/>
              </a:srgbClr>
            </a:solidFill>
          </p:spPr>
          <p:txBody>
            <a:bodyPr/>
            <a:lstStyle/>
            <a:p/>
          </p:txBody>
        </p:sp>
        <p:sp>
          <p:nvSpPr>
            <p:cNvPr id="49" name="rc49"/>
            <p:cNvSpPr/>
            <p:nvPr/>
          </p:nvSpPr>
          <p:spPr>
            <a:xfrm>
              <a:off x="3461854" y="2792198"/>
              <a:ext cx="206639" cy="2200574"/>
            </a:xfrm>
            <a:prstGeom prst="rect">
              <a:avLst/>
            </a:prstGeom>
            <a:solidFill>
              <a:srgbClr val="0058AB">
                <a:alpha val="100000"/>
              </a:srgbClr>
            </a:solidFill>
          </p:spPr>
          <p:txBody>
            <a:bodyPr/>
            <a:lstStyle/>
            <a:p/>
          </p:txBody>
        </p:sp>
        <p:sp>
          <p:nvSpPr>
            <p:cNvPr id="50" name="rc50"/>
            <p:cNvSpPr/>
            <p:nvPr/>
          </p:nvSpPr>
          <p:spPr>
            <a:xfrm>
              <a:off x="3691453" y="2969319"/>
              <a:ext cx="206639" cy="2023453"/>
            </a:xfrm>
            <a:prstGeom prst="rect">
              <a:avLst/>
            </a:prstGeom>
            <a:solidFill>
              <a:srgbClr val="0058AB">
                <a:alpha val="100000"/>
              </a:srgbClr>
            </a:solidFill>
          </p:spPr>
          <p:txBody>
            <a:bodyPr/>
            <a:lstStyle/>
            <a:p/>
          </p:txBody>
        </p:sp>
        <p:sp>
          <p:nvSpPr>
            <p:cNvPr id="51" name="rc51"/>
            <p:cNvSpPr/>
            <p:nvPr/>
          </p:nvSpPr>
          <p:spPr>
            <a:xfrm>
              <a:off x="3921053" y="2888986"/>
              <a:ext cx="206639" cy="2103787"/>
            </a:xfrm>
            <a:prstGeom prst="rect">
              <a:avLst/>
            </a:prstGeom>
            <a:solidFill>
              <a:srgbClr val="0058AB">
                <a:alpha val="100000"/>
              </a:srgbClr>
            </a:solidFill>
          </p:spPr>
          <p:txBody>
            <a:bodyPr/>
            <a:lstStyle/>
            <a:p/>
          </p:txBody>
        </p:sp>
        <p:sp>
          <p:nvSpPr>
            <p:cNvPr id="52" name="rc52"/>
            <p:cNvSpPr/>
            <p:nvPr/>
          </p:nvSpPr>
          <p:spPr>
            <a:xfrm>
              <a:off x="4150652" y="3070172"/>
              <a:ext cx="206639" cy="1922600"/>
            </a:xfrm>
            <a:prstGeom prst="rect">
              <a:avLst/>
            </a:prstGeom>
            <a:solidFill>
              <a:srgbClr val="0058AB">
                <a:alpha val="100000"/>
              </a:srgbClr>
            </a:solidFill>
          </p:spPr>
          <p:txBody>
            <a:bodyPr/>
            <a:lstStyle/>
            <a:p/>
          </p:txBody>
        </p:sp>
        <p:sp>
          <p:nvSpPr>
            <p:cNvPr id="53" name="rc53"/>
            <p:cNvSpPr/>
            <p:nvPr/>
          </p:nvSpPr>
          <p:spPr>
            <a:xfrm>
              <a:off x="4380252" y="3001555"/>
              <a:ext cx="206639" cy="1991217"/>
            </a:xfrm>
            <a:prstGeom prst="rect">
              <a:avLst/>
            </a:prstGeom>
            <a:solidFill>
              <a:srgbClr val="0058AB">
                <a:alpha val="100000"/>
              </a:srgbClr>
            </a:solidFill>
          </p:spPr>
          <p:txBody>
            <a:bodyPr/>
            <a:lstStyle/>
            <a:p/>
          </p:txBody>
        </p:sp>
        <p:sp>
          <p:nvSpPr>
            <p:cNvPr id="54" name="rc54"/>
            <p:cNvSpPr/>
            <p:nvPr/>
          </p:nvSpPr>
          <p:spPr>
            <a:xfrm>
              <a:off x="4609851" y="2912465"/>
              <a:ext cx="206639" cy="2080307"/>
            </a:xfrm>
            <a:prstGeom prst="rect">
              <a:avLst/>
            </a:prstGeom>
            <a:solidFill>
              <a:srgbClr val="0058AB">
                <a:alpha val="100000"/>
              </a:srgbClr>
            </a:solidFill>
          </p:spPr>
          <p:txBody>
            <a:bodyPr/>
            <a:lstStyle/>
            <a:p/>
          </p:txBody>
        </p:sp>
        <p:sp>
          <p:nvSpPr>
            <p:cNvPr id="55" name="rc55"/>
            <p:cNvSpPr/>
            <p:nvPr/>
          </p:nvSpPr>
          <p:spPr>
            <a:xfrm>
              <a:off x="4839450" y="2999130"/>
              <a:ext cx="206639" cy="1993642"/>
            </a:xfrm>
            <a:prstGeom prst="rect">
              <a:avLst/>
            </a:prstGeom>
            <a:solidFill>
              <a:srgbClr val="0058AB">
                <a:alpha val="100000"/>
              </a:srgbClr>
            </a:solidFill>
          </p:spPr>
          <p:txBody>
            <a:bodyPr/>
            <a:lstStyle/>
            <a:p/>
          </p:txBody>
        </p:sp>
        <p:sp>
          <p:nvSpPr>
            <p:cNvPr id="56" name="rc56"/>
            <p:cNvSpPr/>
            <p:nvPr/>
          </p:nvSpPr>
          <p:spPr>
            <a:xfrm>
              <a:off x="5069050" y="2988471"/>
              <a:ext cx="206639" cy="2004301"/>
            </a:xfrm>
            <a:prstGeom prst="rect">
              <a:avLst/>
            </a:prstGeom>
            <a:solidFill>
              <a:srgbClr val="0058AB">
                <a:alpha val="100000"/>
              </a:srgbClr>
            </a:solidFill>
          </p:spPr>
          <p:txBody>
            <a:bodyPr/>
            <a:lstStyle/>
            <a:p/>
          </p:txBody>
        </p:sp>
        <p:sp>
          <p:nvSpPr>
            <p:cNvPr id="57" name="rc57"/>
            <p:cNvSpPr/>
            <p:nvPr/>
          </p:nvSpPr>
          <p:spPr>
            <a:xfrm>
              <a:off x="5298649" y="3087530"/>
              <a:ext cx="206639" cy="1905242"/>
            </a:xfrm>
            <a:prstGeom prst="rect">
              <a:avLst/>
            </a:prstGeom>
            <a:solidFill>
              <a:srgbClr val="0058AB">
                <a:alpha val="100000"/>
              </a:srgbClr>
            </a:solidFill>
          </p:spPr>
          <p:txBody>
            <a:bodyPr/>
            <a:lstStyle/>
            <a:p/>
          </p:txBody>
        </p:sp>
        <p:sp>
          <p:nvSpPr>
            <p:cNvPr id="58" name="rc58"/>
            <p:cNvSpPr/>
            <p:nvPr/>
          </p:nvSpPr>
          <p:spPr>
            <a:xfrm>
              <a:off x="5528248" y="3148344"/>
              <a:ext cx="206639" cy="1844428"/>
            </a:xfrm>
            <a:prstGeom prst="rect">
              <a:avLst/>
            </a:prstGeom>
            <a:solidFill>
              <a:srgbClr val="0058AB">
                <a:alpha val="100000"/>
              </a:srgbClr>
            </a:solidFill>
          </p:spPr>
          <p:txBody>
            <a:bodyPr/>
            <a:lstStyle/>
            <a:p/>
          </p:txBody>
        </p:sp>
        <p:sp>
          <p:nvSpPr>
            <p:cNvPr id="59" name="rc59"/>
            <p:cNvSpPr/>
            <p:nvPr/>
          </p:nvSpPr>
          <p:spPr>
            <a:xfrm>
              <a:off x="5757848" y="3214019"/>
              <a:ext cx="206639" cy="1778753"/>
            </a:xfrm>
            <a:prstGeom prst="rect">
              <a:avLst/>
            </a:prstGeom>
            <a:solidFill>
              <a:srgbClr val="0058AB">
                <a:alpha val="100000"/>
              </a:srgbClr>
            </a:solidFill>
          </p:spPr>
          <p:txBody>
            <a:bodyPr/>
            <a:lstStyle/>
            <a:p/>
          </p:txBody>
        </p:sp>
        <p:sp>
          <p:nvSpPr>
            <p:cNvPr id="60" name="rc60"/>
            <p:cNvSpPr/>
            <p:nvPr/>
          </p:nvSpPr>
          <p:spPr>
            <a:xfrm>
              <a:off x="5987447" y="3292876"/>
              <a:ext cx="206639" cy="1699896"/>
            </a:xfrm>
            <a:prstGeom prst="rect">
              <a:avLst/>
            </a:prstGeom>
            <a:solidFill>
              <a:srgbClr val="0058AB">
                <a:alpha val="100000"/>
              </a:srgbClr>
            </a:solidFill>
          </p:spPr>
          <p:txBody>
            <a:bodyPr/>
            <a:lstStyle/>
            <a:p/>
          </p:txBody>
        </p:sp>
        <p:sp>
          <p:nvSpPr>
            <p:cNvPr id="61" name="rc61"/>
            <p:cNvSpPr/>
            <p:nvPr/>
          </p:nvSpPr>
          <p:spPr>
            <a:xfrm>
              <a:off x="6217046" y="2874022"/>
              <a:ext cx="206639" cy="2118750"/>
            </a:xfrm>
            <a:prstGeom prst="rect">
              <a:avLst/>
            </a:prstGeom>
            <a:solidFill>
              <a:srgbClr val="0058AB">
                <a:alpha val="100000"/>
              </a:srgbClr>
            </a:solidFill>
          </p:spPr>
          <p:txBody>
            <a:bodyPr/>
            <a:lstStyle/>
            <a:p/>
          </p:txBody>
        </p:sp>
        <p:sp>
          <p:nvSpPr>
            <p:cNvPr id="62" name="rc62"/>
            <p:cNvSpPr/>
            <p:nvPr/>
          </p:nvSpPr>
          <p:spPr>
            <a:xfrm>
              <a:off x="6446646" y="2577543"/>
              <a:ext cx="206639" cy="2415229"/>
            </a:xfrm>
            <a:prstGeom prst="rect">
              <a:avLst/>
            </a:prstGeom>
            <a:solidFill>
              <a:srgbClr val="0058AB">
                <a:alpha val="100000"/>
              </a:srgbClr>
            </a:solidFill>
          </p:spPr>
          <p:txBody>
            <a:bodyPr/>
            <a:lstStyle/>
            <a:p/>
          </p:txBody>
        </p:sp>
        <p:sp>
          <p:nvSpPr>
            <p:cNvPr id="63" name="rc63"/>
            <p:cNvSpPr/>
            <p:nvPr/>
          </p:nvSpPr>
          <p:spPr>
            <a:xfrm>
              <a:off x="6676245" y="3187780"/>
              <a:ext cx="206639" cy="1804992"/>
            </a:xfrm>
            <a:prstGeom prst="rect">
              <a:avLst/>
            </a:prstGeom>
            <a:solidFill>
              <a:srgbClr val="0058AB">
                <a:alpha val="100000"/>
              </a:srgbClr>
            </a:solidFill>
          </p:spPr>
          <p:txBody>
            <a:bodyPr/>
            <a:lstStyle/>
            <a:p/>
          </p:txBody>
        </p:sp>
        <p:sp>
          <p:nvSpPr>
            <p:cNvPr id="64" name="rc64"/>
            <p:cNvSpPr/>
            <p:nvPr/>
          </p:nvSpPr>
          <p:spPr>
            <a:xfrm>
              <a:off x="6905845" y="3063573"/>
              <a:ext cx="206639" cy="1929200"/>
            </a:xfrm>
            <a:prstGeom prst="rect">
              <a:avLst/>
            </a:prstGeom>
            <a:solidFill>
              <a:srgbClr val="0058AB">
                <a:alpha val="100000"/>
              </a:srgbClr>
            </a:solidFill>
          </p:spPr>
          <p:txBody>
            <a:bodyPr/>
            <a:lstStyle/>
            <a:p/>
          </p:txBody>
        </p:sp>
        <p:sp>
          <p:nvSpPr>
            <p:cNvPr id="65" name="rc65"/>
            <p:cNvSpPr/>
            <p:nvPr/>
          </p:nvSpPr>
          <p:spPr>
            <a:xfrm>
              <a:off x="7135444" y="3104401"/>
              <a:ext cx="206639" cy="1888372"/>
            </a:xfrm>
            <a:prstGeom prst="rect">
              <a:avLst/>
            </a:prstGeom>
            <a:solidFill>
              <a:srgbClr val="0058AB">
                <a:alpha val="100000"/>
              </a:srgbClr>
            </a:solidFill>
          </p:spPr>
          <p:txBody>
            <a:bodyPr/>
            <a:lstStyle/>
            <a:p/>
          </p:txBody>
        </p:sp>
        <p:sp>
          <p:nvSpPr>
            <p:cNvPr id="66" name="rc66"/>
            <p:cNvSpPr/>
            <p:nvPr/>
          </p:nvSpPr>
          <p:spPr>
            <a:xfrm>
              <a:off x="7365043" y="3203384"/>
              <a:ext cx="206639" cy="1789389"/>
            </a:xfrm>
            <a:prstGeom prst="rect">
              <a:avLst/>
            </a:prstGeom>
            <a:solidFill>
              <a:srgbClr val="0058AB">
                <a:alpha val="100000"/>
              </a:srgbClr>
            </a:solidFill>
          </p:spPr>
          <p:txBody>
            <a:bodyPr/>
            <a:lstStyle/>
            <a:p/>
          </p:txBody>
        </p:sp>
        <p:sp>
          <p:nvSpPr>
            <p:cNvPr id="67" name="rc67"/>
            <p:cNvSpPr/>
            <p:nvPr/>
          </p:nvSpPr>
          <p:spPr>
            <a:xfrm>
              <a:off x="8513040" y="4142824"/>
              <a:ext cx="206639" cy="849948"/>
            </a:xfrm>
            <a:prstGeom prst="rect">
              <a:avLst/>
            </a:prstGeom>
            <a:solidFill>
              <a:srgbClr val="69DBFF">
                <a:alpha val="100000"/>
              </a:srgbClr>
            </a:solidFill>
          </p:spPr>
          <p:txBody>
            <a:bodyPr/>
            <a:lstStyle/>
            <a:p/>
          </p:txBody>
        </p:sp>
        <p:sp>
          <p:nvSpPr>
            <p:cNvPr id="68" name="pl68"/>
            <p:cNvSpPr/>
            <p:nvPr/>
          </p:nvSpPr>
          <p:spPr>
            <a:xfrm>
              <a:off x="6320366" y="3292876"/>
              <a:ext cx="2295993" cy="849948"/>
            </a:xfrm>
            <a:custGeom>
              <a:avLst/>
              <a:pathLst>
                <a:path w="2295993" h="849948">
                  <a:moveTo>
                    <a:pt x="0" y="0"/>
                  </a:moveTo>
                  <a:lnTo>
                    <a:pt x="229599" y="84994"/>
                  </a:lnTo>
                  <a:lnTo>
                    <a:pt x="459198" y="169989"/>
                  </a:lnTo>
                  <a:lnTo>
                    <a:pt x="688798" y="254984"/>
                  </a:lnTo>
                  <a:lnTo>
                    <a:pt x="918397" y="339979"/>
                  </a:lnTo>
                  <a:lnTo>
                    <a:pt x="1147996" y="424974"/>
                  </a:lnTo>
                  <a:lnTo>
                    <a:pt x="1377596" y="509968"/>
                  </a:lnTo>
                  <a:lnTo>
                    <a:pt x="1607195" y="594963"/>
                  </a:lnTo>
                  <a:lnTo>
                    <a:pt x="1836794" y="679958"/>
                  </a:lnTo>
                  <a:lnTo>
                    <a:pt x="2066394" y="764953"/>
                  </a:lnTo>
                  <a:lnTo>
                    <a:pt x="2295993" y="849948"/>
                  </a:lnTo>
                </a:path>
              </a:pathLst>
            </a:custGeom>
            <a:ln w="20325" cap="flat">
              <a:solidFill>
                <a:srgbClr val="000000">
                  <a:alpha val="100000"/>
                </a:srgbClr>
              </a:solidFill>
              <a:prstDash val="solid"/>
              <a:round/>
            </a:ln>
          </p:spPr>
          <p:txBody>
            <a:bodyPr/>
            <a:lstStyle/>
            <a:p/>
          </p:txBody>
        </p:sp>
        <p:sp>
          <p:nvSpPr>
            <p:cNvPr id="69" name="pt69"/>
            <p:cNvSpPr/>
            <p:nvPr/>
          </p:nvSpPr>
          <p:spPr>
            <a:xfrm>
              <a:off x="6288765" y="32612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18364" y="3346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47964" y="3431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77563" y="35162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207162" y="36012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36762" y="36862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66361" y="37712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95960" y="38562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25560" y="39412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55159" y="4026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4758" y="4111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10841" y="1660221"/>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81" name="tx81"/>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7870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08182" y="36146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1" name="tx111"/>
            <p:cNvSpPr/>
            <p:nvPr/>
          </p:nvSpPr>
          <p:spPr>
            <a:xfrm>
              <a:off x="508182" y="295060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15,000,000</a:t>
              </a:r>
            </a:p>
          </p:txBody>
        </p:sp>
        <p:sp>
          <p:nvSpPr>
            <p:cNvPr id="112" name="tx112"/>
            <p:cNvSpPr/>
            <p:nvPr/>
          </p:nvSpPr>
          <p:spPr>
            <a:xfrm>
              <a:off x="508182" y="22865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612258" y="5900012"/>
              <a:ext cx="201456" cy="201456"/>
            </a:xfrm>
            <a:prstGeom prst="rect">
              <a:avLst/>
            </a:prstGeom>
            <a:solidFill>
              <a:srgbClr val="0058AB">
                <a:alpha val="100000"/>
              </a:srgbClr>
            </a:solidFill>
          </p:spPr>
          <p:txBody>
            <a:bodyPr/>
            <a:lstStyle/>
            <a:p/>
          </p:txBody>
        </p:sp>
        <p:sp>
          <p:nvSpPr>
            <p:cNvPr id="115" name="rc115"/>
            <p:cNvSpPr/>
            <p:nvPr/>
          </p:nvSpPr>
          <p:spPr>
            <a:xfrm>
              <a:off x="3514503" y="5900012"/>
              <a:ext cx="201456" cy="201456"/>
            </a:xfrm>
            <a:prstGeom prst="rect">
              <a:avLst/>
            </a:prstGeom>
            <a:solidFill>
              <a:srgbClr val="69DBFF">
                <a:alpha val="100000"/>
              </a:srgbClr>
            </a:solidFill>
          </p:spPr>
          <p:txBody>
            <a:bodyPr/>
            <a:lstStyle/>
            <a:p/>
          </p:txBody>
        </p:sp>
        <p:sp>
          <p:nvSpPr>
            <p:cNvPr id="116" name="tx116"/>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2229464" y="1368037"/>
              <a:ext cx="58858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72710" y="4288845"/>
              <a:ext cx="26013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2232846" y="4288845"/>
              <a:ext cx="26013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2492981" y="4288845"/>
              <a:ext cx="26013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2753117" y="4288845"/>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 name="rc8"/>
            <p:cNvSpPr/>
            <p:nvPr/>
          </p:nvSpPr>
          <p:spPr>
            <a:xfrm>
              <a:off x="3013252" y="4288845"/>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3273388" y="4288845"/>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 name="rc10"/>
            <p:cNvSpPr/>
            <p:nvPr/>
          </p:nvSpPr>
          <p:spPr>
            <a:xfrm>
              <a:off x="3533523" y="4288845"/>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793659" y="4288845"/>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 name="rc12"/>
            <p:cNvSpPr/>
            <p:nvPr/>
          </p:nvSpPr>
          <p:spPr>
            <a:xfrm>
              <a:off x="4053794" y="4288845"/>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4313930"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574065" y="4288845"/>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 name="rc15"/>
            <p:cNvSpPr/>
            <p:nvPr/>
          </p:nvSpPr>
          <p:spPr>
            <a:xfrm>
              <a:off x="4834201"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5094337"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354472"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 name="rc18"/>
            <p:cNvSpPr/>
            <p:nvPr/>
          </p:nvSpPr>
          <p:spPr>
            <a:xfrm>
              <a:off x="5614608"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874743"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6134879" y="4288845"/>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395014" y="4288845"/>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655150" y="4288845"/>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 name="rc23"/>
            <p:cNvSpPr/>
            <p:nvPr/>
          </p:nvSpPr>
          <p:spPr>
            <a:xfrm>
              <a:off x="6915285" y="4288845"/>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75421" y="4288845"/>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35557"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695692" y="4288845"/>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7955828" y="4288845"/>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 name="rc28"/>
            <p:cNvSpPr/>
            <p:nvPr/>
          </p:nvSpPr>
          <p:spPr>
            <a:xfrm>
              <a:off x="8215963" y="4288845"/>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8476099" y="4288845"/>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1972710" y="4984894"/>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2232846" y="4984894"/>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2492981" y="4984894"/>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 name="rc33"/>
            <p:cNvSpPr/>
            <p:nvPr/>
          </p:nvSpPr>
          <p:spPr>
            <a:xfrm>
              <a:off x="2753117"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 name="rc34"/>
            <p:cNvSpPr/>
            <p:nvPr/>
          </p:nvSpPr>
          <p:spPr>
            <a:xfrm>
              <a:off x="3013252"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3273388"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3533523"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793659" y="4984894"/>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 name="rc38"/>
            <p:cNvSpPr/>
            <p:nvPr/>
          </p:nvSpPr>
          <p:spPr>
            <a:xfrm>
              <a:off x="4053794" y="4984894"/>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4313930"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 name="rc40"/>
            <p:cNvSpPr/>
            <p:nvPr/>
          </p:nvSpPr>
          <p:spPr>
            <a:xfrm>
              <a:off x="4574065"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834201"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5094337" y="4984894"/>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5354472" y="4984894"/>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614608" y="4984894"/>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 name="rc45"/>
            <p:cNvSpPr/>
            <p:nvPr/>
          </p:nvSpPr>
          <p:spPr>
            <a:xfrm>
              <a:off x="5874743" y="4984894"/>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6134879"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 name="rc47"/>
            <p:cNvSpPr/>
            <p:nvPr/>
          </p:nvSpPr>
          <p:spPr>
            <a:xfrm>
              <a:off x="6395014" y="4984894"/>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6655150" y="4984894"/>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915285" y="4984894"/>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75421" y="4984894"/>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 name="rc51"/>
            <p:cNvSpPr/>
            <p:nvPr/>
          </p:nvSpPr>
          <p:spPr>
            <a:xfrm>
              <a:off x="7435557"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 name="rc52"/>
            <p:cNvSpPr/>
            <p:nvPr/>
          </p:nvSpPr>
          <p:spPr>
            <a:xfrm>
              <a:off x="7695692" y="4984894"/>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 name="rc53"/>
            <p:cNvSpPr/>
            <p:nvPr/>
          </p:nvSpPr>
          <p:spPr>
            <a:xfrm>
              <a:off x="7955828" y="4984894"/>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 name="rc54"/>
            <p:cNvSpPr/>
            <p:nvPr/>
          </p:nvSpPr>
          <p:spPr>
            <a:xfrm>
              <a:off x="8215963" y="4984894"/>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8476099" y="4984894"/>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1972710"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2232846"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2492981"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2753117"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3013252"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3273388"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533523" y="2200700"/>
              <a:ext cx="260135" cy="69604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93659" y="2200700"/>
              <a:ext cx="260135" cy="69604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053794"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313930"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574065"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834201"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5094337"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354472"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614608"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874743"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134879"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95014"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655150"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915285"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5421"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35557"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695692"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7955828"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215963" y="2200700"/>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76099"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1972710"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2232846"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2492981"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753117"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013252"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273388"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533523" y="2896748"/>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793659"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053794" y="2896748"/>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313930" y="2896748"/>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574065" y="2896748"/>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834201" y="2896748"/>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5094337" y="2896748"/>
              <a:ext cx="26013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354472"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614608"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874743"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6134879"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395014"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655150"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15285"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5421"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35557" y="2896748"/>
              <a:ext cx="26013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7695692"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55828"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215963" y="2896748"/>
              <a:ext cx="26013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76099" y="2896748"/>
              <a:ext cx="26013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1972710" y="3592797"/>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2232846" y="3592797"/>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2492981" y="3592797"/>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2753117"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3013252" y="3592797"/>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3" name="rc113"/>
            <p:cNvSpPr/>
            <p:nvPr/>
          </p:nvSpPr>
          <p:spPr>
            <a:xfrm>
              <a:off x="3273388"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3533523" y="3592797"/>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3793659" y="3592797"/>
              <a:ext cx="26013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6" name="rc116"/>
            <p:cNvSpPr/>
            <p:nvPr/>
          </p:nvSpPr>
          <p:spPr>
            <a:xfrm>
              <a:off x="4053794" y="3592797"/>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4313930"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4574065"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9" name="rc119"/>
            <p:cNvSpPr/>
            <p:nvPr/>
          </p:nvSpPr>
          <p:spPr>
            <a:xfrm>
              <a:off x="4834201" y="3592797"/>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5094337"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1" name="rc121"/>
            <p:cNvSpPr/>
            <p:nvPr/>
          </p:nvSpPr>
          <p:spPr>
            <a:xfrm>
              <a:off x="5354472"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614608"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5874743"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6134879" y="3592797"/>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6395014" y="3592797"/>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655150" y="3592797"/>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6915285" y="3592797"/>
              <a:ext cx="26013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7175421" y="3592797"/>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7435557"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0" name="rc130"/>
            <p:cNvSpPr/>
            <p:nvPr/>
          </p:nvSpPr>
          <p:spPr>
            <a:xfrm>
              <a:off x="7695692"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7955828"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2" name="rc132"/>
            <p:cNvSpPr/>
            <p:nvPr/>
          </p:nvSpPr>
          <p:spPr>
            <a:xfrm>
              <a:off x="8215963" y="3592797"/>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3" name="rc133"/>
            <p:cNvSpPr/>
            <p:nvPr/>
          </p:nvSpPr>
          <p:spPr>
            <a:xfrm>
              <a:off x="8476099" y="3592797"/>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tx134"/>
            <p:cNvSpPr/>
            <p:nvPr/>
          </p:nvSpPr>
          <p:spPr>
            <a:xfrm>
              <a:off x="204251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5" name="tx135"/>
            <p:cNvSpPr/>
            <p:nvPr/>
          </p:nvSpPr>
          <p:spPr>
            <a:xfrm>
              <a:off x="230265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6" name="tx136"/>
            <p:cNvSpPr/>
            <p:nvPr/>
          </p:nvSpPr>
          <p:spPr>
            <a:xfrm>
              <a:off x="256279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7" name="tx137"/>
            <p:cNvSpPr/>
            <p:nvPr/>
          </p:nvSpPr>
          <p:spPr>
            <a:xfrm>
              <a:off x="282292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8" name="tx138"/>
            <p:cNvSpPr/>
            <p:nvPr/>
          </p:nvSpPr>
          <p:spPr>
            <a:xfrm>
              <a:off x="308306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9" name="tx139"/>
            <p:cNvSpPr/>
            <p:nvPr/>
          </p:nvSpPr>
          <p:spPr>
            <a:xfrm>
              <a:off x="334319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0" name="tx140"/>
            <p:cNvSpPr/>
            <p:nvPr/>
          </p:nvSpPr>
          <p:spPr>
            <a:xfrm>
              <a:off x="360333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1" name="tx141"/>
            <p:cNvSpPr/>
            <p:nvPr/>
          </p:nvSpPr>
          <p:spPr>
            <a:xfrm>
              <a:off x="386346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2" name="tx142"/>
            <p:cNvSpPr/>
            <p:nvPr/>
          </p:nvSpPr>
          <p:spPr>
            <a:xfrm>
              <a:off x="412360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3" name="tx143"/>
            <p:cNvSpPr/>
            <p:nvPr/>
          </p:nvSpPr>
          <p:spPr>
            <a:xfrm>
              <a:off x="438373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4" name="tx144"/>
            <p:cNvSpPr/>
            <p:nvPr/>
          </p:nvSpPr>
          <p:spPr>
            <a:xfrm>
              <a:off x="464387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5" name="tx145"/>
            <p:cNvSpPr/>
            <p:nvPr/>
          </p:nvSpPr>
          <p:spPr>
            <a:xfrm>
              <a:off x="490401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6" name="tx146"/>
            <p:cNvSpPr/>
            <p:nvPr/>
          </p:nvSpPr>
          <p:spPr>
            <a:xfrm>
              <a:off x="516414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7" name="tx147"/>
            <p:cNvSpPr/>
            <p:nvPr/>
          </p:nvSpPr>
          <p:spPr>
            <a:xfrm>
              <a:off x="542428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8" name="tx148"/>
            <p:cNvSpPr/>
            <p:nvPr/>
          </p:nvSpPr>
          <p:spPr>
            <a:xfrm>
              <a:off x="568441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9" name="tx149"/>
            <p:cNvSpPr/>
            <p:nvPr/>
          </p:nvSpPr>
          <p:spPr>
            <a:xfrm>
              <a:off x="594455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0" name="tx150"/>
            <p:cNvSpPr/>
            <p:nvPr/>
          </p:nvSpPr>
          <p:spPr>
            <a:xfrm>
              <a:off x="620468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1" name="tx151"/>
            <p:cNvSpPr/>
            <p:nvPr/>
          </p:nvSpPr>
          <p:spPr>
            <a:xfrm>
              <a:off x="646482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2" name="tx152"/>
            <p:cNvSpPr/>
            <p:nvPr/>
          </p:nvSpPr>
          <p:spPr>
            <a:xfrm>
              <a:off x="672495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3" name="tx153"/>
            <p:cNvSpPr/>
            <p:nvPr/>
          </p:nvSpPr>
          <p:spPr>
            <a:xfrm>
              <a:off x="698509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4" name="tx154"/>
            <p:cNvSpPr/>
            <p:nvPr/>
          </p:nvSpPr>
          <p:spPr>
            <a:xfrm>
              <a:off x="724523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5" name="tx155"/>
            <p:cNvSpPr/>
            <p:nvPr/>
          </p:nvSpPr>
          <p:spPr>
            <a:xfrm>
              <a:off x="750536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6" name="tx156"/>
            <p:cNvSpPr/>
            <p:nvPr/>
          </p:nvSpPr>
          <p:spPr>
            <a:xfrm>
              <a:off x="776550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7" name="tx157"/>
            <p:cNvSpPr/>
            <p:nvPr/>
          </p:nvSpPr>
          <p:spPr>
            <a:xfrm>
              <a:off x="802563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8" name="tx158"/>
            <p:cNvSpPr/>
            <p:nvPr/>
          </p:nvSpPr>
          <p:spPr>
            <a:xfrm>
              <a:off x="828577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9" name="tx159"/>
            <p:cNvSpPr/>
            <p:nvPr/>
          </p:nvSpPr>
          <p:spPr>
            <a:xfrm>
              <a:off x="854590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60" name="tx160"/>
            <p:cNvSpPr/>
            <p:nvPr/>
          </p:nvSpPr>
          <p:spPr>
            <a:xfrm>
              <a:off x="204251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61" name="tx161"/>
            <p:cNvSpPr/>
            <p:nvPr/>
          </p:nvSpPr>
          <p:spPr>
            <a:xfrm>
              <a:off x="230265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62" name="tx162"/>
            <p:cNvSpPr/>
            <p:nvPr/>
          </p:nvSpPr>
          <p:spPr>
            <a:xfrm>
              <a:off x="256279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63" name="tx163"/>
            <p:cNvSpPr/>
            <p:nvPr/>
          </p:nvSpPr>
          <p:spPr>
            <a:xfrm>
              <a:off x="282292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64" name="tx164"/>
            <p:cNvSpPr/>
            <p:nvPr/>
          </p:nvSpPr>
          <p:spPr>
            <a:xfrm>
              <a:off x="308306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65" name="tx165"/>
            <p:cNvSpPr/>
            <p:nvPr/>
          </p:nvSpPr>
          <p:spPr>
            <a:xfrm>
              <a:off x="334319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66" name="tx166"/>
            <p:cNvSpPr/>
            <p:nvPr/>
          </p:nvSpPr>
          <p:spPr>
            <a:xfrm>
              <a:off x="360333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67" name="tx167"/>
            <p:cNvSpPr/>
            <p:nvPr/>
          </p:nvSpPr>
          <p:spPr>
            <a:xfrm>
              <a:off x="386346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68" name="tx168"/>
            <p:cNvSpPr/>
            <p:nvPr/>
          </p:nvSpPr>
          <p:spPr>
            <a:xfrm>
              <a:off x="412360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69" name="tx169"/>
            <p:cNvSpPr/>
            <p:nvPr/>
          </p:nvSpPr>
          <p:spPr>
            <a:xfrm>
              <a:off x="438373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70" name="tx170"/>
            <p:cNvSpPr/>
            <p:nvPr/>
          </p:nvSpPr>
          <p:spPr>
            <a:xfrm>
              <a:off x="464387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71" name="tx171"/>
            <p:cNvSpPr/>
            <p:nvPr/>
          </p:nvSpPr>
          <p:spPr>
            <a:xfrm>
              <a:off x="490401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72" name="tx172"/>
            <p:cNvSpPr/>
            <p:nvPr/>
          </p:nvSpPr>
          <p:spPr>
            <a:xfrm>
              <a:off x="516414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73" name="tx173"/>
            <p:cNvSpPr/>
            <p:nvPr/>
          </p:nvSpPr>
          <p:spPr>
            <a:xfrm>
              <a:off x="542428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4" name="tx174"/>
            <p:cNvSpPr/>
            <p:nvPr/>
          </p:nvSpPr>
          <p:spPr>
            <a:xfrm>
              <a:off x="568441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75" name="tx175"/>
            <p:cNvSpPr/>
            <p:nvPr/>
          </p:nvSpPr>
          <p:spPr>
            <a:xfrm>
              <a:off x="594455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76" name="tx176"/>
            <p:cNvSpPr/>
            <p:nvPr/>
          </p:nvSpPr>
          <p:spPr>
            <a:xfrm>
              <a:off x="620468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77" name="tx177"/>
            <p:cNvSpPr/>
            <p:nvPr/>
          </p:nvSpPr>
          <p:spPr>
            <a:xfrm>
              <a:off x="646482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78" name="tx178"/>
            <p:cNvSpPr/>
            <p:nvPr/>
          </p:nvSpPr>
          <p:spPr>
            <a:xfrm>
              <a:off x="672495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9" name="tx179"/>
            <p:cNvSpPr/>
            <p:nvPr/>
          </p:nvSpPr>
          <p:spPr>
            <a:xfrm>
              <a:off x="698509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0" name="tx180"/>
            <p:cNvSpPr/>
            <p:nvPr/>
          </p:nvSpPr>
          <p:spPr>
            <a:xfrm>
              <a:off x="724523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1" name="tx181"/>
            <p:cNvSpPr/>
            <p:nvPr/>
          </p:nvSpPr>
          <p:spPr>
            <a:xfrm>
              <a:off x="750536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2" name="tx182"/>
            <p:cNvSpPr/>
            <p:nvPr/>
          </p:nvSpPr>
          <p:spPr>
            <a:xfrm>
              <a:off x="776550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3" name="tx183"/>
            <p:cNvSpPr/>
            <p:nvPr/>
          </p:nvSpPr>
          <p:spPr>
            <a:xfrm>
              <a:off x="802563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4" name="tx184"/>
            <p:cNvSpPr/>
            <p:nvPr/>
          </p:nvSpPr>
          <p:spPr>
            <a:xfrm>
              <a:off x="828577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5" name="tx185"/>
            <p:cNvSpPr/>
            <p:nvPr/>
          </p:nvSpPr>
          <p:spPr>
            <a:xfrm>
              <a:off x="854590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6" name="tx186"/>
            <p:cNvSpPr/>
            <p:nvPr/>
          </p:nvSpPr>
          <p:spPr>
            <a:xfrm>
              <a:off x="204251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7" name="tx187"/>
            <p:cNvSpPr/>
            <p:nvPr/>
          </p:nvSpPr>
          <p:spPr>
            <a:xfrm>
              <a:off x="230265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8" name="tx188"/>
            <p:cNvSpPr/>
            <p:nvPr/>
          </p:nvSpPr>
          <p:spPr>
            <a:xfrm>
              <a:off x="256279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9" name="tx189"/>
            <p:cNvSpPr/>
            <p:nvPr/>
          </p:nvSpPr>
          <p:spPr>
            <a:xfrm>
              <a:off x="282292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0" name="tx190"/>
            <p:cNvSpPr/>
            <p:nvPr/>
          </p:nvSpPr>
          <p:spPr>
            <a:xfrm>
              <a:off x="308306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1" name="tx191"/>
            <p:cNvSpPr/>
            <p:nvPr/>
          </p:nvSpPr>
          <p:spPr>
            <a:xfrm>
              <a:off x="334319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2" name="tx192"/>
            <p:cNvSpPr/>
            <p:nvPr/>
          </p:nvSpPr>
          <p:spPr>
            <a:xfrm>
              <a:off x="360333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93" name="tx193"/>
            <p:cNvSpPr/>
            <p:nvPr/>
          </p:nvSpPr>
          <p:spPr>
            <a:xfrm>
              <a:off x="386346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94" name="tx194"/>
            <p:cNvSpPr/>
            <p:nvPr/>
          </p:nvSpPr>
          <p:spPr>
            <a:xfrm>
              <a:off x="412360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5" name="tx195"/>
            <p:cNvSpPr/>
            <p:nvPr/>
          </p:nvSpPr>
          <p:spPr>
            <a:xfrm>
              <a:off x="438373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6" name="tx196"/>
            <p:cNvSpPr/>
            <p:nvPr/>
          </p:nvSpPr>
          <p:spPr>
            <a:xfrm>
              <a:off x="464387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7" name="tx197"/>
            <p:cNvSpPr/>
            <p:nvPr/>
          </p:nvSpPr>
          <p:spPr>
            <a:xfrm>
              <a:off x="490401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8" name="tx198"/>
            <p:cNvSpPr/>
            <p:nvPr/>
          </p:nvSpPr>
          <p:spPr>
            <a:xfrm>
              <a:off x="516414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9" name="tx199"/>
            <p:cNvSpPr/>
            <p:nvPr/>
          </p:nvSpPr>
          <p:spPr>
            <a:xfrm>
              <a:off x="542428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0" name="tx200"/>
            <p:cNvSpPr/>
            <p:nvPr/>
          </p:nvSpPr>
          <p:spPr>
            <a:xfrm>
              <a:off x="568441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1" name="tx201"/>
            <p:cNvSpPr/>
            <p:nvPr/>
          </p:nvSpPr>
          <p:spPr>
            <a:xfrm>
              <a:off x="594455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2" name="tx202"/>
            <p:cNvSpPr/>
            <p:nvPr/>
          </p:nvSpPr>
          <p:spPr>
            <a:xfrm>
              <a:off x="620468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3" name="tx203"/>
            <p:cNvSpPr/>
            <p:nvPr/>
          </p:nvSpPr>
          <p:spPr>
            <a:xfrm>
              <a:off x="646482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4" name="tx204"/>
            <p:cNvSpPr/>
            <p:nvPr/>
          </p:nvSpPr>
          <p:spPr>
            <a:xfrm>
              <a:off x="672495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5" name="tx205"/>
            <p:cNvSpPr/>
            <p:nvPr/>
          </p:nvSpPr>
          <p:spPr>
            <a:xfrm>
              <a:off x="698509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6" name="tx206"/>
            <p:cNvSpPr/>
            <p:nvPr/>
          </p:nvSpPr>
          <p:spPr>
            <a:xfrm>
              <a:off x="724523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7" name="tx207"/>
            <p:cNvSpPr/>
            <p:nvPr/>
          </p:nvSpPr>
          <p:spPr>
            <a:xfrm>
              <a:off x="750536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8" name="tx208"/>
            <p:cNvSpPr/>
            <p:nvPr/>
          </p:nvSpPr>
          <p:spPr>
            <a:xfrm>
              <a:off x="776550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9" name="tx209"/>
            <p:cNvSpPr/>
            <p:nvPr/>
          </p:nvSpPr>
          <p:spPr>
            <a:xfrm>
              <a:off x="802563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0" name="tx210"/>
            <p:cNvSpPr/>
            <p:nvPr/>
          </p:nvSpPr>
          <p:spPr>
            <a:xfrm>
              <a:off x="828577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1" name="tx211"/>
            <p:cNvSpPr/>
            <p:nvPr/>
          </p:nvSpPr>
          <p:spPr>
            <a:xfrm>
              <a:off x="854590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2" name="tx212"/>
            <p:cNvSpPr/>
            <p:nvPr/>
          </p:nvSpPr>
          <p:spPr>
            <a:xfrm>
              <a:off x="204251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3" name="tx213"/>
            <p:cNvSpPr/>
            <p:nvPr/>
          </p:nvSpPr>
          <p:spPr>
            <a:xfrm>
              <a:off x="230265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4" name="tx214"/>
            <p:cNvSpPr/>
            <p:nvPr/>
          </p:nvSpPr>
          <p:spPr>
            <a:xfrm>
              <a:off x="256279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5" name="tx215"/>
            <p:cNvSpPr/>
            <p:nvPr/>
          </p:nvSpPr>
          <p:spPr>
            <a:xfrm>
              <a:off x="282292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6" name="tx216"/>
            <p:cNvSpPr/>
            <p:nvPr/>
          </p:nvSpPr>
          <p:spPr>
            <a:xfrm>
              <a:off x="308306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7" name="tx217"/>
            <p:cNvSpPr/>
            <p:nvPr/>
          </p:nvSpPr>
          <p:spPr>
            <a:xfrm>
              <a:off x="334319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8" name="tx218"/>
            <p:cNvSpPr/>
            <p:nvPr/>
          </p:nvSpPr>
          <p:spPr>
            <a:xfrm>
              <a:off x="360333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9" name="tx219"/>
            <p:cNvSpPr/>
            <p:nvPr/>
          </p:nvSpPr>
          <p:spPr>
            <a:xfrm>
              <a:off x="386346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0" name="tx220"/>
            <p:cNvSpPr/>
            <p:nvPr/>
          </p:nvSpPr>
          <p:spPr>
            <a:xfrm>
              <a:off x="412360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1" name="tx221"/>
            <p:cNvSpPr/>
            <p:nvPr/>
          </p:nvSpPr>
          <p:spPr>
            <a:xfrm>
              <a:off x="438373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2" name="tx222"/>
            <p:cNvSpPr/>
            <p:nvPr/>
          </p:nvSpPr>
          <p:spPr>
            <a:xfrm>
              <a:off x="464387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3" name="tx223"/>
            <p:cNvSpPr/>
            <p:nvPr/>
          </p:nvSpPr>
          <p:spPr>
            <a:xfrm>
              <a:off x="490401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4" name="tx224"/>
            <p:cNvSpPr/>
            <p:nvPr/>
          </p:nvSpPr>
          <p:spPr>
            <a:xfrm>
              <a:off x="516414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5" name="tx225"/>
            <p:cNvSpPr/>
            <p:nvPr/>
          </p:nvSpPr>
          <p:spPr>
            <a:xfrm>
              <a:off x="542428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6" name="tx226"/>
            <p:cNvSpPr/>
            <p:nvPr/>
          </p:nvSpPr>
          <p:spPr>
            <a:xfrm>
              <a:off x="568441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7" name="tx227"/>
            <p:cNvSpPr/>
            <p:nvPr/>
          </p:nvSpPr>
          <p:spPr>
            <a:xfrm>
              <a:off x="594455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8" name="tx228"/>
            <p:cNvSpPr/>
            <p:nvPr/>
          </p:nvSpPr>
          <p:spPr>
            <a:xfrm>
              <a:off x="620468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9" name="tx229"/>
            <p:cNvSpPr/>
            <p:nvPr/>
          </p:nvSpPr>
          <p:spPr>
            <a:xfrm>
              <a:off x="646482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0" name="tx230"/>
            <p:cNvSpPr/>
            <p:nvPr/>
          </p:nvSpPr>
          <p:spPr>
            <a:xfrm>
              <a:off x="672495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1" name="tx231"/>
            <p:cNvSpPr/>
            <p:nvPr/>
          </p:nvSpPr>
          <p:spPr>
            <a:xfrm>
              <a:off x="698509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2" name="tx232"/>
            <p:cNvSpPr/>
            <p:nvPr/>
          </p:nvSpPr>
          <p:spPr>
            <a:xfrm>
              <a:off x="724523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3" name="tx233"/>
            <p:cNvSpPr/>
            <p:nvPr/>
          </p:nvSpPr>
          <p:spPr>
            <a:xfrm>
              <a:off x="750536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4" name="tx234"/>
            <p:cNvSpPr/>
            <p:nvPr/>
          </p:nvSpPr>
          <p:spPr>
            <a:xfrm>
              <a:off x="776550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5" name="tx235"/>
            <p:cNvSpPr/>
            <p:nvPr/>
          </p:nvSpPr>
          <p:spPr>
            <a:xfrm>
              <a:off x="802563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6" name="tx236"/>
            <p:cNvSpPr/>
            <p:nvPr/>
          </p:nvSpPr>
          <p:spPr>
            <a:xfrm>
              <a:off x="828577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7" name="tx237"/>
            <p:cNvSpPr/>
            <p:nvPr/>
          </p:nvSpPr>
          <p:spPr>
            <a:xfrm>
              <a:off x="854590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8" name="tx238"/>
            <p:cNvSpPr/>
            <p:nvPr/>
          </p:nvSpPr>
          <p:spPr>
            <a:xfrm>
              <a:off x="204251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9" name="tx239"/>
            <p:cNvSpPr/>
            <p:nvPr/>
          </p:nvSpPr>
          <p:spPr>
            <a:xfrm>
              <a:off x="230265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0" name="tx240"/>
            <p:cNvSpPr/>
            <p:nvPr/>
          </p:nvSpPr>
          <p:spPr>
            <a:xfrm>
              <a:off x="25627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1" name="tx241"/>
            <p:cNvSpPr/>
            <p:nvPr/>
          </p:nvSpPr>
          <p:spPr>
            <a:xfrm>
              <a:off x="28229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2" name="tx242"/>
            <p:cNvSpPr/>
            <p:nvPr/>
          </p:nvSpPr>
          <p:spPr>
            <a:xfrm>
              <a:off x="30830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3" name="tx243"/>
            <p:cNvSpPr/>
            <p:nvPr/>
          </p:nvSpPr>
          <p:spPr>
            <a:xfrm>
              <a:off x="33431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4" name="tx244"/>
            <p:cNvSpPr/>
            <p:nvPr/>
          </p:nvSpPr>
          <p:spPr>
            <a:xfrm>
              <a:off x="360333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5" name="tx245"/>
            <p:cNvSpPr/>
            <p:nvPr/>
          </p:nvSpPr>
          <p:spPr>
            <a:xfrm>
              <a:off x="38634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6" name="tx246"/>
            <p:cNvSpPr/>
            <p:nvPr/>
          </p:nvSpPr>
          <p:spPr>
            <a:xfrm>
              <a:off x="41236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47" name="tx247"/>
            <p:cNvSpPr/>
            <p:nvPr/>
          </p:nvSpPr>
          <p:spPr>
            <a:xfrm>
              <a:off x="438373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8" name="tx248"/>
            <p:cNvSpPr/>
            <p:nvPr/>
          </p:nvSpPr>
          <p:spPr>
            <a:xfrm>
              <a:off x="464387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9" name="tx249"/>
            <p:cNvSpPr/>
            <p:nvPr/>
          </p:nvSpPr>
          <p:spPr>
            <a:xfrm>
              <a:off x="49040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0" name="tx250"/>
            <p:cNvSpPr/>
            <p:nvPr/>
          </p:nvSpPr>
          <p:spPr>
            <a:xfrm>
              <a:off x="516414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1" name="tx251"/>
            <p:cNvSpPr/>
            <p:nvPr/>
          </p:nvSpPr>
          <p:spPr>
            <a:xfrm>
              <a:off x="54242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2" name="tx252"/>
            <p:cNvSpPr/>
            <p:nvPr/>
          </p:nvSpPr>
          <p:spPr>
            <a:xfrm>
              <a:off x="56844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3" name="tx253"/>
            <p:cNvSpPr/>
            <p:nvPr/>
          </p:nvSpPr>
          <p:spPr>
            <a:xfrm>
              <a:off x="594455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4" name="tx254"/>
            <p:cNvSpPr/>
            <p:nvPr/>
          </p:nvSpPr>
          <p:spPr>
            <a:xfrm>
              <a:off x="6204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5" name="tx255"/>
            <p:cNvSpPr/>
            <p:nvPr/>
          </p:nvSpPr>
          <p:spPr>
            <a:xfrm>
              <a:off x="64648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6" name="tx256"/>
            <p:cNvSpPr/>
            <p:nvPr/>
          </p:nvSpPr>
          <p:spPr>
            <a:xfrm>
              <a:off x="672495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7" name="tx257"/>
            <p:cNvSpPr/>
            <p:nvPr/>
          </p:nvSpPr>
          <p:spPr>
            <a:xfrm>
              <a:off x="698509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8" name="tx258"/>
            <p:cNvSpPr/>
            <p:nvPr/>
          </p:nvSpPr>
          <p:spPr>
            <a:xfrm>
              <a:off x="724523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9" name="tx259"/>
            <p:cNvSpPr/>
            <p:nvPr/>
          </p:nvSpPr>
          <p:spPr>
            <a:xfrm>
              <a:off x="75053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0" name="tx260"/>
            <p:cNvSpPr/>
            <p:nvPr/>
          </p:nvSpPr>
          <p:spPr>
            <a:xfrm>
              <a:off x="77655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1" name="tx261"/>
            <p:cNvSpPr/>
            <p:nvPr/>
          </p:nvSpPr>
          <p:spPr>
            <a:xfrm>
              <a:off x="80256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2" name="tx262"/>
            <p:cNvSpPr/>
            <p:nvPr/>
          </p:nvSpPr>
          <p:spPr>
            <a:xfrm>
              <a:off x="82857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3" name="tx263"/>
            <p:cNvSpPr/>
            <p:nvPr/>
          </p:nvSpPr>
          <p:spPr>
            <a:xfrm>
              <a:off x="85459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4" name="rc26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4" name="tx394"/>
            <p:cNvSpPr/>
            <p:nvPr/>
          </p:nvSpPr>
          <p:spPr>
            <a:xfrm rot="-2700000">
              <a:off x="202188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95" name="tx395"/>
            <p:cNvSpPr/>
            <p:nvPr/>
          </p:nvSpPr>
          <p:spPr>
            <a:xfrm rot="-2700000">
              <a:off x="22820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96" name="tx396"/>
            <p:cNvSpPr/>
            <p:nvPr/>
          </p:nvSpPr>
          <p:spPr>
            <a:xfrm rot="-2700000">
              <a:off x="25421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97" name="tx397"/>
            <p:cNvSpPr/>
            <p:nvPr/>
          </p:nvSpPr>
          <p:spPr>
            <a:xfrm rot="-2700000">
              <a:off x="280228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98" name="tx398"/>
            <p:cNvSpPr/>
            <p:nvPr/>
          </p:nvSpPr>
          <p:spPr>
            <a:xfrm rot="-2700000">
              <a:off x="30624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99" name="tx399"/>
            <p:cNvSpPr/>
            <p:nvPr/>
          </p:nvSpPr>
          <p:spPr>
            <a:xfrm rot="-2700000">
              <a:off x="33225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00" name="tx400"/>
            <p:cNvSpPr/>
            <p:nvPr/>
          </p:nvSpPr>
          <p:spPr>
            <a:xfrm rot="-2700000">
              <a:off x="35826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01" name="tx401"/>
            <p:cNvSpPr/>
            <p:nvPr/>
          </p:nvSpPr>
          <p:spPr>
            <a:xfrm rot="-2700000">
              <a:off x="384282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02" name="tx402"/>
            <p:cNvSpPr/>
            <p:nvPr/>
          </p:nvSpPr>
          <p:spPr>
            <a:xfrm rot="-2700000">
              <a:off x="410296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03" name="tx403"/>
            <p:cNvSpPr/>
            <p:nvPr/>
          </p:nvSpPr>
          <p:spPr>
            <a:xfrm rot="-2700000">
              <a:off x="4363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04" name="tx404"/>
            <p:cNvSpPr/>
            <p:nvPr/>
          </p:nvSpPr>
          <p:spPr>
            <a:xfrm rot="-2700000">
              <a:off x="462323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05" name="tx405"/>
            <p:cNvSpPr/>
            <p:nvPr/>
          </p:nvSpPr>
          <p:spPr>
            <a:xfrm rot="-2700000">
              <a:off x="4884884"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06" name="tx406"/>
            <p:cNvSpPr/>
            <p:nvPr/>
          </p:nvSpPr>
          <p:spPr>
            <a:xfrm rot="-2700000">
              <a:off x="51435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07" name="tx407"/>
            <p:cNvSpPr/>
            <p:nvPr/>
          </p:nvSpPr>
          <p:spPr>
            <a:xfrm rot="-2700000">
              <a:off x="54036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08" name="tx408"/>
            <p:cNvSpPr/>
            <p:nvPr/>
          </p:nvSpPr>
          <p:spPr>
            <a:xfrm rot="-2700000">
              <a:off x="566377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09" name="tx409"/>
            <p:cNvSpPr/>
            <p:nvPr/>
          </p:nvSpPr>
          <p:spPr>
            <a:xfrm rot="-2700000">
              <a:off x="592391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0" name="tx410"/>
            <p:cNvSpPr/>
            <p:nvPr/>
          </p:nvSpPr>
          <p:spPr>
            <a:xfrm rot="-2700000">
              <a:off x="6184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1" name="tx411"/>
            <p:cNvSpPr/>
            <p:nvPr/>
          </p:nvSpPr>
          <p:spPr>
            <a:xfrm rot="-2700000">
              <a:off x="64441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12" name="tx412"/>
            <p:cNvSpPr/>
            <p:nvPr/>
          </p:nvSpPr>
          <p:spPr>
            <a:xfrm rot="-2700000">
              <a:off x="67043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13" name="tx413"/>
            <p:cNvSpPr/>
            <p:nvPr/>
          </p:nvSpPr>
          <p:spPr>
            <a:xfrm rot="-2700000">
              <a:off x="696445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14" name="tx414"/>
            <p:cNvSpPr/>
            <p:nvPr/>
          </p:nvSpPr>
          <p:spPr>
            <a:xfrm rot="-2700000">
              <a:off x="722459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15" name="tx415"/>
            <p:cNvSpPr/>
            <p:nvPr/>
          </p:nvSpPr>
          <p:spPr>
            <a:xfrm rot="-2700000">
              <a:off x="74847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6" name="tx416"/>
            <p:cNvSpPr/>
            <p:nvPr/>
          </p:nvSpPr>
          <p:spPr>
            <a:xfrm rot="-2700000">
              <a:off x="77448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7" name="tx417"/>
            <p:cNvSpPr/>
            <p:nvPr/>
          </p:nvSpPr>
          <p:spPr>
            <a:xfrm rot="-2700000">
              <a:off x="80049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8" name="tx418"/>
            <p:cNvSpPr/>
            <p:nvPr/>
          </p:nvSpPr>
          <p:spPr>
            <a:xfrm rot="-2700000">
              <a:off x="826513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9" name="tx419"/>
            <p:cNvSpPr/>
            <p:nvPr/>
          </p:nvSpPr>
          <p:spPr>
            <a:xfrm rot="-2700000">
              <a:off x="852526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0" name="tx420"/>
            <p:cNvSpPr/>
            <p:nvPr/>
          </p:nvSpPr>
          <p:spPr>
            <a:xfrm>
              <a:off x="678718" y="526817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1" name="tx421"/>
            <p:cNvSpPr/>
            <p:nvPr/>
          </p:nvSpPr>
          <p:spPr>
            <a:xfrm>
              <a:off x="1004884" y="5268179"/>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transition</a:t>
              </a:r>
            </a:p>
          </p:txBody>
        </p:sp>
        <p:sp>
          <p:nvSpPr>
            <p:cNvPr id="422" name="tx422"/>
            <p:cNvSpPr/>
            <p:nvPr/>
          </p:nvSpPr>
          <p:spPr>
            <a:xfrm>
              <a:off x="1090289" y="4572130"/>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3" name="tx423"/>
            <p:cNvSpPr/>
            <p:nvPr/>
          </p:nvSpPr>
          <p:spPr>
            <a:xfrm>
              <a:off x="1416456" y="457213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57</a:t>
              </a:r>
            </a:p>
          </p:txBody>
        </p:sp>
        <p:sp>
          <p:nvSpPr>
            <p:cNvPr id="424" name="tx424"/>
            <p:cNvSpPr/>
            <p:nvPr/>
          </p:nvSpPr>
          <p:spPr>
            <a:xfrm>
              <a:off x="1137106"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425" name="tx425"/>
            <p:cNvSpPr/>
            <p:nvPr/>
          </p:nvSpPr>
          <p:spPr>
            <a:xfrm>
              <a:off x="508182" y="3180033"/>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Never</a:t>
              </a:r>
            </a:p>
          </p:txBody>
        </p:sp>
        <p:sp>
          <p:nvSpPr>
            <p:cNvPr id="426" name="tx426"/>
            <p:cNvSpPr/>
            <p:nvPr/>
          </p:nvSpPr>
          <p:spPr>
            <a:xfrm>
              <a:off x="919754" y="3180033"/>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7" name="tx427"/>
            <p:cNvSpPr/>
            <p:nvPr/>
          </p:nvSpPr>
          <p:spPr>
            <a:xfrm>
              <a:off x="1245920" y="3180033"/>
              <a:ext cx="3259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MICs</a:t>
              </a:r>
            </a:p>
          </p:txBody>
        </p:sp>
        <p:sp>
          <p:nvSpPr>
            <p:cNvPr id="428" name="tx428"/>
            <p:cNvSpPr/>
            <p:nvPr/>
          </p:nvSpPr>
          <p:spPr>
            <a:xfrm>
              <a:off x="1261465" y="24839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429" name="tx429"/>
            <p:cNvSpPr/>
            <p:nvPr/>
          </p:nvSpPr>
          <p:spPr>
            <a:xfrm>
              <a:off x="3448676"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30" name="pic430"/>
            <p:cNvPicPr/>
            <p:nvPr/>
          </p:nvPicPr>
          <p:blipFill>
            <a:blip r:embed="rId2" cstate="print"/>
            <a:stretch>
              <a:fillRect/>
            </a:stretch>
          </p:blipFill>
          <p:spPr>
            <a:xfrm>
              <a:off x="5100268" y="5959314"/>
              <a:ext cx="2160000" cy="219455"/>
            </a:xfrm>
            <a:prstGeom prst="rect">
              <a:avLst/>
            </a:prstGeom>
          </p:spPr>
        </p:pic>
        <p:sp>
          <p:nvSpPr>
            <p:cNvPr id="431" name="pl431"/>
            <p:cNvSpPr/>
            <p:nvPr/>
          </p:nvSpPr>
          <p:spPr>
            <a:xfrm>
              <a:off x="510386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39554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661082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82610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704138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725666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510386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39554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661082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82610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704138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725666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tx443"/>
            <p:cNvSpPr/>
            <p:nvPr/>
          </p:nvSpPr>
          <p:spPr>
            <a:xfrm>
              <a:off x="5072779"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4" name="tx444"/>
            <p:cNvSpPr/>
            <p:nvPr/>
          </p:nvSpPr>
          <p:spPr>
            <a:xfrm>
              <a:off x="633336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5" name="tx445"/>
            <p:cNvSpPr/>
            <p:nvPr/>
          </p:nvSpPr>
          <p:spPr>
            <a:xfrm>
              <a:off x="654864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6" name="tx446"/>
            <p:cNvSpPr/>
            <p:nvPr/>
          </p:nvSpPr>
          <p:spPr>
            <a:xfrm>
              <a:off x="676392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7" name="tx447"/>
            <p:cNvSpPr/>
            <p:nvPr/>
          </p:nvSpPr>
          <p:spPr>
            <a:xfrm>
              <a:off x="697920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8" name="tx448"/>
            <p:cNvSpPr/>
            <p:nvPr/>
          </p:nvSpPr>
          <p:spPr>
            <a:xfrm>
              <a:off x="7163400"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9" name="tx449"/>
            <p:cNvSpPr/>
            <p:nvPr/>
          </p:nvSpPr>
          <p:spPr>
            <a:xfrm>
              <a:off x="1634534"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region, 2000-2025</a:t>
              </a:r>
            </a:p>
          </p:txBody>
        </p:sp>
        <p:sp>
          <p:nvSpPr>
            <p:cNvPr id="450" name="tx45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51" name="tx451"/>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DTP1 coverage in 2025.</a:t>
              </a:r>
            </a:p>
          </p:txBody>
        </p:sp>
      </p:grpSp>
      <p:sp>
        <p:nvSpPr>
          <p:cNvPr id="4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4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HICs and Never Gavi MICs maintained DTP1 coverage ≥90%. Gavi transition had the lowest coverage in 2025, but with an increase since 2023.</a:t>
            </a:r>
          </a:p>
        </p:txBody>
      </p:sp>
      <p:grpSp xmlns:pic="http://schemas.openxmlformats.org/drawingml/2006/picture">
        <p:nvGrpSpPr>
          <p:cNvPr id="454" name=""/>
          <p:cNvGrpSpPr/>
          <p:nvPr/>
        </p:nvGrpSpPr>
        <p:grpSpPr>
          <a:xfrm>
            <a:off x="292608" y="1005840"/>
            <a:ext cx="8595360" cy="28575"/>
            <a:chOff x="292608" y="1005840"/>
            <a:chExt cx="8595360" cy="28575"/>
          </a:xfrm>
        </p:grpSpPr>
        <p:sp>
          <p:nvSpPr>
            <p:cNvPr id="4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59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287687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1278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2514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9" name="pl9"/>
            <p:cNvSpPr/>
            <p:nvPr/>
          </p:nvSpPr>
          <p:spPr>
            <a:xfrm>
              <a:off x="911338" y="25023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2652151"/>
              <a:ext cx="3434315" cy="1198511"/>
            </a:xfrm>
            <a:custGeom>
              <a:avLst/>
              <a:pathLst>
                <a:path w="3434315" h="1198511">
                  <a:moveTo>
                    <a:pt x="0" y="1198511"/>
                  </a:moveTo>
                  <a:lnTo>
                    <a:pt x="137372" y="1123604"/>
                  </a:lnTo>
                  <a:lnTo>
                    <a:pt x="274745" y="1123604"/>
                  </a:lnTo>
                  <a:lnTo>
                    <a:pt x="412117" y="973790"/>
                  </a:lnTo>
                  <a:lnTo>
                    <a:pt x="549490" y="898883"/>
                  </a:lnTo>
                  <a:lnTo>
                    <a:pt x="686863" y="674162"/>
                  </a:lnTo>
                  <a:lnTo>
                    <a:pt x="824235" y="674162"/>
                  </a:lnTo>
                  <a:lnTo>
                    <a:pt x="961608" y="599255"/>
                  </a:lnTo>
                  <a:lnTo>
                    <a:pt x="1098981" y="524348"/>
                  </a:lnTo>
                  <a:lnTo>
                    <a:pt x="1236353" y="374534"/>
                  </a:lnTo>
                  <a:lnTo>
                    <a:pt x="1373726" y="449441"/>
                  </a:lnTo>
                  <a:lnTo>
                    <a:pt x="1511098" y="299627"/>
                  </a:lnTo>
                  <a:lnTo>
                    <a:pt x="1648471" y="299627"/>
                  </a:lnTo>
                  <a:lnTo>
                    <a:pt x="1785844" y="374534"/>
                  </a:lnTo>
                  <a:lnTo>
                    <a:pt x="1923216" y="299627"/>
                  </a:lnTo>
                  <a:lnTo>
                    <a:pt x="2060589" y="299627"/>
                  </a:lnTo>
                  <a:lnTo>
                    <a:pt x="2197962" y="224720"/>
                  </a:lnTo>
                  <a:lnTo>
                    <a:pt x="2335334" y="149813"/>
                  </a:lnTo>
                  <a:lnTo>
                    <a:pt x="2472707" y="74906"/>
                  </a:lnTo>
                  <a:lnTo>
                    <a:pt x="2610079" y="0"/>
                  </a:lnTo>
                  <a:lnTo>
                    <a:pt x="2747452" y="224720"/>
                  </a:lnTo>
                  <a:lnTo>
                    <a:pt x="2884825" y="374534"/>
                  </a:lnTo>
                  <a:lnTo>
                    <a:pt x="3022197" y="74906"/>
                  </a:lnTo>
                  <a:lnTo>
                    <a:pt x="3159570" y="149813"/>
                  </a:lnTo>
                  <a:lnTo>
                    <a:pt x="3296943" y="74906"/>
                  </a:lnTo>
                  <a:lnTo>
                    <a:pt x="3434315" y="0"/>
                  </a:lnTo>
                </a:path>
              </a:pathLst>
            </a:custGeom>
            <a:ln w="27101" cap="flat">
              <a:solidFill>
                <a:srgbClr val="0058AB">
                  <a:alpha val="100000"/>
                </a:srgbClr>
              </a:solidFill>
              <a:prstDash val="solid"/>
              <a:round/>
            </a:ln>
          </p:spPr>
          <p:txBody>
            <a:bodyPr/>
            <a:lstStyle/>
            <a:p/>
          </p:txBody>
        </p:sp>
        <p:sp>
          <p:nvSpPr>
            <p:cNvPr id="18" name="pl18"/>
            <p:cNvSpPr/>
            <p:nvPr/>
          </p:nvSpPr>
          <p:spPr>
            <a:xfrm>
              <a:off x="1083054" y="2502337"/>
              <a:ext cx="3434315" cy="973790"/>
            </a:xfrm>
            <a:custGeom>
              <a:avLst/>
              <a:pathLst>
                <a:path w="3434315" h="973790">
                  <a:moveTo>
                    <a:pt x="0" y="374534"/>
                  </a:moveTo>
                  <a:lnTo>
                    <a:pt x="137372" y="374534"/>
                  </a:lnTo>
                  <a:lnTo>
                    <a:pt x="274745" y="449441"/>
                  </a:lnTo>
                  <a:lnTo>
                    <a:pt x="412117" y="224720"/>
                  </a:lnTo>
                  <a:lnTo>
                    <a:pt x="549490" y="224720"/>
                  </a:lnTo>
                  <a:lnTo>
                    <a:pt x="686863" y="224720"/>
                  </a:lnTo>
                  <a:lnTo>
                    <a:pt x="824235" y="224720"/>
                  </a:lnTo>
                  <a:lnTo>
                    <a:pt x="961608" y="299627"/>
                  </a:lnTo>
                  <a:lnTo>
                    <a:pt x="1098981" y="74906"/>
                  </a:lnTo>
                  <a:lnTo>
                    <a:pt x="1236353" y="224720"/>
                  </a:lnTo>
                  <a:lnTo>
                    <a:pt x="1373726" y="224720"/>
                  </a:lnTo>
                  <a:lnTo>
                    <a:pt x="1511098" y="224720"/>
                  </a:lnTo>
                  <a:lnTo>
                    <a:pt x="1648471" y="74906"/>
                  </a:lnTo>
                  <a:lnTo>
                    <a:pt x="1785844" y="0"/>
                  </a:lnTo>
                  <a:lnTo>
                    <a:pt x="1923216" y="74906"/>
                  </a:lnTo>
                  <a:lnTo>
                    <a:pt x="2060589" y="149813"/>
                  </a:lnTo>
                  <a:lnTo>
                    <a:pt x="2197962" y="224720"/>
                  </a:lnTo>
                  <a:lnTo>
                    <a:pt x="2335334" y="149813"/>
                  </a:lnTo>
                  <a:lnTo>
                    <a:pt x="2472707" y="299627"/>
                  </a:lnTo>
                  <a:lnTo>
                    <a:pt x="2610079" y="149813"/>
                  </a:lnTo>
                  <a:lnTo>
                    <a:pt x="2747452" y="449441"/>
                  </a:lnTo>
                  <a:lnTo>
                    <a:pt x="2884825" y="973790"/>
                  </a:lnTo>
                  <a:lnTo>
                    <a:pt x="3022197" y="224720"/>
                  </a:lnTo>
                  <a:lnTo>
                    <a:pt x="3159570" y="449441"/>
                  </a:lnTo>
                  <a:lnTo>
                    <a:pt x="3296943" y="449441"/>
                  </a:lnTo>
                  <a:lnTo>
                    <a:pt x="3434315" y="374534"/>
                  </a:lnTo>
                </a:path>
              </a:pathLst>
            </a:custGeom>
            <a:ln w="27101" cap="flat">
              <a:solidFill>
                <a:srgbClr val="1CABE2">
                  <a:alpha val="100000"/>
                </a:srgbClr>
              </a:solidFill>
              <a:prstDash val="solid"/>
              <a:round/>
            </a:ln>
          </p:spPr>
          <p:txBody>
            <a:bodyPr/>
            <a:lstStyle/>
            <a:p/>
          </p:txBody>
        </p:sp>
        <p:sp>
          <p:nvSpPr>
            <p:cNvPr id="19" name="pl19"/>
            <p:cNvSpPr/>
            <p:nvPr/>
          </p:nvSpPr>
          <p:spPr>
            <a:xfrm>
              <a:off x="1083054" y="1903082"/>
              <a:ext cx="3434315" cy="149813"/>
            </a:xfrm>
            <a:custGeom>
              <a:avLst/>
              <a:pathLst>
                <a:path w="3434315" h="149813">
                  <a:moveTo>
                    <a:pt x="0" y="74906"/>
                  </a:moveTo>
                  <a:lnTo>
                    <a:pt x="137372" y="74906"/>
                  </a:lnTo>
                  <a:lnTo>
                    <a:pt x="274745" y="74906"/>
                  </a:lnTo>
                  <a:lnTo>
                    <a:pt x="412117" y="74906"/>
                  </a:lnTo>
                  <a:lnTo>
                    <a:pt x="549490" y="74906"/>
                  </a:lnTo>
                  <a:lnTo>
                    <a:pt x="686863" y="74906"/>
                  </a:lnTo>
                  <a:lnTo>
                    <a:pt x="824235" y="0"/>
                  </a:lnTo>
                  <a:lnTo>
                    <a:pt x="961608" y="0"/>
                  </a:lnTo>
                  <a:lnTo>
                    <a:pt x="1098981" y="74906"/>
                  </a:lnTo>
                  <a:lnTo>
                    <a:pt x="1236353" y="74906"/>
                  </a:lnTo>
                  <a:lnTo>
                    <a:pt x="1373726" y="74906"/>
                  </a:lnTo>
                  <a:lnTo>
                    <a:pt x="1511098" y="74906"/>
                  </a:lnTo>
                  <a:lnTo>
                    <a:pt x="1648471" y="74906"/>
                  </a:lnTo>
                  <a:lnTo>
                    <a:pt x="1785844" y="74906"/>
                  </a:lnTo>
                  <a:lnTo>
                    <a:pt x="1923216" y="74906"/>
                  </a:lnTo>
                  <a:lnTo>
                    <a:pt x="2060589" y="74906"/>
                  </a:lnTo>
                  <a:lnTo>
                    <a:pt x="2197962" y="74906"/>
                  </a:lnTo>
                  <a:lnTo>
                    <a:pt x="2335334" y="74906"/>
                  </a:lnTo>
                  <a:lnTo>
                    <a:pt x="2472707" y="74906"/>
                  </a:lnTo>
                  <a:lnTo>
                    <a:pt x="2610079" y="74906"/>
                  </a:lnTo>
                  <a:lnTo>
                    <a:pt x="2747452" y="74906"/>
                  </a:lnTo>
                  <a:lnTo>
                    <a:pt x="2884825" y="74906"/>
                  </a:lnTo>
                  <a:lnTo>
                    <a:pt x="3022197" y="74906"/>
                  </a:lnTo>
                  <a:lnTo>
                    <a:pt x="3159570" y="74906"/>
                  </a:lnTo>
                  <a:lnTo>
                    <a:pt x="3296943" y="74906"/>
                  </a:lnTo>
                  <a:lnTo>
                    <a:pt x="3434315" y="149813"/>
                  </a:lnTo>
                </a:path>
              </a:pathLst>
            </a:custGeom>
            <a:ln w="27101" cap="flat">
              <a:solidFill>
                <a:srgbClr val="00833D">
                  <a:alpha val="100000"/>
                </a:srgbClr>
              </a:solidFill>
              <a:prstDash val="solid"/>
              <a:round/>
            </a:ln>
          </p:spPr>
          <p:txBody>
            <a:bodyPr/>
            <a:lstStyle/>
            <a:p/>
          </p:txBody>
        </p:sp>
        <p:sp>
          <p:nvSpPr>
            <p:cNvPr id="20" name="pl20"/>
            <p:cNvSpPr/>
            <p:nvPr/>
          </p:nvSpPr>
          <p:spPr>
            <a:xfrm>
              <a:off x="1083054" y="1977989"/>
              <a:ext cx="3434315" cy="449441"/>
            </a:xfrm>
            <a:custGeom>
              <a:avLst/>
              <a:pathLst>
                <a:path w="3434315" h="449441">
                  <a:moveTo>
                    <a:pt x="0" y="149813"/>
                  </a:moveTo>
                  <a:lnTo>
                    <a:pt x="137372" y="149813"/>
                  </a:lnTo>
                  <a:lnTo>
                    <a:pt x="274745" y="224720"/>
                  </a:lnTo>
                  <a:lnTo>
                    <a:pt x="412117" y="224720"/>
                  </a:lnTo>
                  <a:lnTo>
                    <a:pt x="549490" y="149813"/>
                  </a:lnTo>
                  <a:lnTo>
                    <a:pt x="686863" y="149813"/>
                  </a:lnTo>
                  <a:lnTo>
                    <a:pt x="824235" y="0"/>
                  </a:lnTo>
                  <a:lnTo>
                    <a:pt x="961608" y="74906"/>
                  </a:lnTo>
                  <a:lnTo>
                    <a:pt x="1098981" y="0"/>
                  </a:lnTo>
                  <a:lnTo>
                    <a:pt x="1236353" y="0"/>
                  </a:lnTo>
                  <a:lnTo>
                    <a:pt x="1373726" y="0"/>
                  </a:lnTo>
                  <a:lnTo>
                    <a:pt x="1511098" y="0"/>
                  </a:lnTo>
                  <a:lnTo>
                    <a:pt x="1648471" y="0"/>
                  </a:lnTo>
                  <a:lnTo>
                    <a:pt x="1785844" y="74906"/>
                  </a:lnTo>
                  <a:lnTo>
                    <a:pt x="1923216" y="74906"/>
                  </a:lnTo>
                  <a:lnTo>
                    <a:pt x="2060589" y="74906"/>
                  </a:lnTo>
                  <a:lnTo>
                    <a:pt x="2197962" y="74906"/>
                  </a:lnTo>
                  <a:lnTo>
                    <a:pt x="2335334" y="74906"/>
                  </a:lnTo>
                  <a:lnTo>
                    <a:pt x="2472707" y="149813"/>
                  </a:lnTo>
                  <a:lnTo>
                    <a:pt x="2610079" y="224720"/>
                  </a:lnTo>
                  <a:lnTo>
                    <a:pt x="2747452" y="299627"/>
                  </a:lnTo>
                  <a:lnTo>
                    <a:pt x="2884825" y="449441"/>
                  </a:lnTo>
                  <a:lnTo>
                    <a:pt x="3022197" y="299627"/>
                  </a:lnTo>
                  <a:lnTo>
                    <a:pt x="3159570" y="299627"/>
                  </a:lnTo>
                  <a:lnTo>
                    <a:pt x="3296943" y="374534"/>
                  </a:lnTo>
                  <a:lnTo>
                    <a:pt x="3434315" y="374534"/>
                  </a:lnTo>
                </a:path>
              </a:pathLst>
            </a:custGeom>
            <a:ln w="27101" cap="flat">
              <a:solidFill>
                <a:srgbClr val="80BD41">
                  <a:alpha val="100000"/>
                </a:srgbClr>
              </a:solidFill>
              <a:prstDash val="solid"/>
              <a:round/>
            </a:ln>
          </p:spPr>
          <p:txBody>
            <a:bodyPr/>
            <a:lstStyle/>
            <a:p/>
          </p:txBody>
        </p:sp>
        <p:sp>
          <p:nvSpPr>
            <p:cNvPr id="21" name="tx21"/>
            <p:cNvSpPr/>
            <p:nvPr/>
          </p:nvSpPr>
          <p:spPr>
            <a:xfrm>
              <a:off x="707342" y="32059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2" name="tx22"/>
            <p:cNvSpPr/>
            <p:nvPr/>
          </p:nvSpPr>
          <p:spPr>
            <a:xfrm>
              <a:off x="707342" y="24568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3" name="tx23"/>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4" name="tx24"/>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25" name="tx25"/>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26" name="tx26"/>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27" name="tx27"/>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8" name="tx28"/>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9" name="tx29"/>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0" name="tx30"/>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1" name="tx31"/>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2000-2025</a:t>
              </a:r>
            </a:p>
          </p:txBody>
        </p:sp>
        <p:sp>
          <p:nvSpPr>
            <p:cNvPr id="32" name="pl32"/>
            <p:cNvSpPr/>
            <p:nvPr/>
          </p:nvSpPr>
          <p:spPr>
            <a:xfrm>
              <a:off x="5227074" y="346430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3" name="pl33"/>
            <p:cNvSpPr/>
            <p:nvPr/>
          </p:nvSpPr>
          <p:spPr>
            <a:xfrm>
              <a:off x="5227074" y="2912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4" name="pl34"/>
            <p:cNvSpPr/>
            <p:nvPr/>
          </p:nvSpPr>
          <p:spPr>
            <a:xfrm>
              <a:off x="5227074" y="236040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5" name="pl35"/>
            <p:cNvSpPr/>
            <p:nvPr/>
          </p:nvSpPr>
          <p:spPr>
            <a:xfrm>
              <a:off x="5227074" y="18084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6" name="pl36"/>
            <p:cNvSpPr/>
            <p:nvPr/>
          </p:nvSpPr>
          <p:spPr>
            <a:xfrm>
              <a:off x="5227074" y="37402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7" name="pl37"/>
            <p:cNvSpPr/>
            <p:nvPr/>
          </p:nvSpPr>
          <p:spPr>
            <a:xfrm>
              <a:off x="5227074" y="318832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8" name="pl38"/>
            <p:cNvSpPr/>
            <p:nvPr/>
          </p:nvSpPr>
          <p:spPr>
            <a:xfrm>
              <a:off x="5227074" y="26363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9" name="pl39"/>
            <p:cNvSpPr/>
            <p:nvPr/>
          </p:nvSpPr>
          <p:spPr>
            <a:xfrm>
              <a:off x="5227074" y="2084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0" name="pl40"/>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5398790" y="2084435"/>
              <a:ext cx="3434315" cy="1766227"/>
            </a:xfrm>
            <a:custGeom>
              <a:avLst/>
              <a:pathLst>
                <a:path w="3434315" h="1766227">
                  <a:moveTo>
                    <a:pt x="0" y="1766227"/>
                  </a:moveTo>
                  <a:lnTo>
                    <a:pt x="137372" y="1655838"/>
                  </a:lnTo>
                  <a:lnTo>
                    <a:pt x="274745" y="1655838"/>
                  </a:lnTo>
                  <a:lnTo>
                    <a:pt x="412117" y="1435059"/>
                  </a:lnTo>
                  <a:lnTo>
                    <a:pt x="549490" y="1324670"/>
                  </a:lnTo>
                  <a:lnTo>
                    <a:pt x="686863" y="993503"/>
                  </a:lnTo>
                  <a:lnTo>
                    <a:pt x="824235" y="993503"/>
                  </a:lnTo>
                  <a:lnTo>
                    <a:pt x="961608" y="883113"/>
                  </a:lnTo>
                  <a:lnTo>
                    <a:pt x="1098981" y="772724"/>
                  </a:lnTo>
                  <a:lnTo>
                    <a:pt x="1236353" y="551946"/>
                  </a:lnTo>
                  <a:lnTo>
                    <a:pt x="1373726" y="662335"/>
                  </a:lnTo>
                  <a:lnTo>
                    <a:pt x="1511098" y="441556"/>
                  </a:lnTo>
                  <a:lnTo>
                    <a:pt x="1648471" y="441556"/>
                  </a:lnTo>
                  <a:lnTo>
                    <a:pt x="1785844" y="551946"/>
                  </a:lnTo>
                  <a:lnTo>
                    <a:pt x="1923216" y="441556"/>
                  </a:lnTo>
                  <a:lnTo>
                    <a:pt x="2060589" y="441556"/>
                  </a:lnTo>
                  <a:lnTo>
                    <a:pt x="2197962" y="331167"/>
                  </a:lnTo>
                  <a:lnTo>
                    <a:pt x="2335334" y="220778"/>
                  </a:lnTo>
                  <a:lnTo>
                    <a:pt x="2472707" y="110389"/>
                  </a:lnTo>
                  <a:lnTo>
                    <a:pt x="2610079" y="0"/>
                  </a:lnTo>
                  <a:lnTo>
                    <a:pt x="2747452" y="331167"/>
                  </a:lnTo>
                  <a:lnTo>
                    <a:pt x="2884825" y="551946"/>
                  </a:lnTo>
                  <a:lnTo>
                    <a:pt x="3022197" y="110389"/>
                  </a:lnTo>
                  <a:lnTo>
                    <a:pt x="3159570" y="220778"/>
                  </a:lnTo>
                  <a:lnTo>
                    <a:pt x="3296943" y="110389"/>
                  </a:lnTo>
                  <a:lnTo>
                    <a:pt x="3434315" y="0"/>
                  </a:lnTo>
                </a:path>
              </a:pathLst>
            </a:custGeom>
            <a:ln w="27101" cap="flat">
              <a:solidFill>
                <a:srgbClr val="0058AB">
                  <a:alpha val="100000"/>
                </a:srgbClr>
              </a:solidFill>
              <a:prstDash val="solid"/>
              <a:round/>
            </a:ln>
          </p:spPr>
          <p:txBody>
            <a:bodyPr/>
            <a:lstStyle/>
            <a:p/>
          </p:txBody>
        </p:sp>
        <p:sp>
          <p:nvSpPr>
            <p:cNvPr id="47" name="pl47"/>
            <p:cNvSpPr/>
            <p:nvPr/>
          </p:nvSpPr>
          <p:spPr>
            <a:xfrm>
              <a:off x="5398790" y="1863657"/>
              <a:ext cx="3434315" cy="1435059"/>
            </a:xfrm>
            <a:custGeom>
              <a:avLst/>
              <a:pathLst>
                <a:path w="3434315" h="1435059">
                  <a:moveTo>
                    <a:pt x="0" y="551946"/>
                  </a:moveTo>
                  <a:lnTo>
                    <a:pt x="137372" y="551946"/>
                  </a:lnTo>
                  <a:lnTo>
                    <a:pt x="274745" y="662335"/>
                  </a:lnTo>
                  <a:lnTo>
                    <a:pt x="412117" y="331167"/>
                  </a:lnTo>
                  <a:lnTo>
                    <a:pt x="549490" y="331167"/>
                  </a:lnTo>
                  <a:lnTo>
                    <a:pt x="686863" y="331167"/>
                  </a:lnTo>
                  <a:lnTo>
                    <a:pt x="824235" y="331167"/>
                  </a:lnTo>
                  <a:lnTo>
                    <a:pt x="961608" y="441556"/>
                  </a:lnTo>
                  <a:lnTo>
                    <a:pt x="1098981" y="110389"/>
                  </a:lnTo>
                  <a:lnTo>
                    <a:pt x="1236353" y="331167"/>
                  </a:lnTo>
                  <a:lnTo>
                    <a:pt x="1373726" y="331167"/>
                  </a:lnTo>
                  <a:lnTo>
                    <a:pt x="1511098" y="331167"/>
                  </a:lnTo>
                  <a:lnTo>
                    <a:pt x="1648471" y="110389"/>
                  </a:lnTo>
                  <a:lnTo>
                    <a:pt x="1785844" y="0"/>
                  </a:lnTo>
                  <a:lnTo>
                    <a:pt x="1923216" y="110389"/>
                  </a:lnTo>
                  <a:lnTo>
                    <a:pt x="2060589" y="220778"/>
                  </a:lnTo>
                  <a:lnTo>
                    <a:pt x="2197962" y="331167"/>
                  </a:lnTo>
                  <a:lnTo>
                    <a:pt x="2335334" y="220778"/>
                  </a:lnTo>
                  <a:lnTo>
                    <a:pt x="2472707" y="441556"/>
                  </a:lnTo>
                  <a:lnTo>
                    <a:pt x="2610079" y="220778"/>
                  </a:lnTo>
                  <a:lnTo>
                    <a:pt x="2747452" y="662335"/>
                  </a:lnTo>
                  <a:lnTo>
                    <a:pt x="2884825" y="1435059"/>
                  </a:lnTo>
                  <a:lnTo>
                    <a:pt x="3022197" y="331167"/>
                  </a:lnTo>
                  <a:lnTo>
                    <a:pt x="3159570" y="662335"/>
                  </a:lnTo>
                  <a:lnTo>
                    <a:pt x="3296943" y="662335"/>
                  </a:lnTo>
                  <a:lnTo>
                    <a:pt x="3434315" y="551946"/>
                  </a:lnTo>
                </a:path>
              </a:pathLst>
            </a:custGeom>
            <a:ln w="27101" cap="flat">
              <a:solidFill>
                <a:srgbClr val="1CABE2">
                  <a:alpha val="100000"/>
                </a:srgbClr>
              </a:solidFill>
              <a:prstDash val="solid"/>
              <a:round/>
            </a:ln>
          </p:spPr>
          <p:txBody>
            <a:bodyPr/>
            <a:lstStyle/>
            <a:p/>
          </p:txBody>
        </p:sp>
        <p:sp>
          <p:nvSpPr>
            <p:cNvPr id="48" name="pl48"/>
            <p:cNvSpPr/>
            <p:nvPr/>
          </p:nvSpPr>
          <p:spPr>
            <a:xfrm>
              <a:off x="5398790" y="1974046"/>
              <a:ext cx="3434315" cy="220778"/>
            </a:xfrm>
            <a:custGeom>
              <a:avLst/>
              <a:pathLst>
                <a:path w="3434315" h="220778">
                  <a:moveTo>
                    <a:pt x="0" y="110389"/>
                  </a:moveTo>
                  <a:lnTo>
                    <a:pt x="137372" y="110389"/>
                  </a:lnTo>
                  <a:lnTo>
                    <a:pt x="274745" y="110389"/>
                  </a:lnTo>
                  <a:lnTo>
                    <a:pt x="412117" y="110389"/>
                  </a:lnTo>
                  <a:lnTo>
                    <a:pt x="549490" y="110389"/>
                  </a:lnTo>
                  <a:lnTo>
                    <a:pt x="686863" y="110389"/>
                  </a:lnTo>
                  <a:lnTo>
                    <a:pt x="824235" y="0"/>
                  </a:lnTo>
                  <a:lnTo>
                    <a:pt x="961608" y="0"/>
                  </a:lnTo>
                  <a:lnTo>
                    <a:pt x="1098981" y="110389"/>
                  </a:lnTo>
                  <a:lnTo>
                    <a:pt x="1236353" y="110389"/>
                  </a:lnTo>
                  <a:lnTo>
                    <a:pt x="1373726" y="110389"/>
                  </a:lnTo>
                  <a:lnTo>
                    <a:pt x="1511098" y="110389"/>
                  </a:lnTo>
                  <a:lnTo>
                    <a:pt x="1648471" y="110389"/>
                  </a:lnTo>
                  <a:lnTo>
                    <a:pt x="1785844" y="110389"/>
                  </a:lnTo>
                  <a:lnTo>
                    <a:pt x="1923216" y="110389"/>
                  </a:lnTo>
                  <a:lnTo>
                    <a:pt x="2060589" y="110389"/>
                  </a:lnTo>
                  <a:lnTo>
                    <a:pt x="2197962" y="110389"/>
                  </a:lnTo>
                  <a:lnTo>
                    <a:pt x="2335334" y="110389"/>
                  </a:lnTo>
                  <a:lnTo>
                    <a:pt x="2472707" y="110389"/>
                  </a:lnTo>
                  <a:lnTo>
                    <a:pt x="2610079" y="110389"/>
                  </a:lnTo>
                  <a:lnTo>
                    <a:pt x="2747452" y="110389"/>
                  </a:lnTo>
                  <a:lnTo>
                    <a:pt x="2884825" y="110389"/>
                  </a:lnTo>
                  <a:lnTo>
                    <a:pt x="3022197" y="110389"/>
                  </a:lnTo>
                  <a:lnTo>
                    <a:pt x="3159570" y="110389"/>
                  </a:lnTo>
                  <a:lnTo>
                    <a:pt x="3296943" y="110389"/>
                  </a:lnTo>
                  <a:lnTo>
                    <a:pt x="3434315" y="220778"/>
                  </a:lnTo>
                </a:path>
              </a:pathLst>
            </a:custGeom>
            <a:ln w="27101" cap="flat">
              <a:solidFill>
                <a:srgbClr val="00833D">
                  <a:alpha val="100000"/>
                </a:srgbClr>
              </a:solidFill>
              <a:prstDash val="solid"/>
              <a:round/>
            </a:ln>
          </p:spPr>
          <p:txBody>
            <a:bodyPr/>
            <a:lstStyle/>
            <a:p/>
          </p:txBody>
        </p:sp>
        <p:sp>
          <p:nvSpPr>
            <p:cNvPr id="49" name="pl49"/>
            <p:cNvSpPr/>
            <p:nvPr/>
          </p:nvSpPr>
          <p:spPr>
            <a:xfrm>
              <a:off x="5398790" y="1753268"/>
              <a:ext cx="3434315" cy="662335"/>
            </a:xfrm>
            <a:custGeom>
              <a:avLst/>
              <a:pathLst>
                <a:path w="3434315" h="662335">
                  <a:moveTo>
                    <a:pt x="0" y="220778"/>
                  </a:moveTo>
                  <a:lnTo>
                    <a:pt x="137372" y="220778"/>
                  </a:lnTo>
                  <a:lnTo>
                    <a:pt x="274745" y="331167"/>
                  </a:lnTo>
                  <a:lnTo>
                    <a:pt x="412117" y="331167"/>
                  </a:lnTo>
                  <a:lnTo>
                    <a:pt x="549490" y="220778"/>
                  </a:lnTo>
                  <a:lnTo>
                    <a:pt x="686863" y="220778"/>
                  </a:lnTo>
                  <a:lnTo>
                    <a:pt x="824235" y="0"/>
                  </a:lnTo>
                  <a:lnTo>
                    <a:pt x="961608" y="110389"/>
                  </a:lnTo>
                  <a:lnTo>
                    <a:pt x="1098981" y="0"/>
                  </a:lnTo>
                  <a:lnTo>
                    <a:pt x="1236353" y="0"/>
                  </a:lnTo>
                  <a:lnTo>
                    <a:pt x="1373726" y="0"/>
                  </a:lnTo>
                  <a:lnTo>
                    <a:pt x="1511098" y="0"/>
                  </a:lnTo>
                  <a:lnTo>
                    <a:pt x="1648471" y="0"/>
                  </a:lnTo>
                  <a:lnTo>
                    <a:pt x="1785844" y="110389"/>
                  </a:lnTo>
                  <a:lnTo>
                    <a:pt x="1923216" y="110389"/>
                  </a:lnTo>
                  <a:lnTo>
                    <a:pt x="2060589" y="110389"/>
                  </a:lnTo>
                  <a:lnTo>
                    <a:pt x="2197962" y="110389"/>
                  </a:lnTo>
                  <a:lnTo>
                    <a:pt x="2335334" y="110389"/>
                  </a:lnTo>
                  <a:lnTo>
                    <a:pt x="2472707" y="220778"/>
                  </a:lnTo>
                  <a:lnTo>
                    <a:pt x="2610079" y="331167"/>
                  </a:lnTo>
                  <a:lnTo>
                    <a:pt x="2747452" y="441556"/>
                  </a:lnTo>
                  <a:lnTo>
                    <a:pt x="2884825" y="662335"/>
                  </a:lnTo>
                  <a:lnTo>
                    <a:pt x="3022197" y="441556"/>
                  </a:lnTo>
                  <a:lnTo>
                    <a:pt x="3159570" y="441556"/>
                  </a:lnTo>
                  <a:lnTo>
                    <a:pt x="3296943" y="551946"/>
                  </a:lnTo>
                  <a:lnTo>
                    <a:pt x="3434315" y="551946"/>
                  </a:lnTo>
                </a:path>
              </a:pathLst>
            </a:custGeom>
            <a:ln w="27101" cap="flat">
              <a:solidFill>
                <a:srgbClr val="80BD41">
                  <a:alpha val="100000"/>
                </a:srgbClr>
              </a:solidFill>
              <a:prstDash val="solid"/>
              <a:round/>
            </a:ln>
          </p:spPr>
          <p:txBody>
            <a:bodyPr/>
            <a:lstStyle/>
            <a:p/>
          </p:txBody>
        </p:sp>
        <p:sp>
          <p:nvSpPr>
            <p:cNvPr id="50" name="pl50"/>
            <p:cNvSpPr/>
            <p:nvPr/>
          </p:nvSpPr>
          <p:spPr>
            <a:xfrm>
              <a:off x="5398790" y="2084435"/>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1" name="tx51"/>
            <p:cNvSpPr/>
            <p:nvPr/>
          </p:nvSpPr>
          <p:spPr>
            <a:xfrm>
              <a:off x="4980741" y="369478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2" name="tx52"/>
            <p:cNvSpPr/>
            <p:nvPr/>
          </p:nvSpPr>
          <p:spPr>
            <a:xfrm>
              <a:off x="4980741" y="314283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3" name="tx53"/>
            <p:cNvSpPr/>
            <p:nvPr/>
          </p:nvSpPr>
          <p:spPr>
            <a:xfrm>
              <a:off x="5051424" y="259089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54" name="tx54"/>
            <p:cNvSpPr/>
            <p:nvPr/>
          </p:nvSpPr>
          <p:spPr>
            <a:xfrm>
              <a:off x="5093761" y="203894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5" name="tx55"/>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6" name="tx56"/>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7" name="tx57"/>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8" name="tx58"/>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9" name="tx59"/>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0" name="tx60"/>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1" name="tx61"/>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2" name="tx62"/>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63" name="pl63"/>
            <p:cNvSpPr/>
            <p:nvPr/>
          </p:nvSpPr>
          <p:spPr>
            <a:xfrm>
              <a:off x="2565537"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51381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7107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7" name="pl67"/>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8" name="pl68"/>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9" name="pl69"/>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851850"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42447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9971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3" name="rc73"/>
            <p:cNvSpPr/>
            <p:nvPr/>
          </p:nvSpPr>
          <p:spPr>
            <a:xfrm>
              <a:off x="3131515" y="5292978"/>
              <a:ext cx="4682180" cy="104869"/>
            </a:xfrm>
            <a:prstGeom prst="rect">
              <a:avLst/>
            </a:prstGeom>
            <a:solidFill>
              <a:srgbClr val="0058AB">
                <a:alpha val="80000"/>
              </a:srgbClr>
            </a:solidFill>
          </p:spPr>
          <p:txBody>
            <a:bodyPr/>
            <a:lstStyle/>
            <a:p/>
          </p:txBody>
        </p:sp>
        <p:sp>
          <p:nvSpPr>
            <p:cNvPr id="74" name="rc74"/>
            <p:cNvSpPr/>
            <p:nvPr/>
          </p:nvSpPr>
          <p:spPr>
            <a:xfrm>
              <a:off x="3440230" y="5161891"/>
              <a:ext cx="5196705" cy="104869"/>
            </a:xfrm>
            <a:prstGeom prst="rect">
              <a:avLst/>
            </a:prstGeom>
            <a:solidFill>
              <a:srgbClr val="0058AB">
                <a:alpha val="80000"/>
              </a:srgbClr>
            </a:solidFill>
          </p:spPr>
          <p:txBody>
            <a:bodyPr/>
            <a:lstStyle/>
            <a:p/>
          </p:txBody>
        </p:sp>
        <p:sp>
          <p:nvSpPr>
            <p:cNvPr id="75" name="rc75"/>
            <p:cNvSpPr/>
            <p:nvPr/>
          </p:nvSpPr>
          <p:spPr>
            <a:xfrm>
              <a:off x="3337325" y="5030804"/>
              <a:ext cx="4887990" cy="104869"/>
            </a:xfrm>
            <a:prstGeom prst="rect">
              <a:avLst/>
            </a:prstGeom>
            <a:solidFill>
              <a:srgbClr val="0058AB">
                <a:alpha val="80000"/>
              </a:srgbClr>
            </a:solidFill>
          </p:spPr>
          <p:txBody>
            <a:bodyPr/>
            <a:lstStyle/>
            <a:p/>
          </p:txBody>
        </p:sp>
        <p:sp>
          <p:nvSpPr>
            <p:cNvPr id="76" name="rc76"/>
            <p:cNvSpPr/>
            <p:nvPr/>
          </p:nvSpPr>
          <p:spPr>
            <a:xfrm>
              <a:off x="2616989" y="5292978"/>
              <a:ext cx="514525" cy="104869"/>
            </a:xfrm>
            <a:prstGeom prst="rect">
              <a:avLst/>
            </a:prstGeom>
            <a:solidFill>
              <a:srgbClr val="1CABE2">
                <a:alpha val="80000"/>
              </a:srgbClr>
            </a:solidFill>
          </p:spPr>
          <p:txBody>
            <a:bodyPr/>
            <a:lstStyle/>
            <a:p/>
          </p:txBody>
        </p:sp>
        <p:sp>
          <p:nvSpPr>
            <p:cNvPr id="77" name="rc77"/>
            <p:cNvSpPr/>
            <p:nvPr/>
          </p:nvSpPr>
          <p:spPr>
            <a:xfrm>
              <a:off x="2719895" y="5161891"/>
              <a:ext cx="720335" cy="104869"/>
            </a:xfrm>
            <a:prstGeom prst="rect">
              <a:avLst/>
            </a:prstGeom>
            <a:solidFill>
              <a:srgbClr val="1CABE2">
                <a:alpha val="80000"/>
              </a:srgbClr>
            </a:solidFill>
          </p:spPr>
          <p:txBody>
            <a:bodyPr/>
            <a:lstStyle/>
            <a:p/>
          </p:txBody>
        </p:sp>
        <p:sp>
          <p:nvSpPr>
            <p:cNvPr id="78" name="rc78"/>
            <p:cNvSpPr/>
            <p:nvPr/>
          </p:nvSpPr>
          <p:spPr>
            <a:xfrm>
              <a:off x="2668442" y="5030804"/>
              <a:ext cx="668882" cy="104869"/>
            </a:xfrm>
            <a:prstGeom prst="rect">
              <a:avLst/>
            </a:prstGeom>
            <a:solidFill>
              <a:srgbClr val="1CABE2">
                <a:alpha val="80000"/>
              </a:srgbClr>
            </a:solidFill>
          </p:spPr>
          <p:txBody>
            <a:bodyPr/>
            <a:lstStyle/>
            <a:p/>
          </p:txBody>
        </p:sp>
        <p:sp>
          <p:nvSpPr>
            <p:cNvPr id="79" name="rc79"/>
            <p:cNvSpPr/>
            <p:nvPr/>
          </p:nvSpPr>
          <p:spPr>
            <a:xfrm>
              <a:off x="2411179" y="5292978"/>
              <a:ext cx="205810" cy="104869"/>
            </a:xfrm>
            <a:prstGeom prst="rect">
              <a:avLst/>
            </a:prstGeom>
            <a:solidFill>
              <a:srgbClr val="00833D">
                <a:alpha val="80000"/>
              </a:srgbClr>
            </a:solidFill>
          </p:spPr>
          <p:txBody>
            <a:bodyPr/>
            <a:lstStyle/>
            <a:p/>
          </p:txBody>
        </p:sp>
        <p:sp>
          <p:nvSpPr>
            <p:cNvPr id="80" name="rc80"/>
            <p:cNvSpPr/>
            <p:nvPr/>
          </p:nvSpPr>
          <p:spPr>
            <a:xfrm>
              <a:off x="2514084" y="5161891"/>
              <a:ext cx="205810" cy="104869"/>
            </a:xfrm>
            <a:prstGeom prst="rect">
              <a:avLst/>
            </a:prstGeom>
            <a:solidFill>
              <a:srgbClr val="00833D">
                <a:alpha val="80000"/>
              </a:srgbClr>
            </a:solidFill>
          </p:spPr>
          <p:txBody>
            <a:bodyPr/>
            <a:lstStyle/>
            <a:p/>
          </p:txBody>
        </p:sp>
        <p:sp>
          <p:nvSpPr>
            <p:cNvPr id="81" name="rc81"/>
            <p:cNvSpPr/>
            <p:nvPr/>
          </p:nvSpPr>
          <p:spPr>
            <a:xfrm>
              <a:off x="2411179" y="5030804"/>
              <a:ext cx="257262" cy="104869"/>
            </a:xfrm>
            <a:prstGeom prst="rect">
              <a:avLst/>
            </a:prstGeom>
            <a:solidFill>
              <a:srgbClr val="00833D">
                <a:alpha val="80000"/>
              </a:srgbClr>
            </a:solidFill>
          </p:spPr>
          <p:txBody>
            <a:bodyPr/>
            <a:lstStyle/>
            <a:p/>
          </p:txBody>
        </p:sp>
        <p:sp>
          <p:nvSpPr>
            <p:cNvPr id="82" name="rc82"/>
            <p:cNvSpPr/>
            <p:nvPr/>
          </p:nvSpPr>
          <p:spPr>
            <a:xfrm>
              <a:off x="1279224" y="5292978"/>
              <a:ext cx="1131955" cy="104869"/>
            </a:xfrm>
            <a:prstGeom prst="rect">
              <a:avLst/>
            </a:prstGeom>
            <a:solidFill>
              <a:srgbClr val="80BD41">
                <a:alpha val="80000"/>
              </a:srgbClr>
            </a:solidFill>
          </p:spPr>
          <p:txBody>
            <a:bodyPr/>
            <a:lstStyle/>
            <a:p/>
          </p:txBody>
        </p:sp>
        <p:sp>
          <p:nvSpPr>
            <p:cNvPr id="83" name="rc83"/>
            <p:cNvSpPr/>
            <p:nvPr/>
          </p:nvSpPr>
          <p:spPr>
            <a:xfrm>
              <a:off x="1279224" y="5161891"/>
              <a:ext cx="1234860" cy="104869"/>
            </a:xfrm>
            <a:prstGeom prst="rect">
              <a:avLst/>
            </a:prstGeom>
            <a:solidFill>
              <a:srgbClr val="80BD41">
                <a:alpha val="80000"/>
              </a:srgbClr>
            </a:solidFill>
          </p:spPr>
          <p:txBody>
            <a:bodyPr/>
            <a:lstStyle/>
            <a:p/>
          </p:txBody>
        </p:sp>
        <p:sp>
          <p:nvSpPr>
            <p:cNvPr id="84" name="rc84"/>
            <p:cNvSpPr/>
            <p:nvPr/>
          </p:nvSpPr>
          <p:spPr>
            <a:xfrm>
              <a:off x="1279224" y="5030804"/>
              <a:ext cx="1131955" cy="104869"/>
            </a:xfrm>
            <a:prstGeom prst="rect">
              <a:avLst/>
            </a:prstGeom>
            <a:solidFill>
              <a:srgbClr val="80BD41">
                <a:alpha val="80000"/>
              </a:srgbClr>
            </a:solidFill>
          </p:spPr>
          <p:txBody>
            <a:bodyPr/>
            <a:lstStyle/>
            <a:p/>
          </p:txBody>
        </p:sp>
        <p:sp>
          <p:nvSpPr>
            <p:cNvPr id="85" name="tx85"/>
            <p:cNvSpPr/>
            <p:nvPr/>
          </p:nvSpPr>
          <p:spPr>
            <a:xfrm>
              <a:off x="539730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 name="tx86"/>
            <p:cNvSpPr/>
            <p:nvPr/>
          </p:nvSpPr>
          <p:spPr>
            <a:xfrm>
              <a:off x="5933153"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10.1</a:t>
              </a:r>
            </a:p>
          </p:txBody>
        </p:sp>
        <p:sp>
          <p:nvSpPr>
            <p:cNvPr id="87" name="tx87"/>
            <p:cNvSpPr/>
            <p:nvPr/>
          </p:nvSpPr>
          <p:spPr>
            <a:xfrm>
              <a:off x="570601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 name="tx88"/>
            <p:cNvSpPr/>
            <p:nvPr/>
          </p:nvSpPr>
          <p:spPr>
            <a:xfrm>
              <a:off x="2844123" y="5306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300476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0" name="tx90"/>
            <p:cNvSpPr/>
            <p:nvPr/>
          </p:nvSpPr>
          <p:spPr>
            <a:xfrm>
              <a:off x="292758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1" name="tx91"/>
            <p:cNvSpPr/>
            <p:nvPr/>
          </p:nvSpPr>
          <p:spPr>
            <a:xfrm>
              <a:off x="243878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92" name="tx92"/>
            <p:cNvSpPr/>
            <p:nvPr/>
          </p:nvSpPr>
          <p:spPr>
            <a:xfrm>
              <a:off x="254168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93" name="tx93"/>
            <p:cNvSpPr/>
            <p:nvPr/>
          </p:nvSpPr>
          <p:spPr>
            <a:xfrm>
              <a:off x="246451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94" name="tx94"/>
            <p:cNvSpPr/>
            <p:nvPr/>
          </p:nvSpPr>
          <p:spPr>
            <a:xfrm>
              <a:off x="176990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5" name="tx95"/>
            <p:cNvSpPr/>
            <p:nvPr/>
          </p:nvSpPr>
          <p:spPr>
            <a:xfrm>
              <a:off x="1821353"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96" name="tx96"/>
            <p:cNvSpPr/>
            <p:nvPr/>
          </p:nvSpPr>
          <p:spPr>
            <a:xfrm>
              <a:off x="176990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7" name="tx97"/>
            <p:cNvSpPr/>
            <p:nvPr/>
          </p:nvSpPr>
          <p:spPr>
            <a:xfrm>
              <a:off x="792840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98" name="tx98"/>
            <p:cNvSpPr/>
            <p:nvPr/>
          </p:nvSpPr>
          <p:spPr>
            <a:xfrm>
              <a:off x="8648741"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99" name="tx99"/>
            <p:cNvSpPr/>
            <p:nvPr/>
          </p:nvSpPr>
          <p:spPr>
            <a:xfrm>
              <a:off x="828857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00" name="tx100"/>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1" name="tx101"/>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2" name="tx102"/>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3" name="tx10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4" name="tx104"/>
            <p:cNvSpPr/>
            <p:nvPr/>
          </p:nvSpPr>
          <p:spPr>
            <a:xfrm>
              <a:off x="3781167"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5" name="tx105"/>
            <p:cNvSpPr/>
            <p:nvPr/>
          </p:nvSpPr>
          <p:spPr>
            <a:xfrm>
              <a:off x="628311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a:off x="8855737"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07" name="tx107"/>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08" name="rc108"/>
            <p:cNvSpPr/>
            <p:nvPr/>
          </p:nvSpPr>
          <p:spPr>
            <a:xfrm>
              <a:off x="3069599" y="5951124"/>
              <a:ext cx="201456" cy="201456"/>
            </a:xfrm>
            <a:prstGeom prst="rect">
              <a:avLst/>
            </a:prstGeom>
            <a:solidFill>
              <a:srgbClr val="80BD41">
                <a:alpha val="80000"/>
              </a:srgbClr>
            </a:solidFill>
          </p:spPr>
          <p:txBody>
            <a:bodyPr/>
            <a:lstStyle/>
            <a:p/>
          </p:txBody>
        </p:sp>
        <p:sp>
          <p:nvSpPr>
            <p:cNvPr id="109" name="rc109"/>
            <p:cNvSpPr/>
            <p:nvPr/>
          </p:nvSpPr>
          <p:spPr>
            <a:xfrm>
              <a:off x="4395394" y="5951124"/>
              <a:ext cx="201456" cy="201456"/>
            </a:xfrm>
            <a:prstGeom prst="rect">
              <a:avLst/>
            </a:prstGeom>
            <a:solidFill>
              <a:srgbClr val="00833D">
                <a:alpha val="80000"/>
              </a:srgbClr>
            </a:solidFill>
          </p:spPr>
          <p:txBody>
            <a:bodyPr/>
            <a:lstStyle/>
            <a:p/>
          </p:txBody>
        </p:sp>
        <p:sp>
          <p:nvSpPr>
            <p:cNvPr id="110" name="rc110"/>
            <p:cNvSpPr/>
            <p:nvPr/>
          </p:nvSpPr>
          <p:spPr>
            <a:xfrm>
              <a:off x="5036303" y="5951124"/>
              <a:ext cx="201456" cy="201456"/>
            </a:xfrm>
            <a:prstGeom prst="rect">
              <a:avLst/>
            </a:prstGeom>
            <a:solidFill>
              <a:srgbClr val="1CABE2">
                <a:alpha val="80000"/>
              </a:srgbClr>
            </a:solidFill>
          </p:spPr>
          <p:txBody>
            <a:bodyPr/>
            <a:lstStyle/>
            <a:p/>
          </p:txBody>
        </p:sp>
        <p:sp>
          <p:nvSpPr>
            <p:cNvPr id="111" name="rc111"/>
            <p:cNvSpPr/>
            <p:nvPr/>
          </p:nvSpPr>
          <p:spPr>
            <a:xfrm>
              <a:off x="6207199" y="5951124"/>
              <a:ext cx="201456" cy="201456"/>
            </a:xfrm>
            <a:prstGeom prst="rect">
              <a:avLst/>
            </a:prstGeom>
            <a:solidFill>
              <a:srgbClr val="0058AB">
                <a:alpha val="80000"/>
              </a:srgbClr>
            </a:solidFill>
          </p:spPr>
          <p:txBody>
            <a:bodyPr/>
            <a:lstStyle/>
            <a:p/>
          </p:txBody>
        </p:sp>
        <p:sp>
          <p:nvSpPr>
            <p:cNvPr id="112" name="tx112"/>
            <p:cNvSpPr/>
            <p:nvPr/>
          </p:nvSpPr>
          <p:spPr>
            <a:xfrm>
              <a:off x="3349644" y="6006360"/>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13" name="tx113"/>
            <p:cNvSpPr/>
            <p:nvPr/>
          </p:nvSpPr>
          <p:spPr>
            <a:xfrm>
              <a:off x="4675439"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14" name="tx114"/>
            <p:cNvSpPr/>
            <p:nvPr/>
          </p:nvSpPr>
          <p:spPr>
            <a:xfrm>
              <a:off x="5316348" y="6006360"/>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15" name="tx115"/>
            <p:cNvSpPr/>
            <p:nvPr/>
          </p:nvSpPr>
          <p:spPr>
            <a:xfrm>
              <a:off x="6487244" y="6006360"/>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16" name="tx116"/>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DTP1 coverage (96%) and Gavi transition had the lowest coverage (85%).
Compared to 2019, DTP1 coverage increased in no regions, declined in HICs (-1%), Never Gavi MICs (-2%), and Gavi transition (-3%) and remained constant in Gavi 57.
Compared to 2024, DTP1 coverage increased in Gavi 57 (+1%) and Gavi transition (+1%), declined in HICs (-1%) and remained constant in Never Gavi MICs.</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one regions and exceeded pre-pandemic levels in some regions, but progress is uneven and gaps in zero-dose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390069"/>
              <a:ext cx="3370154" cy="264882"/>
            </a:xfrm>
            <a:custGeom>
              <a:avLst/>
              <a:pathLst>
                <a:path w="3370154" h="264882">
                  <a:moveTo>
                    <a:pt x="0" y="52976"/>
                  </a:moveTo>
                  <a:lnTo>
                    <a:pt x="481450" y="0"/>
                  </a:lnTo>
                  <a:lnTo>
                    <a:pt x="962901" y="158929"/>
                  </a:lnTo>
                  <a:lnTo>
                    <a:pt x="1444351" y="264882"/>
                  </a:lnTo>
                  <a:lnTo>
                    <a:pt x="1925802" y="52976"/>
                  </a:lnTo>
                  <a:lnTo>
                    <a:pt x="2407253" y="105952"/>
                  </a:lnTo>
                  <a:lnTo>
                    <a:pt x="2888703" y="52976"/>
                  </a:lnTo>
                  <a:lnTo>
                    <a:pt x="3370154" y="0"/>
                  </a:lnTo>
                </a:path>
              </a:pathLst>
            </a:custGeom>
            <a:ln w="27101" cap="flat">
              <a:solidFill>
                <a:srgbClr val="0058AB">
                  <a:alpha val="100000"/>
                </a:srgbClr>
              </a:solidFill>
              <a:prstDash val="solid"/>
              <a:round/>
            </a:ln>
          </p:spPr>
          <p:txBody>
            <a:bodyPr/>
            <a:lstStyle/>
            <a:p/>
          </p:txBody>
        </p:sp>
        <p:sp>
          <p:nvSpPr>
            <p:cNvPr id="23" name="pl23"/>
            <p:cNvSpPr/>
            <p:nvPr/>
          </p:nvSpPr>
          <p:spPr>
            <a:xfrm>
              <a:off x="1084660" y="2390069"/>
              <a:ext cx="3370154" cy="582741"/>
            </a:xfrm>
            <a:custGeom>
              <a:avLst/>
              <a:pathLst>
                <a:path w="3370154" h="582741">
                  <a:moveTo>
                    <a:pt x="0" y="105952"/>
                  </a:moveTo>
                  <a:lnTo>
                    <a:pt x="481450" y="0"/>
                  </a:lnTo>
                  <a:lnTo>
                    <a:pt x="962901" y="211905"/>
                  </a:lnTo>
                  <a:lnTo>
                    <a:pt x="1444351" y="582741"/>
                  </a:lnTo>
                  <a:lnTo>
                    <a:pt x="1925802" y="52976"/>
                  </a:lnTo>
                  <a:lnTo>
                    <a:pt x="2407253" y="211905"/>
                  </a:lnTo>
                  <a:lnTo>
                    <a:pt x="2888703" y="211905"/>
                  </a:lnTo>
                  <a:lnTo>
                    <a:pt x="3370154" y="158929"/>
                  </a:lnTo>
                </a:path>
              </a:pathLst>
            </a:custGeom>
            <a:ln w="27101" cap="flat">
              <a:solidFill>
                <a:srgbClr val="1CABE2">
                  <a:alpha val="100000"/>
                </a:srgbClr>
              </a:solidFill>
              <a:prstDash val="solid"/>
              <a:round/>
            </a:ln>
          </p:spPr>
          <p:txBody>
            <a:bodyPr/>
            <a:lstStyle/>
            <a:p/>
          </p:txBody>
        </p:sp>
        <p:sp>
          <p:nvSpPr>
            <p:cNvPr id="24" name="pl24"/>
            <p:cNvSpPr/>
            <p:nvPr/>
          </p:nvSpPr>
          <p:spPr>
            <a:xfrm>
              <a:off x="1084660" y="1913280"/>
              <a:ext cx="3370154" cy="52976"/>
            </a:xfrm>
            <a:custGeom>
              <a:avLst/>
              <a:pathLst>
                <a:path w="3370154" h="52976">
                  <a:moveTo>
                    <a:pt x="0" y="0"/>
                  </a:moveTo>
                  <a:lnTo>
                    <a:pt x="481450" y="0"/>
                  </a:lnTo>
                  <a:lnTo>
                    <a:pt x="962901" y="0"/>
                  </a:lnTo>
                  <a:lnTo>
                    <a:pt x="1444351" y="0"/>
                  </a:lnTo>
                  <a:lnTo>
                    <a:pt x="1925802" y="0"/>
                  </a:lnTo>
                  <a:lnTo>
                    <a:pt x="2407253" y="0"/>
                  </a:lnTo>
                  <a:lnTo>
                    <a:pt x="2888703" y="0"/>
                  </a:lnTo>
                  <a:lnTo>
                    <a:pt x="3370154" y="52976"/>
                  </a:lnTo>
                </a:path>
              </a:pathLst>
            </a:custGeom>
            <a:ln w="27101" cap="flat">
              <a:solidFill>
                <a:srgbClr val="00833D">
                  <a:alpha val="100000"/>
                </a:srgbClr>
              </a:solidFill>
              <a:prstDash val="solid"/>
              <a:round/>
            </a:ln>
          </p:spPr>
          <p:txBody>
            <a:bodyPr/>
            <a:lstStyle/>
            <a:p/>
          </p:txBody>
        </p:sp>
        <p:sp>
          <p:nvSpPr>
            <p:cNvPr id="25" name="pl25"/>
            <p:cNvSpPr/>
            <p:nvPr/>
          </p:nvSpPr>
          <p:spPr>
            <a:xfrm>
              <a:off x="1084660" y="2019233"/>
              <a:ext cx="3370154" cy="211905"/>
            </a:xfrm>
            <a:custGeom>
              <a:avLst/>
              <a:pathLst>
                <a:path w="3370154" h="211905">
                  <a:moveTo>
                    <a:pt x="0" y="0"/>
                  </a:moveTo>
                  <a:lnTo>
                    <a:pt x="481450" y="52976"/>
                  </a:lnTo>
                  <a:lnTo>
                    <a:pt x="962901" y="105952"/>
                  </a:lnTo>
                  <a:lnTo>
                    <a:pt x="1444351" y="211905"/>
                  </a:lnTo>
                  <a:lnTo>
                    <a:pt x="1925802" y="105952"/>
                  </a:lnTo>
                  <a:lnTo>
                    <a:pt x="2407253" y="105952"/>
                  </a:lnTo>
                  <a:lnTo>
                    <a:pt x="2888703" y="158929"/>
                  </a:lnTo>
                  <a:lnTo>
                    <a:pt x="3370154" y="158929"/>
                  </a:lnTo>
                </a:path>
              </a:pathLst>
            </a:custGeom>
            <a:ln w="27101" cap="flat">
              <a:solidFill>
                <a:srgbClr val="80BD41">
                  <a:alpha val="100000"/>
                </a:srgbClr>
              </a:solidFill>
              <a:prstDash val="solid"/>
              <a:round/>
            </a:ln>
          </p:spPr>
          <p:txBody>
            <a:bodyPr/>
            <a:lstStyle/>
            <a:p/>
          </p:txBody>
        </p:sp>
        <p:sp>
          <p:nvSpPr>
            <p:cNvPr id="26" name="tx26"/>
            <p:cNvSpPr/>
            <p:nvPr/>
          </p:nvSpPr>
          <p:spPr>
            <a:xfrm>
              <a:off x="4517913" y="233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88</a:t>
              </a:r>
            </a:p>
          </p:txBody>
        </p:sp>
        <p:sp>
          <p:nvSpPr>
            <p:cNvPr id="27" name="tx27"/>
            <p:cNvSpPr/>
            <p:nvPr/>
          </p:nvSpPr>
          <p:spPr>
            <a:xfrm>
              <a:off x="4517901" y="2530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85</a:t>
              </a:r>
            </a:p>
          </p:txBody>
        </p:sp>
        <p:sp>
          <p:nvSpPr>
            <p:cNvPr id="28" name="tx28"/>
            <p:cNvSpPr/>
            <p:nvPr/>
          </p:nvSpPr>
          <p:spPr>
            <a:xfrm>
              <a:off x="4517532" y="19274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96</a:t>
              </a:r>
            </a:p>
          </p:txBody>
        </p:sp>
        <p:sp>
          <p:nvSpPr>
            <p:cNvPr id="29" name="tx29"/>
            <p:cNvSpPr/>
            <p:nvPr/>
          </p:nvSpPr>
          <p:spPr>
            <a:xfrm>
              <a:off x="4517532" y="2139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92</a:t>
              </a:r>
            </a:p>
          </p:txBody>
        </p:sp>
        <p:sp>
          <p:nvSpPr>
            <p:cNvPr id="30" name="tx30"/>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 name="tx39"/>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 name="tx41"/>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618967"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2018-2025</a:t>
              </a:r>
            </a:p>
          </p:txBody>
        </p:sp>
        <p:sp>
          <p:nvSpPr>
            <p:cNvPr id="45" name="pl45"/>
            <p:cNvSpPr/>
            <p:nvPr/>
          </p:nvSpPr>
          <p:spPr>
            <a:xfrm>
              <a:off x="5191733" y="369682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6" name="pl46"/>
            <p:cNvSpPr/>
            <p:nvPr/>
          </p:nvSpPr>
          <p:spPr>
            <a:xfrm>
              <a:off x="5191733" y="299046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228411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9" name="pl49"/>
            <p:cNvSpPr/>
            <p:nvPr/>
          </p:nvSpPr>
          <p:spPr>
            <a:xfrm>
              <a:off x="5191733" y="26372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193093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930939"/>
              <a:ext cx="3370154" cy="882941"/>
            </a:xfrm>
            <a:custGeom>
              <a:avLst/>
              <a:pathLst>
                <a:path w="3370154" h="882941">
                  <a:moveTo>
                    <a:pt x="0" y="176588"/>
                  </a:moveTo>
                  <a:lnTo>
                    <a:pt x="481450" y="0"/>
                  </a:lnTo>
                  <a:lnTo>
                    <a:pt x="962901" y="529764"/>
                  </a:lnTo>
                  <a:lnTo>
                    <a:pt x="1444351" y="882941"/>
                  </a:lnTo>
                  <a:lnTo>
                    <a:pt x="1925802" y="176588"/>
                  </a:lnTo>
                  <a:lnTo>
                    <a:pt x="2407253" y="353176"/>
                  </a:lnTo>
                  <a:lnTo>
                    <a:pt x="2888703" y="176588"/>
                  </a:lnTo>
                  <a:lnTo>
                    <a:pt x="3370154" y="0"/>
                  </a:lnTo>
                </a:path>
              </a:pathLst>
            </a:custGeom>
            <a:ln w="27101" cap="flat">
              <a:solidFill>
                <a:srgbClr val="0058AB">
                  <a:alpha val="100000"/>
                </a:srgbClr>
              </a:solidFill>
              <a:prstDash val="solid"/>
              <a:round/>
            </a:ln>
          </p:spPr>
          <p:txBody>
            <a:bodyPr/>
            <a:lstStyle/>
            <a:p/>
          </p:txBody>
        </p:sp>
        <p:sp>
          <p:nvSpPr>
            <p:cNvPr id="60" name="pl60"/>
            <p:cNvSpPr/>
            <p:nvPr/>
          </p:nvSpPr>
          <p:spPr>
            <a:xfrm>
              <a:off x="5365055" y="1930939"/>
              <a:ext cx="3370154" cy="1942471"/>
            </a:xfrm>
            <a:custGeom>
              <a:avLst/>
              <a:pathLst>
                <a:path w="3370154" h="1942471">
                  <a:moveTo>
                    <a:pt x="0" y="353176"/>
                  </a:moveTo>
                  <a:lnTo>
                    <a:pt x="481450" y="0"/>
                  </a:lnTo>
                  <a:lnTo>
                    <a:pt x="962901" y="706353"/>
                  </a:lnTo>
                  <a:lnTo>
                    <a:pt x="1444351" y="1942471"/>
                  </a:lnTo>
                  <a:lnTo>
                    <a:pt x="1925802" y="176588"/>
                  </a:lnTo>
                  <a:lnTo>
                    <a:pt x="2407253" y="706353"/>
                  </a:lnTo>
                  <a:lnTo>
                    <a:pt x="2888703" y="706353"/>
                  </a:lnTo>
                  <a:lnTo>
                    <a:pt x="3370154" y="529764"/>
                  </a:lnTo>
                </a:path>
              </a:pathLst>
            </a:custGeom>
            <a:ln w="27101" cap="flat">
              <a:solidFill>
                <a:srgbClr val="1CABE2">
                  <a:alpha val="100000"/>
                </a:srgbClr>
              </a:solidFill>
              <a:prstDash val="solid"/>
              <a:round/>
            </a:ln>
          </p:spPr>
          <p:txBody>
            <a:bodyPr/>
            <a:lstStyle/>
            <a:p/>
          </p:txBody>
        </p:sp>
        <p:sp>
          <p:nvSpPr>
            <p:cNvPr id="61" name="pl61"/>
            <p:cNvSpPr/>
            <p:nvPr/>
          </p:nvSpPr>
          <p:spPr>
            <a:xfrm>
              <a:off x="5365055" y="1930939"/>
              <a:ext cx="3370154" cy="176588"/>
            </a:xfrm>
            <a:custGeom>
              <a:avLst/>
              <a:pathLst>
                <a:path w="3370154" h="176588">
                  <a:moveTo>
                    <a:pt x="0" y="0"/>
                  </a:moveTo>
                  <a:lnTo>
                    <a:pt x="481450" y="0"/>
                  </a:lnTo>
                  <a:lnTo>
                    <a:pt x="962901" y="0"/>
                  </a:lnTo>
                  <a:lnTo>
                    <a:pt x="1444351" y="0"/>
                  </a:lnTo>
                  <a:lnTo>
                    <a:pt x="1925802" y="0"/>
                  </a:lnTo>
                  <a:lnTo>
                    <a:pt x="2407253" y="0"/>
                  </a:lnTo>
                  <a:lnTo>
                    <a:pt x="2888703" y="0"/>
                  </a:lnTo>
                  <a:lnTo>
                    <a:pt x="3370154" y="176588"/>
                  </a:lnTo>
                </a:path>
              </a:pathLst>
            </a:custGeom>
            <a:ln w="27101" cap="flat">
              <a:solidFill>
                <a:srgbClr val="00833D">
                  <a:alpha val="100000"/>
                </a:srgbClr>
              </a:solidFill>
              <a:prstDash val="solid"/>
              <a:round/>
            </a:ln>
          </p:spPr>
          <p:txBody>
            <a:bodyPr/>
            <a:lstStyle/>
            <a:p/>
          </p:txBody>
        </p:sp>
        <p:sp>
          <p:nvSpPr>
            <p:cNvPr id="62" name="pl62"/>
            <p:cNvSpPr/>
            <p:nvPr/>
          </p:nvSpPr>
          <p:spPr>
            <a:xfrm>
              <a:off x="5365055" y="1754351"/>
              <a:ext cx="3370154" cy="706353"/>
            </a:xfrm>
            <a:custGeom>
              <a:avLst/>
              <a:pathLst>
                <a:path w="3370154" h="706353">
                  <a:moveTo>
                    <a:pt x="0" y="0"/>
                  </a:moveTo>
                  <a:lnTo>
                    <a:pt x="481450" y="176588"/>
                  </a:lnTo>
                  <a:lnTo>
                    <a:pt x="962901" y="353176"/>
                  </a:lnTo>
                  <a:lnTo>
                    <a:pt x="1444351" y="706353"/>
                  </a:lnTo>
                  <a:lnTo>
                    <a:pt x="1925802" y="353176"/>
                  </a:lnTo>
                  <a:lnTo>
                    <a:pt x="2407253" y="353176"/>
                  </a:lnTo>
                  <a:lnTo>
                    <a:pt x="2888703" y="529764"/>
                  </a:lnTo>
                  <a:lnTo>
                    <a:pt x="3370154" y="529764"/>
                  </a:lnTo>
                </a:path>
              </a:pathLst>
            </a:custGeom>
            <a:ln w="27101" cap="flat">
              <a:solidFill>
                <a:srgbClr val="80BD41">
                  <a:alpha val="100000"/>
                </a:srgbClr>
              </a:solidFill>
              <a:prstDash val="solid"/>
              <a:round/>
            </a:ln>
          </p:spPr>
          <p:txBody>
            <a:bodyPr/>
            <a:lstStyle/>
            <a:p/>
          </p:txBody>
        </p:sp>
        <p:sp>
          <p:nvSpPr>
            <p:cNvPr id="63" name="pl63"/>
            <p:cNvSpPr/>
            <p:nvPr/>
          </p:nvSpPr>
          <p:spPr>
            <a:xfrm>
              <a:off x="5365055" y="1930939"/>
              <a:ext cx="3370154" cy="0"/>
            </a:xfrm>
            <a:custGeom>
              <a:avLst/>
              <a:pathLst>
                <a:path w="3370154" h="0">
                  <a:moveTo>
                    <a:pt x="0" y="0"/>
                  </a:moveTo>
                  <a:lnTo>
                    <a:pt x="0" y="0"/>
                  </a:lnTo>
                  <a:lnTo>
                    <a:pt x="0" y="0"/>
                  </a:lnTo>
                  <a:lnTo>
                    <a:pt x="0" y="0"/>
                  </a:lnTo>
                  <a:lnTo>
                    <a:pt x="481450" y="0"/>
                  </a:lnTo>
                  <a:lnTo>
                    <a:pt x="481450" y="0"/>
                  </a:lnTo>
                  <a:lnTo>
                    <a:pt x="481450" y="0"/>
                  </a:lnTo>
                  <a:lnTo>
                    <a:pt x="481450" y="0"/>
                  </a:lnTo>
                  <a:lnTo>
                    <a:pt x="962901" y="0"/>
                  </a:lnTo>
                  <a:lnTo>
                    <a:pt x="962901" y="0"/>
                  </a:lnTo>
                  <a:lnTo>
                    <a:pt x="962901" y="0"/>
                  </a:lnTo>
                  <a:lnTo>
                    <a:pt x="962901" y="0"/>
                  </a:lnTo>
                  <a:lnTo>
                    <a:pt x="1444351" y="0"/>
                  </a:lnTo>
                  <a:lnTo>
                    <a:pt x="1444351" y="0"/>
                  </a:lnTo>
                  <a:lnTo>
                    <a:pt x="1444351" y="0"/>
                  </a:lnTo>
                  <a:lnTo>
                    <a:pt x="1444351" y="0"/>
                  </a:lnTo>
                  <a:lnTo>
                    <a:pt x="1925802" y="0"/>
                  </a:lnTo>
                  <a:lnTo>
                    <a:pt x="1925802" y="0"/>
                  </a:lnTo>
                  <a:lnTo>
                    <a:pt x="1925802" y="0"/>
                  </a:lnTo>
                  <a:lnTo>
                    <a:pt x="1925802" y="0"/>
                  </a:lnTo>
                  <a:lnTo>
                    <a:pt x="2407253" y="0"/>
                  </a:lnTo>
                  <a:lnTo>
                    <a:pt x="2407253" y="0"/>
                  </a:lnTo>
                  <a:lnTo>
                    <a:pt x="2407253" y="0"/>
                  </a:lnTo>
                  <a:lnTo>
                    <a:pt x="2407253" y="0"/>
                  </a:lnTo>
                  <a:lnTo>
                    <a:pt x="2888703" y="0"/>
                  </a:lnTo>
                  <a:lnTo>
                    <a:pt x="2888703" y="0"/>
                  </a:lnTo>
                  <a:lnTo>
                    <a:pt x="2888703" y="0"/>
                  </a:lnTo>
                  <a:lnTo>
                    <a:pt x="2888703"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4" name="tx64"/>
            <p:cNvSpPr/>
            <p:nvPr/>
          </p:nvSpPr>
          <p:spPr>
            <a:xfrm>
              <a:off x="8799263" y="1892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65" name="tx65"/>
            <p:cNvSpPr/>
            <p:nvPr/>
          </p:nvSpPr>
          <p:spPr>
            <a:xfrm>
              <a:off x="8798692" y="24218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-3</a:t>
              </a:r>
            </a:p>
          </p:txBody>
        </p:sp>
        <p:sp>
          <p:nvSpPr>
            <p:cNvPr id="66" name="tx66"/>
            <p:cNvSpPr/>
            <p:nvPr/>
          </p:nvSpPr>
          <p:spPr>
            <a:xfrm>
              <a:off x="8798693" y="20686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a:t>
              </a:r>
            </a:p>
          </p:txBody>
        </p:sp>
        <p:sp>
          <p:nvSpPr>
            <p:cNvPr id="67" name="tx67"/>
            <p:cNvSpPr/>
            <p:nvPr/>
          </p:nvSpPr>
          <p:spPr>
            <a:xfrm>
              <a:off x="8798692" y="22453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-2</a:t>
              </a:r>
            </a:p>
          </p:txBody>
        </p:sp>
        <p:sp>
          <p:nvSpPr>
            <p:cNvPr id="68" name="tx68"/>
            <p:cNvSpPr/>
            <p:nvPr/>
          </p:nvSpPr>
          <p:spPr>
            <a:xfrm>
              <a:off x="5016083" y="329815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69" name="tx69"/>
            <p:cNvSpPr/>
            <p:nvPr/>
          </p:nvSpPr>
          <p:spPr>
            <a:xfrm>
              <a:off x="5016083" y="259180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0" name="tx70"/>
            <p:cNvSpPr/>
            <p:nvPr/>
          </p:nvSpPr>
          <p:spPr>
            <a:xfrm>
              <a:off x="5058419" y="188544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1" name="tx71"/>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2" name="tx72"/>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3" name="tx73"/>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4" name="tx74"/>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5" name="tx75"/>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6" name="tx76"/>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7" name="tx77"/>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8" name="tx78"/>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9" name="tx79"/>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0" name="tx8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1" name="pl81"/>
            <p:cNvSpPr/>
            <p:nvPr/>
          </p:nvSpPr>
          <p:spPr>
            <a:xfrm>
              <a:off x="2565537"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2" name="pl82"/>
            <p:cNvSpPr/>
            <p:nvPr/>
          </p:nvSpPr>
          <p:spPr>
            <a:xfrm>
              <a:off x="51381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77107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5" name="pl85"/>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3851850"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42447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9971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rc91"/>
            <p:cNvSpPr/>
            <p:nvPr/>
          </p:nvSpPr>
          <p:spPr>
            <a:xfrm>
              <a:off x="3131515" y="5291624"/>
              <a:ext cx="4682180" cy="105952"/>
            </a:xfrm>
            <a:prstGeom prst="rect">
              <a:avLst/>
            </a:prstGeom>
            <a:solidFill>
              <a:srgbClr val="0058AB">
                <a:alpha val="80000"/>
              </a:srgbClr>
            </a:solidFill>
          </p:spPr>
          <p:txBody>
            <a:bodyPr/>
            <a:lstStyle/>
            <a:p/>
          </p:txBody>
        </p:sp>
        <p:sp>
          <p:nvSpPr>
            <p:cNvPr id="92" name="rc92"/>
            <p:cNvSpPr/>
            <p:nvPr/>
          </p:nvSpPr>
          <p:spPr>
            <a:xfrm>
              <a:off x="3440230" y="5159183"/>
              <a:ext cx="5196705" cy="105952"/>
            </a:xfrm>
            <a:prstGeom prst="rect">
              <a:avLst/>
            </a:prstGeom>
            <a:solidFill>
              <a:srgbClr val="0058AB">
                <a:alpha val="80000"/>
              </a:srgbClr>
            </a:solidFill>
          </p:spPr>
          <p:txBody>
            <a:bodyPr/>
            <a:lstStyle/>
            <a:p/>
          </p:txBody>
        </p:sp>
        <p:sp>
          <p:nvSpPr>
            <p:cNvPr id="93" name="rc93"/>
            <p:cNvSpPr/>
            <p:nvPr/>
          </p:nvSpPr>
          <p:spPr>
            <a:xfrm>
              <a:off x="3337325" y="5026742"/>
              <a:ext cx="4887990" cy="105952"/>
            </a:xfrm>
            <a:prstGeom prst="rect">
              <a:avLst/>
            </a:prstGeom>
            <a:solidFill>
              <a:srgbClr val="0058AB">
                <a:alpha val="80000"/>
              </a:srgbClr>
            </a:solidFill>
          </p:spPr>
          <p:txBody>
            <a:bodyPr/>
            <a:lstStyle/>
            <a:p/>
          </p:txBody>
        </p:sp>
        <p:sp>
          <p:nvSpPr>
            <p:cNvPr id="94" name="rc94"/>
            <p:cNvSpPr/>
            <p:nvPr/>
          </p:nvSpPr>
          <p:spPr>
            <a:xfrm>
              <a:off x="2616989" y="5291624"/>
              <a:ext cx="514525" cy="105952"/>
            </a:xfrm>
            <a:prstGeom prst="rect">
              <a:avLst/>
            </a:prstGeom>
            <a:solidFill>
              <a:srgbClr val="1CABE2">
                <a:alpha val="80000"/>
              </a:srgbClr>
            </a:solidFill>
          </p:spPr>
          <p:txBody>
            <a:bodyPr/>
            <a:lstStyle/>
            <a:p/>
          </p:txBody>
        </p:sp>
        <p:sp>
          <p:nvSpPr>
            <p:cNvPr id="95" name="rc95"/>
            <p:cNvSpPr/>
            <p:nvPr/>
          </p:nvSpPr>
          <p:spPr>
            <a:xfrm>
              <a:off x="2719895" y="5159183"/>
              <a:ext cx="720335" cy="105952"/>
            </a:xfrm>
            <a:prstGeom prst="rect">
              <a:avLst/>
            </a:prstGeom>
            <a:solidFill>
              <a:srgbClr val="1CABE2">
                <a:alpha val="80000"/>
              </a:srgbClr>
            </a:solidFill>
          </p:spPr>
          <p:txBody>
            <a:bodyPr/>
            <a:lstStyle/>
            <a:p/>
          </p:txBody>
        </p:sp>
        <p:sp>
          <p:nvSpPr>
            <p:cNvPr id="96" name="rc96"/>
            <p:cNvSpPr/>
            <p:nvPr/>
          </p:nvSpPr>
          <p:spPr>
            <a:xfrm>
              <a:off x="2668442" y="5026742"/>
              <a:ext cx="668882" cy="105952"/>
            </a:xfrm>
            <a:prstGeom prst="rect">
              <a:avLst/>
            </a:prstGeom>
            <a:solidFill>
              <a:srgbClr val="1CABE2">
                <a:alpha val="80000"/>
              </a:srgbClr>
            </a:solidFill>
          </p:spPr>
          <p:txBody>
            <a:bodyPr/>
            <a:lstStyle/>
            <a:p/>
          </p:txBody>
        </p:sp>
        <p:sp>
          <p:nvSpPr>
            <p:cNvPr id="97" name="rc97"/>
            <p:cNvSpPr/>
            <p:nvPr/>
          </p:nvSpPr>
          <p:spPr>
            <a:xfrm>
              <a:off x="2411179" y="5291624"/>
              <a:ext cx="205810" cy="105952"/>
            </a:xfrm>
            <a:prstGeom prst="rect">
              <a:avLst/>
            </a:prstGeom>
            <a:solidFill>
              <a:srgbClr val="00833D">
                <a:alpha val="80000"/>
              </a:srgbClr>
            </a:solidFill>
          </p:spPr>
          <p:txBody>
            <a:bodyPr/>
            <a:lstStyle/>
            <a:p/>
          </p:txBody>
        </p:sp>
        <p:sp>
          <p:nvSpPr>
            <p:cNvPr id="98" name="rc98"/>
            <p:cNvSpPr/>
            <p:nvPr/>
          </p:nvSpPr>
          <p:spPr>
            <a:xfrm>
              <a:off x="2514084" y="5159183"/>
              <a:ext cx="205810" cy="105952"/>
            </a:xfrm>
            <a:prstGeom prst="rect">
              <a:avLst/>
            </a:prstGeom>
            <a:solidFill>
              <a:srgbClr val="00833D">
                <a:alpha val="80000"/>
              </a:srgbClr>
            </a:solidFill>
          </p:spPr>
          <p:txBody>
            <a:bodyPr/>
            <a:lstStyle/>
            <a:p/>
          </p:txBody>
        </p:sp>
        <p:sp>
          <p:nvSpPr>
            <p:cNvPr id="99" name="rc99"/>
            <p:cNvSpPr/>
            <p:nvPr/>
          </p:nvSpPr>
          <p:spPr>
            <a:xfrm>
              <a:off x="2411179" y="5026742"/>
              <a:ext cx="257262" cy="105952"/>
            </a:xfrm>
            <a:prstGeom prst="rect">
              <a:avLst/>
            </a:prstGeom>
            <a:solidFill>
              <a:srgbClr val="00833D">
                <a:alpha val="80000"/>
              </a:srgbClr>
            </a:solidFill>
          </p:spPr>
          <p:txBody>
            <a:bodyPr/>
            <a:lstStyle/>
            <a:p/>
          </p:txBody>
        </p:sp>
        <p:sp>
          <p:nvSpPr>
            <p:cNvPr id="100" name="rc100"/>
            <p:cNvSpPr/>
            <p:nvPr/>
          </p:nvSpPr>
          <p:spPr>
            <a:xfrm>
              <a:off x="1279224" y="5291624"/>
              <a:ext cx="1131955" cy="105952"/>
            </a:xfrm>
            <a:prstGeom prst="rect">
              <a:avLst/>
            </a:prstGeom>
            <a:solidFill>
              <a:srgbClr val="80BD41">
                <a:alpha val="80000"/>
              </a:srgbClr>
            </a:solidFill>
          </p:spPr>
          <p:txBody>
            <a:bodyPr/>
            <a:lstStyle/>
            <a:p/>
          </p:txBody>
        </p:sp>
        <p:sp>
          <p:nvSpPr>
            <p:cNvPr id="101" name="rc101"/>
            <p:cNvSpPr/>
            <p:nvPr/>
          </p:nvSpPr>
          <p:spPr>
            <a:xfrm>
              <a:off x="1279224" y="5159183"/>
              <a:ext cx="1234860" cy="105952"/>
            </a:xfrm>
            <a:prstGeom prst="rect">
              <a:avLst/>
            </a:prstGeom>
            <a:solidFill>
              <a:srgbClr val="80BD41">
                <a:alpha val="80000"/>
              </a:srgbClr>
            </a:solidFill>
          </p:spPr>
          <p:txBody>
            <a:bodyPr/>
            <a:lstStyle/>
            <a:p/>
          </p:txBody>
        </p:sp>
        <p:sp>
          <p:nvSpPr>
            <p:cNvPr id="102" name="rc102"/>
            <p:cNvSpPr/>
            <p:nvPr/>
          </p:nvSpPr>
          <p:spPr>
            <a:xfrm>
              <a:off x="1279224" y="5026742"/>
              <a:ext cx="1131955" cy="105952"/>
            </a:xfrm>
            <a:prstGeom prst="rect">
              <a:avLst/>
            </a:prstGeom>
            <a:solidFill>
              <a:srgbClr val="80BD41">
                <a:alpha val="80000"/>
              </a:srgbClr>
            </a:solidFill>
          </p:spPr>
          <p:txBody>
            <a:bodyPr/>
            <a:lstStyle/>
            <a:p/>
          </p:txBody>
        </p:sp>
        <p:sp>
          <p:nvSpPr>
            <p:cNvPr id="103" name="tx103"/>
            <p:cNvSpPr/>
            <p:nvPr/>
          </p:nvSpPr>
          <p:spPr>
            <a:xfrm>
              <a:off x="539730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4" name="tx104"/>
            <p:cNvSpPr/>
            <p:nvPr/>
          </p:nvSpPr>
          <p:spPr>
            <a:xfrm>
              <a:off x="5933153"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10.1</a:t>
              </a:r>
            </a:p>
          </p:txBody>
        </p:sp>
        <p:sp>
          <p:nvSpPr>
            <p:cNvPr id="105" name="tx105"/>
            <p:cNvSpPr/>
            <p:nvPr/>
          </p:nvSpPr>
          <p:spPr>
            <a:xfrm>
              <a:off x="570601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 name="tx106"/>
            <p:cNvSpPr/>
            <p:nvPr/>
          </p:nvSpPr>
          <p:spPr>
            <a:xfrm>
              <a:off x="2844123" y="5305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7" name="tx107"/>
            <p:cNvSpPr/>
            <p:nvPr/>
          </p:nvSpPr>
          <p:spPr>
            <a:xfrm>
              <a:off x="300476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08" name="tx108"/>
            <p:cNvSpPr/>
            <p:nvPr/>
          </p:nvSpPr>
          <p:spPr>
            <a:xfrm>
              <a:off x="292758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09" name="tx109"/>
            <p:cNvSpPr/>
            <p:nvPr/>
          </p:nvSpPr>
          <p:spPr>
            <a:xfrm>
              <a:off x="243878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10" name="tx110"/>
            <p:cNvSpPr/>
            <p:nvPr/>
          </p:nvSpPr>
          <p:spPr>
            <a:xfrm>
              <a:off x="254168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11" name="tx111"/>
            <p:cNvSpPr/>
            <p:nvPr/>
          </p:nvSpPr>
          <p:spPr>
            <a:xfrm>
              <a:off x="246451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12" name="tx112"/>
            <p:cNvSpPr/>
            <p:nvPr/>
          </p:nvSpPr>
          <p:spPr>
            <a:xfrm>
              <a:off x="176990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3" name="tx113"/>
            <p:cNvSpPr/>
            <p:nvPr/>
          </p:nvSpPr>
          <p:spPr>
            <a:xfrm>
              <a:off x="1821353"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14" name="tx114"/>
            <p:cNvSpPr/>
            <p:nvPr/>
          </p:nvSpPr>
          <p:spPr>
            <a:xfrm>
              <a:off x="176990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5" name="tx115"/>
            <p:cNvSpPr/>
            <p:nvPr/>
          </p:nvSpPr>
          <p:spPr>
            <a:xfrm>
              <a:off x="792840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6" name="tx116"/>
            <p:cNvSpPr/>
            <p:nvPr/>
          </p:nvSpPr>
          <p:spPr>
            <a:xfrm>
              <a:off x="8648741"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17" name="tx117"/>
            <p:cNvSpPr/>
            <p:nvPr/>
          </p:nvSpPr>
          <p:spPr>
            <a:xfrm>
              <a:off x="828857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8" name="tx118"/>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781167"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3" name="tx123"/>
            <p:cNvSpPr/>
            <p:nvPr/>
          </p:nvSpPr>
          <p:spPr>
            <a:xfrm>
              <a:off x="628311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4" name="tx124"/>
            <p:cNvSpPr/>
            <p:nvPr/>
          </p:nvSpPr>
          <p:spPr>
            <a:xfrm>
              <a:off x="8855737"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5" name="tx125"/>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6" name="rc126"/>
            <p:cNvSpPr/>
            <p:nvPr/>
          </p:nvSpPr>
          <p:spPr>
            <a:xfrm>
              <a:off x="3069599" y="5951124"/>
              <a:ext cx="201456" cy="201456"/>
            </a:xfrm>
            <a:prstGeom prst="rect">
              <a:avLst/>
            </a:prstGeom>
            <a:solidFill>
              <a:srgbClr val="80BD41">
                <a:alpha val="80000"/>
              </a:srgbClr>
            </a:solidFill>
          </p:spPr>
          <p:txBody>
            <a:bodyPr/>
            <a:lstStyle/>
            <a:p/>
          </p:txBody>
        </p:sp>
        <p:sp>
          <p:nvSpPr>
            <p:cNvPr id="127" name="rc127"/>
            <p:cNvSpPr/>
            <p:nvPr/>
          </p:nvSpPr>
          <p:spPr>
            <a:xfrm>
              <a:off x="4395394" y="5951124"/>
              <a:ext cx="201456" cy="201456"/>
            </a:xfrm>
            <a:prstGeom prst="rect">
              <a:avLst/>
            </a:prstGeom>
            <a:solidFill>
              <a:srgbClr val="00833D">
                <a:alpha val="80000"/>
              </a:srgbClr>
            </a:solidFill>
          </p:spPr>
          <p:txBody>
            <a:bodyPr/>
            <a:lstStyle/>
            <a:p/>
          </p:txBody>
        </p:sp>
        <p:sp>
          <p:nvSpPr>
            <p:cNvPr id="128" name="rc128"/>
            <p:cNvSpPr/>
            <p:nvPr/>
          </p:nvSpPr>
          <p:spPr>
            <a:xfrm>
              <a:off x="5036303" y="5951124"/>
              <a:ext cx="201456" cy="201456"/>
            </a:xfrm>
            <a:prstGeom prst="rect">
              <a:avLst/>
            </a:prstGeom>
            <a:solidFill>
              <a:srgbClr val="1CABE2">
                <a:alpha val="80000"/>
              </a:srgbClr>
            </a:solidFill>
          </p:spPr>
          <p:txBody>
            <a:bodyPr/>
            <a:lstStyle/>
            <a:p/>
          </p:txBody>
        </p:sp>
        <p:sp>
          <p:nvSpPr>
            <p:cNvPr id="129" name="rc129"/>
            <p:cNvSpPr/>
            <p:nvPr/>
          </p:nvSpPr>
          <p:spPr>
            <a:xfrm>
              <a:off x="6207199" y="5951124"/>
              <a:ext cx="201456" cy="201456"/>
            </a:xfrm>
            <a:prstGeom prst="rect">
              <a:avLst/>
            </a:prstGeom>
            <a:solidFill>
              <a:srgbClr val="0058AB">
                <a:alpha val="80000"/>
              </a:srgbClr>
            </a:solidFill>
          </p:spPr>
          <p:txBody>
            <a:bodyPr/>
            <a:lstStyle/>
            <a:p/>
          </p:txBody>
        </p:sp>
        <p:sp>
          <p:nvSpPr>
            <p:cNvPr id="130" name="tx130"/>
            <p:cNvSpPr/>
            <p:nvPr/>
          </p:nvSpPr>
          <p:spPr>
            <a:xfrm>
              <a:off x="3349644" y="6006360"/>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31" name="tx131"/>
            <p:cNvSpPr/>
            <p:nvPr/>
          </p:nvSpPr>
          <p:spPr>
            <a:xfrm>
              <a:off x="4675439"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32" name="tx132"/>
            <p:cNvSpPr/>
            <p:nvPr/>
          </p:nvSpPr>
          <p:spPr>
            <a:xfrm>
              <a:off x="5316348" y="6006360"/>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33" name="tx133"/>
            <p:cNvSpPr/>
            <p:nvPr/>
          </p:nvSpPr>
          <p:spPr>
            <a:xfrm>
              <a:off x="6487244" y="6006360"/>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34" name="tx134"/>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35" name="tx13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7" name="tx137"/>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DTP1 coverage (96%) and Gavi transition had the lowest coverage (85%).
Compared to 2019, DTP1 coverage increased in no regions, declined in HICs (-1%), Never Gavi MICs (-2%), and Gavi transition (-3%) and remained constant in Gavi 57.
Compared to 2024, DTP1 coverage increased in Gavi 57 (+1%) and Gavi transition (+1%), declined in HICs (-1%) and remained constant in Never Gavi MICs.</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801259"/>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405301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3304776"/>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556534"/>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18082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9" name="pl9"/>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4427138"/>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3678897"/>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752046" y="293065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3" name="pl13"/>
            <p:cNvSpPr/>
            <p:nvPr/>
          </p:nvSpPr>
          <p:spPr>
            <a:xfrm>
              <a:off x="752046" y="2182414"/>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4" name="pl14"/>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30336" y="1763398"/>
              <a:ext cx="220362" cy="2858282"/>
            </a:xfrm>
            <a:prstGeom prst="rect">
              <a:avLst/>
            </a:prstGeom>
            <a:solidFill>
              <a:srgbClr val="0058AB">
                <a:alpha val="100000"/>
              </a:srgbClr>
            </a:solidFill>
          </p:spPr>
          <p:txBody>
            <a:bodyPr/>
            <a:lstStyle/>
            <a:p/>
          </p:txBody>
        </p:sp>
        <p:sp>
          <p:nvSpPr>
            <p:cNvPr id="26" name="rc26"/>
            <p:cNvSpPr/>
            <p:nvPr/>
          </p:nvSpPr>
          <p:spPr>
            <a:xfrm>
              <a:off x="1424153" y="1823258"/>
              <a:ext cx="220362" cy="2813388"/>
            </a:xfrm>
            <a:prstGeom prst="rect">
              <a:avLst/>
            </a:prstGeom>
            <a:solidFill>
              <a:srgbClr val="0058AB">
                <a:alpha val="100000"/>
              </a:srgbClr>
            </a:solidFill>
          </p:spPr>
          <p:txBody>
            <a:bodyPr/>
            <a:lstStyle/>
            <a:p/>
          </p:txBody>
        </p:sp>
        <p:sp>
          <p:nvSpPr>
            <p:cNvPr id="27" name="rc27"/>
            <p:cNvSpPr/>
            <p:nvPr/>
          </p:nvSpPr>
          <p:spPr>
            <a:xfrm>
              <a:off x="1717969" y="1778363"/>
              <a:ext cx="220362" cy="2783458"/>
            </a:xfrm>
            <a:prstGeom prst="rect">
              <a:avLst/>
            </a:prstGeom>
            <a:solidFill>
              <a:srgbClr val="0058AB">
                <a:alpha val="100000"/>
              </a:srgbClr>
            </a:solidFill>
          </p:spPr>
          <p:txBody>
            <a:bodyPr/>
            <a:lstStyle/>
            <a:p/>
          </p:txBody>
        </p:sp>
        <p:sp>
          <p:nvSpPr>
            <p:cNvPr id="28" name="rc28"/>
            <p:cNvSpPr/>
            <p:nvPr/>
          </p:nvSpPr>
          <p:spPr>
            <a:xfrm>
              <a:off x="2011786" y="1972906"/>
              <a:ext cx="220362" cy="2633810"/>
            </a:xfrm>
            <a:prstGeom prst="rect">
              <a:avLst/>
            </a:prstGeom>
            <a:solidFill>
              <a:srgbClr val="0058AB">
                <a:alpha val="100000"/>
              </a:srgbClr>
            </a:solidFill>
          </p:spPr>
          <p:txBody>
            <a:bodyPr/>
            <a:lstStyle/>
            <a:p/>
          </p:txBody>
        </p:sp>
        <p:sp>
          <p:nvSpPr>
            <p:cNvPr id="29" name="rc29"/>
            <p:cNvSpPr/>
            <p:nvPr/>
          </p:nvSpPr>
          <p:spPr>
            <a:xfrm>
              <a:off x="2305603" y="2182414"/>
              <a:ext cx="220362" cy="2454232"/>
            </a:xfrm>
            <a:prstGeom prst="rect">
              <a:avLst/>
            </a:prstGeom>
            <a:solidFill>
              <a:srgbClr val="0058AB">
                <a:alpha val="100000"/>
              </a:srgbClr>
            </a:solidFill>
          </p:spPr>
          <p:txBody>
            <a:bodyPr/>
            <a:lstStyle/>
            <a:p/>
          </p:txBody>
        </p:sp>
        <p:sp>
          <p:nvSpPr>
            <p:cNvPr id="30" name="rc30"/>
            <p:cNvSpPr/>
            <p:nvPr/>
          </p:nvSpPr>
          <p:spPr>
            <a:xfrm>
              <a:off x="2599420" y="2421851"/>
              <a:ext cx="220362" cy="2229759"/>
            </a:xfrm>
            <a:prstGeom prst="rect">
              <a:avLst/>
            </a:prstGeom>
            <a:solidFill>
              <a:srgbClr val="0058AB">
                <a:alpha val="100000"/>
              </a:srgbClr>
            </a:solidFill>
          </p:spPr>
          <p:txBody>
            <a:bodyPr/>
            <a:lstStyle/>
            <a:p/>
          </p:txBody>
        </p:sp>
        <p:sp>
          <p:nvSpPr>
            <p:cNvPr id="31" name="rc31"/>
            <p:cNvSpPr/>
            <p:nvPr/>
          </p:nvSpPr>
          <p:spPr>
            <a:xfrm>
              <a:off x="2893237" y="2526605"/>
              <a:ext cx="220362" cy="2214794"/>
            </a:xfrm>
            <a:prstGeom prst="rect">
              <a:avLst/>
            </a:prstGeom>
            <a:solidFill>
              <a:srgbClr val="0058AB">
                <a:alpha val="100000"/>
              </a:srgbClr>
            </a:solidFill>
          </p:spPr>
          <p:txBody>
            <a:bodyPr/>
            <a:lstStyle/>
            <a:p/>
          </p:txBody>
        </p:sp>
        <p:sp>
          <p:nvSpPr>
            <p:cNvPr id="32" name="rc32"/>
            <p:cNvSpPr/>
            <p:nvPr/>
          </p:nvSpPr>
          <p:spPr>
            <a:xfrm>
              <a:off x="3187054" y="2571499"/>
              <a:ext cx="220362" cy="2154935"/>
            </a:xfrm>
            <a:prstGeom prst="rect">
              <a:avLst/>
            </a:prstGeom>
            <a:solidFill>
              <a:srgbClr val="0058AB">
                <a:alpha val="100000"/>
              </a:srgbClr>
            </a:solidFill>
          </p:spPr>
          <p:txBody>
            <a:bodyPr/>
            <a:lstStyle/>
            <a:p/>
          </p:txBody>
        </p:sp>
        <p:sp>
          <p:nvSpPr>
            <p:cNvPr id="33" name="rc33"/>
            <p:cNvSpPr/>
            <p:nvPr/>
          </p:nvSpPr>
          <p:spPr>
            <a:xfrm>
              <a:off x="3480871" y="2706183"/>
              <a:ext cx="220362" cy="2095076"/>
            </a:xfrm>
            <a:prstGeom prst="rect">
              <a:avLst/>
            </a:prstGeom>
            <a:solidFill>
              <a:srgbClr val="0058AB">
                <a:alpha val="100000"/>
              </a:srgbClr>
            </a:solidFill>
          </p:spPr>
          <p:txBody>
            <a:bodyPr/>
            <a:lstStyle/>
            <a:p/>
          </p:txBody>
        </p:sp>
        <p:sp>
          <p:nvSpPr>
            <p:cNvPr id="34" name="rc34"/>
            <p:cNvSpPr/>
            <p:nvPr/>
          </p:nvSpPr>
          <p:spPr>
            <a:xfrm>
              <a:off x="3774688" y="2885761"/>
              <a:ext cx="220362" cy="1855639"/>
            </a:xfrm>
            <a:prstGeom prst="rect">
              <a:avLst/>
            </a:prstGeom>
            <a:solidFill>
              <a:srgbClr val="0058AB">
                <a:alpha val="100000"/>
              </a:srgbClr>
            </a:solidFill>
          </p:spPr>
          <p:txBody>
            <a:bodyPr/>
            <a:lstStyle/>
            <a:p/>
          </p:txBody>
        </p:sp>
        <p:sp>
          <p:nvSpPr>
            <p:cNvPr id="35" name="rc35"/>
            <p:cNvSpPr/>
            <p:nvPr/>
          </p:nvSpPr>
          <p:spPr>
            <a:xfrm>
              <a:off x="4068505" y="2795972"/>
              <a:ext cx="220362" cy="1930463"/>
            </a:xfrm>
            <a:prstGeom prst="rect">
              <a:avLst/>
            </a:prstGeom>
            <a:solidFill>
              <a:srgbClr val="0058AB">
                <a:alpha val="100000"/>
              </a:srgbClr>
            </a:solidFill>
          </p:spPr>
          <p:txBody>
            <a:bodyPr/>
            <a:lstStyle/>
            <a:p/>
          </p:txBody>
        </p:sp>
        <p:sp>
          <p:nvSpPr>
            <p:cNvPr id="36" name="rc36"/>
            <p:cNvSpPr/>
            <p:nvPr/>
          </p:nvSpPr>
          <p:spPr>
            <a:xfrm>
              <a:off x="4362322" y="3005479"/>
              <a:ext cx="220362" cy="1735920"/>
            </a:xfrm>
            <a:prstGeom prst="rect">
              <a:avLst/>
            </a:prstGeom>
            <a:solidFill>
              <a:srgbClr val="0058AB">
                <a:alpha val="100000"/>
              </a:srgbClr>
            </a:solidFill>
          </p:spPr>
          <p:txBody>
            <a:bodyPr/>
            <a:lstStyle/>
            <a:p/>
          </p:txBody>
        </p:sp>
        <p:sp>
          <p:nvSpPr>
            <p:cNvPr id="37" name="rc37"/>
            <p:cNvSpPr/>
            <p:nvPr/>
          </p:nvSpPr>
          <p:spPr>
            <a:xfrm>
              <a:off x="4656139" y="2930655"/>
              <a:ext cx="220362" cy="1825709"/>
            </a:xfrm>
            <a:prstGeom prst="rect">
              <a:avLst/>
            </a:prstGeom>
            <a:solidFill>
              <a:srgbClr val="0058AB">
                <a:alpha val="100000"/>
              </a:srgbClr>
            </a:solidFill>
          </p:spPr>
          <p:txBody>
            <a:bodyPr/>
            <a:lstStyle/>
            <a:p/>
          </p:txBody>
        </p:sp>
        <p:sp>
          <p:nvSpPr>
            <p:cNvPr id="38" name="rc38"/>
            <p:cNvSpPr/>
            <p:nvPr/>
          </p:nvSpPr>
          <p:spPr>
            <a:xfrm>
              <a:off x="4949956" y="2825901"/>
              <a:ext cx="220362" cy="1900533"/>
            </a:xfrm>
            <a:prstGeom prst="rect">
              <a:avLst/>
            </a:prstGeom>
            <a:solidFill>
              <a:srgbClr val="0058AB">
                <a:alpha val="100000"/>
              </a:srgbClr>
            </a:solidFill>
          </p:spPr>
          <p:txBody>
            <a:bodyPr/>
            <a:lstStyle/>
            <a:p/>
          </p:txBody>
        </p:sp>
        <p:sp>
          <p:nvSpPr>
            <p:cNvPr id="39" name="rc39"/>
            <p:cNvSpPr/>
            <p:nvPr/>
          </p:nvSpPr>
          <p:spPr>
            <a:xfrm>
              <a:off x="5243772" y="2930655"/>
              <a:ext cx="220362" cy="1810744"/>
            </a:xfrm>
            <a:prstGeom prst="rect">
              <a:avLst/>
            </a:prstGeom>
            <a:solidFill>
              <a:srgbClr val="0058AB">
                <a:alpha val="100000"/>
              </a:srgbClr>
            </a:solidFill>
          </p:spPr>
          <p:txBody>
            <a:bodyPr/>
            <a:lstStyle/>
            <a:p/>
          </p:txBody>
        </p:sp>
        <p:sp>
          <p:nvSpPr>
            <p:cNvPr id="40" name="rc40"/>
            <p:cNvSpPr/>
            <p:nvPr/>
          </p:nvSpPr>
          <p:spPr>
            <a:xfrm>
              <a:off x="5537589" y="2915690"/>
              <a:ext cx="220362" cy="1810744"/>
            </a:xfrm>
            <a:prstGeom prst="rect">
              <a:avLst/>
            </a:prstGeom>
            <a:solidFill>
              <a:srgbClr val="0058AB">
                <a:alpha val="100000"/>
              </a:srgbClr>
            </a:solidFill>
          </p:spPr>
          <p:txBody>
            <a:bodyPr/>
            <a:lstStyle/>
            <a:p/>
          </p:txBody>
        </p:sp>
        <p:sp>
          <p:nvSpPr>
            <p:cNvPr id="41" name="rc41"/>
            <p:cNvSpPr/>
            <p:nvPr/>
          </p:nvSpPr>
          <p:spPr>
            <a:xfrm>
              <a:off x="5831406" y="3020444"/>
              <a:ext cx="220362" cy="1661096"/>
            </a:xfrm>
            <a:prstGeom prst="rect">
              <a:avLst/>
            </a:prstGeom>
            <a:solidFill>
              <a:srgbClr val="0058AB">
                <a:alpha val="100000"/>
              </a:srgbClr>
            </a:solidFill>
          </p:spPr>
          <p:txBody>
            <a:bodyPr/>
            <a:lstStyle/>
            <a:p/>
          </p:txBody>
        </p:sp>
        <p:sp>
          <p:nvSpPr>
            <p:cNvPr id="42" name="rc42"/>
            <p:cNvSpPr/>
            <p:nvPr/>
          </p:nvSpPr>
          <p:spPr>
            <a:xfrm>
              <a:off x="6125223" y="3095268"/>
              <a:ext cx="220362" cy="1601236"/>
            </a:xfrm>
            <a:prstGeom prst="rect">
              <a:avLst/>
            </a:prstGeom>
            <a:solidFill>
              <a:srgbClr val="0058AB">
                <a:alpha val="100000"/>
              </a:srgbClr>
            </a:solidFill>
          </p:spPr>
          <p:txBody>
            <a:bodyPr/>
            <a:lstStyle/>
            <a:p/>
          </p:txBody>
        </p:sp>
        <p:sp>
          <p:nvSpPr>
            <p:cNvPr id="43" name="rc43"/>
            <p:cNvSpPr/>
            <p:nvPr/>
          </p:nvSpPr>
          <p:spPr>
            <a:xfrm>
              <a:off x="6419040" y="3170092"/>
              <a:ext cx="220362" cy="1481518"/>
            </a:xfrm>
            <a:prstGeom prst="rect">
              <a:avLst/>
            </a:prstGeom>
            <a:solidFill>
              <a:srgbClr val="0058AB">
                <a:alpha val="100000"/>
              </a:srgbClr>
            </a:solidFill>
          </p:spPr>
          <p:txBody>
            <a:bodyPr/>
            <a:lstStyle/>
            <a:p/>
          </p:txBody>
        </p:sp>
        <p:sp>
          <p:nvSpPr>
            <p:cNvPr id="44" name="rc44"/>
            <p:cNvSpPr/>
            <p:nvPr/>
          </p:nvSpPr>
          <p:spPr>
            <a:xfrm>
              <a:off x="6712857" y="3274846"/>
              <a:ext cx="220362" cy="1361799"/>
            </a:xfrm>
            <a:prstGeom prst="rect">
              <a:avLst/>
            </a:prstGeom>
            <a:solidFill>
              <a:srgbClr val="0058AB">
                <a:alpha val="100000"/>
              </a:srgbClr>
            </a:solidFill>
          </p:spPr>
          <p:txBody>
            <a:bodyPr/>
            <a:lstStyle/>
            <a:p/>
          </p:txBody>
        </p:sp>
        <p:sp>
          <p:nvSpPr>
            <p:cNvPr id="45" name="rc45"/>
            <p:cNvSpPr/>
            <p:nvPr/>
          </p:nvSpPr>
          <p:spPr>
            <a:xfrm>
              <a:off x="7006674" y="2781007"/>
              <a:ext cx="220362" cy="1750885"/>
            </a:xfrm>
            <a:prstGeom prst="rect">
              <a:avLst/>
            </a:prstGeom>
            <a:solidFill>
              <a:srgbClr val="0058AB">
                <a:alpha val="100000"/>
              </a:srgbClr>
            </a:solidFill>
          </p:spPr>
          <p:txBody>
            <a:bodyPr/>
            <a:lstStyle/>
            <a:p/>
          </p:txBody>
        </p:sp>
        <p:sp>
          <p:nvSpPr>
            <p:cNvPr id="46" name="rc46"/>
            <p:cNvSpPr/>
            <p:nvPr/>
          </p:nvSpPr>
          <p:spPr>
            <a:xfrm>
              <a:off x="7300491" y="2451781"/>
              <a:ext cx="220362" cy="1930463"/>
            </a:xfrm>
            <a:prstGeom prst="rect">
              <a:avLst/>
            </a:prstGeom>
            <a:solidFill>
              <a:srgbClr val="0058AB">
                <a:alpha val="100000"/>
              </a:srgbClr>
            </a:solidFill>
          </p:spPr>
          <p:txBody>
            <a:bodyPr/>
            <a:lstStyle/>
            <a:p/>
          </p:txBody>
        </p:sp>
        <p:sp>
          <p:nvSpPr>
            <p:cNvPr id="47" name="rc47"/>
            <p:cNvSpPr/>
            <p:nvPr/>
          </p:nvSpPr>
          <p:spPr>
            <a:xfrm>
              <a:off x="7594308" y="3125198"/>
              <a:ext cx="220362" cy="1511447"/>
            </a:xfrm>
            <a:prstGeom prst="rect">
              <a:avLst/>
            </a:prstGeom>
            <a:solidFill>
              <a:srgbClr val="0058AB">
                <a:alpha val="100000"/>
              </a:srgbClr>
            </a:solidFill>
          </p:spPr>
          <p:txBody>
            <a:bodyPr/>
            <a:lstStyle/>
            <a:p/>
          </p:txBody>
        </p:sp>
        <p:sp>
          <p:nvSpPr>
            <p:cNvPr id="48" name="rc48"/>
            <p:cNvSpPr/>
            <p:nvPr/>
          </p:nvSpPr>
          <p:spPr>
            <a:xfrm>
              <a:off x="7888125" y="3005479"/>
              <a:ext cx="220362" cy="1586272"/>
            </a:xfrm>
            <a:prstGeom prst="rect">
              <a:avLst/>
            </a:prstGeom>
            <a:solidFill>
              <a:srgbClr val="0058AB">
                <a:alpha val="100000"/>
              </a:srgbClr>
            </a:solidFill>
          </p:spPr>
          <p:txBody>
            <a:bodyPr/>
            <a:lstStyle/>
            <a:p/>
          </p:txBody>
        </p:sp>
        <p:sp>
          <p:nvSpPr>
            <p:cNvPr id="49" name="rc49"/>
            <p:cNvSpPr/>
            <p:nvPr/>
          </p:nvSpPr>
          <p:spPr>
            <a:xfrm>
              <a:off x="8181942" y="3035409"/>
              <a:ext cx="220362" cy="1511447"/>
            </a:xfrm>
            <a:prstGeom prst="rect">
              <a:avLst/>
            </a:prstGeom>
            <a:solidFill>
              <a:srgbClr val="0058AB">
                <a:alpha val="100000"/>
              </a:srgbClr>
            </a:solidFill>
          </p:spPr>
          <p:txBody>
            <a:bodyPr/>
            <a:lstStyle/>
            <a:p/>
          </p:txBody>
        </p:sp>
        <p:sp>
          <p:nvSpPr>
            <p:cNvPr id="50" name="rc50"/>
            <p:cNvSpPr/>
            <p:nvPr/>
          </p:nvSpPr>
          <p:spPr>
            <a:xfrm>
              <a:off x="8475758" y="3155128"/>
              <a:ext cx="220362" cy="1421658"/>
            </a:xfrm>
            <a:prstGeom prst="rect">
              <a:avLst/>
            </a:prstGeom>
            <a:solidFill>
              <a:srgbClr val="0058AB">
                <a:alpha val="100000"/>
              </a:srgbClr>
            </a:solidFill>
          </p:spPr>
          <p:txBody>
            <a:bodyPr/>
            <a:lstStyle/>
            <a:p/>
          </p:txBody>
        </p:sp>
        <p:sp>
          <p:nvSpPr>
            <p:cNvPr id="51" name="rc51"/>
            <p:cNvSpPr/>
            <p:nvPr/>
          </p:nvSpPr>
          <p:spPr>
            <a:xfrm>
              <a:off x="1130336" y="4621681"/>
              <a:ext cx="220362" cy="179577"/>
            </a:xfrm>
            <a:prstGeom prst="rect">
              <a:avLst/>
            </a:prstGeom>
            <a:solidFill>
              <a:srgbClr val="1CABE2">
                <a:alpha val="100000"/>
              </a:srgbClr>
            </a:solidFill>
          </p:spPr>
          <p:txBody>
            <a:bodyPr/>
            <a:lstStyle/>
            <a:p/>
          </p:txBody>
        </p:sp>
        <p:sp>
          <p:nvSpPr>
            <p:cNvPr id="52" name="rc52"/>
            <p:cNvSpPr/>
            <p:nvPr/>
          </p:nvSpPr>
          <p:spPr>
            <a:xfrm>
              <a:off x="1424153" y="4636646"/>
              <a:ext cx="220362" cy="179577"/>
            </a:xfrm>
            <a:prstGeom prst="rect">
              <a:avLst/>
            </a:prstGeom>
            <a:solidFill>
              <a:srgbClr val="1CABE2">
                <a:alpha val="100000"/>
              </a:srgbClr>
            </a:solidFill>
          </p:spPr>
          <p:txBody>
            <a:bodyPr/>
            <a:lstStyle/>
            <a:p/>
          </p:txBody>
        </p:sp>
        <p:sp>
          <p:nvSpPr>
            <p:cNvPr id="53" name="rc53"/>
            <p:cNvSpPr/>
            <p:nvPr/>
          </p:nvSpPr>
          <p:spPr>
            <a:xfrm>
              <a:off x="1717969" y="4561822"/>
              <a:ext cx="220362" cy="194542"/>
            </a:xfrm>
            <a:prstGeom prst="rect">
              <a:avLst/>
            </a:prstGeom>
            <a:solidFill>
              <a:srgbClr val="1CABE2">
                <a:alpha val="100000"/>
              </a:srgbClr>
            </a:solidFill>
          </p:spPr>
          <p:txBody>
            <a:bodyPr/>
            <a:lstStyle/>
            <a:p/>
          </p:txBody>
        </p:sp>
        <p:sp>
          <p:nvSpPr>
            <p:cNvPr id="54" name="rc54"/>
            <p:cNvSpPr/>
            <p:nvPr/>
          </p:nvSpPr>
          <p:spPr>
            <a:xfrm>
              <a:off x="2011786" y="4606716"/>
              <a:ext cx="220362" cy="164613"/>
            </a:xfrm>
            <a:prstGeom prst="rect">
              <a:avLst/>
            </a:prstGeom>
            <a:solidFill>
              <a:srgbClr val="1CABE2">
                <a:alpha val="100000"/>
              </a:srgbClr>
            </a:solidFill>
          </p:spPr>
          <p:txBody>
            <a:bodyPr/>
            <a:lstStyle/>
            <a:p/>
          </p:txBody>
        </p:sp>
        <p:sp>
          <p:nvSpPr>
            <p:cNvPr id="55" name="rc55"/>
            <p:cNvSpPr/>
            <p:nvPr/>
          </p:nvSpPr>
          <p:spPr>
            <a:xfrm>
              <a:off x="2305603" y="4636646"/>
              <a:ext cx="220362" cy="164613"/>
            </a:xfrm>
            <a:prstGeom prst="rect">
              <a:avLst/>
            </a:prstGeom>
            <a:solidFill>
              <a:srgbClr val="1CABE2">
                <a:alpha val="100000"/>
              </a:srgbClr>
            </a:solidFill>
          </p:spPr>
          <p:txBody>
            <a:bodyPr/>
            <a:lstStyle/>
            <a:p/>
          </p:txBody>
        </p:sp>
        <p:sp>
          <p:nvSpPr>
            <p:cNvPr id="56" name="rc56"/>
            <p:cNvSpPr/>
            <p:nvPr/>
          </p:nvSpPr>
          <p:spPr>
            <a:xfrm>
              <a:off x="2599420" y="4651611"/>
              <a:ext cx="220362" cy="179577"/>
            </a:xfrm>
            <a:prstGeom prst="rect">
              <a:avLst/>
            </a:prstGeom>
            <a:solidFill>
              <a:srgbClr val="1CABE2">
                <a:alpha val="100000"/>
              </a:srgbClr>
            </a:solidFill>
          </p:spPr>
          <p:txBody>
            <a:bodyPr/>
            <a:lstStyle/>
            <a:p/>
          </p:txBody>
        </p:sp>
        <p:sp>
          <p:nvSpPr>
            <p:cNvPr id="57" name="rc57"/>
            <p:cNvSpPr/>
            <p:nvPr/>
          </p:nvSpPr>
          <p:spPr>
            <a:xfrm>
              <a:off x="2893237" y="4741400"/>
              <a:ext cx="220362" cy="179577"/>
            </a:xfrm>
            <a:prstGeom prst="rect">
              <a:avLst/>
            </a:prstGeom>
            <a:solidFill>
              <a:srgbClr val="1CABE2">
                <a:alpha val="100000"/>
              </a:srgbClr>
            </a:solidFill>
          </p:spPr>
          <p:txBody>
            <a:bodyPr/>
            <a:lstStyle/>
            <a:p/>
          </p:txBody>
        </p:sp>
        <p:sp>
          <p:nvSpPr>
            <p:cNvPr id="58" name="rc58"/>
            <p:cNvSpPr/>
            <p:nvPr/>
          </p:nvSpPr>
          <p:spPr>
            <a:xfrm>
              <a:off x="3187054" y="4726435"/>
              <a:ext cx="220362" cy="179577"/>
            </a:xfrm>
            <a:prstGeom prst="rect">
              <a:avLst/>
            </a:prstGeom>
            <a:solidFill>
              <a:srgbClr val="1CABE2">
                <a:alpha val="100000"/>
              </a:srgbClr>
            </a:solidFill>
          </p:spPr>
          <p:txBody>
            <a:bodyPr/>
            <a:lstStyle/>
            <a:p/>
          </p:txBody>
        </p:sp>
        <p:sp>
          <p:nvSpPr>
            <p:cNvPr id="59" name="rc59"/>
            <p:cNvSpPr/>
            <p:nvPr/>
          </p:nvSpPr>
          <p:spPr>
            <a:xfrm>
              <a:off x="3480871" y="4801259"/>
              <a:ext cx="220362" cy="149648"/>
            </a:xfrm>
            <a:prstGeom prst="rect">
              <a:avLst/>
            </a:prstGeom>
            <a:solidFill>
              <a:srgbClr val="1CABE2">
                <a:alpha val="100000"/>
              </a:srgbClr>
            </a:solidFill>
          </p:spPr>
          <p:txBody>
            <a:bodyPr/>
            <a:lstStyle/>
            <a:p/>
          </p:txBody>
        </p:sp>
        <p:sp>
          <p:nvSpPr>
            <p:cNvPr id="60" name="rc60"/>
            <p:cNvSpPr/>
            <p:nvPr/>
          </p:nvSpPr>
          <p:spPr>
            <a:xfrm>
              <a:off x="3774688" y="4741400"/>
              <a:ext cx="220362" cy="179577"/>
            </a:xfrm>
            <a:prstGeom prst="rect">
              <a:avLst/>
            </a:prstGeom>
            <a:solidFill>
              <a:srgbClr val="1CABE2">
                <a:alpha val="100000"/>
              </a:srgbClr>
            </a:solidFill>
          </p:spPr>
          <p:txBody>
            <a:bodyPr/>
            <a:lstStyle/>
            <a:p/>
          </p:txBody>
        </p:sp>
        <p:sp>
          <p:nvSpPr>
            <p:cNvPr id="61" name="rc61"/>
            <p:cNvSpPr/>
            <p:nvPr/>
          </p:nvSpPr>
          <p:spPr>
            <a:xfrm>
              <a:off x="4068505" y="4726435"/>
              <a:ext cx="220362" cy="194542"/>
            </a:xfrm>
            <a:prstGeom prst="rect">
              <a:avLst/>
            </a:prstGeom>
            <a:solidFill>
              <a:srgbClr val="1CABE2">
                <a:alpha val="100000"/>
              </a:srgbClr>
            </a:solidFill>
          </p:spPr>
          <p:txBody>
            <a:bodyPr/>
            <a:lstStyle/>
            <a:p/>
          </p:txBody>
        </p:sp>
        <p:sp>
          <p:nvSpPr>
            <p:cNvPr id="62" name="rc62"/>
            <p:cNvSpPr/>
            <p:nvPr/>
          </p:nvSpPr>
          <p:spPr>
            <a:xfrm>
              <a:off x="4362322" y="4741400"/>
              <a:ext cx="220362" cy="194542"/>
            </a:xfrm>
            <a:prstGeom prst="rect">
              <a:avLst/>
            </a:prstGeom>
            <a:solidFill>
              <a:srgbClr val="1CABE2">
                <a:alpha val="100000"/>
              </a:srgbClr>
            </a:solidFill>
          </p:spPr>
          <p:txBody>
            <a:bodyPr/>
            <a:lstStyle/>
            <a:p/>
          </p:txBody>
        </p:sp>
        <p:sp>
          <p:nvSpPr>
            <p:cNvPr id="63" name="rc63"/>
            <p:cNvSpPr/>
            <p:nvPr/>
          </p:nvSpPr>
          <p:spPr>
            <a:xfrm>
              <a:off x="4656139" y="4756365"/>
              <a:ext cx="220362" cy="149648"/>
            </a:xfrm>
            <a:prstGeom prst="rect">
              <a:avLst/>
            </a:prstGeom>
            <a:solidFill>
              <a:srgbClr val="1CABE2">
                <a:alpha val="100000"/>
              </a:srgbClr>
            </a:solidFill>
          </p:spPr>
          <p:txBody>
            <a:bodyPr/>
            <a:lstStyle/>
            <a:p/>
          </p:txBody>
        </p:sp>
        <p:sp>
          <p:nvSpPr>
            <p:cNvPr id="64" name="rc64"/>
            <p:cNvSpPr/>
            <p:nvPr/>
          </p:nvSpPr>
          <p:spPr>
            <a:xfrm>
              <a:off x="4949956" y="4726435"/>
              <a:ext cx="220362" cy="149648"/>
            </a:xfrm>
            <a:prstGeom prst="rect">
              <a:avLst/>
            </a:prstGeom>
            <a:solidFill>
              <a:srgbClr val="1CABE2">
                <a:alpha val="100000"/>
              </a:srgbClr>
            </a:solidFill>
          </p:spPr>
          <p:txBody>
            <a:bodyPr/>
            <a:lstStyle/>
            <a:p/>
          </p:txBody>
        </p:sp>
        <p:sp>
          <p:nvSpPr>
            <p:cNvPr id="65" name="rc65"/>
            <p:cNvSpPr/>
            <p:nvPr/>
          </p:nvSpPr>
          <p:spPr>
            <a:xfrm>
              <a:off x="5243772" y="4741400"/>
              <a:ext cx="220362" cy="149648"/>
            </a:xfrm>
            <a:prstGeom prst="rect">
              <a:avLst/>
            </a:prstGeom>
            <a:solidFill>
              <a:srgbClr val="1CABE2">
                <a:alpha val="100000"/>
              </a:srgbClr>
            </a:solidFill>
          </p:spPr>
          <p:txBody>
            <a:bodyPr/>
            <a:lstStyle/>
            <a:p/>
          </p:txBody>
        </p:sp>
        <p:sp>
          <p:nvSpPr>
            <p:cNvPr id="66" name="rc66"/>
            <p:cNvSpPr/>
            <p:nvPr/>
          </p:nvSpPr>
          <p:spPr>
            <a:xfrm>
              <a:off x="5537589" y="4726435"/>
              <a:ext cx="220362" cy="164613"/>
            </a:xfrm>
            <a:prstGeom prst="rect">
              <a:avLst/>
            </a:prstGeom>
            <a:solidFill>
              <a:srgbClr val="1CABE2">
                <a:alpha val="100000"/>
              </a:srgbClr>
            </a:solidFill>
          </p:spPr>
          <p:txBody>
            <a:bodyPr/>
            <a:lstStyle/>
            <a:p/>
          </p:txBody>
        </p:sp>
        <p:sp>
          <p:nvSpPr>
            <p:cNvPr id="67" name="rc67"/>
            <p:cNvSpPr/>
            <p:nvPr/>
          </p:nvSpPr>
          <p:spPr>
            <a:xfrm>
              <a:off x="5831406" y="4681540"/>
              <a:ext cx="220362" cy="179577"/>
            </a:xfrm>
            <a:prstGeom prst="rect">
              <a:avLst/>
            </a:prstGeom>
            <a:solidFill>
              <a:srgbClr val="1CABE2">
                <a:alpha val="100000"/>
              </a:srgbClr>
            </a:solidFill>
          </p:spPr>
          <p:txBody>
            <a:bodyPr/>
            <a:lstStyle/>
            <a:p/>
          </p:txBody>
        </p:sp>
        <p:sp>
          <p:nvSpPr>
            <p:cNvPr id="68" name="rc68"/>
            <p:cNvSpPr/>
            <p:nvPr/>
          </p:nvSpPr>
          <p:spPr>
            <a:xfrm>
              <a:off x="6125223" y="4696505"/>
              <a:ext cx="220362" cy="164613"/>
            </a:xfrm>
            <a:prstGeom prst="rect">
              <a:avLst/>
            </a:prstGeom>
            <a:solidFill>
              <a:srgbClr val="1CABE2">
                <a:alpha val="100000"/>
              </a:srgbClr>
            </a:solidFill>
          </p:spPr>
          <p:txBody>
            <a:bodyPr/>
            <a:lstStyle/>
            <a:p/>
          </p:txBody>
        </p:sp>
        <p:sp>
          <p:nvSpPr>
            <p:cNvPr id="69" name="rc69"/>
            <p:cNvSpPr/>
            <p:nvPr/>
          </p:nvSpPr>
          <p:spPr>
            <a:xfrm>
              <a:off x="6419040" y="4651611"/>
              <a:ext cx="220362" cy="179577"/>
            </a:xfrm>
            <a:prstGeom prst="rect">
              <a:avLst/>
            </a:prstGeom>
            <a:solidFill>
              <a:srgbClr val="1CABE2">
                <a:alpha val="100000"/>
              </a:srgbClr>
            </a:solidFill>
          </p:spPr>
          <p:txBody>
            <a:bodyPr/>
            <a:lstStyle/>
            <a:p/>
          </p:txBody>
        </p:sp>
        <p:sp>
          <p:nvSpPr>
            <p:cNvPr id="70" name="rc70"/>
            <p:cNvSpPr/>
            <p:nvPr/>
          </p:nvSpPr>
          <p:spPr>
            <a:xfrm>
              <a:off x="6712857" y="4636646"/>
              <a:ext cx="220362" cy="149648"/>
            </a:xfrm>
            <a:prstGeom prst="rect">
              <a:avLst/>
            </a:prstGeom>
            <a:solidFill>
              <a:srgbClr val="1CABE2">
                <a:alpha val="100000"/>
              </a:srgbClr>
            </a:solidFill>
          </p:spPr>
          <p:txBody>
            <a:bodyPr/>
            <a:lstStyle/>
            <a:p/>
          </p:txBody>
        </p:sp>
        <p:sp>
          <p:nvSpPr>
            <p:cNvPr id="71" name="rc71"/>
            <p:cNvSpPr/>
            <p:nvPr/>
          </p:nvSpPr>
          <p:spPr>
            <a:xfrm>
              <a:off x="7006674" y="4531892"/>
              <a:ext cx="220362" cy="209507"/>
            </a:xfrm>
            <a:prstGeom prst="rect">
              <a:avLst/>
            </a:prstGeom>
            <a:solidFill>
              <a:srgbClr val="1CABE2">
                <a:alpha val="100000"/>
              </a:srgbClr>
            </a:solidFill>
          </p:spPr>
          <p:txBody>
            <a:bodyPr/>
            <a:lstStyle/>
            <a:p/>
          </p:txBody>
        </p:sp>
        <p:sp>
          <p:nvSpPr>
            <p:cNvPr id="72" name="rc72"/>
            <p:cNvSpPr/>
            <p:nvPr/>
          </p:nvSpPr>
          <p:spPr>
            <a:xfrm>
              <a:off x="7300491" y="4382244"/>
              <a:ext cx="220362" cy="299296"/>
            </a:xfrm>
            <a:prstGeom prst="rect">
              <a:avLst/>
            </a:prstGeom>
            <a:solidFill>
              <a:srgbClr val="1CABE2">
                <a:alpha val="100000"/>
              </a:srgbClr>
            </a:solidFill>
          </p:spPr>
          <p:txBody>
            <a:bodyPr/>
            <a:lstStyle/>
            <a:p/>
          </p:txBody>
        </p:sp>
        <p:sp>
          <p:nvSpPr>
            <p:cNvPr id="73" name="rc73"/>
            <p:cNvSpPr/>
            <p:nvPr/>
          </p:nvSpPr>
          <p:spPr>
            <a:xfrm>
              <a:off x="7594308" y="4636646"/>
              <a:ext cx="220362" cy="179577"/>
            </a:xfrm>
            <a:prstGeom prst="rect">
              <a:avLst/>
            </a:prstGeom>
            <a:solidFill>
              <a:srgbClr val="1CABE2">
                <a:alpha val="100000"/>
              </a:srgbClr>
            </a:solidFill>
          </p:spPr>
          <p:txBody>
            <a:bodyPr/>
            <a:lstStyle/>
            <a:p/>
          </p:txBody>
        </p:sp>
        <p:sp>
          <p:nvSpPr>
            <p:cNvPr id="74" name="rc74"/>
            <p:cNvSpPr/>
            <p:nvPr/>
          </p:nvSpPr>
          <p:spPr>
            <a:xfrm>
              <a:off x="7888125" y="4591751"/>
              <a:ext cx="220362" cy="209507"/>
            </a:xfrm>
            <a:prstGeom prst="rect">
              <a:avLst/>
            </a:prstGeom>
            <a:solidFill>
              <a:srgbClr val="1CABE2">
                <a:alpha val="100000"/>
              </a:srgbClr>
            </a:solidFill>
          </p:spPr>
          <p:txBody>
            <a:bodyPr/>
            <a:lstStyle/>
            <a:p/>
          </p:txBody>
        </p:sp>
        <p:sp>
          <p:nvSpPr>
            <p:cNvPr id="75" name="rc75"/>
            <p:cNvSpPr/>
            <p:nvPr/>
          </p:nvSpPr>
          <p:spPr>
            <a:xfrm>
              <a:off x="8181942" y="4546857"/>
              <a:ext cx="220362" cy="209507"/>
            </a:xfrm>
            <a:prstGeom prst="rect">
              <a:avLst/>
            </a:prstGeom>
            <a:solidFill>
              <a:srgbClr val="1CABE2">
                <a:alpha val="100000"/>
              </a:srgbClr>
            </a:solidFill>
          </p:spPr>
          <p:txBody>
            <a:bodyPr/>
            <a:lstStyle/>
            <a:p/>
          </p:txBody>
        </p:sp>
        <p:sp>
          <p:nvSpPr>
            <p:cNvPr id="76" name="rc76"/>
            <p:cNvSpPr/>
            <p:nvPr/>
          </p:nvSpPr>
          <p:spPr>
            <a:xfrm>
              <a:off x="8475758" y="4576787"/>
              <a:ext cx="220362" cy="194542"/>
            </a:xfrm>
            <a:prstGeom prst="rect">
              <a:avLst/>
            </a:prstGeom>
            <a:solidFill>
              <a:srgbClr val="1CABE2">
                <a:alpha val="100000"/>
              </a:srgbClr>
            </a:solidFill>
          </p:spPr>
          <p:txBody>
            <a:bodyPr/>
            <a:lstStyle/>
            <a:p/>
          </p:txBody>
        </p:sp>
        <p:sp>
          <p:nvSpPr>
            <p:cNvPr id="77" name="rc77"/>
            <p:cNvSpPr/>
            <p:nvPr/>
          </p:nvSpPr>
          <p:spPr>
            <a:xfrm>
              <a:off x="1130336" y="4801259"/>
              <a:ext cx="220362" cy="74824"/>
            </a:xfrm>
            <a:prstGeom prst="rect">
              <a:avLst/>
            </a:prstGeom>
            <a:solidFill>
              <a:srgbClr val="00833D">
                <a:alpha val="100000"/>
              </a:srgbClr>
            </a:solidFill>
          </p:spPr>
          <p:txBody>
            <a:bodyPr/>
            <a:lstStyle/>
            <a:p/>
          </p:txBody>
        </p:sp>
        <p:sp>
          <p:nvSpPr>
            <p:cNvPr id="78" name="rc78"/>
            <p:cNvSpPr/>
            <p:nvPr/>
          </p:nvSpPr>
          <p:spPr>
            <a:xfrm>
              <a:off x="1424153" y="4816224"/>
              <a:ext cx="220362" cy="59859"/>
            </a:xfrm>
            <a:prstGeom prst="rect">
              <a:avLst/>
            </a:prstGeom>
            <a:solidFill>
              <a:srgbClr val="00833D">
                <a:alpha val="100000"/>
              </a:srgbClr>
            </a:solidFill>
          </p:spPr>
          <p:txBody>
            <a:bodyPr/>
            <a:lstStyle/>
            <a:p/>
          </p:txBody>
        </p:sp>
        <p:sp>
          <p:nvSpPr>
            <p:cNvPr id="79" name="rc79"/>
            <p:cNvSpPr/>
            <p:nvPr/>
          </p:nvSpPr>
          <p:spPr>
            <a:xfrm>
              <a:off x="1717969" y="4756365"/>
              <a:ext cx="220362" cy="74824"/>
            </a:xfrm>
            <a:prstGeom prst="rect">
              <a:avLst/>
            </a:prstGeom>
            <a:solidFill>
              <a:srgbClr val="00833D">
                <a:alpha val="100000"/>
              </a:srgbClr>
            </a:solidFill>
          </p:spPr>
          <p:txBody>
            <a:bodyPr/>
            <a:lstStyle/>
            <a:p/>
          </p:txBody>
        </p:sp>
        <p:sp>
          <p:nvSpPr>
            <p:cNvPr id="80" name="rc80"/>
            <p:cNvSpPr/>
            <p:nvPr/>
          </p:nvSpPr>
          <p:spPr>
            <a:xfrm>
              <a:off x="2011786" y="4771329"/>
              <a:ext cx="220362" cy="59859"/>
            </a:xfrm>
            <a:prstGeom prst="rect">
              <a:avLst/>
            </a:prstGeom>
            <a:solidFill>
              <a:srgbClr val="00833D">
                <a:alpha val="100000"/>
              </a:srgbClr>
            </a:solidFill>
          </p:spPr>
          <p:txBody>
            <a:bodyPr/>
            <a:lstStyle/>
            <a:p/>
          </p:txBody>
        </p:sp>
        <p:sp>
          <p:nvSpPr>
            <p:cNvPr id="81" name="rc81"/>
            <p:cNvSpPr/>
            <p:nvPr/>
          </p:nvSpPr>
          <p:spPr>
            <a:xfrm>
              <a:off x="2305603" y="4801259"/>
              <a:ext cx="220362" cy="59859"/>
            </a:xfrm>
            <a:prstGeom prst="rect">
              <a:avLst/>
            </a:prstGeom>
            <a:solidFill>
              <a:srgbClr val="00833D">
                <a:alpha val="100000"/>
              </a:srgbClr>
            </a:solidFill>
          </p:spPr>
          <p:txBody>
            <a:bodyPr/>
            <a:lstStyle/>
            <a:p/>
          </p:txBody>
        </p:sp>
        <p:sp>
          <p:nvSpPr>
            <p:cNvPr id="82" name="rc82"/>
            <p:cNvSpPr/>
            <p:nvPr/>
          </p:nvSpPr>
          <p:spPr>
            <a:xfrm>
              <a:off x="2599420" y="4831189"/>
              <a:ext cx="220362" cy="59859"/>
            </a:xfrm>
            <a:prstGeom prst="rect">
              <a:avLst/>
            </a:prstGeom>
            <a:solidFill>
              <a:srgbClr val="00833D">
                <a:alpha val="100000"/>
              </a:srgbClr>
            </a:solidFill>
          </p:spPr>
          <p:txBody>
            <a:bodyPr/>
            <a:lstStyle/>
            <a:p/>
          </p:txBody>
        </p:sp>
        <p:sp>
          <p:nvSpPr>
            <p:cNvPr id="83" name="rc83"/>
            <p:cNvSpPr/>
            <p:nvPr/>
          </p:nvSpPr>
          <p:spPr>
            <a:xfrm>
              <a:off x="2893237" y="4920978"/>
              <a:ext cx="220362" cy="59859"/>
            </a:xfrm>
            <a:prstGeom prst="rect">
              <a:avLst/>
            </a:prstGeom>
            <a:solidFill>
              <a:srgbClr val="00833D">
                <a:alpha val="100000"/>
              </a:srgbClr>
            </a:solidFill>
          </p:spPr>
          <p:txBody>
            <a:bodyPr/>
            <a:lstStyle/>
            <a:p/>
          </p:txBody>
        </p:sp>
        <p:sp>
          <p:nvSpPr>
            <p:cNvPr id="84" name="rc84"/>
            <p:cNvSpPr/>
            <p:nvPr/>
          </p:nvSpPr>
          <p:spPr>
            <a:xfrm>
              <a:off x="3187054" y="4906013"/>
              <a:ext cx="220362" cy="59859"/>
            </a:xfrm>
            <a:prstGeom prst="rect">
              <a:avLst/>
            </a:prstGeom>
            <a:solidFill>
              <a:srgbClr val="00833D">
                <a:alpha val="100000"/>
              </a:srgbClr>
            </a:solidFill>
          </p:spPr>
          <p:txBody>
            <a:bodyPr/>
            <a:lstStyle/>
            <a:p/>
          </p:txBody>
        </p:sp>
        <p:sp>
          <p:nvSpPr>
            <p:cNvPr id="85" name="rc85"/>
            <p:cNvSpPr/>
            <p:nvPr/>
          </p:nvSpPr>
          <p:spPr>
            <a:xfrm>
              <a:off x="3480871" y="4950907"/>
              <a:ext cx="220362" cy="59859"/>
            </a:xfrm>
            <a:prstGeom prst="rect">
              <a:avLst/>
            </a:prstGeom>
            <a:solidFill>
              <a:srgbClr val="00833D">
                <a:alpha val="100000"/>
              </a:srgbClr>
            </a:solidFill>
          </p:spPr>
          <p:txBody>
            <a:bodyPr/>
            <a:lstStyle/>
            <a:p/>
          </p:txBody>
        </p:sp>
        <p:sp>
          <p:nvSpPr>
            <p:cNvPr id="86" name="rc86"/>
            <p:cNvSpPr/>
            <p:nvPr/>
          </p:nvSpPr>
          <p:spPr>
            <a:xfrm>
              <a:off x="3774688" y="4920978"/>
              <a:ext cx="220362" cy="59859"/>
            </a:xfrm>
            <a:prstGeom prst="rect">
              <a:avLst/>
            </a:prstGeom>
            <a:solidFill>
              <a:srgbClr val="00833D">
                <a:alpha val="100000"/>
              </a:srgbClr>
            </a:solidFill>
          </p:spPr>
          <p:txBody>
            <a:bodyPr/>
            <a:lstStyle/>
            <a:p/>
          </p:txBody>
        </p:sp>
        <p:sp>
          <p:nvSpPr>
            <p:cNvPr id="87" name="rc87"/>
            <p:cNvSpPr/>
            <p:nvPr/>
          </p:nvSpPr>
          <p:spPr>
            <a:xfrm>
              <a:off x="4068505" y="4920978"/>
              <a:ext cx="220362" cy="59859"/>
            </a:xfrm>
            <a:prstGeom prst="rect">
              <a:avLst/>
            </a:prstGeom>
            <a:solidFill>
              <a:srgbClr val="00833D">
                <a:alpha val="100000"/>
              </a:srgbClr>
            </a:solidFill>
          </p:spPr>
          <p:txBody>
            <a:bodyPr/>
            <a:lstStyle/>
            <a:p/>
          </p:txBody>
        </p:sp>
        <p:sp>
          <p:nvSpPr>
            <p:cNvPr id="88" name="rc88"/>
            <p:cNvSpPr/>
            <p:nvPr/>
          </p:nvSpPr>
          <p:spPr>
            <a:xfrm>
              <a:off x="4362322" y="4935942"/>
              <a:ext cx="220362" cy="59859"/>
            </a:xfrm>
            <a:prstGeom prst="rect">
              <a:avLst/>
            </a:prstGeom>
            <a:solidFill>
              <a:srgbClr val="00833D">
                <a:alpha val="100000"/>
              </a:srgbClr>
            </a:solidFill>
          </p:spPr>
          <p:txBody>
            <a:bodyPr/>
            <a:lstStyle/>
            <a:p/>
          </p:txBody>
        </p:sp>
        <p:sp>
          <p:nvSpPr>
            <p:cNvPr id="89" name="rc89"/>
            <p:cNvSpPr/>
            <p:nvPr/>
          </p:nvSpPr>
          <p:spPr>
            <a:xfrm>
              <a:off x="4656139" y="4906013"/>
              <a:ext cx="220362" cy="59859"/>
            </a:xfrm>
            <a:prstGeom prst="rect">
              <a:avLst/>
            </a:prstGeom>
            <a:solidFill>
              <a:srgbClr val="00833D">
                <a:alpha val="100000"/>
              </a:srgbClr>
            </a:solidFill>
          </p:spPr>
          <p:txBody>
            <a:bodyPr/>
            <a:lstStyle/>
            <a:p/>
          </p:txBody>
        </p:sp>
        <p:sp>
          <p:nvSpPr>
            <p:cNvPr id="90" name="rc90"/>
            <p:cNvSpPr/>
            <p:nvPr/>
          </p:nvSpPr>
          <p:spPr>
            <a:xfrm>
              <a:off x="4949956" y="4876083"/>
              <a:ext cx="220362" cy="59859"/>
            </a:xfrm>
            <a:prstGeom prst="rect">
              <a:avLst/>
            </a:prstGeom>
            <a:solidFill>
              <a:srgbClr val="00833D">
                <a:alpha val="100000"/>
              </a:srgbClr>
            </a:solidFill>
          </p:spPr>
          <p:txBody>
            <a:bodyPr/>
            <a:lstStyle/>
            <a:p/>
          </p:txBody>
        </p:sp>
        <p:sp>
          <p:nvSpPr>
            <p:cNvPr id="91" name="rc91"/>
            <p:cNvSpPr/>
            <p:nvPr/>
          </p:nvSpPr>
          <p:spPr>
            <a:xfrm>
              <a:off x="5243772" y="4891048"/>
              <a:ext cx="220362" cy="59859"/>
            </a:xfrm>
            <a:prstGeom prst="rect">
              <a:avLst/>
            </a:prstGeom>
            <a:solidFill>
              <a:srgbClr val="00833D">
                <a:alpha val="100000"/>
              </a:srgbClr>
            </a:solidFill>
          </p:spPr>
          <p:txBody>
            <a:bodyPr/>
            <a:lstStyle/>
            <a:p/>
          </p:txBody>
        </p:sp>
        <p:sp>
          <p:nvSpPr>
            <p:cNvPr id="92" name="rc92"/>
            <p:cNvSpPr/>
            <p:nvPr/>
          </p:nvSpPr>
          <p:spPr>
            <a:xfrm>
              <a:off x="5537589" y="4891048"/>
              <a:ext cx="220362" cy="59859"/>
            </a:xfrm>
            <a:prstGeom prst="rect">
              <a:avLst/>
            </a:prstGeom>
            <a:solidFill>
              <a:srgbClr val="00833D">
                <a:alpha val="100000"/>
              </a:srgbClr>
            </a:solidFill>
          </p:spPr>
          <p:txBody>
            <a:bodyPr/>
            <a:lstStyle/>
            <a:p/>
          </p:txBody>
        </p:sp>
        <p:sp>
          <p:nvSpPr>
            <p:cNvPr id="93" name="rc93"/>
            <p:cNvSpPr/>
            <p:nvPr/>
          </p:nvSpPr>
          <p:spPr>
            <a:xfrm>
              <a:off x="5831406" y="4861118"/>
              <a:ext cx="220362" cy="59859"/>
            </a:xfrm>
            <a:prstGeom prst="rect">
              <a:avLst/>
            </a:prstGeom>
            <a:solidFill>
              <a:srgbClr val="00833D">
                <a:alpha val="100000"/>
              </a:srgbClr>
            </a:solidFill>
          </p:spPr>
          <p:txBody>
            <a:bodyPr/>
            <a:lstStyle/>
            <a:p/>
          </p:txBody>
        </p:sp>
        <p:sp>
          <p:nvSpPr>
            <p:cNvPr id="94" name="rc94"/>
            <p:cNvSpPr/>
            <p:nvPr/>
          </p:nvSpPr>
          <p:spPr>
            <a:xfrm>
              <a:off x="6125223" y="4861118"/>
              <a:ext cx="220362" cy="59859"/>
            </a:xfrm>
            <a:prstGeom prst="rect">
              <a:avLst/>
            </a:prstGeom>
            <a:solidFill>
              <a:srgbClr val="00833D">
                <a:alpha val="100000"/>
              </a:srgbClr>
            </a:solidFill>
          </p:spPr>
          <p:txBody>
            <a:bodyPr/>
            <a:lstStyle/>
            <a:p/>
          </p:txBody>
        </p:sp>
        <p:sp>
          <p:nvSpPr>
            <p:cNvPr id="95" name="rc95"/>
            <p:cNvSpPr/>
            <p:nvPr/>
          </p:nvSpPr>
          <p:spPr>
            <a:xfrm>
              <a:off x="6419040" y="4831189"/>
              <a:ext cx="220362" cy="59859"/>
            </a:xfrm>
            <a:prstGeom prst="rect">
              <a:avLst/>
            </a:prstGeom>
            <a:solidFill>
              <a:srgbClr val="00833D">
                <a:alpha val="100000"/>
              </a:srgbClr>
            </a:solidFill>
          </p:spPr>
          <p:txBody>
            <a:bodyPr/>
            <a:lstStyle/>
            <a:p/>
          </p:txBody>
        </p:sp>
        <p:sp>
          <p:nvSpPr>
            <p:cNvPr id="96" name="rc96"/>
            <p:cNvSpPr/>
            <p:nvPr/>
          </p:nvSpPr>
          <p:spPr>
            <a:xfrm>
              <a:off x="6712857" y="4786294"/>
              <a:ext cx="220362" cy="59859"/>
            </a:xfrm>
            <a:prstGeom prst="rect">
              <a:avLst/>
            </a:prstGeom>
            <a:solidFill>
              <a:srgbClr val="00833D">
                <a:alpha val="100000"/>
              </a:srgbClr>
            </a:solidFill>
          </p:spPr>
          <p:txBody>
            <a:bodyPr/>
            <a:lstStyle/>
            <a:p/>
          </p:txBody>
        </p:sp>
        <p:sp>
          <p:nvSpPr>
            <p:cNvPr id="97" name="rc97"/>
            <p:cNvSpPr/>
            <p:nvPr/>
          </p:nvSpPr>
          <p:spPr>
            <a:xfrm>
              <a:off x="7006674" y="4741400"/>
              <a:ext cx="220362" cy="74824"/>
            </a:xfrm>
            <a:prstGeom prst="rect">
              <a:avLst/>
            </a:prstGeom>
            <a:solidFill>
              <a:srgbClr val="00833D">
                <a:alpha val="100000"/>
              </a:srgbClr>
            </a:solidFill>
          </p:spPr>
          <p:txBody>
            <a:bodyPr/>
            <a:lstStyle/>
            <a:p/>
          </p:txBody>
        </p:sp>
        <p:sp>
          <p:nvSpPr>
            <p:cNvPr id="98" name="rc98"/>
            <p:cNvSpPr/>
            <p:nvPr/>
          </p:nvSpPr>
          <p:spPr>
            <a:xfrm>
              <a:off x="7300491" y="4681540"/>
              <a:ext cx="220362" cy="59859"/>
            </a:xfrm>
            <a:prstGeom prst="rect">
              <a:avLst/>
            </a:prstGeom>
            <a:solidFill>
              <a:srgbClr val="00833D">
                <a:alpha val="100000"/>
              </a:srgbClr>
            </a:solidFill>
          </p:spPr>
          <p:txBody>
            <a:bodyPr/>
            <a:lstStyle/>
            <a:p/>
          </p:txBody>
        </p:sp>
        <p:sp>
          <p:nvSpPr>
            <p:cNvPr id="99" name="rc99"/>
            <p:cNvSpPr/>
            <p:nvPr/>
          </p:nvSpPr>
          <p:spPr>
            <a:xfrm>
              <a:off x="7594308" y="4816224"/>
              <a:ext cx="220362" cy="59859"/>
            </a:xfrm>
            <a:prstGeom prst="rect">
              <a:avLst/>
            </a:prstGeom>
            <a:solidFill>
              <a:srgbClr val="00833D">
                <a:alpha val="100000"/>
              </a:srgbClr>
            </a:solidFill>
          </p:spPr>
          <p:txBody>
            <a:bodyPr/>
            <a:lstStyle/>
            <a:p/>
          </p:txBody>
        </p:sp>
        <p:sp>
          <p:nvSpPr>
            <p:cNvPr id="100" name="rc100"/>
            <p:cNvSpPr/>
            <p:nvPr/>
          </p:nvSpPr>
          <p:spPr>
            <a:xfrm>
              <a:off x="7888125" y="4801259"/>
              <a:ext cx="220362" cy="59859"/>
            </a:xfrm>
            <a:prstGeom prst="rect">
              <a:avLst/>
            </a:prstGeom>
            <a:solidFill>
              <a:srgbClr val="00833D">
                <a:alpha val="100000"/>
              </a:srgbClr>
            </a:solidFill>
          </p:spPr>
          <p:txBody>
            <a:bodyPr/>
            <a:lstStyle/>
            <a:p/>
          </p:txBody>
        </p:sp>
        <p:sp>
          <p:nvSpPr>
            <p:cNvPr id="101" name="rc101"/>
            <p:cNvSpPr/>
            <p:nvPr/>
          </p:nvSpPr>
          <p:spPr>
            <a:xfrm>
              <a:off x="8181942" y="4756365"/>
              <a:ext cx="220362" cy="59859"/>
            </a:xfrm>
            <a:prstGeom prst="rect">
              <a:avLst/>
            </a:prstGeom>
            <a:solidFill>
              <a:srgbClr val="00833D">
                <a:alpha val="100000"/>
              </a:srgbClr>
            </a:solidFill>
          </p:spPr>
          <p:txBody>
            <a:bodyPr/>
            <a:lstStyle/>
            <a:p/>
          </p:txBody>
        </p:sp>
        <p:sp>
          <p:nvSpPr>
            <p:cNvPr id="102" name="rc102"/>
            <p:cNvSpPr/>
            <p:nvPr/>
          </p:nvSpPr>
          <p:spPr>
            <a:xfrm>
              <a:off x="8475758" y="4771329"/>
              <a:ext cx="220362" cy="74824"/>
            </a:xfrm>
            <a:prstGeom prst="rect">
              <a:avLst/>
            </a:prstGeom>
            <a:solidFill>
              <a:srgbClr val="00833D">
                <a:alpha val="100000"/>
              </a:srgbClr>
            </a:solidFill>
          </p:spPr>
          <p:txBody>
            <a:bodyPr/>
            <a:lstStyle/>
            <a:p/>
          </p:txBody>
        </p:sp>
        <p:sp>
          <p:nvSpPr>
            <p:cNvPr id="103" name="rc103"/>
            <p:cNvSpPr/>
            <p:nvPr/>
          </p:nvSpPr>
          <p:spPr>
            <a:xfrm>
              <a:off x="1130336" y="4876083"/>
              <a:ext cx="220362" cy="299296"/>
            </a:xfrm>
            <a:prstGeom prst="rect">
              <a:avLst/>
            </a:prstGeom>
            <a:solidFill>
              <a:srgbClr val="80BD41">
                <a:alpha val="100000"/>
              </a:srgbClr>
            </a:solidFill>
          </p:spPr>
          <p:txBody>
            <a:bodyPr/>
            <a:lstStyle/>
            <a:p/>
          </p:txBody>
        </p:sp>
        <p:sp>
          <p:nvSpPr>
            <p:cNvPr id="104" name="rc104"/>
            <p:cNvSpPr/>
            <p:nvPr/>
          </p:nvSpPr>
          <p:spPr>
            <a:xfrm>
              <a:off x="1424153" y="4876083"/>
              <a:ext cx="220362" cy="299296"/>
            </a:xfrm>
            <a:prstGeom prst="rect">
              <a:avLst/>
            </a:prstGeom>
            <a:solidFill>
              <a:srgbClr val="80BD41">
                <a:alpha val="100000"/>
              </a:srgbClr>
            </a:solidFill>
          </p:spPr>
          <p:txBody>
            <a:bodyPr/>
            <a:lstStyle/>
            <a:p/>
          </p:txBody>
        </p:sp>
        <p:sp>
          <p:nvSpPr>
            <p:cNvPr id="105" name="rc105"/>
            <p:cNvSpPr/>
            <p:nvPr/>
          </p:nvSpPr>
          <p:spPr>
            <a:xfrm>
              <a:off x="1717969" y="4831189"/>
              <a:ext cx="220362" cy="344191"/>
            </a:xfrm>
            <a:prstGeom prst="rect">
              <a:avLst/>
            </a:prstGeom>
            <a:solidFill>
              <a:srgbClr val="80BD41">
                <a:alpha val="100000"/>
              </a:srgbClr>
            </a:solidFill>
          </p:spPr>
          <p:txBody>
            <a:bodyPr/>
            <a:lstStyle/>
            <a:p/>
          </p:txBody>
        </p:sp>
        <p:sp>
          <p:nvSpPr>
            <p:cNvPr id="106" name="rc106"/>
            <p:cNvSpPr/>
            <p:nvPr/>
          </p:nvSpPr>
          <p:spPr>
            <a:xfrm>
              <a:off x="2011786" y="4831189"/>
              <a:ext cx="220362" cy="344191"/>
            </a:xfrm>
            <a:prstGeom prst="rect">
              <a:avLst/>
            </a:prstGeom>
            <a:solidFill>
              <a:srgbClr val="80BD41">
                <a:alpha val="100000"/>
              </a:srgbClr>
            </a:solidFill>
          </p:spPr>
          <p:txBody>
            <a:bodyPr/>
            <a:lstStyle/>
            <a:p/>
          </p:txBody>
        </p:sp>
        <p:sp>
          <p:nvSpPr>
            <p:cNvPr id="107" name="rc107"/>
            <p:cNvSpPr/>
            <p:nvPr/>
          </p:nvSpPr>
          <p:spPr>
            <a:xfrm>
              <a:off x="2305603" y="4861118"/>
              <a:ext cx="220362" cy="314261"/>
            </a:xfrm>
            <a:prstGeom prst="rect">
              <a:avLst/>
            </a:prstGeom>
            <a:solidFill>
              <a:srgbClr val="80BD41">
                <a:alpha val="100000"/>
              </a:srgbClr>
            </a:solidFill>
          </p:spPr>
          <p:txBody>
            <a:bodyPr/>
            <a:lstStyle/>
            <a:p/>
          </p:txBody>
        </p:sp>
        <p:sp>
          <p:nvSpPr>
            <p:cNvPr id="108" name="rc108"/>
            <p:cNvSpPr/>
            <p:nvPr/>
          </p:nvSpPr>
          <p:spPr>
            <a:xfrm>
              <a:off x="2599420" y="4891048"/>
              <a:ext cx="220362" cy="284331"/>
            </a:xfrm>
            <a:prstGeom prst="rect">
              <a:avLst/>
            </a:prstGeom>
            <a:solidFill>
              <a:srgbClr val="80BD41">
                <a:alpha val="100000"/>
              </a:srgbClr>
            </a:solidFill>
          </p:spPr>
          <p:txBody>
            <a:bodyPr/>
            <a:lstStyle/>
            <a:p/>
          </p:txBody>
        </p:sp>
        <p:sp>
          <p:nvSpPr>
            <p:cNvPr id="109" name="rc109"/>
            <p:cNvSpPr/>
            <p:nvPr/>
          </p:nvSpPr>
          <p:spPr>
            <a:xfrm>
              <a:off x="2893237" y="4980837"/>
              <a:ext cx="220362" cy="194542"/>
            </a:xfrm>
            <a:prstGeom prst="rect">
              <a:avLst/>
            </a:prstGeom>
            <a:solidFill>
              <a:srgbClr val="80BD41">
                <a:alpha val="100000"/>
              </a:srgbClr>
            </a:solidFill>
          </p:spPr>
          <p:txBody>
            <a:bodyPr/>
            <a:lstStyle/>
            <a:p/>
          </p:txBody>
        </p:sp>
        <p:sp>
          <p:nvSpPr>
            <p:cNvPr id="110" name="rc110"/>
            <p:cNvSpPr/>
            <p:nvPr/>
          </p:nvSpPr>
          <p:spPr>
            <a:xfrm>
              <a:off x="3187054" y="4965872"/>
              <a:ext cx="220362" cy="209507"/>
            </a:xfrm>
            <a:prstGeom prst="rect">
              <a:avLst/>
            </a:prstGeom>
            <a:solidFill>
              <a:srgbClr val="80BD41">
                <a:alpha val="100000"/>
              </a:srgbClr>
            </a:solidFill>
          </p:spPr>
          <p:txBody>
            <a:bodyPr/>
            <a:lstStyle/>
            <a:p/>
          </p:txBody>
        </p:sp>
        <p:sp>
          <p:nvSpPr>
            <p:cNvPr id="111" name="rc111"/>
            <p:cNvSpPr/>
            <p:nvPr/>
          </p:nvSpPr>
          <p:spPr>
            <a:xfrm>
              <a:off x="3480871" y="5010767"/>
              <a:ext cx="220362" cy="164613"/>
            </a:xfrm>
            <a:prstGeom prst="rect">
              <a:avLst/>
            </a:prstGeom>
            <a:solidFill>
              <a:srgbClr val="80BD41">
                <a:alpha val="100000"/>
              </a:srgbClr>
            </a:solidFill>
          </p:spPr>
          <p:txBody>
            <a:bodyPr/>
            <a:lstStyle/>
            <a:p/>
          </p:txBody>
        </p:sp>
        <p:sp>
          <p:nvSpPr>
            <p:cNvPr id="112" name="rc112"/>
            <p:cNvSpPr/>
            <p:nvPr/>
          </p:nvSpPr>
          <p:spPr>
            <a:xfrm>
              <a:off x="3774688" y="4980837"/>
              <a:ext cx="220362" cy="194542"/>
            </a:xfrm>
            <a:prstGeom prst="rect">
              <a:avLst/>
            </a:prstGeom>
            <a:solidFill>
              <a:srgbClr val="80BD41">
                <a:alpha val="100000"/>
              </a:srgbClr>
            </a:solidFill>
          </p:spPr>
          <p:txBody>
            <a:bodyPr/>
            <a:lstStyle/>
            <a:p/>
          </p:txBody>
        </p:sp>
        <p:sp>
          <p:nvSpPr>
            <p:cNvPr id="113" name="rc113"/>
            <p:cNvSpPr/>
            <p:nvPr/>
          </p:nvSpPr>
          <p:spPr>
            <a:xfrm>
              <a:off x="4068505" y="4980837"/>
              <a:ext cx="220362" cy="194542"/>
            </a:xfrm>
            <a:prstGeom prst="rect">
              <a:avLst/>
            </a:prstGeom>
            <a:solidFill>
              <a:srgbClr val="80BD41">
                <a:alpha val="100000"/>
              </a:srgbClr>
            </a:solidFill>
          </p:spPr>
          <p:txBody>
            <a:bodyPr/>
            <a:lstStyle/>
            <a:p/>
          </p:txBody>
        </p:sp>
        <p:sp>
          <p:nvSpPr>
            <p:cNvPr id="114" name="rc114"/>
            <p:cNvSpPr/>
            <p:nvPr/>
          </p:nvSpPr>
          <p:spPr>
            <a:xfrm>
              <a:off x="4362322" y="4995802"/>
              <a:ext cx="220362" cy="179577"/>
            </a:xfrm>
            <a:prstGeom prst="rect">
              <a:avLst/>
            </a:prstGeom>
            <a:solidFill>
              <a:srgbClr val="80BD41">
                <a:alpha val="100000"/>
              </a:srgbClr>
            </a:solidFill>
          </p:spPr>
          <p:txBody>
            <a:bodyPr/>
            <a:lstStyle/>
            <a:p/>
          </p:txBody>
        </p:sp>
        <p:sp>
          <p:nvSpPr>
            <p:cNvPr id="115" name="rc115"/>
            <p:cNvSpPr/>
            <p:nvPr/>
          </p:nvSpPr>
          <p:spPr>
            <a:xfrm>
              <a:off x="4656139" y="4965872"/>
              <a:ext cx="220362" cy="209507"/>
            </a:xfrm>
            <a:prstGeom prst="rect">
              <a:avLst/>
            </a:prstGeom>
            <a:solidFill>
              <a:srgbClr val="80BD41">
                <a:alpha val="100000"/>
              </a:srgbClr>
            </a:solidFill>
          </p:spPr>
          <p:txBody>
            <a:bodyPr/>
            <a:lstStyle/>
            <a:p/>
          </p:txBody>
        </p:sp>
        <p:sp>
          <p:nvSpPr>
            <p:cNvPr id="116" name="rc116"/>
            <p:cNvSpPr/>
            <p:nvPr/>
          </p:nvSpPr>
          <p:spPr>
            <a:xfrm>
              <a:off x="4949956" y="4935942"/>
              <a:ext cx="220362" cy="239437"/>
            </a:xfrm>
            <a:prstGeom prst="rect">
              <a:avLst/>
            </a:prstGeom>
            <a:solidFill>
              <a:srgbClr val="80BD41">
                <a:alpha val="100000"/>
              </a:srgbClr>
            </a:solidFill>
          </p:spPr>
          <p:txBody>
            <a:bodyPr/>
            <a:lstStyle/>
            <a:p/>
          </p:txBody>
        </p:sp>
        <p:sp>
          <p:nvSpPr>
            <p:cNvPr id="117" name="rc117"/>
            <p:cNvSpPr/>
            <p:nvPr/>
          </p:nvSpPr>
          <p:spPr>
            <a:xfrm>
              <a:off x="5243772" y="4950907"/>
              <a:ext cx="220362" cy="224472"/>
            </a:xfrm>
            <a:prstGeom prst="rect">
              <a:avLst/>
            </a:prstGeom>
            <a:solidFill>
              <a:srgbClr val="80BD41">
                <a:alpha val="100000"/>
              </a:srgbClr>
            </a:solidFill>
          </p:spPr>
          <p:txBody>
            <a:bodyPr/>
            <a:lstStyle/>
            <a:p/>
          </p:txBody>
        </p:sp>
        <p:sp>
          <p:nvSpPr>
            <p:cNvPr id="118" name="rc118"/>
            <p:cNvSpPr/>
            <p:nvPr/>
          </p:nvSpPr>
          <p:spPr>
            <a:xfrm>
              <a:off x="5537589" y="4950907"/>
              <a:ext cx="220362" cy="224472"/>
            </a:xfrm>
            <a:prstGeom prst="rect">
              <a:avLst/>
            </a:prstGeom>
            <a:solidFill>
              <a:srgbClr val="80BD41">
                <a:alpha val="100000"/>
              </a:srgbClr>
            </a:solidFill>
          </p:spPr>
          <p:txBody>
            <a:bodyPr/>
            <a:lstStyle/>
            <a:p/>
          </p:txBody>
        </p:sp>
        <p:sp>
          <p:nvSpPr>
            <p:cNvPr id="119" name="rc119"/>
            <p:cNvSpPr/>
            <p:nvPr/>
          </p:nvSpPr>
          <p:spPr>
            <a:xfrm>
              <a:off x="5831406" y="4920978"/>
              <a:ext cx="220362" cy="254402"/>
            </a:xfrm>
            <a:prstGeom prst="rect">
              <a:avLst/>
            </a:prstGeom>
            <a:solidFill>
              <a:srgbClr val="80BD41">
                <a:alpha val="100000"/>
              </a:srgbClr>
            </a:solidFill>
          </p:spPr>
          <p:txBody>
            <a:bodyPr/>
            <a:lstStyle/>
            <a:p/>
          </p:txBody>
        </p:sp>
        <p:sp>
          <p:nvSpPr>
            <p:cNvPr id="120" name="rc120"/>
            <p:cNvSpPr/>
            <p:nvPr/>
          </p:nvSpPr>
          <p:spPr>
            <a:xfrm>
              <a:off x="6125223" y="4920978"/>
              <a:ext cx="220362" cy="254402"/>
            </a:xfrm>
            <a:prstGeom prst="rect">
              <a:avLst/>
            </a:prstGeom>
            <a:solidFill>
              <a:srgbClr val="80BD41">
                <a:alpha val="100000"/>
              </a:srgbClr>
            </a:solidFill>
          </p:spPr>
          <p:txBody>
            <a:bodyPr/>
            <a:lstStyle/>
            <a:p/>
          </p:txBody>
        </p:sp>
        <p:sp>
          <p:nvSpPr>
            <p:cNvPr id="121" name="rc121"/>
            <p:cNvSpPr/>
            <p:nvPr/>
          </p:nvSpPr>
          <p:spPr>
            <a:xfrm>
              <a:off x="6419040" y="4891048"/>
              <a:ext cx="220362" cy="284331"/>
            </a:xfrm>
            <a:prstGeom prst="rect">
              <a:avLst/>
            </a:prstGeom>
            <a:solidFill>
              <a:srgbClr val="80BD41">
                <a:alpha val="100000"/>
              </a:srgbClr>
            </a:solidFill>
          </p:spPr>
          <p:txBody>
            <a:bodyPr/>
            <a:lstStyle/>
            <a:p/>
          </p:txBody>
        </p:sp>
        <p:sp>
          <p:nvSpPr>
            <p:cNvPr id="122" name="rc122"/>
            <p:cNvSpPr/>
            <p:nvPr/>
          </p:nvSpPr>
          <p:spPr>
            <a:xfrm>
              <a:off x="6712857" y="4846153"/>
              <a:ext cx="220362" cy="329226"/>
            </a:xfrm>
            <a:prstGeom prst="rect">
              <a:avLst/>
            </a:prstGeom>
            <a:solidFill>
              <a:srgbClr val="80BD41">
                <a:alpha val="100000"/>
              </a:srgbClr>
            </a:solidFill>
          </p:spPr>
          <p:txBody>
            <a:bodyPr/>
            <a:lstStyle/>
            <a:p/>
          </p:txBody>
        </p:sp>
        <p:sp>
          <p:nvSpPr>
            <p:cNvPr id="123" name="rc123"/>
            <p:cNvSpPr/>
            <p:nvPr/>
          </p:nvSpPr>
          <p:spPr>
            <a:xfrm>
              <a:off x="7006674" y="4816224"/>
              <a:ext cx="220362" cy="359155"/>
            </a:xfrm>
            <a:prstGeom prst="rect">
              <a:avLst/>
            </a:prstGeom>
            <a:solidFill>
              <a:srgbClr val="80BD41">
                <a:alpha val="100000"/>
              </a:srgbClr>
            </a:solidFill>
          </p:spPr>
          <p:txBody>
            <a:bodyPr/>
            <a:lstStyle/>
            <a:p/>
          </p:txBody>
        </p:sp>
        <p:sp>
          <p:nvSpPr>
            <p:cNvPr id="124" name="rc124"/>
            <p:cNvSpPr/>
            <p:nvPr/>
          </p:nvSpPr>
          <p:spPr>
            <a:xfrm>
              <a:off x="7300491" y="4741400"/>
              <a:ext cx="220362" cy="433980"/>
            </a:xfrm>
            <a:prstGeom prst="rect">
              <a:avLst/>
            </a:prstGeom>
            <a:solidFill>
              <a:srgbClr val="80BD41">
                <a:alpha val="100000"/>
              </a:srgbClr>
            </a:solidFill>
          </p:spPr>
          <p:txBody>
            <a:bodyPr/>
            <a:lstStyle/>
            <a:p/>
          </p:txBody>
        </p:sp>
        <p:sp>
          <p:nvSpPr>
            <p:cNvPr id="125" name="rc125"/>
            <p:cNvSpPr/>
            <p:nvPr/>
          </p:nvSpPr>
          <p:spPr>
            <a:xfrm>
              <a:off x="7594308" y="4876083"/>
              <a:ext cx="220362" cy="299296"/>
            </a:xfrm>
            <a:prstGeom prst="rect">
              <a:avLst/>
            </a:prstGeom>
            <a:solidFill>
              <a:srgbClr val="80BD41">
                <a:alpha val="100000"/>
              </a:srgbClr>
            </a:solidFill>
          </p:spPr>
          <p:txBody>
            <a:bodyPr/>
            <a:lstStyle/>
            <a:p/>
          </p:txBody>
        </p:sp>
        <p:sp>
          <p:nvSpPr>
            <p:cNvPr id="126" name="rc126"/>
            <p:cNvSpPr/>
            <p:nvPr/>
          </p:nvSpPr>
          <p:spPr>
            <a:xfrm>
              <a:off x="7888125" y="4861118"/>
              <a:ext cx="220362" cy="314261"/>
            </a:xfrm>
            <a:prstGeom prst="rect">
              <a:avLst/>
            </a:prstGeom>
            <a:solidFill>
              <a:srgbClr val="80BD41">
                <a:alpha val="100000"/>
              </a:srgbClr>
            </a:solidFill>
          </p:spPr>
          <p:txBody>
            <a:bodyPr/>
            <a:lstStyle/>
            <a:p/>
          </p:txBody>
        </p:sp>
        <p:sp>
          <p:nvSpPr>
            <p:cNvPr id="127" name="rc127"/>
            <p:cNvSpPr/>
            <p:nvPr/>
          </p:nvSpPr>
          <p:spPr>
            <a:xfrm>
              <a:off x="8181942" y="4816224"/>
              <a:ext cx="220362" cy="359155"/>
            </a:xfrm>
            <a:prstGeom prst="rect">
              <a:avLst/>
            </a:prstGeom>
            <a:solidFill>
              <a:srgbClr val="80BD41">
                <a:alpha val="100000"/>
              </a:srgbClr>
            </a:solidFill>
          </p:spPr>
          <p:txBody>
            <a:bodyPr/>
            <a:lstStyle/>
            <a:p/>
          </p:txBody>
        </p:sp>
        <p:sp>
          <p:nvSpPr>
            <p:cNvPr id="128" name="rc128"/>
            <p:cNvSpPr/>
            <p:nvPr/>
          </p:nvSpPr>
          <p:spPr>
            <a:xfrm>
              <a:off x="8475758" y="4846153"/>
              <a:ext cx="220362" cy="329226"/>
            </a:xfrm>
            <a:prstGeom prst="rect">
              <a:avLst/>
            </a:prstGeom>
            <a:solidFill>
              <a:srgbClr val="80BD41">
                <a:alpha val="100000"/>
              </a:srgbClr>
            </a:solidFill>
          </p:spPr>
          <p:txBody>
            <a:bodyPr/>
            <a:lstStyle/>
            <a:p/>
          </p:txBody>
        </p:sp>
        <p:sp>
          <p:nvSpPr>
            <p:cNvPr id="129" name="tx129"/>
            <p:cNvSpPr/>
            <p:nvPr/>
          </p:nvSpPr>
          <p:spPr>
            <a:xfrm>
              <a:off x="1152689" y="316021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19.1</a:t>
              </a:r>
            </a:p>
          </p:txBody>
        </p:sp>
        <p:sp>
          <p:nvSpPr>
            <p:cNvPr id="130" name="tx130"/>
            <p:cNvSpPr/>
            <p:nvPr/>
          </p:nvSpPr>
          <p:spPr>
            <a:xfrm>
              <a:off x="1446506" y="319762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18.8</a:t>
              </a:r>
            </a:p>
          </p:txBody>
        </p:sp>
        <p:sp>
          <p:nvSpPr>
            <p:cNvPr id="131" name="tx131"/>
            <p:cNvSpPr/>
            <p:nvPr/>
          </p:nvSpPr>
          <p:spPr>
            <a:xfrm>
              <a:off x="1740323" y="313776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18.6</a:t>
              </a:r>
            </a:p>
          </p:txBody>
        </p:sp>
        <p:sp>
          <p:nvSpPr>
            <p:cNvPr id="132" name="tx132"/>
            <p:cNvSpPr/>
            <p:nvPr/>
          </p:nvSpPr>
          <p:spPr>
            <a:xfrm>
              <a:off x="2034140" y="325748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17.6</a:t>
              </a:r>
            </a:p>
          </p:txBody>
        </p:sp>
        <p:sp>
          <p:nvSpPr>
            <p:cNvPr id="133" name="tx133"/>
            <p:cNvSpPr/>
            <p:nvPr/>
          </p:nvSpPr>
          <p:spPr>
            <a:xfrm>
              <a:off x="2327956" y="337720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16.4</a:t>
              </a:r>
            </a:p>
          </p:txBody>
        </p:sp>
        <p:sp>
          <p:nvSpPr>
            <p:cNvPr id="134" name="tx134"/>
            <p:cNvSpPr/>
            <p:nvPr/>
          </p:nvSpPr>
          <p:spPr>
            <a:xfrm>
              <a:off x="2621773" y="350440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14.9</a:t>
              </a:r>
            </a:p>
          </p:txBody>
        </p:sp>
        <p:sp>
          <p:nvSpPr>
            <p:cNvPr id="135" name="tx135"/>
            <p:cNvSpPr/>
            <p:nvPr/>
          </p:nvSpPr>
          <p:spPr>
            <a:xfrm>
              <a:off x="2915590" y="360167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14.8</a:t>
              </a:r>
            </a:p>
          </p:txBody>
        </p:sp>
        <p:sp>
          <p:nvSpPr>
            <p:cNvPr id="136" name="tx136"/>
            <p:cNvSpPr/>
            <p:nvPr/>
          </p:nvSpPr>
          <p:spPr>
            <a:xfrm>
              <a:off x="3209407" y="361664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14.4</a:t>
              </a:r>
            </a:p>
          </p:txBody>
        </p:sp>
        <p:sp>
          <p:nvSpPr>
            <p:cNvPr id="137" name="tx137"/>
            <p:cNvSpPr/>
            <p:nvPr/>
          </p:nvSpPr>
          <p:spPr>
            <a:xfrm>
              <a:off x="3540852" y="3721397"/>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38" name="tx138"/>
            <p:cNvSpPr/>
            <p:nvPr/>
          </p:nvSpPr>
          <p:spPr>
            <a:xfrm>
              <a:off x="3797041" y="378125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12.4</a:t>
              </a:r>
            </a:p>
          </p:txBody>
        </p:sp>
        <p:sp>
          <p:nvSpPr>
            <p:cNvPr id="139" name="tx139"/>
            <p:cNvSpPr/>
            <p:nvPr/>
          </p:nvSpPr>
          <p:spPr>
            <a:xfrm>
              <a:off x="4090858" y="372887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12.9</a:t>
              </a:r>
            </a:p>
          </p:txBody>
        </p:sp>
        <p:sp>
          <p:nvSpPr>
            <p:cNvPr id="140" name="tx140"/>
            <p:cNvSpPr/>
            <p:nvPr/>
          </p:nvSpPr>
          <p:spPr>
            <a:xfrm>
              <a:off x="4388012" y="3841115"/>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11.6</a:t>
              </a:r>
            </a:p>
          </p:txBody>
        </p:sp>
        <p:sp>
          <p:nvSpPr>
            <p:cNvPr id="141" name="tx141"/>
            <p:cNvSpPr/>
            <p:nvPr/>
          </p:nvSpPr>
          <p:spPr>
            <a:xfrm>
              <a:off x="4678492" y="381118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12.2</a:t>
              </a:r>
            </a:p>
          </p:txBody>
        </p:sp>
        <p:sp>
          <p:nvSpPr>
            <p:cNvPr id="142" name="tx142"/>
            <p:cNvSpPr/>
            <p:nvPr/>
          </p:nvSpPr>
          <p:spPr>
            <a:xfrm>
              <a:off x="4972309" y="374384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12.7</a:t>
              </a:r>
            </a:p>
          </p:txBody>
        </p:sp>
        <p:sp>
          <p:nvSpPr>
            <p:cNvPr id="143" name="tx143"/>
            <p:cNvSpPr/>
            <p:nvPr/>
          </p:nvSpPr>
          <p:spPr>
            <a:xfrm>
              <a:off x="5266126" y="380370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12.1</a:t>
              </a:r>
            </a:p>
          </p:txBody>
        </p:sp>
        <p:sp>
          <p:nvSpPr>
            <p:cNvPr id="144" name="tx144"/>
            <p:cNvSpPr/>
            <p:nvPr/>
          </p:nvSpPr>
          <p:spPr>
            <a:xfrm>
              <a:off x="5559943" y="378873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12.1</a:t>
              </a:r>
            </a:p>
          </p:txBody>
        </p:sp>
        <p:sp>
          <p:nvSpPr>
            <p:cNvPr id="145" name="tx145"/>
            <p:cNvSpPr/>
            <p:nvPr/>
          </p:nvSpPr>
          <p:spPr>
            <a:xfrm>
              <a:off x="5857097" y="3818668"/>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11.1</a:t>
              </a:r>
            </a:p>
          </p:txBody>
        </p:sp>
        <p:sp>
          <p:nvSpPr>
            <p:cNvPr id="146" name="tx146"/>
            <p:cNvSpPr/>
            <p:nvPr/>
          </p:nvSpPr>
          <p:spPr>
            <a:xfrm>
              <a:off x="6147576" y="386356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10.7</a:t>
              </a:r>
            </a:p>
          </p:txBody>
        </p:sp>
        <p:sp>
          <p:nvSpPr>
            <p:cNvPr id="147" name="tx147"/>
            <p:cNvSpPr/>
            <p:nvPr/>
          </p:nvSpPr>
          <p:spPr>
            <a:xfrm>
              <a:off x="6466494" y="38785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9.9</a:t>
              </a:r>
            </a:p>
          </p:txBody>
        </p:sp>
        <p:sp>
          <p:nvSpPr>
            <p:cNvPr id="148" name="tx148"/>
            <p:cNvSpPr/>
            <p:nvPr/>
          </p:nvSpPr>
          <p:spPr>
            <a:xfrm>
              <a:off x="6760311" y="39234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49" name="tx149"/>
            <p:cNvSpPr/>
            <p:nvPr/>
          </p:nvSpPr>
          <p:spPr>
            <a:xfrm>
              <a:off x="7032365" y="3624125"/>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11.7</a:t>
              </a:r>
            </a:p>
          </p:txBody>
        </p:sp>
        <p:sp>
          <p:nvSpPr>
            <p:cNvPr id="150" name="tx150"/>
            <p:cNvSpPr/>
            <p:nvPr/>
          </p:nvSpPr>
          <p:spPr>
            <a:xfrm>
              <a:off x="7322844" y="338468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12.9</a:t>
              </a:r>
            </a:p>
          </p:txBody>
        </p:sp>
        <p:sp>
          <p:nvSpPr>
            <p:cNvPr id="151" name="tx151"/>
            <p:cNvSpPr/>
            <p:nvPr/>
          </p:nvSpPr>
          <p:spPr>
            <a:xfrm>
              <a:off x="7616661" y="384859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10.1</a:t>
              </a:r>
            </a:p>
          </p:txBody>
        </p:sp>
        <p:sp>
          <p:nvSpPr>
            <p:cNvPr id="152" name="tx152"/>
            <p:cNvSpPr/>
            <p:nvPr/>
          </p:nvSpPr>
          <p:spPr>
            <a:xfrm>
              <a:off x="7910478" y="376629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53" name="tx153"/>
            <p:cNvSpPr/>
            <p:nvPr/>
          </p:nvSpPr>
          <p:spPr>
            <a:xfrm>
              <a:off x="8204295" y="375880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10.1</a:t>
              </a:r>
            </a:p>
          </p:txBody>
        </p:sp>
        <p:sp>
          <p:nvSpPr>
            <p:cNvPr id="154" name="tx154"/>
            <p:cNvSpPr/>
            <p:nvPr/>
          </p:nvSpPr>
          <p:spPr>
            <a:xfrm>
              <a:off x="8523212" y="383363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9.5</a:t>
              </a:r>
            </a:p>
          </p:txBody>
        </p:sp>
        <p:sp>
          <p:nvSpPr>
            <p:cNvPr id="155" name="tx155"/>
            <p:cNvSpPr/>
            <p:nvPr/>
          </p:nvSpPr>
          <p:spPr>
            <a:xfrm>
              <a:off x="1177789" y="46791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56" name="tx156"/>
            <p:cNvSpPr/>
            <p:nvPr/>
          </p:nvSpPr>
          <p:spPr>
            <a:xfrm>
              <a:off x="1471606" y="46941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57" name="tx157"/>
            <p:cNvSpPr/>
            <p:nvPr/>
          </p:nvSpPr>
          <p:spPr>
            <a:xfrm>
              <a:off x="1765423" y="46267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58" name="tx158"/>
            <p:cNvSpPr/>
            <p:nvPr/>
          </p:nvSpPr>
          <p:spPr>
            <a:xfrm>
              <a:off x="2059240" y="46566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59" name="tx159"/>
            <p:cNvSpPr/>
            <p:nvPr/>
          </p:nvSpPr>
          <p:spPr>
            <a:xfrm>
              <a:off x="2353057" y="46866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0" name="tx160"/>
            <p:cNvSpPr/>
            <p:nvPr/>
          </p:nvSpPr>
          <p:spPr>
            <a:xfrm>
              <a:off x="2646874" y="47090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61" name="tx161"/>
            <p:cNvSpPr/>
            <p:nvPr/>
          </p:nvSpPr>
          <p:spPr>
            <a:xfrm>
              <a:off x="2940691" y="4798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62" name="tx162"/>
            <p:cNvSpPr/>
            <p:nvPr/>
          </p:nvSpPr>
          <p:spPr>
            <a:xfrm>
              <a:off x="3234508" y="47839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63" name="tx163"/>
            <p:cNvSpPr/>
            <p:nvPr/>
          </p:nvSpPr>
          <p:spPr>
            <a:xfrm>
              <a:off x="3565952" y="484375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64" name="tx164"/>
            <p:cNvSpPr/>
            <p:nvPr/>
          </p:nvSpPr>
          <p:spPr>
            <a:xfrm>
              <a:off x="3822141" y="4798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65" name="tx165"/>
            <p:cNvSpPr/>
            <p:nvPr/>
          </p:nvSpPr>
          <p:spPr>
            <a:xfrm>
              <a:off x="4115958" y="47913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66" name="tx166"/>
            <p:cNvSpPr/>
            <p:nvPr/>
          </p:nvSpPr>
          <p:spPr>
            <a:xfrm>
              <a:off x="4409775" y="48063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67" name="tx167"/>
            <p:cNvSpPr/>
            <p:nvPr/>
          </p:nvSpPr>
          <p:spPr>
            <a:xfrm>
              <a:off x="4741220" y="479886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68" name="tx168"/>
            <p:cNvSpPr/>
            <p:nvPr/>
          </p:nvSpPr>
          <p:spPr>
            <a:xfrm>
              <a:off x="5035037" y="476893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69" name="tx169"/>
            <p:cNvSpPr/>
            <p:nvPr/>
          </p:nvSpPr>
          <p:spPr>
            <a:xfrm>
              <a:off x="5328853" y="478390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70" name="tx170"/>
            <p:cNvSpPr/>
            <p:nvPr/>
          </p:nvSpPr>
          <p:spPr>
            <a:xfrm>
              <a:off x="5585043" y="47764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71" name="tx171"/>
            <p:cNvSpPr/>
            <p:nvPr/>
          </p:nvSpPr>
          <p:spPr>
            <a:xfrm>
              <a:off x="5878860" y="47390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2" name="tx172"/>
            <p:cNvSpPr/>
            <p:nvPr/>
          </p:nvSpPr>
          <p:spPr>
            <a:xfrm>
              <a:off x="6172677" y="47464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73" name="tx173"/>
            <p:cNvSpPr/>
            <p:nvPr/>
          </p:nvSpPr>
          <p:spPr>
            <a:xfrm>
              <a:off x="6466494" y="47090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4" name="tx174"/>
            <p:cNvSpPr/>
            <p:nvPr/>
          </p:nvSpPr>
          <p:spPr>
            <a:xfrm>
              <a:off x="6797938" y="467914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75" name="tx175"/>
            <p:cNvSpPr/>
            <p:nvPr/>
          </p:nvSpPr>
          <p:spPr>
            <a:xfrm>
              <a:off x="7054127" y="46043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76" name="tx176"/>
            <p:cNvSpPr/>
            <p:nvPr/>
          </p:nvSpPr>
          <p:spPr>
            <a:xfrm>
              <a:off x="7385572" y="449956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77" name="tx177"/>
            <p:cNvSpPr/>
            <p:nvPr/>
          </p:nvSpPr>
          <p:spPr>
            <a:xfrm>
              <a:off x="7641761" y="46941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8" name="tx178"/>
            <p:cNvSpPr/>
            <p:nvPr/>
          </p:nvSpPr>
          <p:spPr>
            <a:xfrm>
              <a:off x="7935578" y="46641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79" name="tx179"/>
            <p:cNvSpPr/>
            <p:nvPr/>
          </p:nvSpPr>
          <p:spPr>
            <a:xfrm>
              <a:off x="8229395" y="46192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80" name="tx180"/>
            <p:cNvSpPr/>
            <p:nvPr/>
          </p:nvSpPr>
          <p:spPr>
            <a:xfrm>
              <a:off x="8523212" y="46417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81" name="tx181"/>
            <p:cNvSpPr/>
            <p:nvPr/>
          </p:nvSpPr>
          <p:spPr>
            <a:xfrm>
              <a:off x="1189082" y="480634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2" name="tx182"/>
            <p:cNvSpPr/>
            <p:nvPr/>
          </p:nvSpPr>
          <p:spPr>
            <a:xfrm>
              <a:off x="1482899" y="48138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3" name="tx183"/>
            <p:cNvSpPr/>
            <p:nvPr/>
          </p:nvSpPr>
          <p:spPr>
            <a:xfrm>
              <a:off x="1776716" y="476145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4" name="tx184"/>
            <p:cNvSpPr/>
            <p:nvPr/>
          </p:nvSpPr>
          <p:spPr>
            <a:xfrm>
              <a:off x="2070533" y="47689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5" name="tx185"/>
            <p:cNvSpPr/>
            <p:nvPr/>
          </p:nvSpPr>
          <p:spPr>
            <a:xfrm>
              <a:off x="2364350" y="479886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6" name="tx186"/>
            <p:cNvSpPr/>
            <p:nvPr/>
          </p:nvSpPr>
          <p:spPr>
            <a:xfrm>
              <a:off x="2658167" y="48287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7" name="tx187"/>
            <p:cNvSpPr/>
            <p:nvPr/>
          </p:nvSpPr>
          <p:spPr>
            <a:xfrm>
              <a:off x="2951983" y="491858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8" name="tx188"/>
            <p:cNvSpPr/>
            <p:nvPr/>
          </p:nvSpPr>
          <p:spPr>
            <a:xfrm>
              <a:off x="3245800" y="490361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9" name="tx189"/>
            <p:cNvSpPr/>
            <p:nvPr/>
          </p:nvSpPr>
          <p:spPr>
            <a:xfrm>
              <a:off x="3539617" y="494851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0" name="tx190"/>
            <p:cNvSpPr/>
            <p:nvPr/>
          </p:nvSpPr>
          <p:spPr>
            <a:xfrm>
              <a:off x="3833434" y="491858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1" name="tx191"/>
            <p:cNvSpPr/>
            <p:nvPr/>
          </p:nvSpPr>
          <p:spPr>
            <a:xfrm>
              <a:off x="4127251" y="491858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2" name="tx192"/>
            <p:cNvSpPr/>
            <p:nvPr/>
          </p:nvSpPr>
          <p:spPr>
            <a:xfrm>
              <a:off x="4421068" y="493354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3" name="tx193"/>
            <p:cNvSpPr/>
            <p:nvPr/>
          </p:nvSpPr>
          <p:spPr>
            <a:xfrm>
              <a:off x="4714885" y="490361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4" name="tx194"/>
            <p:cNvSpPr/>
            <p:nvPr/>
          </p:nvSpPr>
          <p:spPr>
            <a:xfrm>
              <a:off x="5008702" y="487368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5" name="tx195"/>
            <p:cNvSpPr/>
            <p:nvPr/>
          </p:nvSpPr>
          <p:spPr>
            <a:xfrm>
              <a:off x="5302519" y="488865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6" name="tx196"/>
            <p:cNvSpPr/>
            <p:nvPr/>
          </p:nvSpPr>
          <p:spPr>
            <a:xfrm>
              <a:off x="5596336" y="488865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7" name="tx197"/>
            <p:cNvSpPr/>
            <p:nvPr/>
          </p:nvSpPr>
          <p:spPr>
            <a:xfrm>
              <a:off x="5890153" y="485872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8" name="tx198"/>
            <p:cNvSpPr/>
            <p:nvPr/>
          </p:nvSpPr>
          <p:spPr>
            <a:xfrm>
              <a:off x="6183970" y="485872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9" name="tx199"/>
            <p:cNvSpPr/>
            <p:nvPr/>
          </p:nvSpPr>
          <p:spPr>
            <a:xfrm>
              <a:off x="6477786" y="48287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0" name="tx200"/>
            <p:cNvSpPr/>
            <p:nvPr/>
          </p:nvSpPr>
          <p:spPr>
            <a:xfrm>
              <a:off x="6771603" y="478390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1" name="tx201"/>
            <p:cNvSpPr/>
            <p:nvPr/>
          </p:nvSpPr>
          <p:spPr>
            <a:xfrm>
              <a:off x="7065420" y="474648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2" name="tx202"/>
            <p:cNvSpPr/>
            <p:nvPr/>
          </p:nvSpPr>
          <p:spPr>
            <a:xfrm>
              <a:off x="7359237" y="467914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3" name="tx203"/>
            <p:cNvSpPr/>
            <p:nvPr/>
          </p:nvSpPr>
          <p:spPr>
            <a:xfrm>
              <a:off x="7653054" y="48138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4" name="tx204"/>
            <p:cNvSpPr/>
            <p:nvPr/>
          </p:nvSpPr>
          <p:spPr>
            <a:xfrm>
              <a:off x="7946871" y="479886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5" name="tx205"/>
            <p:cNvSpPr/>
            <p:nvPr/>
          </p:nvSpPr>
          <p:spPr>
            <a:xfrm>
              <a:off x="8240688" y="475397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6" name="tx206"/>
            <p:cNvSpPr/>
            <p:nvPr/>
          </p:nvSpPr>
          <p:spPr>
            <a:xfrm>
              <a:off x="8534505" y="477641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7" name="tx207"/>
            <p:cNvSpPr/>
            <p:nvPr/>
          </p:nvSpPr>
          <p:spPr>
            <a:xfrm>
              <a:off x="1215417" y="499340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08" name="tx208"/>
            <p:cNvSpPr/>
            <p:nvPr/>
          </p:nvSpPr>
          <p:spPr>
            <a:xfrm>
              <a:off x="1509234" y="499340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09" name="tx209"/>
            <p:cNvSpPr/>
            <p:nvPr/>
          </p:nvSpPr>
          <p:spPr>
            <a:xfrm>
              <a:off x="1765423" y="49709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10" name="tx210"/>
            <p:cNvSpPr/>
            <p:nvPr/>
          </p:nvSpPr>
          <p:spPr>
            <a:xfrm>
              <a:off x="2059240" y="49709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11" name="tx211"/>
            <p:cNvSpPr/>
            <p:nvPr/>
          </p:nvSpPr>
          <p:spPr>
            <a:xfrm>
              <a:off x="2353057" y="49859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12" name="tx212"/>
            <p:cNvSpPr/>
            <p:nvPr/>
          </p:nvSpPr>
          <p:spPr>
            <a:xfrm>
              <a:off x="2646874" y="50008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13" name="tx213"/>
            <p:cNvSpPr/>
            <p:nvPr/>
          </p:nvSpPr>
          <p:spPr>
            <a:xfrm>
              <a:off x="2940691"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14" name="tx214"/>
            <p:cNvSpPr/>
            <p:nvPr/>
          </p:nvSpPr>
          <p:spPr>
            <a:xfrm>
              <a:off x="3234508" y="50383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215" name="tx215"/>
            <p:cNvSpPr/>
            <p:nvPr/>
          </p:nvSpPr>
          <p:spPr>
            <a:xfrm>
              <a:off x="3528324" y="50607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16" name="tx216"/>
            <p:cNvSpPr/>
            <p:nvPr/>
          </p:nvSpPr>
          <p:spPr>
            <a:xfrm>
              <a:off x="3822141"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17" name="tx217"/>
            <p:cNvSpPr/>
            <p:nvPr/>
          </p:nvSpPr>
          <p:spPr>
            <a:xfrm>
              <a:off x="4115958" y="5045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18" name="tx218"/>
            <p:cNvSpPr/>
            <p:nvPr/>
          </p:nvSpPr>
          <p:spPr>
            <a:xfrm>
              <a:off x="4409775" y="5053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19" name="tx219"/>
            <p:cNvSpPr/>
            <p:nvPr/>
          </p:nvSpPr>
          <p:spPr>
            <a:xfrm>
              <a:off x="4703592" y="50383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220" name="tx220"/>
            <p:cNvSpPr/>
            <p:nvPr/>
          </p:nvSpPr>
          <p:spPr>
            <a:xfrm>
              <a:off x="4997409" y="50233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21" name="tx221"/>
            <p:cNvSpPr/>
            <p:nvPr/>
          </p:nvSpPr>
          <p:spPr>
            <a:xfrm>
              <a:off x="5291226" y="50308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22" name="tx222"/>
            <p:cNvSpPr/>
            <p:nvPr/>
          </p:nvSpPr>
          <p:spPr>
            <a:xfrm>
              <a:off x="5585043" y="50308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23" name="tx223"/>
            <p:cNvSpPr/>
            <p:nvPr/>
          </p:nvSpPr>
          <p:spPr>
            <a:xfrm>
              <a:off x="5878860" y="50158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224" name="tx224"/>
            <p:cNvSpPr/>
            <p:nvPr/>
          </p:nvSpPr>
          <p:spPr>
            <a:xfrm>
              <a:off x="6172677" y="50158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225" name="tx225"/>
            <p:cNvSpPr/>
            <p:nvPr/>
          </p:nvSpPr>
          <p:spPr>
            <a:xfrm>
              <a:off x="6466494" y="50008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26" name="tx226"/>
            <p:cNvSpPr/>
            <p:nvPr/>
          </p:nvSpPr>
          <p:spPr>
            <a:xfrm>
              <a:off x="6760311" y="49784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27" name="tx227"/>
            <p:cNvSpPr/>
            <p:nvPr/>
          </p:nvSpPr>
          <p:spPr>
            <a:xfrm>
              <a:off x="7054127" y="49634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28" name="tx228"/>
            <p:cNvSpPr/>
            <p:nvPr/>
          </p:nvSpPr>
          <p:spPr>
            <a:xfrm>
              <a:off x="7347944" y="49260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29" name="tx229"/>
            <p:cNvSpPr/>
            <p:nvPr/>
          </p:nvSpPr>
          <p:spPr>
            <a:xfrm>
              <a:off x="7679389" y="499340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30" name="tx230"/>
            <p:cNvSpPr/>
            <p:nvPr/>
          </p:nvSpPr>
          <p:spPr>
            <a:xfrm>
              <a:off x="7935578" y="49859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31" name="tx231"/>
            <p:cNvSpPr/>
            <p:nvPr/>
          </p:nvSpPr>
          <p:spPr>
            <a:xfrm>
              <a:off x="8229395" y="49634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32" name="tx232"/>
            <p:cNvSpPr/>
            <p:nvPr/>
          </p:nvSpPr>
          <p:spPr>
            <a:xfrm>
              <a:off x="8523212" y="49784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33" name="tx233"/>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234" name="tx234"/>
            <p:cNvSpPr/>
            <p:nvPr/>
          </p:nvSpPr>
          <p:spPr>
            <a:xfrm>
              <a:off x="1428904" y="16918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235" name="tx235"/>
            <p:cNvSpPr/>
            <p:nvPr/>
          </p:nvSpPr>
          <p:spPr>
            <a:xfrm>
              <a:off x="1722720" y="16619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22.7</a:t>
              </a:r>
            </a:p>
          </p:txBody>
        </p:sp>
        <p:sp>
          <p:nvSpPr>
            <p:cNvPr id="236" name="tx236"/>
            <p:cNvSpPr/>
            <p:nvPr/>
          </p:nvSpPr>
          <p:spPr>
            <a:xfrm>
              <a:off x="2016537" y="18564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237" name="tx237"/>
            <p:cNvSpPr/>
            <p:nvPr/>
          </p:nvSpPr>
          <p:spPr>
            <a:xfrm>
              <a:off x="2355526" y="2065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8" name="tx238"/>
            <p:cNvSpPr/>
            <p:nvPr/>
          </p:nvSpPr>
          <p:spPr>
            <a:xfrm>
              <a:off x="2604171" y="23203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239" name="tx239"/>
            <p:cNvSpPr/>
            <p:nvPr/>
          </p:nvSpPr>
          <p:spPr>
            <a:xfrm>
              <a:off x="2897988" y="24251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240" name="tx240"/>
            <p:cNvSpPr/>
            <p:nvPr/>
          </p:nvSpPr>
          <p:spPr>
            <a:xfrm>
              <a:off x="3191805" y="24550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241" name="tx241"/>
            <p:cNvSpPr/>
            <p:nvPr/>
          </p:nvSpPr>
          <p:spPr>
            <a:xfrm>
              <a:off x="3485622" y="25747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a:t>
              </a:r>
            </a:p>
          </p:txBody>
        </p:sp>
        <p:sp>
          <p:nvSpPr>
            <p:cNvPr id="242" name="tx242"/>
            <p:cNvSpPr/>
            <p:nvPr/>
          </p:nvSpPr>
          <p:spPr>
            <a:xfrm>
              <a:off x="3779439" y="27842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243" name="tx243"/>
            <p:cNvSpPr/>
            <p:nvPr/>
          </p:nvSpPr>
          <p:spPr>
            <a:xfrm>
              <a:off x="4073256" y="26944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244" name="tx244"/>
            <p:cNvSpPr/>
            <p:nvPr/>
          </p:nvSpPr>
          <p:spPr>
            <a:xfrm>
              <a:off x="4367073" y="28890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245" name="tx245"/>
            <p:cNvSpPr/>
            <p:nvPr/>
          </p:nvSpPr>
          <p:spPr>
            <a:xfrm>
              <a:off x="4706061" y="28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6" name="tx246"/>
            <p:cNvSpPr/>
            <p:nvPr/>
          </p:nvSpPr>
          <p:spPr>
            <a:xfrm>
              <a:off x="4954707" y="27094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247" name="tx247"/>
            <p:cNvSpPr/>
            <p:nvPr/>
          </p:nvSpPr>
          <p:spPr>
            <a:xfrm>
              <a:off x="5293695" y="28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8" name="tx248"/>
            <p:cNvSpPr/>
            <p:nvPr/>
          </p:nvSpPr>
          <p:spPr>
            <a:xfrm>
              <a:off x="5542340" y="27992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249" name="tx249"/>
            <p:cNvSpPr/>
            <p:nvPr/>
          </p:nvSpPr>
          <p:spPr>
            <a:xfrm>
              <a:off x="5836157" y="29189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14.3</a:t>
              </a:r>
            </a:p>
          </p:txBody>
        </p:sp>
        <p:sp>
          <p:nvSpPr>
            <p:cNvPr id="250" name="tx250"/>
            <p:cNvSpPr/>
            <p:nvPr/>
          </p:nvSpPr>
          <p:spPr>
            <a:xfrm>
              <a:off x="6129974" y="29788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251" name="tx251"/>
            <p:cNvSpPr/>
            <p:nvPr/>
          </p:nvSpPr>
          <p:spPr>
            <a:xfrm>
              <a:off x="6423791" y="30536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252" name="tx252"/>
            <p:cNvSpPr/>
            <p:nvPr/>
          </p:nvSpPr>
          <p:spPr>
            <a:xfrm>
              <a:off x="6717608" y="31434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253" name="tx253"/>
            <p:cNvSpPr/>
            <p:nvPr/>
          </p:nvSpPr>
          <p:spPr>
            <a:xfrm>
              <a:off x="7056596" y="2664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54" name="tx254"/>
            <p:cNvSpPr/>
            <p:nvPr/>
          </p:nvSpPr>
          <p:spPr>
            <a:xfrm>
              <a:off x="7305242" y="23353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255" name="tx255"/>
            <p:cNvSpPr/>
            <p:nvPr/>
          </p:nvSpPr>
          <p:spPr>
            <a:xfrm>
              <a:off x="7599059" y="30237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256" name="tx256"/>
            <p:cNvSpPr/>
            <p:nvPr/>
          </p:nvSpPr>
          <p:spPr>
            <a:xfrm>
              <a:off x="7892876" y="28890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257" name="tx257"/>
            <p:cNvSpPr/>
            <p:nvPr/>
          </p:nvSpPr>
          <p:spPr>
            <a:xfrm>
              <a:off x="8186693" y="29339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258" name="tx258"/>
            <p:cNvSpPr/>
            <p:nvPr/>
          </p:nvSpPr>
          <p:spPr>
            <a:xfrm>
              <a:off x="8480510" y="30386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259" name="tx259"/>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260" name="tx260"/>
            <p:cNvSpPr/>
            <p:nvPr/>
          </p:nvSpPr>
          <p:spPr>
            <a:xfrm>
              <a:off x="604651" y="4372549"/>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261" name="tx261"/>
            <p:cNvSpPr/>
            <p:nvPr/>
          </p:nvSpPr>
          <p:spPr>
            <a:xfrm>
              <a:off x="519886" y="362430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262" name="tx262"/>
            <p:cNvSpPr/>
            <p:nvPr/>
          </p:nvSpPr>
          <p:spPr>
            <a:xfrm>
              <a:off x="519886" y="287606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a:t>
              </a:r>
            </a:p>
          </p:txBody>
        </p:sp>
        <p:sp>
          <p:nvSpPr>
            <p:cNvPr id="263" name="tx263"/>
            <p:cNvSpPr/>
            <p:nvPr/>
          </p:nvSpPr>
          <p:spPr>
            <a:xfrm>
              <a:off x="519886" y="2127824"/>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264" name="tx264"/>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265" name="tx265"/>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266" name="tx266"/>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267" name="tx267"/>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268" name="tx268"/>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269" name="tx269"/>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270" name="tx270"/>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271" name="tx271"/>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272" name="tx272"/>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273" name="tx273"/>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274" name="tx274"/>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275" name="tx275"/>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276" name="rc276"/>
            <p:cNvSpPr/>
            <p:nvPr/>
          </p:nvSpPr>
          <p:spPr>
            <a:xfrm>
              <a:off x="2775162" y="6141413"/>
              <a:ext cx="201456" cy="201456"/>
            </a:xfrm>
            <a:prstGeom prst="rect">
              <a:avLst/>
            </a:prstGeom>
            <a:solidFill>
              <a:srgbClr val="0058AB">
                <a:alpha val="100000"/>
              </a:srgbClr>
            </a:solidFill>
          </p:spPr>
          <p:txBody>
            <a:bodyPr/>
            <a:lstStyle/>
            <a:p/>
          </p:txBody>
        </p:sp>
        <p:sp>
          <p:nvSpPr>
            <p:cNvPr id="277" name="rc277"/>
            <p:cNvSpPr/>
            <p:nvPr/>
          </p:nvSpPr>
          <p:spPr>
            <a:xfrm>
              <a:off x="3659119" y="6141413"/>
              <a:ext cx="201456" cy="201456"/>
            </a:xfrm>
            <a:prstGeom prst="rect">
              <a:avLst/>
            </a:prstGeom>
            <a:solidFill>
              <a:srgbClr val="1CABE2">
                <a:alpha val="100000"/>
              </a:srgbClr>
            </a:solidFill>
          </p:spPr>
          <p:txBody>
            <a:bodyPr/>
            <a:lstStyle/>
            <a:p/>
          </p:txBody>
        </p:sp>
        <p:sp>
          <p:nvSpPr>
            <p:cNvPr id="278" name="rc278"/>
            <p:cNvSpPr/>
            <p:nvPr/>
          </p:nvSpPr>
          <p:spPr>
            <a:xfrm>
              <a:off x="4991955" y="6141413"/>
              <a:ext cx="201456" cy="201456"/>
            </a:xfrm>
            <a:prstGeom prst="rect">
              <a:avLst/>
            </a:prstGeom>
            <a:solidFill>
              <a:srgbClr val="00833D">
                <a:alpha val="100000"/>
              </a:srgbClr>
            </a:solidFill>
          </p:spPr>
          <p:txBody>
            <a:bodyPr/>
            <a:lstStyle/>
            <a:p/>
          </p:txBody>
        </p:sp>
        <p:sp>
          <p:nvSpPr>
            <p:cNvPr id="279" name="rc279"/>
            <p:cNvSpPr/>
            <p:nvPr/>
          </p:nvSpPr>
          <p:spPr>
            <a:xfrm>
              <a:off x="5689374" y="6141413"/>
              <a:ext cx="201456" cy="201456"/>
            </a:xfrm>
            <a:prstGeom prst="rect">
              <a:avLst/>
            </a:prstGeom>
            <a:solidFill>
              <a:srgbClr val="80BD41">
                <a:alpha val="100000"/>
              </a:srgbClr>
            </a:solidFill>
          </p:spPr>
          <p:txBody>
            <a:bodyPr/>
            <a:lstStyle/>
            <a:p/>
          </p:txBody>
        </p:sp>
        <p:sp>
          <p:nvSpPr>
            <p:cNvPr id="280" name="tx280"/>
            <p:cNvSpPr/>
            <p:nvPr/>
          </p:nvSpPr>
          <p:spPr>
            <a:xfrm>
              <a:off x="3055207" y="6187552"/>
              <a:ext cx="52532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Gavi 57</a:t>
              </a:r>
            </a:p>
          </p:txBody>
        </p:sp>
        <p:sp>
          <p:nvSpPr>
            <p:cNvPr id="281" name="tx281"/>
            <p:cNvSpPr/>
            <p:nvPr/>
          </p:nvSpPr>
          <p:spPr>
            <a:xfrm>
              <a:off x="3939164" y="6187552"/>
              <a:ext cx="97420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Gavi transition</a:t>
              </a:r>
            </a:p>
          </p:txBody>
        </p:sp>
        <p:sp>
          <p:nvSpPr>
            <p:cNvPr id="282" name="tx282"/>
            <p:cNvSpPr/>
            <p:nvPr/>
          </p:nvSpPr>
          <p:spPr>
            <a:xfrm>
              <a:off x="5272000"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HICs</a:t>
              </a:r>
            </a:p>
          </p:txBody>
        </p:sp>
        <p:sp>
          <p:nvSpPr>
            <p:cNvPr id="283" name="tx283"/>
            <p:cNvSpPr/>
            <p:nvPr/>
          </p:nvSpPr>
          <p:spPr>
            <a:xfrm>
              <a:off x="5969419" y="6187552"/>
              <a:ext cx="116046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Never Gavi MICs</a:t>
              </a:r>
            </a:p>
          </p:txBody>
        </p:sp>
        <p:sp>
          <p:nvSpPr>
            <p:cNvPr id="284" name="tx284"/>
            <p:cNvSpPr/>
            <p:nvPr/>
          </p:nvSpPr>
          <p:spPr>
            <a:xfrm>
              <a:off x="752046" y="1368037"/>
              <a:ext cx="46469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region, 2000-2025</a:t>
              </a:r>
            </a:p>
          </p:txBody>
        </p:sp>
        <p:sp>
          <p:nvSpPr>
            <p:cNvPr id="285" name="tx285"/>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6" name="tx286"/>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2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region. In 2025, Gavi 57 had the highest number of zero-dose children (9.5 million), followed by Never Gavi MICs (2.2 million).
Overall, 1 regions (HICs) saw an increase in the number of zero-dose children between 2024 and 2025, 3 saw a decline (Gavi 57, Gavi transition, and Never Gavi MICs), and 0 (no regions) had approximately the same number of zero-dose children.</a:t>
            </a:r>
          </a:p>
        </p:txBody>
      </p:sp>
      <p:sp>
        <p:nvSpPr>
          <p:cNvPr id="2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zero-dose children declined between 2024 and 2025, with declines recorded in Gavi 57, Gavi transition, Never Gavi MICs, and Gavi transition.</a:t>
            </a:r>
          </a:p>
        </p:txBody>
      </p:sp>
      <p:grpSp xmlns:pic="http://schemas.openxmlformats.org/drawingml/2006/picture">
        <p:nvGrpSpPr>
          <p:cNvPr id="289" name=""/>
          <p:cNvGrpSpPr/>
          <p:nvPr/>
        </p:nvGrpSpPr>
        <p:grpSpPr>
          <a:xfrm>
            <a:off x="292608" y="1005840"/>
            <a:ext cx="8595360" cy="28575"/>
            <a:chOff x="292608" y="1005840"/>
            <a:chExt cx="8595360" cy="28575"/>
          </a:xfrm>
        </p:grpSpPr>
        <p:sp>
          <p:nvSpPr>
            <p:cNvPr id="2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364889" y="2007924"/>
              <a:ext cx="3790484" cy="3877511"/>
            </a:xfrm>
            <a:custGeom>
              <a:avLst/>
              <a:pathLst>
                <a:path w="3790484" h="3877511">
                  <a:moveTo>
                    <a:pt x="1322659" y="2103054"/>
                  </a:moveTo>
                  <a:lnTo>
                    <a:pt x="1259675" y="2122601"/>
                  </a:lnTo>
                  <a:lnTo>
                    <a:pt x="1196691" y="2142149"/>
                  </a:lnTo>
                  <a:lnTo>
                    <a:pt x="1133708" y="2161697"/>
                  </a:lnTo>
                  <a:lnTo>
                    <a:pt x="1070724" y="2181244"/>
                  </a:lnTo>
                  <a:lnTo>
                    <a:pt x="1007740" y="2200792"/>
                  </a:lnTo>
                  <a:lnTo>
                    <a:pt x="944756" y="2220339"/>
                  </a:lnTo>
                  <a:lnTo>
                    <a:pt x="881772" y="2239887"/>
                  </a:lnTo>
                  <a:lnTo>
                    <a:pt x="818789" y="2259434"/>
                  </a:lnTo>
                  <a:lnTo>
                    <a:pt x="755805" y="2278982"/>
                  </a:lnTo>
                  <a:lnTo>
                    <a:pt x="692821" y="2298530"/>
                  </a:lnTo>
                  <a:lnTo>
                    <a:pt x="629837" y="2318077"/>
                  </a:lnTo>
                  <a:lnTo>
                    <a:pt x="566854" y="2337625"/>
                  </a:lnTo>
                  <a:lnTo>
                    <a:pt x="503870" y="2357172"/>
                  </a:lnTo>
                  <a:lnTo>
                    <a:pt x="440886" y="2376720"/>
                  </a:lnTo>
                  <a:lnTo>
                    <a:pt x="377902" y="2396268"/>
                  </a:lnTo>
                  <a:lnTo>
                    <a:pt x="314918" y="2415815"/>
                  </a:lnTo>
                  <a:lnTo>
                    <a:pt x="251935" y="2435363"/>
                  </a:lnTo>
                  <a:lnTo>
                    <a:pt x="188951" y="2454910"/>
                  </a:lnTo>
                  <a:lnTo>
                    <a:pt x="125967" y="2474458"/>
                  </a:lnTo>
                  <a:lnTo>
                    <a:pt x="62983" y="2494005"/>
                  </a:lnTo>
                  <a:lnTo>
                    <a:pt x="0" y="2513553"/>
                  </a:lnTo>
                  <a:lnTo>
                    <a:pt x="20564" y="2576047"/>
                  </a:lnTo>
                  <a:lnTo>
                    <a:pt x="43237" y="2637807"/>
                  </a:lnTo>
                  <a:lnTo>
                    <a:pt x="67992" y="2698763"/>
                  </a:lnTo>
                  <a:lnTo>
                    <a:pt x="94801" y="2758843"/>
                  </a:lnTo>
                  <a:lnTo>
                    <a:pt x="123632" y="2817980"/>
                  </a:lnTo>
                  <a:lnTo>
                    <a:pt x="154454" y="2876104"/>
                  </a:lnTo>
                  <a:lnTo>
                    <a:pt x="187230" y="2933149"/>
                  </a:lnTo>
                  <a:lnTo>
                    <a:pt x="221922" y="2989049"/>
                  </a:lnTo>
                  <a:lnTo>
                    <a:pt x="258492" y="3043740"/>
                  </a:lnTo>
                  <a:lnTo>
                    <a:pt x="296895" y="3097158"/>
                  </a:lnTo>
                  <a:lnTo>
                    <a:pt x="337089" y="3149243"/>
                  </a:lnTo>
                  <a:lnTo>
                    <a:pt x="379027" y="3199935"/>
                  </a:lnTo>
                  <a:lnTo>
                    <a:pt x="422660" y="3249174"/>
                  </a:lnTo>
                  <a:lnTo>
                    <a:pt x="467939" y="3296904"/>
                  </a:lnTo>
                  <a:lnTo>
                    <a:pt x="514811" y="3343071"/>
                  </a:lnTo>
                  <a:lnTo>
                    <a:pt x="563223" y="3387621"/>
                  </a:lnTo>
                  <a:lnTo>
                    <a:pt x="613118" y="3430503"/>
                  </a:lnTo>
                  <a:lnTo>
                    <a:pt x="664440" y="3471667"/>
                  </a:lnTo>
                  <a:lnTo>
                    <a:pt x="717128" y="3511067"/>
                  </a:lnTo>
                  <a:lnTo>
                    <a:pt x="771123" y="3548656"/>
                  </a:lnTo>
                  <a:lnTo>
                    <a:pt x="826362" y="3584391"/>
                  </a:lnTo>
                  <a:lnTo>
                    <a:pt x="882782" y="3618232"/>
                  </a:lnTo>
                  <a:lnTo>
                    <a:pt x="940317" y="3650139"/>
                  </a:lnTo>
                  <a:lnTo>
                    <a:pt x="998902" y="3680076"/>
                  </a:lnTo>
                  <a:lnTo>
                    <a:pt x="1058469" y="3708008"/>
                  </a:lnTo>
                  <a:lnTo>
                    <a:pt x="1118949" y="3733903"/>
                  </a:lnTo>
                  <a:lnTo>
                    <a:pt x="1180273" y="3757731"/>
                  </a:lnTo>
                  <a:lnTo>
                    <a:pt x="1242370" y="3779464"/>
                  </a:lnTo>
                  <a:lnTo>
                    <a:pt x="1305168" y="3799079"/>
                  </a:lnTo>
                  <a:lnTo>
                    <a:pt x="1368596" y="3816551"/>
                  </a:lnTo>
                  <a:lnTo>
                    <a:pt x="1432580" y="3831862"/>
                  </a:lnTo>
                  <a:lnTo>
                    <a:pt x="1497047" y="3844992"/>
                  </a:lnTo>
                  <a:lnTo>
                    <a:pt x="1561922" y="3855928"/>
                  </a:lnTo>
                  <a:lnTo>
                    <a:pt x="1627131" y="3864657"/>
                  </a:lnTo>
                  <a:lnTo>
                    <a:pt x="1692599" y="3871168"/>
                  </a:lnTo>
                  <a:lnTo>
                    <a:pt x="1758249" y="3875454"/>
                  </a:lnTo>
                  <a:lnTo>
                    <a:pt x="1824008" y="3877511"/>
                  </a:lnTo>
                  <a:lnTo>
                    <a:pt x="1889798" y="3877335"/>
                  </a:lnTo>
                  <a:lnTo>
                    <a:pt x="1955544" y="3874927"/>
                  </a:lnTo>
                  <a:lnTo>
                    <a:pt x="2021171" y="3870290"/>
                  </a:lnTo>
                  <a:lnTo>
                    <a:pt x="2086603" y="3863429"/>
                  </a:lnTo>
                  <a:lnTo>
                    <a:pt x="2151764" y="3854352"/>
                  </a:lnTo>
                  <a:lnTo>
                    <a:pt x="2216580" y="3843070"/>
                  </a:lnTo>
                  <a:lnTo>
                    <a:pt x="2280976" y="3829594"/>
                  </a:lnTo>
                  <a:lnTo>
                    <a:pt x="2344877" y="3813942"/>
                  </a:lnTo>
                  <a:lnTo>
                    <a:pt x="2408211" y="3796131"/>
                  </a:lnTo>
                  <a:lnTo>
                    <a:pt x="2470904" y="3776182"/>
                  </a:lnTo>
                  <a:lnTo>
                    <a:pt x="2532884" y="3754116"/>
                  </a:lnTo>
                  <a:lnTo>
                    <a:pt x="2594079" y="3729961"/>
                  </a:lnTo>
                  <a:lnTo>
                    <a:pt x="2654420" y="3703743"/>
                  </a:lnTo>
                  <a:lnTo>
                    <a:pt x="2713837" y="3675494"/>
                  </a:lnTo>
                  <a:lnTo>
                    <a:pt x="2772261" y="3645244"/>
                  </a:lnTo>
                  <a:lnTo>
                    <a:pt x="2829625" y="3613030"/>
                  </a:lnTo>
                  <a:lnTo>
                    <a:pt x="2885863" y="3578888"/>
                  </a:lnTo>
                  <a:lnTo>
                    <a:pt x="2940910" y="3542858"/>
                  </a:lnTo>
                  <a:lnTo>
                    <a:pt x="2994703" y="3504981"/>
                  </a:lnTo>
                  <a:lnTo>
                    <a:pt x="3047180" y="3465300"/>
                  </a:lnTo>
                  <a:lnTo>
                    <a:pt x="3098281" y="3423862"/>
                  </a:lnTo>
                  <a:lnTo>
                    <a:pt x="3147946" y="3380714"/>
                  </a:lnTo>
                  <a:lnTo>
                    <a:pt x="3196119" y="3335906"/>
                  </a:lnTo>
                  <a:lnTo>
                    <a:pt x="3242744" y="3289490"/>
                  </a:lnTo>
                  <a:lnTo>
                    <a:pt x="3287767" y="3241518"/>
                  </a:lnTo>
                  <a:lnTo>
                    <a:pt x="3331137" y="3192046"/>
                  </a:lnTo>
                  <a:lnTo>
                    <a:pt x="3372803" y="3141131"/>
                  </a:lnTo>
                  <a:lnTo>
                    <a:pt x="3412718" y="3088832"/>
                  </a:lnTo>
                  <a:lnTo>
                    <a:pt x="3450836" y="3035209"/>
                  </a:lnTo>
                  <a:lnTo>
                    <a:pt x="3487112" y="2980324"/>
                  </a:lnTo>
                  <a:lnTo>
                    <a:pt x="3521505" y="2924239"/>
                  </a:lnTo>
                  <a:lnTo>
                    <a:pt x="3553976" y="2867020"/>
                  </a:lnTo>
                  <a:lnTo>
                    <a:pt x="3584486" y="2808732"/>
                  </a:lnTo>
                  <a:lnTo>
                    <a:pt x="3613002" y="2749442"/>
                  </a:lnTo>
                  <a:lnTo>
                    <a:pt x="3639489" y="2689219"/>
                  </a:lnTo>
                  <a:lnTo>
                    <a:pt x="3663918" y="2628132"/>
                  </a:lnTo>
                  <a:lnTo>
                    <a:pt x="3686261" y="2566252"/>
                  </a:lnTo>
                  <a:lnTo>
                    <a:pt x="3706491" y="2503649"/>
                  </a:lnTo>
                  <a:lnTo>
                    <a:pt x="3724585" y="2440395"/>
                  </a:lnTo>
                  <a:lnTo>
                    <a:pt x="3740523" y="2376565"/>
                  </a:lnTo>
                  <a:lnTo>
                    <a:pt x="3754286" y="2312230"/>
                  </a:lnTo>
                  <a:lnTo>
                    <a:pt x="3765859" y="2247465"/>
                  </a:lnTo>
                  <a:lnTo>
                    <a:pt x="3775227" y="2182345"/>
                  </a:lnTo>
                  <a:lnTo>
                    <a:pt x="3782381" y="2116945"/>
                  </a:lnTo>
                  <a:lnTo>
                    <a:pt x="3787311" y="2051339"/>
                  </a:lnTo>
                  <a:lnTo>
                    <a:pt x="3790014" y="1985604"/>
                  </a:lnTo>
                  <a:lnTo>
                    <a:pt x="3790484" y="1919816"/>
                  </a:lnTo>
                  <a:lnTo>
                    <a:pt x="3788722" y="1854049"/>
                  </a:lnTo>
                  <a:lnTo>
                    <a:pt x="3784729" y="1788379"/>
                  </a:lnTo>
                  <a:lnTo>
                    <a:pt x="3778511" y="1722884"/>
                  </a:lnTo>
                  <a:lnTo>
                    <a:pt x="3770074" y="1657636"/>
                  </a:lnTo>
                  <a:lnTo>
                    <a:pt x="3759429" y="1592713"/>
                  </a:lnTo>
                  <a:lnTo>
                    <a:pt x="3746587" y="1528188"/>
                  </a:lnTo>
                  <a:lnTo>
                    <a:pt x="3731563" y="1464136"/>
                  </a:lnTo>
                  <a:lnTo>
                    <a:pt x="3714375" y="1400630"/>
                  </a:lnTo>
                  <a:lnTo>
                    <a:pt x="3695041" y="1337744"/>
                  </a:lnTo>
                  <a:lnTo>
                    <a:pt x="3673586" y="1275551"/>
                  </a:lnTo>
                  <a:lnTo>
                    <a:pt x="3650033" y="1214121"/>
                  </a:lnTo>
                  <a:lnTo>
                    <a:pt x="3624409" y="1153526"/>
                  </a:lnTo>
                  <a:lnTo>
                    <a:pt x="3596744" y="1093834"/>
                  </a:lnTo>
                  <a:lnTo>
                    <a:pt x="3567070" y="1035116"/>
                  </a:lnTo>
                  <a:lnTo>
                    <a:pt x="3535420" y="977439"/>
                  </a:lnTo>
                  <a:lnTo>
                    <a:pt x="3501832" y="920868"/>
                  </a:lnTo>
                  <a:lnTo>
                    <a:pt x="3466344" y="865470"/>
                  </a:lnTo>
                  <a:lnTo>
                    <a:pt x="3428997" y="811307"/>
                  </a:lnTo>
                  <a:lnTo>
                    <a:pt x="3389834" y="758443"/>
                  </a:lnTo>
                  <a:lnTo>
                    <a:pt x="3348900" y="706938"/>
                  </a:lnTo>
                  <a:lnTo>
                    <a:pt x="3306242" y="656851"/>
                  </a:lnTo>
                  <a:lnTo>
                    <a:pt x="3261909" y="608241"/>
                  </a:lnTo>
                  <a:lnTo>
                    <a:pt x="3215952" y="561162"/>
                  </a:lnTo>
                  <a:lnTo>
                    <a:pt x="3168425" y="515670"/>
                  </a:lnTo>
                  <a:lnTo>
                    <a:pt x="3119381" y="471817"/>
                  </a:lnTo>
                  <a:lnTo>
                    <a:pt x="3068878" y="429652"/>
                  </a:lnTo>
                  <a:lnTo>
                    <a:pt x="3016974" y="389226"/>
                  </a:lnTo>
                  <a:lnTo>
                    <a:pt x="2963727" y="350584"/>
                  </a:lnTo>
                  <a:lnTo>
                    <a:pt x="2909201" y="313770"/>
                  </a:lnTo>
                  <a:lnTo>
                    <a:pt x="2853456" y="278828"/>
                  </a:lnTo>
                  <a:lnTo>
                    <a:pt x="2796559" y="245797"/>
                  </a:lnTo>
                  <a:lnTo>
                    <a:pt x="2738573" y="214716"/>
                  </a:lnTo>
                  <a:lnTo>
                    <a:pt x="2679566" y="185619"/>
                  </a:lnTo>
                  <a:lnTo>
                    <a:pt x="2619606" y="158542"/>
                  </a:lnTo>
                  <a:lnTo>
                    <a:pt x="2558762" y="133514"/>
                  </a:lnTo>
                  <a:lnTo>
                    <a:pt x="2497104" y="110565"/>
                  </a:lnTo>
                  <a:lnTo>
                    <a:pt x="2434703" y="89722"/>
                  </a:lnTo>
                  <a:lnTo>
                    <a:pt x="2371630" y="71007"/>
                  </a:lnTo>
                  <a:lnTo>
                    <a:pt x="2307959" y="54443"/>
                  </a:lnTo>
                  <a:lnTo>
                    <a:pt x="2243763" y="40049"/>
                  </a:lnTo>
                  <a:lnTo>
                    <a:pt x="2179115" y="27841"/>
                  </a:lnTo>
                  <a:lnTo>
                    <a:pt x="2114090" y="17833"/>
                  </a:lnTo>
                  <a:lnTo>
                    <a:pt x="2048763" y="10038"/>
                  </a:lnTo>
                  <a:lnTo>
                    <a:pt x="1983209" y="4463"/>
                  </a:lnTo>
                  <a:lnTo>
                    <a:pt x="1917504" y="1116"/>
                  </a:lnTo>
                  <a:lnTo>
                    <a:pt x="1851723" y="0"/>
                  </a:lnTo>
                  <a:lnTo>
                    <a:pt x="1851723" y="65947"/>
                  </a:lnTo>
                  <a:lnTo>
                    <a:pt x="1851723" y="131894"/>
                  </a:lnTo>
                  <a:lnTo>
                    <a:pt x="1851723" y="197842"/>
                  </a:lnTo>
                  <a:lnTo>
                    <a:pt x="1851723" y="263789"/>
                  </a:lnTo>
                  <a:lnTo>
                    <a:pt x="1851723" y="329737"/>
                  </a:lnTo>
                  <a:lnTo>
                    <a:pt x="1851723" y="395684"/>
                  </a:lnTo>
                  <a:lnTo>
                    <a:pt x="1851723" y="461632"/>
                  </a:lnTo>
                  <a:lnTo>
                    <a:pt x="1851723" y="527579"/>
                  </a:lnTo>
                  <a:lnTo>
                    <a:pt x="1851723" y="593526"/>
                  </a:lnTo>
                  <a:lnTo>
                    <a:pt x="1851723" y="659474"/>
                  </a:lnTo>
                  <a:lnTo>
                    <a:pt x="1851723" y="725421"/>
                  </a:lnTo>
                  <a:lnTo>
                    <a:pt x="1851723" y="791369"/>
                  </a:lnTo>
                  <a:lnTo>
                    <a:pt x="1851723" y="857316"/>
                  </a:lnTo>
                  <a:lnTo>
                    <a:pt x="1851723" y="923264"/>
                  </a:lnTo>
                  <a:lnTo>
                    <a:pt x="1851723" y="989211"/>
                  </a:lnTo>
                  <a:lnTo>
                    <a:pt x="1851723" y="1055158"/>
                  </a:lnTo>
                  <a:lnTo>
                    <a:pt x="1851723" y="1121106"/>
                  </a:lnTo>
                  <a:lnTo>
                    <a:pt x="1851723" y="1187053"/>
                  </a:lnTo>
                  <a:lnTo>
                    <a:pt x="1851723" y="1253001"/>
                  </a:lnTo>
                  <a:lnTo>
                    <a:pt x="1851723" y="1318948"/>
                  </a:lnTo>
                  <a:lnTo>
                    <a:pt x="1851723" y="1384896"/>
                  </a:lnTo>
                  <a:lnTo>
                    <a:pt x="1917614" y="1388828"/>
                  </a:lnTo>
                  <a:lnTo>
                    <a:pt x="1982570" y="1400571"/>
                  </a:lnTo>
                  <a:lnTo>
                    <a:pt x="2045667" y="1419956"/>
                  </a:lnTo>
                  <a:lnTo>
                    <a:pt x="2106012" y="1446709"/>
                  </a:lnTo>
                  <a:lnTo>
                    <a:pt x="2162745" y="1480449"/>
                  </a:lnTo>
                  <a:lnTo>
                    <a:pt x="2215063" y="1520699"/>
                  </a:lnTo>
                  <a:lnTo>
                    <a:pt x="2262221" y="1566885"/>
                  </a:lnTo>
                  <a:lnTo>
                    <a:pt x="2303551" y="1618353"/>
                  </a:lnTo>
                  <a:lnTo>
                    <a:pt x="2338466" y="1674372"/>
                  </a:lnTo>
                  <a:lnTo>
                    <a:pt x="2366470" y="1734146"/>
                  </a:lnTo>
                  <a:lnTo>
                    <a:pt x="2387165" y="1796826"/>
                  </a:lnTo>
                  <a:lnTo>
                    <a:pt x="2400257" y="1861523"/>
                  </a:lnTo>
                  <a:lnTo>
                    <a:pt x="2405561" y="1927319"/>
                  </a:lnTo>
                  <a:lnTo>
                    <a:pt x="2403001" y="1993277"/>
                  </a:lnTo>
                  <a:lnTo>
                    <a:pt x="2392614" y="2058464"/>
                  </a:lnTo>
                  <a:lnTo>
                    <a:pt x="2374547" y="2121951"/>
                  </a:lnTo>
                  <a:lnTo>
                    <a:pt x="2349057" y="2182840"/>
                  </a:lnTo>
                  <a:lnTo>
                    <a:pt x="2316505" y="2240264"/>
                  </a:lnTo>
                  <a:lnTo>
                    <a:pt x="2277354" y="2293408"/>
                  </a:lnTo>
                  <a:lnTo>
                    <a:pt x="2232159" y="2341518"/>
                  </a:lnTo>
                  <a:lnTo>
                    <a:pt x="2181563" y="2383911"/>
                  </a:lnTo>
                  <a:lnTo>
                    <a:pt x="2126283" y="2419984"/>
                  </a:lnTo>
                  <a:lnTo>
                    <a:pt x="2067106" y="2449227"/>
                  </a:lnTo>
                  <a:lnTo>
                    <a:pt x="2004870" y="2471222"/>
                  </a:lnTo>
                  <a:lnTo>
                    <a:pt x="1940459" y="2485659"/>
                  </a:lnTo>
                  <a:lnTo>
                    <a:pt x="1874789" y="2492332"/>
                  </a:lnTo>
                  <a:lnTo>
                    <a:pt x="1808791" y="2491146"/>
                  </a:lnTo>
                  <a:lnTo>
                    <a:pt x="1743402" y="2482119"/>
                  </a:lnTo>
                  <a:lnTo>
                    <a:pt x="1679552" y="2465378"/>
                  </a:lnTo>
                  <a:lnTo>
                    <a:pt x="1618146" y="2441161"/>
                  </a:lnTo>
                  <a:lnTo>
                    <a:pt x="1560057" y="2409812"/>
                  </a:lnTo>
                  <a:lnTo>
                    <a:pt x="1506109" y="2371776"/>
                  </a:lnTo>
                  <a:lnTo>
                    <a:pt x="1457068" y="2327593"/>
                  </a:lnTo>
                  <a:lnTo>
                    <a:pt x="1413631" y="2277891"/>
                  </a:lnTo>
                  <a:lnTo>
                    <a:pt x="1376414" y="2223374"/>
                  </a:lnTo>
                  <a:lnTo>
                    <a:pt x="1345946" y="2164818"/>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5" name="pg5"/>
            <p:cNvSpPr/>
            <p:nvPr/>
          </p:nvSpPr>
          <p:spPr>
            <a:xfrm>
              <a:off x="1277891" y="2637458"/>
              <a:ext cx="1530155" cy="1884019"/>
            </a:xfrm>
            <a:custGeom>
              <a:avLst/>
              <a:pathLst>
                <a:path w="1530155" h="1884019">
                  <a:moveTo>
                    <a:pt x="1530155" y="935229"/>
                  </a:moveTo>
                  <a:lnTo>
                    <a:pt x="1481516" y="890694"/>
                  </a:lnTo>
                  <a:lnTo>
                    <a:pt x="1432878" y="846159"/>
                  </a:lnTo>
                  <a:lnTo>
                    <a:pt x="1384239" y="801624"/>
                  </a:lnTo>
                  <a:lnTo>
                    <a:pt x="1335600" y="757090"/>
                  </a:lnTo>
                  <a:lnTo>
                    <a:pt x="1286961" y="712555"/>
                  </a:lnTo>
                  <a:lnTo>
                    <a:pt x="1238323" y="668020"/>
                  </a:lnTo>
                  <a:lnTo>
                    <a:pt x="1189684" y="623486"/>
                  </a:lnTo>
                  <a:lnTo>
                    <a:pt x="1141045" y="578951"/>
                  </a:lnTo>
                  <a:lnTo>
                    <a:pt x="1092407" y="534416"/>
                  </a:lnTo>
                  <a:lnTo>
                    <a:pt x="1043768" y="489881"/>
                  </a:lnTo>
                  <a:lnTo>
                    <a:pt x="995129" y="445347"/>
                  </a:lnTo>
                  <a:lnTo>
                    <a:pt x="946490" y="400812"/>
                  </a:lnTo>
                  <a:lnTo>
                    <a:pt x="897852" y="356277"/>
                  </a:lnTo>
                  <a:lnTo>
                    <a:pt x="849213" y="311743"/>
                  </a:lnTo>
                  <a:lnTo>
                    <a:pt x="800574" y="267208"/>
                  </a:lnTo>
                  <a:lnTo>
                    <a:pt x="751936" y="222673"/>
                  </a:lnTo>
                  <a:lnTo>
                    <a:pt x="703297" y="178138"/>
                  </a:lnTo>
                  <a:lnTo>
                    <a:pt x="654658" y="133604"/>
                  </a:lnTo>
                  <a:lnTo>
                    <a:pt x="606020" y="89069"/>
                  </a:lnTo>
                  <a:lnTo>
                    <a:pt x="557381" y="44534"/>
                  </a:lnTo>
                  <a:lnTo>
                    <a:pt x="508742" y="0"/>
                  </a:lnTo>
                  <a:lnTo>
                    <a:pt x="464124" y="50463"/>
                  </a:lnTo>
                  <a:lnTo>
                    <a:pt x="421285" y="102445"/>
                  </a:lnTo>
                  <a:lnTo>
                    <a:pt x="380278" y="155884"/>
                  </a:lnTo>
                  <a:lnTo>
                    <a:pt x="341152" y="210715"/>
                  </a:lnTo>
                  <a:lnTo>
                    <a:pt x="303954" y="266873"/>
                  </a:lnTo>
                  <a:lnTo>
                    <a:pt x="268729" y="324289"/>
                  </a:lnTo>
                  <a:lnTo>
                    <a:pt x="235520" y="382893"/>
                  </a:lnTo>
                  <a:lnTo>
                    <a:pt x="204367" y="442616"/>
                  </a:lnTo>
                  <a:lnTo>
                    <a:pt x="175307" y="503385"/>
                  </a:lnTo>
                  <a:lnTo>
                    <a:pt x="148376" y="565126"/>
                  </a:lnTo>
                  <a:lnTo>
                    <a:pt x="123605" y="627766"/>
                  </a:lnTo>
                  <a:lnTo>
                    <a:pt x="101026" y="691229"/>
                  </a:lnTo>
                  <a:lnTo>
                    <a:pt x="80664" y="755438"/>
                  </a:lnTo>
                  <a:lnTo>
                    <a:pt x="62545" y="820315"/>
                  </a:lnTo>
                  <a:lnTo>
                    <a:pt x="46691" y="885782"/>
                  </a:lnTo>
                  <a:lnTo>
                    <a:pt x="33121" y="951761"/>
                  </a:lnTo>
                  <a:lnTo>
                    <a:pt x="21850" y="1018171"/>
                  </a:lnTo>
                  <a:lnTo>
                    <a:pt x="12894" y="1084932"/>
                  </a:lnTo>
                  <a:lnTo>
                    <a:pt x="6261" y="1151965"/>
                  </a:lnTo>
                  <a:lnTo>
                    <a:pt x="1962" y="1219187"/>
                  </a:lnTo>
                  <a:lnTo>
                    <a:pt x="0" y="1286518"/>
                  </a:lnTo>
                  <a:lnTo>
                    <a:pt x="377" y="1353877"/>
                  </a:lnTo>
                  <a:lnTo>
                    <a:pt x="3095" y="1421182"/>
                  </a:lnTo>
                  <a:lnTo>
                    <a:pt x="8149" y="1488352"/>
                  </a:lnTo>
                  <a:lnTo>
                    <a:pt x="15533" y="1555305"/>
                  </a:lnTo>
                  <a:lnTo>
                    <a:pt x="25238" y="1621962"/>
                  </a:lnTo>
                  <a:lnTo>
                    <a:pt x="37253" y="1688242"/>
                  </a:lnTo>
                  <a:lnTo>
                    <a:pt x="51563" y="1754064"/>
                  </a:lnTo>
                  <a:lnTo>
                    <a:pt x="68151" y="1819349"/>
                  </a:lnTo>
                  <a:lnTo>
                    <a:pt x="86997" y="1884019"/>
                  </a:lnTo>
                  <a:lnTo>
                    <a:pt x="149981" y="1864471"/>
                  </a:lnTo>
                  <a:lnTo>
                    <a:pt x="212965" y="1844924"/>
                  </a:lnTo>
                  <a:lnTo>
                    <a:pt x="275948" y="1825376"/>
                  </a:lnTo>
                  <a:lnTo>
                    <a:pt x="338932" y="1805829"/>
                  </a:lnTo>
                  <a:lnTo>
                    <a:pt x="401916" y="1786281"/>
                  </a:lnTo>
                  <a:lnTo>
                    <a:pt x="464900" y="1766734"/>
                  </a:lnTo>
                  <a:lnTo>
                    <a:pt x="527883" y="1747186"/>
                  </a:lnTo>
                  <a:lnTo>
                    <a:pt x="590867" y="1727638"/>
                  </a:lnTo>
                  <a:lnTo>
                    <a:pt x="653851" y="1708091"/>
                  </a:lnTo>
                  <a:lnTo>
                    <a:pt x="716835" y="1688543"/>
                  </a:lnTo>
                  <a:lnTo>
                    <a:pt x="779819" y="1668996"/>
                  </a:lnTo>
                  <a:lnTo>
                    <a:pt x="842802" y="1649448"/>
                  </a:lnTo>
                  <a:lnTo>
                    <a:pt x="905786" y="1629900"/>
                  </a:lnTo>
                  <a:lnTo>
                    <a:pt x="968770" y="1610353"/>
                  </a:lnTo>
                  <a:lnTo>
                    <a:pt x="1031754" y="1590805"/>
                  </a:lnTo>
                  <a:lnTo>
                    <a:pt x="1094737" y="1571258"/>
                  </a:lnTo>
                  <a:lnTo>
                    <a:pt x="1157721" y="1551710"/>
                  </a:lnTo>
                  <a:lnTo>
                    <a:pt x="1220705" y="1532163"/>
                  </a:lnTo>
                  <a:lnTo>
                    <a:pt x="1283689" y="1512615"/>
                  </a:lnTo>
                  <a:lnTo>
                    <a:pt x="1346673" y="1493067"/>
                  </a:lnTo>
                  <a:lnTo>
                    <a:pt x="1409656" y="1473520"/>
                  </a:lnTo>
                  <a:lnTo>
                    <a:pt x="1392807" y="1403392"/>
                  </a:lnTo>
                  <a:lnTo>
                    <a:pt x="1385213" y="1331669"/>
                  </a:lnTo>
                  <a:lnTo>
                    <a:pt x="1387000" y="1259567"/>
                  </a:lnTo>
                  <a:lnTo>
                    <a:pt x="1398140" y="1188309"/>
                  </a:lnTo>
                  <a:lnTo>
                    <a:pt x="1418444" y="1119102"/>
                  </a:lnTo>
                  <a:lnTo>
                    <a:pt x="1447567" y="1053120"/>
                  </a:lnTo>
                  <a:lnTo>
                    <a:pt x="1485015" y="991480"/>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6" name="pg6"/>
            <p:cNvSpPr/>
            <p:nvPr/>
          </p:nvSpPr>
          <p:spPr>
            <a:xfrm>
              <a:off x="1786634" y="2052219"/>
              <a:ext cx="1312243" cy="1520467"/>
            </a:xfrm>
            <a:custGeom>
              <a:avLst/>
              <a:pathLst>
                <a:path w="1312243" h="1520467">
                  <a:moveTo>
                    <a:pt x="1312243" y="1353256"/>
                  </a:moveTo>
                  <a:lnTo>
                    <a:pt x="1298227" y="1288816"/>
                  </a:lnTo>
                  <a:lnTo>
                    <a:pt x="1284211" y="1224375"/>
                  </a:lnTo>
                  <a:lnTo>
                    <a:pt x="1270195" y="1159934"/>
                  </a:lnTo>
                  <a:lnTo>
                    <a:pt x="1256179" y="1095493"/>
                  </a:lnTo>
                  <a:lnTo>
                    <a:pt x="1242163" y="1031052"/>
                  </a:lnTo>
                  <a:lnTo>
                    <a:pt x="1228147" y="966612"/>
                  </a:lnTo>
                  <a:lnTo>
                    <a:pt x="1214131" y="902171"/>
                  </a:lnTo>
                  <a:lnTo>
                    <a:pt x="1200115" y="837730"/>
                  </a:lnTo>
                  <a:lnTo>
                    <a:pt x="1186100" y="773289"/>
                  </a:lnTo>
                  <a:lnTo>
                    <a:pt x="1172084" y="708848"/>
                  </a:lnTo>
                  <a:lnTo>
                    <a:pt x="1158068" y="644408"/>
                  </a:lnTo>
                  <a:lnTo>
                    <a:pt x="1144052" y="579967"/>
                  </a:lnTo>
                  <a:lnTo>
                    <a:pt x="1130036" y="515526"/>
                  </a:lnTo>
                  <a:lnTo>
                    <a:pt x="1116020" y="451085"/>
                  </a:lnTo>
                  <a:lnTo>
                    <a:pt x="1102004" y="386644"/>
                  </a:lnTo>
                  <a:lnTo>
                    <a:pt x="1087988" y="322204"/>
                  </a:lnTo>
                  <a:lnTo>
                    <a:pt x="1073972" y="257763"/>
                  </a:lnTo>
                  <a:lnTo>
                    <a:pt x="1059956" y="193322"/>
                  </a:lnTo>
                  <a:lnTo>
                    <a:pt x="1045940" y="128881"/>
                  </a:lnTo>
                  <a:lnTo>
                    <a:pt x="1031924" y="64440"/>
                  </a:lnTo>
                  <a:lnTo>
                    <a:pt x="1017908" y="0"/>
                  </a:lnTo>
                  <a:lnTo>
                    <a:pt x="953404" y="15188"/>
                  </a:lnTo>
                  <a:lnTo>
                    <a:pt x="889457" y="32572"/>
                  </a:lnTo>
                  <a:lnTo>
                    <a:pt x="826141" y="52132"/>
                  </a:lnTo>
                  <a:lnTo>
                    <a:pt x="763531" y="73843"/>
                  </a:lnTo>
                  <a:lnTo>
                    <a:pt x="701699" y="97682"/>
                  </a:lnTo>
                  <a:lnTo>
                    <a:pt x="640718" y="123619"/>
                  </a:lnTo>
                  <a:lnTo>
                    <a:pt x="580659" y="151626"/>
                  </a:lnTo>
                  <a:lnTo>
                    <a:pt x="521592" y="181669"/>
                  </a:lnTo>
                  <a:lnTo>
                    <a:pt x="463587" y="213712"/>
                  </a:lnTo>
                  <a:lnTo>
                    <a:pt x="406710" y="247719"/>
                  </a:lnTo>
                  <a:lnTo>
                    <a:pt x="351029" y="283650"/>
                  </a:lnTo>
                  <a:lnTo>
                    <a:pt x="296608" y="321463"/>
                  </a:lnTo>
                  <a:lnTo>
                    <a:pt x="243511" y="361114"/>
                  </a:lnTo>
                  <a:lnTo>
                    <a:pt x="191800" y="402556"/>
                  </a:lnTo>
                  <a:lnTo>
                    <a:pt x="141536" y="445740"/>
                  </a:lnTo>
                  <a:lnTo>
                    <a:pt x="92777" y="490618"/>
                  </a:lnTo>
                  <a:lnTo>
                    <a:pt x="45579" y="537135"/>
                  </a:lnTo>
                  <a:lnTo>
                    <a:pt x="0" y="585238"/>
                  </a:lnTo>
                  <a:lnTo>
                    <a:pt x="48638" y="629773"/>
                  </a:lnTo>
                  <a:lnTo>
                    <a:pt x="97277" y="674308"/>
                  </a:lnTo>
                  <a:lnTo>
                    <a:pt x="145916" y="718843"/>
                  </a:lnTo>
                  <a:lnTo>
                    <a:pt x="194554" y="763377"/>
                  </a:lnTo>
                  <a:lnTo>
                    <a:pt x="243193" y="807912"/>
                  </a:lnTo>
                  <a:lnTo>
                    <a:pt x="291832" y="852447"/>
                  </a:lnTo>
                  <a:lnTo>
                    <a:pt x="340470" y="896981"/>
                  </a:lnTo>
                  <a:lnTo>
                    <a:pt x="389109" y="941516"/>
                  </a:lnTo>
                  <a:lnTo>
                    <a:pt x="437748" y="986051"/>
                  </a:lnTo>
                  <a:lnTo>
                    <a:pt x="486387" y="1030586"/>
                  </a:lnTo>
                  <a:lnTo>
                    <a:pt x="535025" y="1075120"/>
                  </a:lnTo>
                  <a:lnTo>
                    <a:pt x="583664" y="1119655"/>
                  </a:lnTo>
                  <a:lnTo>
                    <a:pt x="632303" y="1164190"/>
                  </a:lnTo>
                  <a:lnTo>
                    <a:pt x="680941" y="1208724"/>
                  </a:lnTo>
                  <a:lnTo>
                    <a:pt x="729580" y="1253259"/>
                  </a:lnTo>
                  <a:lnTo>
                    <a:pt x="778219" y="1297794"/>
                  </a:lnTo>
                  <a:lnTo>
                    <a:pt x="826857" y="1342329"/>
                  </a:lnTo>
                  <a:lnTo>
                    <a:pt x="875496" y="1386863"/>
                  </a:lnTo>
                  <a:lnTo>
                    <a:pt x="924135" y="1431398"/>
                  </a:lnTo>
                  <a:lnTo>
                    <a:pt x="972774" y="1475933"/>
                  </a:lnTo>
                  <a:lnTo>
                    <a:pt x="1021412" y="1520467"/>
                  </a:lnTo>
                  <a:lnTo>
                    <a:pt x="1070417" y="1473149"/>
                  </a:lnTo>
                  <a:lnTo>
                    <a:pt x="1124860" y="1432203"/>
                  </a:lnTo>
                  <a:lnTo>
                    <a:pt x="1183916" y="1398249"/>
                  </a:lnTo>
                  <a:lnTo>
                    <a:pt x="1246694" y="1371800"/>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7" name="pg7"/>
            <p:cNvSpPr/>
            <p:nvPr/>
          </p:nvSpPr>
          <p:spPr>
            <a:xfrm>
              <a:off x="2804542" y="2007924"/>
              <a:ext cx="412069" cy="1397551"/>
            </a:xfrm>
            <a:custGeom>
              <a:avLst/>
              <a:pathLst>
                <a:path w="412069" h="1397551">
                  <a:moveTo>
                    <a:pt x="412069" y="1384896"/>
                  </a:moveTo>
                  <a:lnTo>
                    <a:pt x="412069" y="1318948"/>
                  </a:lnTo>
                  <a:lnTo>
                    <a:pt x="412069" y="1253001"/>
                  </a:lnTo>
                  <a:lnTo>
                    <a:pt x="412069" y="1187053"/>
                  </a:lnTo>
                  <a:lnTo>
                    <a:pt x="412069" y="1121106"/>
                  </a:lnTo>
                  <a:lnTo>
                    <a:pt x="412069" y="1055158"/>
                  </a:lnTo>
                  <a:lnTo>
                    <a:pt x="412069" y="989211"/>
                  </a:lnTo>
                  <a:lnTo>
                    <a:pt x="412069" y="923264"/>
                  </a:lnTo>
                  <a:lnTo>
                    <a:pt x="412069" y="857316"/>
                  </a:lnTo>
                  <a:lnTo>
                    <a:pt x="412069" y="791369"/>
                  </a:lnTo>
                  <a:lnTo>
                    <a:pt x="412069" y="725421"/>
                  </a:lnTo>
                  <a:lnTo>
                    <a:pt x="412069" y="659474"/>
                  </a:lnTo>
                  <a:lnTo>
                    <a:pt x="412069" y="593526"/>
                  </a:lnTo>
                  <a:lnTo>
                    <a:pt x="412069" y="527579"/>
                  </a:lnTo>
                  <a:lnTo>
                    <a:pt x="412069" y="461632"/>
                  </a:lnTo>
                  <a:lnTo>
                    <a:pt x="412069" y="395684"/>
                  </a:lnTo>
                  <a:lnTo>
                    <a:pt x="412069" y="329737"/>
                  </a:lnTo>
                  <a:lnTo>
                    <a:pt x="412069" y="263789"/>
                  </a:lnTo>
                  <a:lnTo>
                    <a:pt x="412069" y="197842"/>
                  </a:lnTo>
                  <a:lnTo>
                    <a:pt x="412069" y="131894"/>
                  </a:lnTo>
                  <a:lnTo>
                    <a:pt x="412069" y="65947"/>
                  </a:lnTo>
                  <a:lnTo>
                    <a:pt x="412069" y="0"/>
                  </a:lnTo>
                  <a:lnTo>
                    <a:pt x="342878" y="1235"/>
                  </a:lnTo>
                  <a:lnTo>
                    <a:pt x="273774" y="4938"/>
                  </a:lnTo>
                  <a:lnTo>
                    <a:pt x="204847" y="11105"/>
                  </a:lnTo>
                  <a:lnTo>
                    <a:pt x="136184" y="19728"/>
                  </a:lnTo>
                  <a:lnTo>
                    <a:pt x="67873" y="30796"/>
                  </a:lnTo>
                  <a:lnTo>
                    <a:pt x="0" y="44295"/>
                  </a:lnTo>
                  <a:lnTo>
                    <a:pt x="14015" y="108735"/>
                  </a:lnTo>
                  <a:lnTo>
                    <a:pt x="28031" y="173176"/>
                  </a:lnTo>
                  <a:lnTo>
                    <a:pt x="42047" y="237617"/>
                  </a:lnTo>
                  <a:lnTo>
                    <a:pt x="56063" y="302058"/>
                  </a:lnTo>
                  <a:lnTo>
                    <a:pt x="70079" y="366499"/>
                  </a:lnTo>
                  <a:lnTo>
                    <a:pt x="84095" y="430939"/>
                  </a:lnTo>
                  <a:lnTo>
                    <a:pt x="98111" y="495380"/>
                  </a:lnTo>
                  <a:lnTo>
                    <a:pt x="112127" y="559821"/>
                  </a:lnTo>
                  <a:lnTo>
                    <a:pt x="126143" y="624262"/>
                  </a:lnTo>
                  <a:lnTo>
                    <a:pt x="140159" y="688703"/>
                  </a:lnTo>
                  <a:lnTo>
                    <a:pt x="154175" y="753143"/>
                  </a:lnTo>
                  <a:lnTo>
                    <a:pt x="168191" y="817584"/>
                  </a:lnTo>
                  <a:lnTo>
                    <a:pt x="182207" y="882025"/>
                  </a:lnTo>
                  <a:lnTo>
                    <a:pt x="196223" y="946466"/>
                  </a:lnTo>
                  <a:lnTo>
                    <a:pt x="210239" y="1010907"/>
                  </a:lnTo>
                  <a:lnTo>
                    <a:pt x="224255" y="1075347"/>
                  </a:lnTo>
                  <a:lnTo>
                    <a:pt x="238271" y="1139788"/>
                  </a:lnTo>
                  <a:lnTo>
                    <a:pt x="252287" y="1204229"/>
                  </a:lnTo>
                  <a:lnTo>
                    <a:pt x="266303" y="1268670"/>
                  </a:lnTo>
                  <a:lnTo>
                    <a:pt x="280319" y="1333111"/>
                  </a:lnTo>
                  <a:lnTo>
                    <a:pt x="294335" y="1397551"/>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8" name="tx8"/>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9" name="tx9"/>
            <p:cNvSpPr/>
            <p:nvPr/>
          </p:nvSpPr>
          <p:spPr>
            <a:xfrm>
              <a:off x="5712180" y="342305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0" name="rc10"/>
            <p:cNvSpPr/>
            <p:nvPr/>
          </p:nvSpPr>
          <p:spPr>
            <a:xfrm>
              <a:off x="5721180" y="3616401"/>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1" name="rc11"/>
            <p:cNvSpPr/>
            <p:nvPr/>
          </p:nvSpPr>
          <p:spPr>
            <a:xfrm>
              <a:off x="5721180" y="383585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 name="rc12"/>
            <p:cNvSpPr/>
            <p:nvPr/>
          </p:nvSpPr>
          <p:spPr>
            <a:xfrm>
              <a:off x="5721180" y="405531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4274769"/>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4" name="tx14"/>
            <p:cNvSpPr/>
            <p:nvPr/>
          </p:nvSpPr>
          <p:spPr>
            <a:xfrm>
              <a:off x="6001225" y="3677124"/>
              <a:ext cx="14413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Gavi 57: 9.5 million (70%) </a:t>
              </a:r>
            </a:p>
          </p:txBody>
        </p:sp>
        <p:sp>
          <p:nvSpPr>
            <p:cNvPr id="15" name="tx15"/>
            <p:cNvSpPr/>
            <p:nvPr/>
          </p:nvSpPr>
          <p:spPr>
            <a:xfrm>
              <a:off x="6001225" y="3896580"/>
              <a:ext cx="1906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Never Gavi MICs: 2.2 million (17%) </a:t>
              </a:r>
            </a:p>
          </p:txBody>
        </p:sp>
        <p:sp>
          <p:nvSpPr>
            <p:cNvPr id="16" name="tx16"/>
            <p:cNvSpPr/>
            <p:nvPr/>
          </p:nvSpPr>
          <p:spPr>
            <a:xfrm>
              <a:off x="6001225" y="4116036"/>
              <a:ext cx="17705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Gavi transition: 1.3 million (10%) </a:t>
              </a:r>
            </a:p>
          </p:txBody>
        </p:sp>
        <p:sp>
          <p:nvSpPr>
            <p:cNvPr id="17" name="tx17"/>
            <p:cNvSpPr/>
            <p:nvPr/>
          </p:nvSpPr>
          <p:spPr>
            <a:xfrm>
              <a:off x="6001225" y="4335492"/>
              <a:ext cx="1143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HICs: 459,000 (3%) </a:t>
              </a:r>
            </a:p>
          </p:txBody>
        </p:sp>
        <p:sp>
          <p:nvSpPr>
            <p:cNvPr id="18" name="tx18"/>
            <p:cNvSpPr/>
            <p:nvPr/>
          </p:nvSpPr>
          <p:spPr>
            <a:xfrm>
              <a:off x="793043" y="1368037"/>
              <a:ext cx="56995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region, Global, 2025</a:t>
              </a:r>
            </a:p>
          </p:txBody>
        </p:sp>
        <p:sp>
          <p:nvSpPr>
            <p:cNvPr id="19" name="tx19"/>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 name="tx20"/>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1" name="tx21"/>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(70%) of all zero-dose children, globally.
Gavi 57 had the highest number of children who did not receive DTP1 (n=9.5 million), which is approximately 70% of all zero-dose children, globally (n=13.5m).</a:t>
            </a:r>
          </a:p>
        </p:txBody>
      </p:sp>
      <p:sp>
        <p:nvSpPr>
          <p:cNvPr id="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Gavi 57 - accounted for about three in four of all zero-dose children, globally.</a:t>
            </a:r>
          </a:p>
        </p:txBody>
      </p:sp>
      <p:grpSp xmlns:pic="http://schemas.openxmlformats.org/drawingml/2006/picture">
        <p:nvGrpSpPr>
          <p:cNvPr id="24" name=""/>
          <p:cNvGrpSpPr/>
          <p:nvPr/>
        </p:nvGrpSpPr>
        <p:grpSpPr>
          <a:xfrm>
            <a:off x="292608" y="914400"/>
            <a:ext cx="8595360" cy="28575"/>
            <a:chOff x="292608" y="914400"/>
            <a:chExt cx="8595360" cy="28575"/>
          </a:xfrm>
        </p:grpSpPr>
        <p:sp>
          <p:nvSpPr>
            <p:cNvPr id="2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746866"/>
              <a:ext cx="5916895" cy="0"/>
            </a:xfrm>
            <a:custGeom>
              <a:avLst/>
              <a:pathLst>
                <a:path w="5916895" h="0">
                  <a:moveTo>
                    <a:pt x="0" y="0"/>
                  </a:moveTo>
                  <a:lnTo>
                    <a:pt x="5916895" y="0"/>
                  </a:lnTo>
                  <a:lnTo>
                    <a:pt x="5916895" y="0"/>
                  </a:lnTo>
                </a:path>
              </a:pathLst>
            </a:custGeom>
            <a:ln w="6775" cap="flat">
              <a:solidFill>
                <a:srgbClr val="EBEBEB">
                  <a:alpha val="100000"/>
                </a:srgbClr>
              </a:solidFill>
              <a:prstDash val="solid"/>
              <a:round/>
            </a:ln>
          </p:spPr>
          <p:txBody>
            <a:bodyPr/>
            <a:lstStyle/>
            <a:p/>
          </p:txBody>
        </p:sp>
        <p:sp>
          <p:nvSpPr>
            <p:cNvPr id="5" name="pl5"/>
            <p:cNvSpPr/>
            <p:nvPr/>
          </p:nvSpPr>
          <p:spPr>
            <a:xfrm>
              <a:off x="869090" y="3755941"/>
              <a:ext cx="5916895" cy="0"/>
            </a:xfrm>
            <a:custGeom>
              <a:avLst/>
              <a:pathLst>
                <a:path w="5916895" h="0">
                  <a:moveTo>
                    <a:pt x="0" y="0"/>
                  </a:moveTo>
                  <a:lnTo>
                    <a:pt x="5916895" y="0"/>
                  </a:lnTo>
                  <a:lnTo>
                    <a:pt x="5916895" y="0"/>
                  </a:lnTo>
                </a:path>
              </a:pathLst>
            </a:custGeom>
            <a:ln w="6775" cap="flat">
              <a:solidFill>
                <a:srgbClr val="EBEBEB">
                  <a:alpha val="100000"/>
                </a:srgbClr>
              </a:solidFill>
              <a:prstDash val="solid"/>
              <a:round/>
            </a:ln>
          </p:spPr>
          <p:txBody>
            <a:bodyPr/>
            <a:lstStyle/>
            <a:p/>
          </p:txBody>
        </p:sp>
        <p:sp>
          <p:nvSpPr>
            <p:cNvPr id="6" name="pl6"/>
            <p:cNvSpPr/>
            <p:nvPr/>
          </p:nvSpPr>
          <p:spPr>
            <a:xfrm>
              <a:off x="869090" y="2765015"/>
              <a:ext cx="5916895" cy="0"/>
            </a:xfrm>
            <a:custGeom>
              <a:avLst/>
              <a:pathLst>
                <a:path w="5916895" h="0">
                  <a:moveTo>
                    <a:pt x="0" y="0"/>
                  </a:moveTo>
                  <a:lnTo>
                    <a:pt x="5916895" y="0"/>
                  </a:lnTo>
                  <a:lnTo>
                    <a:pt x="5916895" y="0"/>
                  </a:lnTo>
                </a:path>
              </a:pathLst>
            </a:custGeom>
            <a:ln w="6775" cap="flat">
              <a:solidFill>
                <a:srgbClr val="EBEBEB">
                  <a:alpha val="100000"/>
                </a:srgbClr>
              </a:solidFill>
              <a:prstDash val="solid"/>
              <a:round/>
            </a:ln>
          </p:spPr>
          <p:txBody>
            <a:bodyPr/>
            <a:lstStyle/>
            <a:p/>
          </p:txBody>
        </p:sp>
        <p:sp>
          <p:nvSpPr>
            <p:cNvPr id="7" name="pl7"/>
            <p:cNvSpPr/>
            <p:nvPr/>
          </p:nvSpPr>
          <p:spPr>
            <a:xfrm>
              <a:off x="869090" y="5242329"/>
              <a:ext cx="5916895" cy="0"/>
            </a:xfrm>
            <a:custGeom>
              <a:avLst/>
              <a:pathLst>
                <a:path w="5916895" h="0">
                  <a:moveTo>
                    <a:pt x="0" y="0"/>
                  </a:moveTo>
                  <a:lnTo>
                    <a:pt x="5916895" y="0"/>
                  </a:lnTo>
                  <a:lnTo>
                    <a:pt x="5916895" y="0"/>
                  </a:lnTo>
                </a:path>
              </a:pathLst>
            </a:custGeom>
            <a:ln w="13550" cap="flat">
              <a:solidFill>
                <a:srgbClr val="EBEBEB">
                  <a:alpha val="100000"/>
                </a:srgbClr>
              </a:solidFill>
              <a:prstDash val="solid"/>
              <a:round/>
            </a:ln>
          </p:spPr>
          <p:txBody>
            <a:bodyPr/>
            <a:lstStyle/>
            <a:p/>
          </p:txBody>
        </p:sp>
        <p:sp>
          <p:nvSpPr>
            <p:cNvPr id="8" name="pl8"/>
            <p:cNvSpPr/>
            <p:nvPr/>
          </p:nvSpPr>
          <p:spPr>
            <a:xfrm>
              <a:off x="869090" y="4251403"/>
              <a:ext cx="5916895" cy="0"/>
            </a:xfrm>
            <a:custGeom>
              <a:avLst/>
              <a:pathLst>
                <a:path w="5916895" h="0">
                  <a:moveTo>
                    <a:pt x="0" y="0"/>
                  </a:moveTo>
                  <a:lnTo>
                    <a:pt x="5916895" y="0"/>
                  </a:lnTo>
                  <a:lnTo>
                    <a:pt x="5916895" y="0"/>
                  </a:lnTo>
                </a:path>
              </a:pathLst>
            </a:custGeom>
            <a:ln w="13550" cap="flat">
              <a:solidFill>
                <a:srgbClr val="EBEBEB">
                  <a:alpha val="100000"/>
                </a:srgbClr>
              </a:solidFill>
              <a:prstDash val="solid"/>
              <a:round/>
            </a:ln>
          </p:spPr>
          <p:txBody>
            <a:bodyPr/>
            <a:lstStyle/>
            <a:p/>
          </p:txBody>
        </p:sp>
        <p:sp>
          <p:nvSpPr>
            <p:cNvPr id="9" name="pl9"/>
            <p:cNvSpPr/>
            <p:nvPr/>
          </p:nvSpPr>
          <p:spPr>
            <a:xfrm>
              <a:off x="869090" y="3260478"/>
              <a:ext cx="5916895" cy="0"/>
            </a:xfrm>
            <a:custGeom>
              <a:avLst/>
              <a:pathLst>
                <a:path w="5916895" h="0">
                  <a:moveTo>
                    <a:pt x="0" y="0"/>
                  </a:moveTo>
                  <a:lnTo>
                    <a:pt x="5916895" y="0"/>
                  </a:lnTo>
                  <a:lnTo>
                    <a:pt x="591689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269553"/>
              <a:ext cx="5916895" cy="0"/>
            </a:xfrm>
            <a:custGeom>
              <a:avLst/>
              <a:pathLst>
                <a:path w="5916895" h="0">
                  <a:moveTo>
                    <a:pt x="0" y="0"/>
                  </a:moveTo>
                  <a:lnTo>
                    <a:pt x="5916895" y="0"/>
                  </a:lnTo>
                  <a:lnTo>
                    <a:pt x="5916895" y="0"/>
                  </a:lnTo>
                </a:path>
              </a:pathLst>
            </a:custGeom>
            <a:ln w="13550" cap="flat">
              <a:solidFill>
                <a:srgbClr val="EBEBEB">
                  <a:alpha val="100000"/>
                </a:srgbClr>
              </a:solidFill>
              <a:prstDash val="solid"/>
              <a:round/>
            </a:ln>
          </p:spPr>
          <p:txBody>
            <a:bodyPr/>
            <a:lstStyle/>
            <a:p/>
          </p:txBody>
        </p:sp>
        <p:sp>
          <p:nvSpPr>
            <p:cNvPr id="11" name="pl11"/>
            <p:cNvSpPr/>
            <p:nvPr/>
          </p:nvSpPr>
          <p:spPr>
            <a:xfrm>
              <a:off x="1978508" y="1833621"/>
              <a:ext cx="0" cy="3806865"/>
            </a:xfrm>
            <a:custGeom>
              <a:avLst/>
              <a:pathLst>
                <a:path w="0" h="3806865">
                  <a:moveTo>
                    <a:pt x="0" y="380686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27537" y="1833621"/>
              <a:ext cx="0" cy="3806865"/>
            </a:xfrm>
            <a:custGeom>
              <a:avLst/>
              <a:pathLst>
                <a:path w="0" h="3806865">
                  <a:moveTo>
                    <a:pt x="0" y="380686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676567" y="1833621"/>
              <a:ext cx="0" cy="3806865"/>
            </a:xfrm>
            <a:custGeom>
              <a:avLst/>
              <a:pathLst>
                <a:path w="0" h="3806865">
                  <a:moveTo>
                    <a:pt x="0" y="380686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869090" y="2269553"/>
              <a:ext cx="5916895" cy="0"/>
            </a:xfrm>
            <a:custGeom>
              <a:avLst/>
              <a:pathLst>
                <a:path w="5916895" h="0">
                  <a:moveTo>
                    <a:pt x="0" y="0"/>
                  </a:moveTo>
                  <a:lnTo>
                    <a:pt x="5916895" y="0"/>
                  </a:lnTo>
                  <a:lnTo>
                    <a:pt x="5916895" y="0"/>
                  </a:lnTo>
                </a:path>
              </a:pathLst>
            </a:custGeom>
            <a:ln w="16260" cap="flat">
              <a:solidFill>
                <a:srgbClr val="7F7F7F">
                  <a:alpha val="100000"/>
                </a:srgbClr>
              </a:solidFill>
              <a:prstDash val="dash"/>
              <a:round/>
            </a:ln>
          </p:spPr>
          <p:txBody>
            <a:bodyPr/>
            <a:lstStyle/>
            <a:p/>
          </p:txBody>
        </p:sp>
        <p:sp>
          <p:nvSpPr>
            <p:cNvPr id="15" name="rc15"/>
            <p:cNvSpPr/>
            <p:nvPr/>
          </p:nvSpPr>
          <p:spPr>
            <a:xfrm>
              <a:off x="1146444" y="2269553"/>
              <a:ext cx="1664126" cy="3197894"/>
            </a:xfrm>
            <a:prstGeom prst="rect">
              <a:avLst/>
            </a:prstGeom>
            <a:solidFill>
              <a:srgbClr val="0058AB">
                <a:alpha val="100000"/>
              </a:srgbClr>
            </a:solidFill>
          </p:spPr>
          <p:txBody>
            <a:bodyPr/>
            <a:lstStyle/>
            <a:p/>
          </p:txBody>
        </p:sp>
        <p:sp>
          <p:nvSpPr>
            <p:cNvPr id="16" name="rc16"/>
            <p:cNvSpPr/>
            <p:nvPr/>
          </p:nvSpPr>
          <p:spPr>
            <a:xfrm>
              <a:off x="2995474" y="2269553"/>
              <a:ext cx="1664126" cy="581896"/>
            </a:xfrm>
            <a:prstGeom prst="rect">
              <a:avLst/>
            </a:prstGeom>
            <a:solidFill>
              <a:srgbClr val="80BD41">
                <a:alpha val="100000"/>
              </a:srgbClr>
            </a:solidFill>
          </p:spPr>
          <p:txBody>
            <a:bodyPr/>
            <a:lstStyle/>
            <a:p/>
          </p:txBody>
        </p:sp>
        <p:sp>
          <p:nvSpPr>
            <p:cNvPr id="17" name="rc17"/>
            <p:cNvSpPr/>
            <p:nvPr/>
          </p:nvSpPr>
          <p:spPr>
            <a:xfrm>
              <a:off x="4844504" y="2269553"/>
              <a:ext cx="1664126" cy="175770"/>
            </a:xfrm>
            <a:prstGeom prst="rect">
              <a:avLst/>
            </a:prstGeom>
            <a:solidFill>
              <a:srgbClr val="1CABE2">
                <a:alpha val="100000"/>
              </a:srgbClr>
            </a:solidFill>
          </p:spPr>
          <p:txBody>
            <a:bodyPr/>
            <a:lstStyle/>
            <a:p/>
          </p:txBody>
        </p:sp>
        <p:sp>
          <p:nvSpPr>
            <p:cNvPr id="18" name="tx18"/>
            <p:cNvSpPr/>
            <p:nvPr/>
          </p:nvSpPr>
          <p:spPr>
            <a:xfrm>
              <a:off x="1764629" y="5514027"/>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-645,000</a:t>
              </a:r>
            </a:p>
          </p:txBody>
        </p:sp>
        <p:sp>
          <p:nvSpPr>
            <p:cNvPr id="19" name="tx19"/>
            <p:cNvSpPr/>
            <p:nvPr/>
          </p:nvSpPr>
          <p:spPr>
            <a:xfrm>
              <a:off x="3617683" y="2898028"/>
              <a:ext cx="41970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-117,000</a:t>
              </a:r>
            </a:p>
          </p:txBody>
        </p:sp>
        <p:sp>
          <p:nvSpPr>
            <p:cNvPr id="20" name="tx20"/>
            <p:cNvSpPr/>
            <p:nvPr/>
          </p:nvSpPr>
          <p:spPr>
            <a:xfrm>
              <a:off x="5492819" y="2491902"/>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21" name="pl21"/>
            <p:cNvSpPr/>
            <p:nvPr/>
          </p:nvSpPr>
          <p:spPr>
            <a:xfrm>
              <a:off x="6855574" y="4746866"/>
              <a:ext cx="2218835" cy="0"/>
            </a:xfrm>
            <a:custGeom>
              <a:avLst/>
              <a:pathLst>
                <a:path w="2218835" h="0">
                  <a:moveTo>
                    <a:pt x="0" y="0"/>
                  </a:moveTo>
                  <a:lnTo>
                    <a:pt x="2218835" y="0"/>
                  </a:lnTo>
                  <a:lnTo>
                    <a:pt x="2218835" y="0"/>
                  </a:lnTo>
                </a:path>
              </a:pathLst>
            </a:custGeom>
            <a:ln w="6775" cap="flat">
              <a:solidFill>
                <a:srgbClr val="EBEBEB">
                  <a:alpha val="100000"/>
                </a:srgbClr>
              </a:solidFill>
              <a:prstDash val="solid"/>
              <a:round/>
            </a:ln>
          </p:spPr>
          <p:txBody>
            <a:bodyPr/>
            <a:lstStyle/>
            <a:p/>
          </p:txBody>
        </p:sp>
        <p:sp>
          <p:nvSpPr>
            <p:cNvPr id="22" name="pl22"/>
            <p:cNvSpPr/>
            <p:nvPr/>
          </p:nvSpPr>
          <p:spPr>
            <a:xfrm>
              <a:off x="6855574" y="3755941"/>
              <a:ext cx="2218835" cy="0"/>
            </a:xfrm>
            <a:custGeom>
              <a:avLst/>
              <a:pathLst>
                <a:path w="2218835" h="0">
                  <a:moveTo>
                    <a:pt x="0" y="0"/>
                  </a:moveTo>
                  <a:lnTo>
                    <a:pt x="2218835" y="0"/>
                  </a:lnTo>
                  <a:lnTo>
                    <a:pt x="2218835" y="0"/>
                  </a:lnTo>
                </a:path>
              </a:pathLst>
            </a:custGeom>
            <a:ln w="6775" cap="flat">
              <a:solidFill>
                <a:srgbClr val="EBEBEB">
                  <a:alpha val="100000"/>
                </a:srgbClr>
              </a:solidFill>
              <a:prstDash val="solid"/>
              <a:round/>
            </a:ln>
          </p:spPr>
          <p:txBody>
            <a:bodyPr/>
            <a:lstStyle/>
            <a:p/>
          </p:txBody>
        </p:sp>
        <p:sp>
          <p:nvSpPr>
            <p:cNvPr id="23" name="pl23"/>
            <p:cNvSpPr/>
            <p:nvPr/>
          </p:nvSpPr>
          <p:spPr>
            <a:xfrm>
              <a:off x="6855574" y="2765015"/>
              <a:ext cx="2218835" cy="0"/>
            </a:xfrm>
            <a:custGeom>
              <a:avLst/>
              <a:pathLst>
                <a:path w="2218835" h="0">
                  <a:moveTo>
                    <a:pt x="0" y="0"/>
                  </a:moveTo>
                  <a:lnTo>
                    <a:pt x="2218835" y="0"/>
                  </a:lnTo>
                  <a:lnTo>
                    <a:pt x="2218835" y="0"/>
                  </a:lnTo>
                </a:path>
              </a:pathLst>
            </a:custGeom>
            <a:ln w="6775" cap="flat">
              <a:solidFill>
                <a:srgbClr val="EBEBEB">
                  <a:alpha val="100000"/>
                </a:srgbClr>
              </a:solidFill>
              <a:prstDash val="solid"/>
              <a:round/>
            </a:ln>
          </p:spPr>
          <p:txBody>
            <a:bodyPr/>
            <a:lstStyle/>
            <a:p/>
          </p:txBody>
        </p:sp>
        <p:sp>
          <p:nvSpPr>
            <p:cNvPr id="24" name="pl24"/>
            <p:cNvSpPr/>
            <p:nvPr/>
          </p:nvSpPr>
          <p:spPr>
            <a:xfrm>
              <a:off x="6855574" y="5242329"/>
              <a:ext cx="2218835" cy="0"/>
            </a:xfrm>
            <a:custGeom>
              <a:avLst/>
              <a:pathLst>
                <a:path w="2218835" h="0">
                  <a:moveTo>
                    <a:pt x="0" y="0"/>
                  </a:moveTo>
                  <a:lnTo>
                    <a:pt x="2218835" y="0"/>
                  </a:lnTo>
                  <a:lnTo>
                    <a:pt x="2218835" y="0"/>
                  </a:lnTo>
                </a:path>
              </a:pathLst>
            </a:custGeom>
            <a:ln w="13550" cap="flat">
              <a:solidFill>
                <a:srgbClr val="EBEBEB">
                  <a:alpha val="100000"/>
                </a:srgbClr>
              </a:solidFill>
              <a:prstDash val="solid"/>
              <a:round/>
            </a:ln>
          </p:spPr>
          <p:txBody>
            <a:bodyPr/>
            <a:lstStyle/>
            <a:p/>
          </p:txBody>
        </p:sp>
        <p:sp>
          <p:nvSpPr>
            <p:cNvPr id="25" name="pl25"/>
            <p:cNvSpPr/>
            <p:nvPr/>
          </p:nvSpPr>
          <p:spPr>
            <a:xfrm>
              <a:off x="6855574" y="4251403"/>
              <a:ext cx="2218835" cy="0"/>
            </a:xfrm>
            <a:custGeom>
              <a:avLst/>
              <a:pathLst>
                <a:path w="2218835" h="0">
                  <a:moveTo>
                    <a:pt x="0" y="0"/>
                  </a:moveTo>
                  <a:lnTo>
                    <a:pt x="2218835" y="0"/>
                  </a:lnTo>
                  <a:lnTo>
                    <a:pt x="2218835" y="0"/>
                  </a:lnTo>
                </a:path>
              </a:pathLst>
            </a:custGeom>
            <a:ln w="13550" cap="flat">
              <a:solidFill>
                <a:srgbClr val="EBEBEB">
                  <a:alpha val="100000"/>
                </a:srgbClr>
              </a:solidFill>
              <a:prstDash val="solid"/>
              <a:round/>
            </a:ln>
          </p:spPr>
          <p:txBody>
            <a:bodyPr/>
            <a:lstStyle/>
            <a:p/>
          </p:txBody>
        </p:sp>
        <p:sp>
          <p:nvSpPr>
            <p:cNvPr id="26" name="pl26"/>
            <p:cNvSpPr/>
            <p:nvPr/>
          </p:nvSpPr>
          <p:spPr>
            <a:xfrm>
              <a:off x="6855574" y="3260478"/>
              <a:ext cx="2218835" cy="0"/>
            </a:xfrm>
            <a:custGeom>
              <a:avLst/>
              <a:pathLst>
                <a:path w="2218835" h="0">
                  <a:moveTo>
                    <a:pt x="0" y="0"/>
                  </a:moveTo>
                  <a:lnTo>
                    <a:pt x="2218835" y="0"/>
                  </a:lnTo>
                  <a:lnTo>
                    <a:pt x="2218835" y="0"/>
                  </a:lnTo>
                </a:path>
              </a:pathLst>
            </a:custGeom>
            <a:ln w="13550" cap="flat">
              <a:solidFill>
                <a:srgbClr val="EBEBEB">
                  <a:alpha val="100000"/>
                </a:srgbClr>
              </a:solidFill>
              <a:prstDash val="solid"/>
              <a:round/>
            </a:ln>
          </p:spPr>
          <p:txBody>
            <a:bodyPr/>
            <a:lstStyle/>
            <a:p/>
          </p:txBody>
        </p:sp>
        <p:sp>
          <p:nvSpPr>
            <p:cNvPr id="27" name="pl27"/>
            <p:cNvSpPr/>
            <p:nvPr/>
          </p:nvSpPr>
          <p:spPr>
            <a:xfrm>
              <a:off x="6855574" y="2269553"/>
              <a:ext cx="2218835" cy="0"/>
            </a:xfrm>
            <a:custGeom>
              <a:avLst/>
              <a:pathLst>
                <a:path w="2218835" h="0">
                  <a:moveTo>
                    <a:pt x="0" y="0"/>
                  </a:moveTo>
                  <a:lnTo>
                    <a:pt x="2218835" y="0"/>
                  </a:lnTo>
                  <a:lnTo>
                    <a:pt x="2218835" y="0"/>
                  </a:lnTo>
                </a:path>
              </a:pathLst>
            </a:custGeom>
            <a:ln w="13550" cap="flat">
              <a:solidFill>
                <a:srgbClr val="EBEBEB">
                  <a:alpha val="100000"/>
                </a:srgbClr>
              </a:solidFill>
              <a:prstDash val="solid"/>
              <a:round/>
            </a:ln>
          </p:spPr>
          <p:txBody>
            <a:bodyPr/>
            <a:lstStyle/>
            <a:p/>
          </p:txBody>
        </p:sp>
        <p:sp>
          <p:nvSpPr>
            <p:cNvPr id="28" name="pl28"/>
            <p:cNvSpPr/>
            <p:nvPr/>
          </p:nvSpPr>
          <p:spPr>
            <a:xfrm>
              <a:off x="7964992" y="1833621"/>
              <a:ext cx="0" cy="3806865"/>
            </a:xfrm>
            <a:custGeom>
              <a:avLst/>
              <a:pathLst>
                <a:path w="0" h="3806865">
                  <a:moveTo>
                    <a:pt x="0" y="380686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855574" y="2269553"/>
              <a:ext cx="2218835" cy="0"/>
            </a:xfrm>
            <a:custGeom>
              <a:avLst/>
              <a:pathLst>
                <a:path w="2218835" h="0">
                  <a:moveTo>
                    <a:pt x="0" y="0"/>
                  </a:moveTo>
                  <a:lnTo>
                    <a:pt x="2218835" y="0"/>
                  </a:lnTo>
                  <a:lnTo>
                    <a:pt x="2218835" y="0"/>
                  </a:lnTo>
                </a:path>
              </a:pathLst>
            </a:custGeom>
            <a:ln w="16260" cap="flat">
              <a:solidFill>
                <a:srgbClr val="7F7F7F">
                  <a:alpha val="100000"/>
                </a:srgbClr>
              </a:solidFill>
              <a:prstDash val="dash"/>
              <a:round/>
            </a:ln>
          </p:spPr>
          <p:txBody>
            <a:bodyPr/>
            <a:lstStyle/>
            <a:p/>
          </p:txBody>
        </p:sp>
        <p:sp>
          <p:nvSpPr>
            <p:cNvPr id="30" name="rc30"/>
            <p:cNvSpPr/>
            <p:nvPr/>
          </p:nvSpPr>
          <p:spPr>
            <a:xfrm>
              <a:off x="7132929" y="2006660"/>
              <a:ext cx="1664126" cy="262892"/>
            </a:xfrm>
            <a:prstGeom prst="rect">
              <a:avLst/>
            </a:prstGeom>
            <a:solidFill>
              <a:srgbClr val="00833D">
                <a:alpha val="100000"/>
              </a:srgbClr>
            </a:solidFill>
          </p:spPr>
          <p:txBody>
            <a:bodyPr/>
            <a:lstStyle/>
            <a:p/>
          </p:txBody>
        </p:sp>
        <p:sp>
          <p:nvSpPr>
            <p:cNvPr id="31" name="tx31"/>
            <p:cNvSpPr/>
            <p:nvPr/>
          </p:nvSpPr>
          <p:spPr>
            <a:xfrm>
              <a:off x="7767665" y="1882448"/>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+53,000</a:t>
              </a:r>
            </a:p>
          </p:txBody>
        </p:sp>
        <p:sp>
          <p:nvSpPr>
            <p:cNvPr id="32" name="tx32"/>
            <p:cNvSpPr/>
            <p:nvPr/>
          </p:nvSpPr>
          <p:spPr>
            <a:xfrm>
              <a:off x="3528529"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33" name="tx33"/>
            <p:cNvSpPr/>
            <p:nvPr/>
          </p:nvSpPr>
          <p:spPr>
            <a:xfrm>
              <a:off x="7696982"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34" name="tx34"/>
            <p:cNvSpPr/>
            <p:nvPr/>
          </p:nvSpPr>
          <p:spPr>
            <a:xfrm rot="-2700000">
              <a:off x="1677975" y="5827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Gavi 57</a:t>
              </a:r>
            </a:p>
          </p:txBody>
        </p:sp>
        <p:sp>
          <p:nvSpPr>
            <p:cNvPr id="35" name="tx35"/>
            <p:cNvSpPr/>
            <p:nvPr/>
          </p:nvSpPr>
          <p:spPr>
            <a:xfrm rot="-2700000">
              <a:off x="3129658" y="5992188"/>
              <a:ext cx="850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Never Gavi MICs</a:t>
              </a:r>
            </a:p>
          </p:txBody>
        </p:sp>
        <p:sp>
          <p:nvSpPr>
            <p:cNvPr id="36" name="tx36"/>
            <p:cNvSpPr/>
            <p:nvPr/>
          </p:nvSpPr>
          <p:spPr>
            <a:xfrm rot="-2700000">
              <a:off x="5095059" y="5943985"/>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Gavi transition</a:t>
              </a:r>
            </a:p>
          </p:txBody>
        </p:sp>
        <p:sp>
          <p:nvSpPr>
            <p:cNvPr id="37" name="tx37"/>
            <p:cNvSpPr/>
            <p:nvPr/>
          </p:nvSpPr>
          <p:spPr>
            <a:xfrm rot="-2700000">
              <a:off x="7781377" y="577917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HICs</a:t>
              </a:r>
            </a:p>
          </p:txBody>
        </p:sp>
        <p:sp>
          <p:nvSpPr>
            <p:cNvPr id="38" name="tx38"/>
            <p:cNvSpPr/>
            <p:nvPr/>
          </p:nvSpPr>
          <p:spPr>
            <a:xfrm>
              <a:off x="508182" y="5202324"/>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39" name="tx39"/>
            <p:cNvSpPr/>
            <p:nvPr/>
          </p:nvSpPr>
          <p:spPr>
            <a:xfrm>
              <a:off x="508182" y="421139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40" name="tx40"/>
            <p:cNvSpPr/>
            <p:nvPr/>
          </p:nvSpPr>
          <p:spPr>
            <a:xfrm>
              <a:off x="508182" y="322047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1" name="tx41"/>
            <p:cNvSpPr/>
            <p:nvPr/>
          </p:nvSpPr>
          <p:spPr>
            <a:xfrm>
              <a:off x="669757" y="222954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2" name="tx42"/>
            <p:cNvSpPr/>
            <p:nvPr/>
          </p:nvSpPr>
          <p:spPr>
            <a:xfrm rot="-5400000">
              <a:off x="-591430" y="3687036"/>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43" name="tx43"/>
            <p:cNvSpPr/>
            <p:nvPr/>
          </p:nvSpPr>
          <p:spPr>
            <a:xfrm>
              <a:off x="869090" y="1368037"/>
              <a:ext cx="46659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region, 2024-2025</a:t>
              </a:r>
            </a:p>
          </p:txBody>
        </p:sp>
        <p:sp>
          <p:nvSpPr>
            <p:cNvPr id="44" name="tx4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region, between 2024 and 2025.
Overall, 1 region had an increase in zero-dose children and 3 saw the number of zero-dose children decline.
Gavi 57 had the largest decline in the number of zero-dose children from 10.1m in 2024 to 9.5m in 2025 (-645,000).</a:t>
            </a:r>
          </a:p>
        </p:txBody>
      </p:sp>
      <p:sp>
        <p:nvSpPr>
          <p:cNvPr id="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Most regions reduced the number of zero-dose children, but the increase in HICs highlights the need for targeted action.</a:t>
            </a:r>
          </a:p>
        </p:txBody>
      </p:sp>
      <p:grpSp xmlns:pic="http://schemas.openxmlformats.org/drawingml/2006/picture">
        <p:nvGrpSpPr>
          <p:cNvPr id="47" name=""/>
          <p:cNvGrpSpPr/>
          <p:nvPr/>
        </p:nvGrpSpPr>
        <p:grpSpPr>
          <a:xfrm>
            <a:off x="292608" y="914400"/>
            <a:ext cx="8595360" cy="28575"/>
            <a:chOff x="292608" y="914400"/>
            <a:chExt cx="8595360" cy="28575"/>
          </a:xfrm>
        </p:grpSpPr>
        <p:sp>
          <p:nvSpPr>
            <p:cNvPr id="4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Global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3103" y="2724019"/>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5" name="pl5"/>
            <p:cNvSpPr/>
            <p:nvPr/>
          </p:nvSpPr>
          <p:spPr>
            <a:xfrm>
              <a:off x="793103" y="2277073"/>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6" name="pl6"/>
            <p:cNvSpPr/>
            <p:nvPr/>
          </p:nvSpPr>
          <p:spPr>
            <a:xfrm>
              <a:off x="793103" y="1830128"/>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7" name="pl7"/>
            <p:cNvSpPr/>
            <p:nvPr/>
          </p:nvSpPr>
          <p:spPr>
            <a:xfrm>
              <a:off x="793103" y="1383182"/>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8" name="pl8"/>
            <p:cNvSpPr/>
            <p:nvPr/>
          </p:nvSpPr>
          <p:spPr>
            <a:xfrm>
              <a:off x="793103" y="2947492"/>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9" name="pl9"/>
            <p:cNvSpPr/>
            <p:nvPr/>
          </p:nvSpPr>
          <p:spPr>
            <a:xfrm>
              <a:off x="793103" y="2500546"/>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0" name="pl10"/>
            <p:cNvSpPr/>
            <p:nvPr/>
          </p:nvSpPr>
          <p:spPr>
            <a:xfrm>
              <a:off x="793103" y="2053601"/>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1" name="pl11"/>
            <p:cNvSpPr/>
            <p:nvPr/>
          </p:nvSpPr>
          <p:spPr>
            <a:xfrm>
              <a:off x="793103" y="1606655"/>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2" name="pl12"/>
            <p:cNvSpPr/>
            <p:nvPr/>
          </p:nvSpPr>
          <p:spPr>
            <a:xfrm>
              <a:off x="793103" y="1159710"/>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3" name="pl13"/>
            <p:cNvSpPr/>
            <p:nvPr/>
          </p:nvSpPr>
          <p:spPr>
            <a:xfrm>
              <a:off x="102293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9895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4966"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5098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26998"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301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903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971092" y="2080038"/>
              <a:ext cx="103682" cy="867453"/>
            </a:xfrm>
            <a:prstGeom prst="rect">
              <a:avLst/>
            </a:prstGeom>
            <a:solidFill>
              <a:srgbClr val="80BD41">
                <a:alpha val="100000"/>
              </a:srgbClr>
            </a:solidFill>
          </p:spPr>
          <p:txBody>
            <a:bodyPr/>
            <a:lstStyle/>
            <a:p/>
          </p:txBody>
        </p:sp>
        <p:sp>
          <p:nvSpPr>
            <p:cNvPr id="21" name="rc21"/>
            <p:cNvSpPr/>
            <p:nvPr/>
          </p:nvSpPr>
          <p:spPr>
            <a:xfrm>
              <a:off x="971092" y="1431366"/>
              <a:ext cx="103682" cy="426756"/>
            </a:xfrm>
            <a:prstGeom prst="rect">
              <a:avLst/>
            </a:prstGeom>
            <a:solidFill>
              <a:srgbClr val="0058AB">
                <a:alpha val="100000"/>
              </a:srgbClr>
            </a:solidFill>
          </p:spPr>
          <p:txBody>
            <a:bodyPr/>
            <a:lstStyle/>
            <a:p/>
          </p:txBody>
        </p:sp>
        <p:sp>
          <p:nvSpPr>
            <p:cNvPr id="22" name="rc22"/>
            <p:cNvSpPr/>
            <p:nvPr/>
          </p:nvSpPr>
          <p:spPr>
            <a:xfrm>
              <a:off x="971092" y="1858122"/>
              <a:ext cx="103682" cy="221915"/>
            </a:xfrm>
            <a:prstGeom prst="rect">
              <a:avLst/>
            </a:prstGeom>
            <a:solidFill>
              <a:srgbClr val="1CABE2">
                <a:alpha val="100000"/>
              </a:srgbClr>
            </a:solidFill>
          </p:spPr>
          <p:txBody>
            <a:bodyPr/>
            <a:lstStyle/>
            <a:p/>
          </p:txBody>
        </p:sp>
        <p:sp>
          <p:nvSpPr>
            <p:cNvPr id="23" name="rc23"/>
            <p:cNvSpPr/>
            <p:nvPr/>
          </p:nvSpPr>
          <p:spPr>
            <a:xfrm>
              <a:off x="1086295" y="2053910"/>
              <a:ext cx="103682" cy="893581"/>
            </a:xfrm>
            <a:prstGeom prst="rect">
              <a:avLst/>
            </a:prstGeom>
            <a:solidFill>
              <a:srgbClr val="80BD41">
                <a:alpha val="100000"/>
              </a:srgbClr>
            </a:solidFill>
          </p:spPr>
          <p:txBody>
            <a:bodyPr/>
            <a:lstStyle/>
            <a:p/>
          </p:txBody>
        </p:sp>
        <p:sp>
          <p:nvSpPr>
            <p:cNvPr id="24" name="rc24"/>
            <p:cNvSpPr/>
            <p:nvPr/>
          </p:nvSpPr>
          <p:spPr>
            <a:xfrm>
              <a:off x="1086295" y="1412020"/>
              <a:ext cx="103682" cy="420290"/>
            </a:xfrm>
            <a:prstGeom prst="rect">
              <a:avLst/>
            </a:prstGeom>
            <a:solidFill>
              <a:srgbClr val="0058AB">
                <a:alpha val="100000"/>
              </a:srgbClr>
            </a:solidFill>
          </p:spPr>
          <p:txBody>
            <a:bodyPr/>
            <a:lstStyle/>
            <a:p/>
          </p:txBody>
        </p:sp>
        <p:sp>
          <p:nvSpPr>
            <p:cNvPr id="25" name="rc25"/>
            <p:cNvSpPr/>
            <p:nvPr/>
          </p:nvSpPr>
          <p:spPr>
            <a:xfrm>
              <a:off x="1086295" y="1832310"/>
              <a:ext cx="103682" cy="221599"/>
            </a:xfrm>
            <a:prstGeom prst="rect">
              <a:avLst/>
            </a:prstGeom>
            <a:solidFill>
              <a:srgbClr val="1CABE2">
                <a:alpha val="100000"/>
              </a:srgbClr>
            </a:solidFill>
          </p:spPr>
          <p:txBody>
            <a:bodyPr/>
            <a:lstStyle/>
            <a:p/>
          </p:txBody>
        </p:sp>
        <p:sp>
          <p:nvSpPr>
            <p:cNvPr id="26" name="rc26"/>
            <p:cNvSpPr/>
            <p:nvPr/>
          </p:nvSpPr>
          <p:spPr>
            <a:xfrm>
              <a:off x="1201498" y="2039388"/>
              <a:ext cx="103682" cy="908103"/>
            </a:xfrm>
            <a:prstGeom prst="rect">
              <a:avLst/>
            </a:prstGeom>
            <a:solidFill>
              <a:srgbClr val="80BD41">
                <a:alpha val="100000"/>
              </a:srgbClr>
            </a:solidFill>
          </p:spPr>
          <p:txBody>
            <a:bodyPr/>
            <a:lstStyle/>
            <a:p/>
          </p:txBody>
        </p:sp>
        <p:sp>
          <p:nvSpPr>
            <p:cNvPr id="27" name="rc27"/>
            <p:cNvSpPr/>
            <p:nvPr/>
          </p:nvSpPr>
          <p:spPr>
            <a:xfrm>
              <a:off x="1201498" y="1402350"/>
              <a:ext cx="103682" cy="416398"/>
            </a:xfrm>
            <a:prstGeom prst="rect">
              <a:avLst/>
            </a:prstGeom>
            <a:solidFill>
              <a:srgbClr val="0058AB">
                <a:alpha val="100000"/>
              </a:srgbClr>
            </a:solidFill>
          </p:spPr>
          <p:txBody>
            <a:bodyPr/>
            <a:lstStyle/>
            <a:p/>
          </p:txBody>
        </p:sp>
        <p:sp>
          <p:nvSpPr>
            <p:cNvPr id="28" name="rc28"/>
            <p:cNvSpPr/>
            <p:nvPr/>
          </p:nvSpPr>
          <p:spPr>
            <a:xfrm>
              <a:off x="1201498" y="1818749"/>
              <a:ext cx="103682" cy="220639"/>
            </a:xfrm>
            <a:prstGeom prst="rect">
              <a:avLst/>
            </a:prstGeom>
            <a:solidFill>
              <a:srgbClr val="1CABE2">
                <a:alpha val="100000"/>
              </a:srgbClr>
            </a:solidFill>
          </p:spPr>
          <p:txBody>
            <a:bodyPr/>
            <a:lstStyle/>
            <a:p/>
          </p:txBody>
        </p:sp>
        <p:sp>
          <p:nvSpPr>
            <p:cNvPr id="29" name="rc29"/>
            <p:cNvSpPr/>
            <p:nvPr/>
          </p:nvSpPr>
          <p:spPr>
            <a:xfrm>
              <a:off x="1316702" y="1993649"/>
              <a:ext cx="103682" cy="953842"/>
            </a:xfrm>
            <a:prstGeom prst="rect">
              <a:avLst/>
            </a:prstGeom>
            <a:solidFill>
              <a:srgbClr val="80BD41">
                <a:alpha val="100000"/>
              </a:srgbClr>
            </a:solidFill>
          </p:spPr>
          <p:txBody>
            <a:bodyPr/>
            <a:lstStyle/>
            <a:p/>
          </p:txBody>
        </p:sp>
        <p:sp>
          <p:nvSpPr>
            <p:cNvPr id="30" name="rc30"/>
            <p:cNvSpPr/>
            <p:nvPr/>
          </p:nvSpPr>
          <p:spPr>
            <a:xfrm>
              <a:off x="1316702" y="1394274"/>
              <a:ext cx="103682" cy="393444"/>
            </a:xfrm>
            <a:prstGeom prst="rect">
              <a:avLst/>
            </a:prstGeom>
            <a:solidFill>
              <a:srgbClr val="0058AB">
                <a:alpha val="100000"/>
              </a:srgbClr>
            </a:solidFill>
          </p:spPr>
          <p:txBody>
            <a:bodyPr/>
            <a:lstStyle/>
            <a:p/>
          </p:txBody>
        </p:sp>
        <p:sp>
          <p:nvSpPr>
            <p:cNvPr id="31" name="rc31"/>
            <p:cNvSpPr/>
            <p:nvPr/>
          </p:nvSpPr>
          <p:spPr>
            <a:xfrm>
              <a:off x="1316702" y="1787719"/>
              <a:ext cx="103682" cy="205930"/>
            </a:xfrm>
            <a:prstGeom prst="rect">
              <a:avLst/>
            </a:prstGeom>
            <a:solidFill>
              <a:srgbClr val="1CABE2">
                <a:alpha val="100000"/>
              </a:srgbClr>
            </a:solidFill>
          </p:spPr>
          <p:txBody>
            <a:bodyPr/>
            <a:lstStyle/>
            <a:p/>
          </p:txBody>
        </p:sp>
        <p:sp>
          <p:nvSpPr>
            <p:cNvPr id="32" name="rc32"/>
            <p:cNvSpPr/>
            <p:nvPr/>
          </p:nvSpPr>
          <p:spPr>
            <a:xfrm>
              <a:off x="1431905" y="1939846"/>
              <a:ext cx="103682" cy="1007645"/>
            </a:xfrm>
            <a:prstGeom prst="rect">
              <a:avLst/>
            </a:prstGeom>
            <a:solidFill>
              <a:srgbClr val="80BD41">
                <a:alpha val="100000"/>
              </a:srgbClr>
            </a:solidFill>
          </p:spPr>
          <p:txBody>
            <a:bodyPr/>
            <a:lstStyle/>
            <a:p/>
          </p:txBody>
        </p:sp>
        <p:sp>
          <p:nvSpPr>
            <p:cNvPr id="33" name="rc33"/>
            <p:cNvSpPr/>
            <p:nvPr/>
          </p:nvSpPr>
          <p:spPr>
            <a:xfrm>
              <a:off x="1431905" y="1386064"/>
              <a:ext cx="103682" cy="367353"/>
            </a:xfrm>
            <a:prstGeom prst="rect">
              <a:avLst/>
            </a:prstGeom>
            <a:solidFill>
              <a:srgbClr val="0058AB">
                <a:alpha val="100000"/>
              </a:srgbClr>
            </a:solidFill>
          </p:spPr>
          <p:txBody>
            <a:bodyPr/>
            <a:lstStyle/>
            <a:p/>
          </p:txBody>
        </p:sp>
        <p:sp>
          <p:nvSpPr>
            <p:cNvPr id="34" name="rc34"/>
            <p:cNvSpPr/>
            <p:nvPr/>
          </p:nvSpPr>
          <p:spPr>
            <a:xfrm>
              <a:off x="1431905" y="1753418"/>
              <a:ext cx="103682" cy="186428"/>
            </a:xfrm>
            <a:prstGeom prst="rect">
              <a:avLst/>
            </a:prstGeom>
            <a:solidFill>
              <a:srgbClr val="1CABE2">
                <a:alpha val="100000"/>
              </a:srgbClr>
            </a:solidFill>
          </p:spPr>
          <p:txBody>
            <a:bodyPr/>
            <a:lstStyle/>
            <a:p/>
          </p:txBody>
        </p:sp>
        <p:sp>
          <p:nvSpPr>
            <p:cNvPr id="35" name="rc35"/>
            <p:cNvSpPr/>
            <p:nvPr/>
          </p:nvSpPr>
          <p:spPr>
            <a:xfrm>
              <a:off x="1547108" y="1914282"/>
              <a:ext cx="103682" cy="1033209"/>
            </a:xfrm>
            <a:prstGeom prst="rect">
              <a:avLst/>
            </a:prstGeom>
            <a:solidFill>
              <a:srgbClr val="80BD41">
                <a:alpha val="100000"/>
              </a:srgbClr>
            </a:solidFill>
          </p:spPr>
          <p:txBody>
            <a:bodyPr/>
            <a:lstStyle/>
            <a:p/>
          </p:txBody>
        </p:sp>
        <p:sp>
          <p:nvSpPr>
            <p:cNvPr id="36" name="rc36"/>
            <p:cNvSpPr/>
            <p:nvPr/>
          </p:nvSpPr>
          <p:spPr>
            <a:xfrm>
              <a:off x="1547108" y="1380165"/>
              <a:ext cx="103682" cy="333344"/>
            </a:xfrm>
            <a:prstGeom prst="rect">
              <a:avLst/>
            </a:prstGeom>
            <a:solidFill>
              <a:srgbClr val="0058AB">
                <a:alpha val="100000"/>
              </a:srgbClr>
            </a:solidFill>
          </p:spPr>
          <p:txBody>
            <a:bodyPr/>
            <a:lstStyle/>
            <a:p/>
          </p:txBody>
        </p:sp>
        <p:sp>
          <p:nvSpPr>
            <p:cNvPr id="37" name="rc37"/>
            <p:cNvSpPr/>
            <p:nvPr/>
          </p:nvSpPr>
          <p:spPr>
            <a:xfrm>
              <a:off x="1547108" y="1713510"/>
              <a:ext cx="103682" cy="200772"/>
            </a:xfrm>
            <a:prstGeom prst="rect">
              <a:avLst/>
            </a:prstGeom>
            <a:solidFill>
              <a:srgbClr val="1CABE2">
                <a:alpha val="100000"/>
              </a:srgbClr>
            </a:solidFill>
          </p:spPr>
          <p:txBody>
            <a:bodyPr/>
            <a:lstStyle/>
            <a:p/>
          </p:txBody>
        </p:sp>
        <p:sp>
          <p:nvSpPr>
            <p:cNvPr id="38" name="rc38"/>
            <p:cNvSpPr/>
            <p:nvPr/>
          </p:nvSpPr>
          <p:spPr>
            <a:xfrm>
              <a:off x="1662311" y="1894580"/>
              <a:ext cx="103682" cy="1052911"/>
            </a:xfrm>
            <a:prstGeom prst="rect">
              <a:avLst/>
            </a:prstGeom>
            <a:solidFill>
              <a:srgbClr val="80BD41">
                <a:alpha val="100000"/>
              </a:srgbClr>
            </a:solidFill>
          </p:spPr>
          <p:txBody>
            <a:bodyPr/>
            <a:lstStyle/>
            <a:p/>
          </p:txBody>
        </p:sp>
        <p:sp>
          <p:nvSpPr>
            <p:cNvPr id="39" name="rc39"/>
            <p:cNvSpPr/>
            <p:nvPr/>
          </p:nvSpPr>
          <p:spPr>
            <a:xfrm>
              <a:off x="1662311" y="1369689"/>
              <a:ext cx="103682" cy="329791"/>
            </a:xfrm>
            <a:prstGeom prst="rect">
              <a:avLst/>
            </a:prstGeom>
            <a:solidFill>
              <a:srgbClr val="0058AB">
                <a:alpha val="100000"/>
              </a:srgbClr>
            </a:solidFill>
          </p:spPr>
          <p:txBody>
            <a:bodyPr/>
            <a:lstStyle/>
            <a:p/>
          </p:txBody>
        </p:sp>
        <p:sp>
          <p:nvSpPr>
            <p:cNvPr id="40" name="rc40"/>
            <p:cNvSpPr/>
            <p:nvPr/>
          </p:nvSpPr>
          <p:spPr>
            <a:xfrm>
              <a:off x="1662311" y="1699480"/>
              <a:ext cx="103682" cy="195100"/>
            </a:xfrm>
            <a:prstGeom prst="rect">
              <a:avLst/>
            </a:prstGeom>
            <a:solidFill>
              <a:srgbClr val="1CABE2">
                <a:alpha val="100000"/>
              </a:srgbClr>
            </a:solidFill>
          </p:spPr>
          <p:txBody>
            <a:bodyPr/>
            <a:lstStyle/>
            <a:p/>
          </p:txBody>
        </p:sp>
        <p:sp>
          <p:nvSpPr>
            <p:cNvPr id="41" name="rc41"/>
            <p:cNvSpPr/>
            <p:nvPr/>
          </p:nvSpPr>
          <p:spPr>
            <a:xfrm>
              <a:off x="1777515" y="1884390"/>
              <a:ext cx="103682" cy="1063101"/>
            </a:xfrm>
            <a:prstGeom prst="rect">
              <a:avLst/>
            </a:prstGeom>
            <a:solidFill>
              <a:srgbClr val="80BD41">
                <a:alpha val="100000"/>
              </a:srgbClr>
            </a:solidFill>
          </p:spPr>
          <p:txBody>
            <a:bodyPr/>
            <a:lstStyle/>
            <a:p/>
          </p:txBody>
        </p:sp>
        <p:sp>
          <p:nvSpPr>
            <p:cNvPr id="42" name="rc42"/>
            <p:cNvSpPr/>
            <p:nvPr/>
          </p:nvSpPr>
          <p:spPr>
            <a:xfrm>
              <a:off x="1777515" y="1356868"/>
              <a:ext cx="103682" cy="322463"/>
            </a:xfrm>
            <a:prstGeom prst="rect">
              <a:avLst/>
            </a:prstGeom>
            <a:solidFill>
              <a:srgbClr val="0058AB">
                <a:alpha val="100000"/>
              </a:srgbClr>
            </a:solidFill>
          </p:spPr>
          <p:txBody>
            <a:bodyPr/>
            <a:lstStyle/>
            <a:p/>
          </p:txBody>
        </p:sp>
        <p:sp>
          <p:nvSpPr>
            <p:cNvPr id="43" name="rc43"/>
            <p:cNvSpPr/>
            <p:nvPr/>
          </p:nvSpPr>
          <p:spPr>
            <a:xfrm>
              <a:off x="1777515" y="1679331"/>
              <a:ext cx="103682" cy="205058"/>
            </a:xfrm>
            <a:prstGeom prst="rect">
              <a:avLst/>
            </a:prstGeom>
            <a:solidFill>
              <a:srgbClr val="1CABE2">
                <a:alpha val="100000"/>
              </a:srgbClr>
            </a:solidFill>
          </p:spPr>
          <p:txBody>
            <a:bodyPr/>
            <a:lstStyle/>
            <a:p/>
          </p:txBody>
        </p:sp>
        <p:sp>
          <p:nvSpPr>
            <p:cNvPr id="44" name="rc44"/>
            <p:cNvSpPr/>
            <p:nvPr/>
          </p:nvSpPr>
          <p:spPr>
            <a:xfrm>
              <a:off x="1892718" y="1814821"/>
              <a:ext cx="103682" cy="1132671"/>
            </a:xfrm>
            <a:prstGeom prst="rect">
              <a:avLst/>
            </a:prstGeom>
            <a:solidFill>
              <a:srgbClr val="80BD41">
                <a:alpha val="100000"/>
              </a:srgbClr>
            </a:solidFill>
          </p:spPr>
          <p:txBody>
            <a:bodyPr/>
            <a:lstStyle/>
            <a:p/>
          </p:txBody>
        </p:sp>
        <p:sp>
          <p:nvSpPr>
            <p:cNvPr id="45" name="rc45"/>
            <p:cNvSpPr/>
            <p:nvPr/>
          </p:nvSpPr>
          <p:spPr>
            <a:xfrm>
              <a:off x="1892718" y="1338927"/>
              <a:ext cx="103682" cy="312883"/>
            </a:xfrm>
            <a:prstGeom prst="rect">
              <a:avLst/>
            </a:prstGeom>
            <a:solidFill>
              <a:srgbClr val="0058AB">
                <a:alpha val="100000"/>
              </a:srgbClr>
            </a:solidFill>
          </p:spPr>
          <p:txBody>
            <a:bodyPr/>
            <a:lstStyle/>
            <a:p/>
          </p:txBody>
        </p:sp>
        <p:sp>
          <p:nvSpPr>
            <p:cNvPr id="46" name="rc46"/>
            <p:cNvSpPr/>
            <p:nvPr/>
          </p:nvSpPr>
          <p:spPr>
            <a:xfrm>
              <a:off x="1892718" y="1651810"/>
              <a:ext cx="103682" cy="163010"/>
            </a:xfrm>
            <a:prstGeom prst="rect">
              <a:avLst/>
            </a:prstGeom>
            <a:solidFill>
              <a:srgbClr val="1CABE2">
                <a:alpha val="100000"/>
              </a:srgbClr>
            </a:solidFill>
          </p:spPr>
          <p:txBody>
            <a:bodyPr/>
            <a:lstStyle/>
            <a:p/>
          </p:txBody>
        </p:sp>
        <p:sp>
          <p:nvSpPr>
            <p:cNvPr id="47" name="rc47"/>
            <p:cNvSpPr/>
            <p:nvPr/>
          </p:nvSpPr>
          <p:spPr>
            <a:xfrm>
              <a:off x="2007921" y="1753219"/>
              <a:ext cx="103682" cy="1194272"/>
            </a:xfrm>
            <a:prstGeom prst="rect">
              <a:avLst/>
            </a:prstGeom>
            <a:solidFill>
              <a:srgbClr val="80BD41">
                <a:alpha val="100000"/>
              </a:srgbClr>
            </a:solidFill>
          </p:spPr>
          <p:txBody>
            <a:bodyPr/>
            <a:lstStyle/>
            <a:p/>
          </p:txBody>
        </p:sp>
        <p:sp>
          <p:nvSpPr>
            <p:cNvPr id="48" name="rc48"/>
            <p:cNvSpPr/>
            <p:nvPr/>
          </p:nvSpPr>
          <p:spPr>
            <a:xfrm>
              <a:off x="2007921" y="1320591"/>
              <a:ext cx="103682" cy="276754"/>
            </a:xfrm>
            <a:prstGeom prst="rect">
              <a:avLst/>
            </a:prstGeom>
            <a:solidFill>
              <a:srgbClr val="0058AB">
                <a:alpha val="100000"/>
              </a:srgbClr>
            </a:solidFill>
          </p:spPr>
          <p:txBody>
            <a:bodyPr/>
            <a:lstStyle/>
            <a:p/>
          </p:txBody>
        </p:sp>
        <p:sp>
          <p:nvSpPr>
            <p:cNvPr id="49" name="rc49"/>
            <p:cNvSpPr/>
            <p:nvPr/>
          </p:nvSpPr>
          <p:spPr>
            <a:xfrm>
              <a:off x="2007921" y="1597346"/>
              <a:ext cx="103682" cy="155873"/>
            </a:xfrm>
            <a:prstGeom prst="rect">
              <a:avLst/>
            </a:prstGeom>
            <a:solidFill>
              <a:srgbClr val="1CABE2">
                <a:alpha val="100000"/>
              </a:srgbClr>
            </a:solidFill>
          </p:spPr>
          <p:txBody>
            <a:bodyPr/>
            <a:lstStyle/>
            <a:p/>
          </p:txBody>
        </p:sp>
        <p:sp>
          <p:nvSpPr>
            <p:cNvPr id="50" name="rc50"/>
            <p:cNvSpPr/>
            <p:nvPr/>
          </p:nvSpPr>
          <p:spPr>
            <a:xfrm>
              <a:off x="2123124" y="1727383"/>
              <a:ext cx="103682" cy="1220108"/>
            </a:xfrm>
            <a:prstGeom prst="rect">
              <a:avLst/>
            </a:prstGeom>
            <a:solidFill>
              <a:srgbClr val="80BD41">
                <a:alpha val="100000"/>
              </a:srgbClr>
            </a:solidFill>
          </p:spPr>
          <p:txBody>
            <a:bodyPr/>
            <a:lstStyle/>
            <a:p/>
          </p:txBody>
        </p:sp>
        <p:sp>
          <p:nvSpPr>
            <p:cNvPr id="51" name="rc51"/>
            <p:cNvSpPr/>
            <p:nvPr/>
          </p:nvSpPr>
          <p:spPr>
            <a:xfrm>
              <a:off x="2123124" y="1310980"/>
              <a:ext cx="103682" cy="287288"/>
            </a:xfrm>
            <a:prstGeom prst="rect">
              <a:avLst/>
            </a:prstGeom>
            <a:solidFill>
              <a:srgbClr val="0058AB">
                <a:alpha val="100000"/>
              </a:srgbClr>
            </a:solidFill>
          </p:spPr>
          <p:txBody>
            <a:bodyPr/>
            <a:lstStyle/>
            <a:p/>
          </p:txBody>
        </p:sp>
        <p:sp>
          <p:nvSpPr>
            <p:cNvPr id="52" name="rc52"/>
            <p:cNvSpPr/>
            <p:nvPr/>
          </p:nvSpPr>
          <p:spPr>
            <a:xfrm>
              <a:off x="2123124" y="1598268"/>
              <a:ext cx="103682" cy="129115"/>
            </a:xfrm>
            <a:prstGeom prst="rect">
              <a:avLst/>
            </a:prstGeom>
            <a:solidFill>
              <a:srgbClr val="1CABE2">
                <a:alpha val="100000"/>
              </a:srgbClr>
            </a:solidFill>
          </p:spPr>
          <p:txBody>
            <a:bodyPr/>
            <a:lstStyle/>
            <a:p/>
          </p:txBody>
        </p:sp>
        <p:sp>
          <p:nvSpPr>
            <p:cNvPr id="53" name="rc53"/>
            <p:cNvSpPr/>
            <p:nvPr/>
          </p:nvSpPr>
          <p:spPr>
            <a:xfrm>
              <a:off x="2238328" y="1694871"/>
              <a:ext cx="103682" cy="1252620"/>
            </a:xfrm>
            <a:prstGeom prst="rect">
              <a:avLst/>
            </a:prstGeom>
            <a:solidFill>
              <a:srgbClr val="80BD41">
                <a:alpha val="100000"/>
              </a:srgbClr>
            </a:solidFill>
          </p:spPr>
          <p:txBody>
            <a:bodyPr/>
            <a:lstStyle/>
            <a:p/>
          </p:txBody>
        </p:sp>
        <p:sp>
          <p:nvSpPr>
            <p:cNvPr id="54" name="rc54"/>
            <p:cNvSpPr/>
            <p:nvPr/>
          </p:nvSpPr>
          <p:spPr>
            <a:xfrm>
              <a:off x="2238328" y="1303157"/>
              <a:ext cx="103682" cy="258788"/>
            </a:xfrm>
            <a:prstGeom prst="rect">
              <a:avLst/>
            </a:prstGeom>
            <a:solidFill>
              <a:srgbClr val="0058AB">
                <a:alpha val="100000"/>
              </a:srgbClr>
            </a:solidFill>
          </p:spPr>
          <p:txBody>
            <a:bodyPr/>
            <a:lstStyle/>
            <a:p/>
          </p:txBody>
        </p:sp>
        <p:sp>
          <p:nvSpPr>
            <p:cNvPr id="55" name="rc55"/>
            <p:cNvSpPr/>
            <p:nvPr/>
          </p:nvSpPr>
          <p:spPr>
            <a:xfrm>
              <a:off x="2238328" y="1561946"/>
              <a:ext cx="103682" cy="132925"/>
            </a:xfrm>
            <a:prstGeom prst="rect">
              <a:avLst/>
            </a:prstGeom>
            <a:solidFill>
              <a:srgbClr val="1CABE2">
                <a:alpha val="100000"/>
              </a:srgbClr>
            </a:solidFill>
          </p:spPr>
          <p:txBody>
            <a:bodyPr/>
            <a:lstStyle/>
            <a:p/>
          </p:txBody>
        </p:sp>
        <p:sp>
          <p:nvSpPr>
            <p:cNvPr id="56" name="rc56"/>
            <p:cNvSpPr/>
            <p:nvPr/>
          </p:nvSpPr>
          <p:spPr>
            <a:xfrm>
              <a:off x="2353531" y="1701159"/>
              <a:ext cx="103682" cy="1246332"/>
            </a:xfrm>
            <a:prstGeom prst="rect">
              <a:avLst/>
            </a:prstGeom>
            <a:solidFill>
              <a:srgbClr val="80BD41">
                <a:alpha val="100000"/>
              </a:srgbClr>
            </a:solidFill>
          </p:spPr>
          <p:txBody>
            <a:bodyPr/>
            <a:lstStyle/>
            <a:p/>
          </p:txBody>
        </p:sp>
        <p:sp>
          <p:nvSpPr>
            <p:cNvPr id="57" name="rc57"/>
            <p:cNvSpPr/>
            <p:nvPr/>
          </p:nvSpPr>
          <p:spPr>
            <a:xfrm>
              <a:off x="2353531" y="1294817"/>
              <a:ext cx="103682" cy="272104"/>
            </a:xfrm>
            <a:prstGeom prst="rect">
              <a:avLst/>
            </a:prstGeom>
            <a:solidFill>
              <a:srgbClr val="0058AB">
                <a:alpha val="100000"/>
              </a:srgbClr>
            </a:solidFill>
          </p:spPr>
          <p:txBody>
            <a:bodyPr/>
            <a:lstStyle/>
            <a:p/>
          </p:txBody>
        </p:sp>
        <p:sp>
          <p:nvSpPr>
            <p:cNvPr id="58" name="rc58"/>
            <p:cNvSpPr/>
            <p:nvPr/>
          </p:nvSpPr>
          <p:spPr>
            <a:xfrm>
              <a:off x="2353531" y="1566922"/>
              <a:ext cx="103682" cy="134237"/>
            </a:xfrm>
            <a:prstGeom prst="rect">
              <a:avLst/>
            </a:prstGeom>
            <a:solidFill>
              <a:srgbClr val="1CABE2">
                <a:alpha val="100000"/>
              </a:srgbClr>
            </a:solidFill>
          </p:spPr>
          <p:txBody>
            <a:bodyPr/>
            <a:lstStyle/>
            <a:p/>
          </p:txBody>
        </p:sp>
        <p:sp>
          <p:nvSpPr>
            <p:cNvPr id="59" name="rc59"/>
            <p:cNvSpPr/>
            <p:nvPr/>
          </p:nvSpPr>
          <p:spPr>
            <a:xfrm>
              <a:off x="2468734" y="1700186"/>
              <a:ext cx="103682" cy="1247305"/>
            </a:xfrm>
            <a:prstGeom prst="rect">
              <a:avLst/>
            </a:prstGeom>
            <a:solidFill>
              <a:srgbClr val="80BD41">
                <a:alpha val="100000"/>
              </a:srgbClr>
            </a:solidFill>
          </p:spPr>
          <p:txBody>
            <a:bodyPr/>
            <a:lstStyle/>
            <a:p/>
          </p:txBody>
        </p:sp>
        <p:sp>
          <p:nvSpPr>
            <p:cNvPr id="60" name="rc60"/>
            <p:cNvSpPr/>
            <p:nvPr/>
          </p:nvSpPr>
          <p:spPr>
            <a:xfrm>
              <a:off x="2468734" y="1291586"/>
              <a:ext cx="103682" cy="284621"/>
            </a:xfrm>
            <a:prstGeom prst="rect">
              <a:avLst/>
            </a:prstGeom>
            <a:solidFill>
              <a:srgbClr val="0058AB">
                <a:alpha val="100000"/>
              </a:srgbClr>
            </a:solidFill>
          </p:spPr>
          <p:txBody>
            <a:bodyPr/>
            <a:lstStyle/>
            <a:p/>
          </p:txBody>
        </p:sp>
        <p:sp>
          <p:nvSpPr>
            <p:cNvPr id="61" name="rc61"/>
            <p:cNvSpPr/>
            <p:nvPr/>
          </p:nvSpPr>
          <p:spPr>
            <a:xfrm>
              <a:off x="2468734" y="1576207"/>
              <a:ext cx="103682" cy="123979"/>
            </a:xfrm>
            <a:prstGeom prst="rect">
              <a:avLst/>
            </a:prstGeom>
            <a:solidFill>
              <a:srgbClr val="1CABE2">
                <a:alpha val="100000"/>
              </a:srgbClr>
            </a:solidFill>
          </p:spPr>
          <p:txBody>
            <a:bodyPr/>
            <a:lstStyle/>
            <a:p/>
          </p:txBody>
        </p:sp>
        <p:sp>
          <p:nvSpPr>
            <p:cNvPr id="62" name="rc62"/>
            <p:cNvSpPr/>
            <p:nvPr/>
          </p:nvSpPr>
          <p:spPr>
            <a:xfrm>
              <a:off x="2583937" y="1679315"/>
              <a:ext cx="103682" cy="1268177"/>
            </a:xfrm>
            <a:prstGeom prst="rect">
              <a:avLst/>
            </a:prstGeom>
            <a:solidFill>
              <a:srgbClr val="80BD41">
                <a:alpha val="100000"/>
              </a:srgbClr>
            </a:solidFill>
          </p:spPr>
          <p:txBody>
            <a:bodyPr/>
            <a:lstStyle/>
            <a:p/>
          </p:txBody>
        </p:sp>
        <p:sp>
          <p:nvSpPr>
            <p:cNvPr id="63" name="rc63"/>
            <p:cNvSpPr/>
            <p:nvPr/>
          </p:nvSpPr>
          <p:spPr>
            <a:xfrm>
              <a:off x="2583937" y="1300332"/>
              <a:ext cx="103682" cy="269470"/>
            </a:xfrm>
            <a:prstGeom prst="rect">
              <a:avLst/>
            </a:prstGeom>
            <a:solidFill>
              <a:srgbClr val="0058AB">
                <a:alpha val="100000"/>
              </a:srgbClr>
            </a:solidFill>
          </p:spPr>
          <p:txBody>
            <a:bodyPr/>
            <a:lstStyle/>
            <a:p/>
          </p:txBody>
        </p:sp>
        <p:sp>
          <p:nvSpPr>
            <p:cNvPr id="64" name="rc64"/>
            <p:cNvSpPr/>
            <p:nvPr/>
          </p:nvSpPr>
          <p:spPr>
            <a:xfrm>
              <a:off x="2583937" y="1569802"/>
              <a:ext cx="103682" cy="109512"/>
            </a:xfrm>
            <a:prstGeom prst="rect">
              <a:avLst/>
            </a:prstGeom>
            <a:solidFill>
              <a:srgbClr val="1CABE2">
                <a:alpha val="100000"/>
              </a:srgbClr>
            </a:solidFill>
          </p:spPr>
          <p:txBody>
            <a:bodyPr/>
            <a:lstStyle/>
            <a:p/>
          </p:txBody>
        </p:sp>
        <p:sp>
          <p:nvSpPr>
            <p:cNvPr id="65" name="rc65"/>
            <p:cNvSpPr/>
            <p:nvPr/>
          </p:nvSpPr>
          <p:spPr>
            <a:xfrm>
              <a:off x="2699141" y="1657601"/>
              <a:ext cx="103682" cy="1289890"/>
            </a:xfrm>
            <a:prstGeom prst="rect">
              <a:avLst/>
            </a:prstGeom>
            <a:solidFill>
              <a:srgbClr val="80BD41">
                <a:alpha val="100000"/>
              </a:srgbClr>
            </a:solidFill>
          </p:spPr>
          <p:txBody>
            <a:bodyPr/>
            <a:lstStyle/>
            <a:p/>
          </p:txBody>
        </p:sp>
        <p:sp>
          <p:nvSpPr>
            <p:cNvPr id="66" name="rc66"/>
            <p:cNvSpPr/>
            <p:nvPr/>
          </p:nvSpPr>
          <p:spPr>
            <a:xfrm>
              <a:off x="2699141" y="1287102"/>
              <a:ext cx="103682" cy="269991"/>
            </a:xfrm>
            <a:prstGeom prst="rect">
              <a:avLst/>
            </a:prstGeom>
            <a:solidFill>
              <a:srgbClr val="0058AB">
                <a:alpha val="100000"/>
              </a:srgbClr>
            </a:solidFill>
          </p:spPr>
          <p:txBody>
            <a:bodyPr/>
            <a:lstStyle/>
            <a:p/>
          </p:txBody>
        </p:sp>
        <p:sp>
          <p:nvSpPr>
            <p:cNvPr id="67" name="rc67"/>
            <p:cNvSpPr/>
            <p:nvPr/>
          </p:nvSpPr>
          <p:spPr>
            <a:xfrm>
              <a:off x="2699141" y="1557093"/>
              <a:ext cx="103682" cy="100508"/>
            </a:xfrm>
            <a:prstGeom prst="rect">
              <a:avLst/>
            </a:prstGeom>
            <a:solidFill>
              <a:srgbClr val="1CABE2">
                <a:alpha val="100000"/>
              </a:srgbClr>
            </a:solidFill>
          </p:spPr>
          <p:txBody>
            <a:bodyPr/>
            <a:lstStyle/>
            <a:p/>
          </p:txBody>
        </p:sp>
        <p:sp>
          <p:nvSpPr>
            <p:cNvPr id="68" name="rc68"/>
            <p:cNvSpPr/>
            <p:nvPr/>
          </p:nvSpPr>
          <p:spPr>
            <a:xfrm>
              <a:off x="2814344" y="1616314"/>
              <a:ext cx="103682" cy="1331177"/>
            </a:xfrm>
            <a:prstGeom prst="rect">
              <a:avLst/>
            </a:prstGeom>
            <a:solidFill>
              <a:srgbClr val="80BD41">
                <a:alpha val="100000"/>
              </a:srgbClr>
            </a:solidFill>
          </p:spPr>
          <p:txBody>
            <a:bodyPr/>
            <a:lstStyle/>
            <a:p/>
          </p:txBody>
        </p:sp>
        <p:sp>
          <p:nvSpPr>
            <p:cNvPr id="69" name="rc69"/>
            <p:cNvSpPr/>
            <p:nvPr/>
          </p:nvSpPr>
          <p:spPr>
            <a:xfrm>
              <a:off x="2814344" y="1276312"/>
              <a:ext cx="103682" cy="247854"/>
            </a:xfrm>
            <a:prstGeom prst="rect">
              <a:avLst/>
            </a:prstGeom>
            <a:solidFill>
              <a:srgbClr val="0058AB">
                <a:alpha val="100000"/>
              </a:srgbClr>
            </a:solidFill>
          </p:spPr>
          <p:txBody>
            <a:bodyPr/>
            <a:lstStyle/>
            <a:p/>
          </p:txBody>
        </p:sp>
        <p:sp>
          <p:nvSpPr>
            <p:cNvPr id="70" name="rc70"/>
            <p:cNvSpPr/>
            <p:nvPr/>
          </p:nvSpPr>
          <p:spPr>
            <a:xfrm>
              <a:off x="2814344" y="1524167"/>
              <a:ext cx="103682" cy="92147"/>
            </a:xfrm>
            <a:prstGeom prst="rect">
              <a:avLst/>
            </a:prstGeom>
            <a:solidFill>
              <a:srgbClr val="1CABE2">
                <a:alpha val="100000"/>
              </a:srgbClr>
            </a:solidFill>
          </p:spPr>
          <p:txBody>
            <a:bodyPr/>
            <a:lstStyle/>
            <a:p/>
          </p:txBody>
        </p:sp>
        <p:sp>
          <p:nvSpPr>
            <p:cNvPr id="71" name="rc71"/>
            <p:cNvSpPr/>
            <p:nvPr/>
          </p:nvSpPr>
          <p:spPr>
            <a:xfrm>
              <a:off x="2929547" y="1613091"/>
              <a:ext cx="103682" cy="1334400"/>
            </a:xfrm>
            <a:prstGeom prst="rect">
              <a:avLst/>
            </a:prstGeom>
            <a:solidFill>
              <a:srgbClr val="80BD41">
                <a:alpha val="100000"/>
              </a:srgbClr>
            </a:solidFill>
          </p:spPr>
          <p:txBody>
            <a:bodyPr/>
            <a:lstStyle/>
            <a:p/>
          </p:txBody>
        </p:sp>
        <p:sp>
          <p:nvSpPr>
            <p:cNvPr id="72" name="rc72"/>
            <p:cNvSpPr/>
            <p:nvPr/>
          </p:nvSpPr>
          <p:spPr>
            <a:xfrm>
              <a:off x="2929547" y="1279750"/>
              <a:ext cx="103682" cy="239669"/>
            </a:xfrm>
            <a:prstGeom prst="rect">
              <a:avLst/>
            </a:prstGeom>
            <a:solidFill>
              <a:srgbClr val="0058AB">
                <a:alpha val="100000"/>
              </a:srgbClr>
            </a:solidFill>
          </p:spPr>
          <p:txBody>
            <a:bodyPr/>
            <a:lstStyle/>
            <a:p/>
          </p:txBody>
        </p:sp>
        <p:sp>
          <p:nvSpPr>
            <p:cNvPr id="73" name="rc73"/>
            <p:cNvSpPr/>
            <p:nvPr/>
          </p:nvSpPr>
          <p:spPr>
            <a:xfrm>
              <a:off x="2929547" y="1519419"/>
              <a:ext cx="103682" cy="93671"/>
            </a:xfrm>
            <a:prstGeom prst="rect">
              <a:avLst/>
            </a:prstGeom>
            <a:solidFill>
              <a:srgbClr val="1CABE2">
                <a:alpha val="100000"/>
              </a:srgbClr>
            </a:solidFill>
          </p:spPr>
          <p:txBody>
            <a:bodyPr/>
            <a:lstStyle/>
            <a:p/>
          </p:txBody>
        </p:sp>
        <p:sp>
          <p:nvSpPr>
            <p:cNvPr id="74" name="rc74"/>
            <p:cNvSpPr/>
            <p:nvPr/>
          </p:nvSpPr>
          <p:spPr>
            <a:xfrm>
              <a:off x="3044750" y="1572019"/>
              <a:ext cx="103682" cy="1375472"/>
            </a:xfrm>
            <a:prstGeom prst="rect">
              <a:avLst/>
            </a:prstGeom>
            <a:solidFill>
              <a:srgbClr val="80BD41">
                <a:alpha val="100000"/>
              </a:srgbClr>
            </a:solidFill>
          </p:spPr>
          <p:txBody>
            <a:bodyPr/>
            <a:lstStyle/>
            <a:p/>
          </p:txBody>
        </p:sp>
        <p:sp>
          <p:nvSpPr>
            <p:cNvPr id="75" name="rc75"/>
            <p:cNvSpPr/>
            <p:nvPr/>
          </p:nvSpPr>
          <p:spPr>
            <a:xfrm>
              <a:off x="3044750" y="1261607"/>
              <a:ext cx="103682" cy="220664"/>
            </a:xfrm>
            <a:prstGeom prst="rect">
              <a:avLst/>
            </a:prstGeom>
            <a:solidFill>
              <a:srgbClr val="0058AB">
                <a:alpha val="100000"/>
              </a:srgbClr>
            </a:solidFill>
          </p:spPr>
          <p:txBody>
            <a:bodyPr/>
            <a:lstStyle/>
            <a:p/>
          </p:txBody>
        </p:sp>
        <p:sp>
          <p:nvSpPr>
            <p:cNvPr id="76" name="rc76"/>
            <p:cNvSpPr/>
            <p:nvPr/>
          </p:nvSpPr>
          <p:spPr>
            <a:xfrm>
              <a:off x="3044750" y="1482271"/>
              <a:ext cx="103682" cy="89747"/>
            </a:xfrm>
            <a:prstGeom prst="rect">
              <a:avLst/>
            </a:prstGeom>
            <a:solidFill>
              <a:srgbClr val="1CABE2">
                <a:alpha val="100000"/>
              </a:srgbClr>
            </a:solidFill>
          </p:spPr>
          <p:txBody>
            <a:bodyPr/>
            <a:lstStyle/>
            <a:p/>
          </p:txBody>
        </p:sp>
        <p:sp>
          <p:nvSpPr>
            <p:cNvPr id="77" name="rc77"/>
            <p:cNvSpPr/>
            <p:nvPr/>
          </p:nvSpPr>
          <p:spPr>
            <a:xfrm>
              <a:off x="3159954" y="1545733"/>
              <a:ext cx="103682" cy="1401758"/>
            </a:xfrm>
            <a:prstGeom prst="rect">
              <a:avLst/>
            </a:prstGeom>
            <a:solidFill>
              <a:srgbClr val="80BD41">
                <a:alpha val="100000"/>
              </a:srgbClr>
            </a:solidFill>
          </p:spPr>
          <p:txBody>
            <a:bodyPr/>
            <a:lstStyle/>
            <a:p/>
          </p:txBody>
        </p:sp>
        <p:sp>
          <p:nvSpPr>
            <p:cNvPr id="78" name="rc78"/>
            <p:cNvSpPr/>
            <p:nvPr/>
          </p:nvSpPr>
          <p:spPr>
            <a:xfrm>
              <a:off x="3159954" y="1257578"/>
              <a:ext cx="103682" cy="203805"/>
            </a:xfrm>
            <a:prstGeom prst="rect">
              <a:avLst/>
            </a:prstGeom>
            <a:solidFill>
              <a:srgbClr val="0058AB">
                <a:alpha val="100000"/>
              </a:srgbClr>
            </a:solidFill>
          </p:spPr>
          <p:txBody>
            <a:bodyPr/>
            <a:lstStyle/>
            <a:p/>
          </p:txBody>
        </p:sp>
        <p:sp>
          <p:nvSpPr>
            <p:cNvPr id="79" name="rc79"/>
            <p:cNvSpPr/>
            <p:nvPr/>
          </p:nvSpPr>
          <p:spPr>
            <a:xfrm>
              <a:off x="3159954" y="1461383"/>
              <a:ext cx="103682" cy="84349"/>
            </a:xfrm>
            <a:prstGeom prst="rect">
              <a:avLst/>
            </a:prstGeom>
            <a:solidFill>
              <a:srgbClr val="1CABE2">
                <a:alpha val="100000"/>
              </a:srgbClr>
            </a:solidFill>
          </p:spPr>
          <p:txBody>
            <a:bodyPr/>
            <a:lstStyle/>
            <a:p/>
          </p:txBody>
        </p:sp>
        <p:sp>
          <p:nvSpPr>
            <p:cNvPr id="80" name="rc80"/>
            <p:cNvSpPr/>
            <p:nvPr/>
          </p:nvSpPr>
          <p:spPr>
            <a:xfrm>
              <a:off x="3275157" y="1609447"/>
              <a:ext cx="103682" cy="1338045"/>
            </a:xfrm>
            <a:prstGeom prst="rect">
              <a:avLst/>
            </a:prstGeom>
            <a:solidFill>
              <a:srgbClr val="80BD41">
                <a:alpha val="100000"/>
              </a:srgbClr>
            </a:solidFill>
          </p:spPr>
          <p:txBody>
            <a:bodyPr/>
            <a:lstStyle/>
            <a:p/>
          </p:txBody>
        </p:sp>
        <p:sp>
          <p:nvSpPr>
            <p:cNvPr id="81" name="rc81"/>
            <p:cNvSpPr/>
            <p:nvPr/>
          </p:nvSpPr>
          <p:spPr>
            <a:xfrm>
              <a:off x="3275157" y="1256693"/>
              <a:ext cx="103682" cy="261124"/>
            </a:xfrm>
            <a:prstGeom prst="rect">
              <a:avLst/>
            </a:prstGeom>
            <a:solidFill>
              <a:srgbClr val="0058AB">
                <a:alpha val="100000"/>
              </a:srgbClr>
            </a:solidFill>
          </p:spPr>
          <p:txBody>
            <a:bodyPr/>
            <a:lstStyle/>
            <a:p/>
          </p:txBody>
        </p:sp>
        <p:sp>
          <p:nvSpPr>
            <p:cNvPr id="82" name="rc82"/>
            <p:cNvSpPr/>
            <p:nvPr/>
          </p:nvSpPr>
          <p:spPr>
            <a:xfrm>
              <a:off x="3275157" y="1517817"/>
              <a:ext cx="103682" cy="91629"/>
            </a:xfrm>
            <a:prstGeom prst="rect">
              <a:avLst/>
            </a:prstGeom>
            <a:solidFill>
              <a:srgbClr val="1CABE2">
                <a:alpha val="100000"/>
              </a:srgbClr>
            </a:solidFill>
          </p:spPr>
          <p:txBody>
            <a:bodyPr/>
            <a:lstStyle/>
            <a:p/>
          </p:txBody>
        </p:sp>
        <p:sp>
          <p:nvSpPr>
            <p:cNvPr id="83" name="rc83"/>
            <p:cNvSpPr/>
            <p:nvPr/>
          </p:nvSpPr>
          <p:spPr>
            <a:xfrm>
              <a:off x="3390360" y="1633178"/>
              <a:ext cx="103682" cy="1314313"/>
            </a:xfrm>
            <a:prstGeom prst="rect">
              <a:avLst/>
            </a:prstGeom>
            <a:solidFill>
              <a:srgbClr val="80BD41">
                <a:alpha val="100000"/>
              </a:srgbClr>
            </a:solidFill>
          </p:spPr>
          <p:txBody>
            <a:bodyPr/>
            <a:lstStyle/>
            <a:p/>
          </p:txBody>
        </p:sp>
        <p:sp>
          <p:nvSpPr>
            <p:cNvPr id="84" name="rc84"/>
            <p:cNvSpPr/>
            <p:nvPr/>
          </p:nvSpPr>
          <p:spPr>
            <a:xfrm>
              <a:off x="3390360" y="1241252"/>
              <a:ext cx="103682" cy="288435"/>
            </a:xfrm>
            <a:prstGeom prst="rect">
              <a:avLst/>
            </a:prstGeom>
            <a:solidFill>
              <a:srgbClr val="0058AB">
                <a:alpha val="100000"/>
              </a:srgbClr>
            </a:solidFill>
          </p:spPr>
          <p:txBody>
            <a:bodyPr/>
            <a:lstStyle/>
            <a:p/>
          </p:txBody>
        </p:sp>
        <p:sp>
          <p:nvSpPr>
            <p:cNvPr id="85" name="rc85"/>
            <p:cNvSpPr/>
            <p:nvPr/>
          </p:nvSpPr>
          <p:spPr>
            <a:xfrm>
              <a:off x="3390360" y="1529688"/>
              <a:ext cx="103682" cy="103490"/>
            </a:xfrm>
            <a:prstGeom prst="rect">
              <a:avLst/>
            </a:prstGeom>
            <a:solidFill>
              <a:srgbClr val="1CABE2">
                <a:alpha val="100000"/>
              </a:srgbClr>
            </a:solidFill>
          </p:spPr>
          <p:txBody>
            <a:bodyPr/>
            <a:lstStyle/>
            <a:p/>
          </p:txBody>
        </p:sp>
        <p:sp>
          <p:nvSpPr>
            <p:cNvPr id="86" name="rc86"/>
            <p:cNvSpPr/>
            <p:nvPr/>
          </p:nvSpPr>
          <p:spPr>
            <a:xfrm>
              <a:off x="3505564" y="1555140"/>
              <a:ext cx="103682" cy="1392351"/>
            </a:xfrm>
            <a:prstGeom prst="rect">
              <a:avLst/>
            </a:prstGeom>
            <a:solidFill>
              <a:srgbClr val="80BD41">
                <a:alpha val="100000"/>
              </a:srgbClr>
            </a:solidFill>
          </p:spPr>
          <p:txBody>
            <a:bodyPr/>
            <a:lstStyle/>
            <a:p/>
          </p:txBody>
        </p:sp>
        <p:sp>
          <p:nvSpPr>
            <p:cNvPr id="87" name="rc87"/>
            <p:cNvSpPr/>
            <p:nvPr/>
          </p:nvSpPr>
          <p:spPr>
            <a:xfrm>
              <a:off x="3505564" y="1224990"/>
              <a:ext cx="103682" cy="225024"/>
            </a:xfrm>
            <a:prstGeom prst="rect">
              <a:avLst/>
            </a:prstGeom>
            <a:solidFill>
              <a:srgbClr val="0058AB">
                <a:alpha val="100000"/>
              </a:srgbClr>
            </a:solidFill>
          </p:spPr>
          <p:txBody>
            <a:bodyPr/>
            <a:lstStyle/>
            <a:p/>
          </p:txBody>
        </p:sp>
        <p:sp>
          <p:nvSpPr>
            <p:cNvPr id="88" name="rc88"/>
            <p:cNvSpPr/>
            <p:nvPr/>
          </p:nvSpPr>
          <p:spPr>
            <a:xfrm>
              <a:off x="3505564" y="1450015"/>
              <a:ext cx="103682" cy="105125"/>
            </a:xfrm>
            <a:prstGeom prst="rect">
              <a:avLst/>
            </a:prstGeom>
            <a:solidFill>
              <a:srgbClr val="1CABE2">
                <a:alpha val="100000"/>
              </a:srgbClr>
            </a:solidFill>
          </p:spPr>
          <p:txBody>
            <a:bodyPr/>
            <a:lstStyle/>
            <a:p/>
          </p:txBody>
        </p:sp>
        <p:sp>
          <p:nvSpPr>
            <p:cNvPr id="89" name="rc89"/>
            <p:cNvSpPr/>
            <p:nvPr/>
          </p:nvSpPr>
          <p:spPr>
            <a:xfrm>
              <a:off x="3620767" y="1549497"/>
              <a:ext cx="103682" cy="1397994"/>
            </a:xfrm>
            <a:prstGeom prst="rect">
              <a:avLst/>
            </a:prstGeom>
            <a:solidFill>
              <a:srgbClr val="80BD41">
                <a:alpha val="100000"/>
              </a:srgbClr>
            </a:solidFill>
          </p:spPr>
          <p:txBody>
            <a:bodyPr/>
            <a:lstStyle/>
            <a:p/>
          </p:txBody>
        </p:sp>
        <p:sp>
          <p:nvSpPr>
            <p:cNvPr id="90" name="rc90"/>
            <p:cNvSpPr/>
            <p:nvPr/>
          </p:nvSpPr>
          <p:spPr>
            <a:xfrm>
              <a:off x="3620767" y="1209645"/>
              <a:ext cx="103682" cy="236762"/>
            </a:xfrm>
            <a:prstGeom prst="rect">
              <a:avLst/>
            </a:prstGeom>
            <a:solidFill>
              <a:srgbClr val="0058AB">
                <a:alpha val="100000"/>
              </a:srgbClr>
            </a:solidFill>
          </p:spPr>
          <p:txBody>
            <a:bodyPr/>
            <a:lstStyle/>
            <a:p/>
          </p:txBody>
        </p:sp>
        <p:sp>
          <p:nvSpPr>
            <p:cNvPr id="91" name="rc91"/>
            <p:cNvSpPr/>
            <p:nvPr/>
          </p:nvSpPr>
          <p:spPr>
            <a:xfrm>
              <a:off x="3620767" y="1446407"/>
              <a:ext cx="103682" cy="103090"/>
            </a:xfrm>
            <a:prstGeom prst="rect">
              <a:avLst/>
            </a:prstGeom>
            <a:solidFill>
              <a:srgbClr val="1CABE2">
                <a:alpha val="100000"/>
              </a:srgbClr>
            </a:solidFill>
          </p:spPr>
          <p:txBody>
            <a:bodyPr/>
            <a:lstStyle/>
            <a:p/>
          </p:txBody>
        </p:sp>
        <p:sp>
          <p:nvSpPr>
            <p:cNvPr id="92" name="rc92"/>
            <p:cNvSpPr/>
            <p:nvPr/>
          </p:nvSpPr>
          <p:spPr>
            <a:xfrm>
              <a:off x="3735970" y="1523198"/>
              <a:ext cx="103682" cy="1424293"/>
            </a:xfrm>
            <a:prstGeom prst="rect">
              <a:avLst/>
            </a:prstGeom>
            <a:solidFill>
              <a:srgbClr val="80BD41">
                <a:alpha val="100000"/>
              </a:srgbClr>
            </a:solidFill>
          </p:spPr>
          <p:txBody>
            <a:bodyPr/>
            <a:lstStyle/>
            <a:p/>
          </p:txBody>
        </p:sp>
        <p:sp>
          <p:nvSpPr>
            <p:cNvPr id="93" name="rc93"/>
            <p:cNvSpPr/>
            <p:nvPr/>
          </p:nvSpPr>
          <p:spPr>
            <a:xfrm>
              <a:off x="3735970" y="1197243"/>
              <a:ext cx="103682" cy="225821"/>
            </a:xfrm>
            <a:prstGeom prst="rect">
              <a:avLst/>
            </a:prstGeom>
            <a:solidFill>
              <a:srgbClr val="0058AB">
                <a:alpha val="100000"/>
              </a:srgbClr>
            </a:solidFill>
          </p:spPr>
          <p:txBody>
            <a:bodyPr/>
            <a:lstStyle/>
            <a:p/>
          </p:txBody>
        </p:sp>
        <p:sp>
          <p:nvSpPr>
            <p:cNvPr id="94" name="rc94"/>
            <p:cNvSpPr/>
            <p:nvPr/>
          </p:nvSpPr>
          <p:spPr>
            <a:xfrm>
              <a:off x="3735970" y="1423065"/>
              <a:ext cx="103682" cy="100133"/>
            </a:xfrm>
            <a:prstGeom prst="rect">
              <a:avLst/>
            </a:prstGeom>
            <a:solidFill>
              <a:srgbClr val="1CABE2">
                <a:alpha val="100000"/>
              </a:srgbClr>
            </a:solidFill>
          </p:spPr>
          <p:txBody>
            <a:bodyPr/>
            <a:lstStyle/>
            <a:p/>
          </p:txBody>
        </p:sp>
        <p:sp>
          <p:nvSpPr>
            <p:cNvPr id="95" name="rc95"/>
            <p:cNvSpPr/>
            <p:nvPr/>
          </p:nvSpPr>
          <p:spPr>
            <a:xfrm>
              <a:off x="3851173" y="1498696"/>
              <a:ext cx="103682" cy="1448795"/>
            </a:xfrm>
            <a:prstGeom prst="rect">
              <a:avLst/>
            </a:prstGeom>
            <a:solidFill>
              <a:srgbClr val="80BD41">
                <a:alpha val="100000"/>
              </a:srgbClr>
            </a:solidFill>
          </p:spPr>
          <p:txBody>
            <a:bodyPr/>
            <a:lstStyle/>
            <a:p/>
          </p:txBody>
        </p:sp>
        <p:sp>
          <p:nvSpPr>
            <p:cNvPr id="96" name="rc96"/>
            <p:cNvSpPr/>
            <p:nvPr/>
          </p:nvSpPr>
          <p:spPr>
            <a:xfrm>
              <a:off x="3851173" y="1188691"/>
              <a:ext cx="103682" cy="211397"/>
            </a:xfrm>
            <a:prstGeom prst="rect">
              <a:avLst/>
            </a:prstGeom>
            <a:solidFill>
              <a:srgbClr val="0058AB">
                <a:alpha val="100000"/>
              </a:srgbClr>
            </a:solidFill>
          </p:spPr>
          <p:txBody>
            <a:bodyPr/>
            <a:lstStyle/>
            <a:p/>
          </p:txBody>
        </p:sp>
        <p:sp>
          <p:nvSpPr>
            <p:cNvPr id="97" name="rc97"/>
            <p:cNvSpPr/>
            <p:nvPr/>
          </p:nvSpPr>
          <p:spPr>
            <a:xfrm>
              <a:off x="3851173" y="1400089"/>
              <a:ext cx="103682" cy="98606"/>
            </a:xfrm>
            <a:prstGeom prst="rect">
              <a:avLst/>
            </a:prstGeom>
            <a:solidFill>
              <a:srgbClr val="1CABE2">
                <a:alpha val="100000"/>
              </a:srgbClr>
            </a:solidFill>
          </p:spPr>
          <p:txBody>
            <a:bodyPr/>
            <a:lstStyle/>
            <a:p/>
          </p:txBody>
        </p:sp>
        <p:sp>
          <p:nvSpPr>
            <p:cNvPr id="98" name="rc98"/>
            <p:cNvSpPr/>
            <p:nvPr/>
          </p:nvSpPr>
          <p:spPr>
            <a:xfrm>
              <a:off x="3966377" y="1179361"/>
              <a:ext cx="103682" cy="182691"/>
            </a:xfrm>
            <a:prstGeom prst="rect">
              <a:avLst/>
            </a:prstGeom>
            <a:solidFill>
              <a:srgbClr val="F26A21">
                <a:alpha val="100000"/>
              </a:srgbClr>
            </a:solidFill>
          </p:spPr>
          <p:txBody>
            <a:bodyPr/>
            <a:lstStyle/>
            <a:p/>
          </p:txBody>
        </p:sp>
        <p:sp>
          <p:nvSpPr>
            <p:cNvPr id="99" name="rc99"/>
            <p:cNvSpPr/>
            <p:nvPr/>
          </p:nvSpPr>
          <p:spPr>
            <a:xfrm>
              <a:off x="3966377" y="1362052"/>
              <a:ext cx="103682" cy="1585439"/>
            </a:xfrm>
            <a:prstGeom prst="rect">
              <a:avLst/>
            </a:prstGeom>
            <a:solidFill>
              <a:srgbClr val="FFC20E">
                <a:alpha val="100000"/>
              </a:srgbClr>
            </a:solidFill>
          </p:spPr>
          <p:txBody>
            <a:bodyPr/>
            <a:lstStyle/>
            <a:p/>
          </p:txBody>
        </p:sp>
        <p:sp>
          <p:nvSpPr>
            <p:cNvPr id="100" name="rc100"/>
            <p:cNvSpPr/>
            <p:nvPr/>
          </p:nvSpPr>
          <p:spPr>
            <a:xfrm>
              <a:off x="4081580" y="1171028"/>
              <a:ext cx="103682" cy="157882"/>
            </a:xfrm>
            <a:prstGeom prst="rect">
              <a:avLst/>
            </a:prstGeom>
            <a:solidFill>
              <a:srgbClr val="F26A21">
                <a:alpha val="100000"/>
              </a:srgbClr>
            </a:solidFill>
          </p:spPr>
          <p:txBody>
            <a:bodyPr/>
            <a:lstStyle/>
            <a:p/>
          </p:txBody>
        </p:sp>
        <p:sp>
          <p:nvSpPr>
            <p:cNvPr id="101" name="rc101"/>
            <p:cNvSpPr/>
            <p:nvPr/>
          </p:nvSpPr>
          <p:spPr>
            <a:xfrm>
              <a:off x="4081580" y="1328911"/>
              <a:ext cx="103682" cy="1618580"/>
            </a:xfrm>
            <a:prstGeom prst="rect">
              <a:avLst/>
            </a:prstGeom>
            <a:solidFill>
              <a:srgbClr val="FFC20E">
                <a:alpha val="100000"/>
              </a:srgbClr>
            </a:solidFill>
          </p:spPr>
          <p:txBody>
            <a:bodyPr/>
            <a:lstStyle/>
            <a:p/>
          </p:txBody>
        </p:sp>
        <p:sp>
          <p:nvSpPr>
            <p:cNvPr id="102" name="rc102"/>
            <p:cNvSpPr/>
            <p:nvPr/>
          </p:nvSpPr>
          <p:spPr>
            <a:xfrm>
              <a:off x="4196783" y="1162757"/>
              <a:ext cx="103682" cy="136443"/>
            </a:xfrm>
            <a:prstGeom prst="rect">
              <a:avLst/>
            </a:prstGeom>
            <a:solidFill>
              <a:srgbClr val="F26A21">
                <a:alpha val="100000"/>
              </a:srgbClr>
            </a:solidFill>
          </p:spPr>
          <p:txBody>
            <a:bodyPr/>
            <a:lstStyle/>
            <a:p/>
          </p:txBody>
        </p:sp>
        <p:sp>
          <p:nvSpPr>
            <p:cNvPr id="103" name="rc103"/>
            <p:cNvSpPr/>
            <p:nvPr/>
          </p:nvSpPr>
          <p:spPr>
            <a:xfrm>
              <a:off x="4196783" y="1299200"/>
              <a:ext cx="103682" cy="1648291"/>
            </a:xfrm>
            <a:prstGeom prst="rect">
              <a:avLst/>
            </a:prstGeom>
            <a:solidFill>
              <a:srgbClr val="FFC20E">
                <a:alpha val="100000"/>
              </a:srgbClr>
            </a:solidFill>
          </p:spPr>
          <p:txBody>
            <a:bodyPr/>
            <a:lstStyle/>
            <a:p/>
          </p:txBody>
        </p:sp>
        <p:sp>
          <p:nvSpPr>
            <p:cNvPr id="104" name="rc104"/>
            <p:cNvSpPr/>
            <p:nvPr/>
          </p:nvSpPr>
          <p:spPr>
            <a:xfrm>
              <a:off x="4311986" y="1154056"/>
              <a:ext cx="103682" cy="117915"/>
            </a:xfrm>
            <a:prstGeom prst="rect">
              <a:avLst/>
            </a:prstGeom>
            <a:solidFill>
              <a:srgbClr val="F26A21">
                <a:alpha val="100000"/>
              </a:srgbClr>
            </a:solidFill>
          </p:spPr>
          <p:txBody>
            <a:bodyPr/>
            <a:lstStyle/>
            <a:p/>
          </p:txBody>
        </p:sp>
        <p:sp>
          <p:nvSpPr>
            <p:cNvPr id="105" name="rc105"/>
            <p:cNvSpPr/>
            <p:nvPr/>
          </p:nvSpPr>
          <p:spPr>
            <a:xfrm>
              <a:off x="4311986" y="1271971"/>
              <a:ext cx="103682" cy="1675520"/>
            </a:xfrm>
            <a:prstGeom prst="rect">
              <a:avLst/>
            </a:prstGeom>
            <a:solidFill>
              <a:srgbClr val="FFC20E">
                <a:alpha val="100000"/>
              </a:srgbClr>
            </a:solidFill>
          </p:spPr>
          <p:txBody>
            <a:bodyPr/>
            <a:lstStyle/>
            <a:p/>
          </p:txBody>
        </p:sp>
        <p:sp>
          <p:nvSpPr>
            <p:cNvPr id="106" name="rc106"/>
            <p:cNvSpPr/>
            <p:nvPr/>
          </p:nvSpPr>
          <p:spPr>
            <a:xfrm>
              <a:off x="4427190" y="1146085"/>
              <a:ext cx="103682" cy="101902"/>
            </a:xfrm>
            <a:prstGeom prst="rect">
              <a:avLst/>
            </a:prstGeom>
            <a:solidFill>
              <a:srgbClr val="F26A21">
                <a:alpha val="100000"/>
              </a:srgbClr>
            </a:solidFill>
          </p:spPr>
          <p:txBody>
            <a:bodyPr/>
            <a:lstStyle/>
            <a:p/>
          </p:txBody>
        </p:sp>
        <p:sp>
          <p:nvSpPr>
            <p:cNvPr id="107" name="rc107"/>
            <p:cNvSpPr/>
            <p:nvPr/>
          </p:nvSpPr>
          <p:spPr>
            <a:xfrm>
              <a:off x="4427190" y="1247988"/>
              <a:ext cx="103682" cy="1699503"/>
            </a:xfrm>
            <a:prstGeom prst="rect">
              <a:avLst/>
            </a:prstGeom>
            <a:solidFill>
              <a:srgbClr val="FFC20E">
                <a:alpha val="100000"/>
              </a:srgbClr>
            </a:solidFill>
          </p:spPr>
          <p:txBody>
            <a:bodyPr/>
            <a:lstStyle/>
            <a:p/>
          </p:txBody>
        </p:sp>
        <p:sp>
          <p:nvSpPr>
            <p:cNvPr id="108" name="pl108"/>
            <p:cNvSpPr/>
            <p:nvPr/>
          </p:nvSpPr>
          <p:spPr>
            <a:xfrm>
              <a:off x="793103" y="4914994"/>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109" name="pl109"/>
            <p:cNvSpPr/>
            <p:nvPr/>
          </p:nvSpPr>
          <p:spPr>
            <a:xfrm>
              <a:off x="793103" y="4318021"/>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110" name="pl110"/>
            <p:cNvSpPr/>
            <p:nvPr/>
          </p:nvSpPr>
          <p:spPr>
            <a:xfrm>
              <a:off x="793103" y="3721047"/>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111" name="pl111"/>
            <p:cNvSpPr/>
            <p:nvPr/>
          </p:nvSpPr>
          <p:spPr>
            <a:xfrm>
              <a:off x="793103" y="5213480"/>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12" name="pl112"/>
            <p:cNvSpPr/>
            <p:nvPr/>
          </p:nvSpPr>
          <p:spPr>
            <a:xfrm>
              <a:off x="793103" y="4616507"/>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13" name="pl113"/>
            <p:cNvSpPr/>
            <p:nvPr/>
          </p:nvSpPr>
          <p:spPr>
            <a:xfrm>
              <a:off x="793103" y="4019534"/>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14" name="pl114"/>
            <p:cNvSpPr/>
            <p:nvPr/>
          </p:nvSpPr>
          <p:spPr>
            <a:xfrm>
              <a:off x="793103" y="3422561"/>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115" name="pl115"/>
            <p:cNvSpPr/>
            <p:nvPr/>
          </p:nvSpPr>
          <p:spPr>
            <a:xfrm>
              <a:off x="1022933"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159895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2174966"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275098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326998"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03015"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47903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971092" y="3640895"/>
              <a:ext cx="103682" cy="1572585"/>
            </a:xfrm>
            <a:prstGeom prst="rect">
              <a:avLst/>
            </a:prstGeom>
            <a:solidFill>
              <a:srgbClr val="80BD41">
                <a:alpha val="100000"/>
              </a:srgbClr>
            </a:solidFill>
          </p:spPr>
          <p:txBody>
            <a:bodyPr/>
            <a:lstStyle/>
            <a:p/>
          </p:txBody>
        </p:sp>
        <p:sp>
          <p:nvSpPr>
            <p:cNvPr id="123" name="rc123"/>
            <p:cNvSpPr/>
            <p:nvPr/>
          </p:nvSpPr>
          <p:spPr>
            <a:xfrm>
              <a:off x="971092" y="3524667"/>
              <a:ext cx="103682" cy="58919"/>
            </a:xfrm>
            <a:prstGeom prst="rect">
              <a:avLst/>
            </a:prstGeom>
            <a:solidFill>
              <a:srgbClr val="0058AB">
                <a:alpha val="100000"/>
              </a:srgbClr>
            </a:solidFill>
          </p:spPr>
          <p:txBody>
            <a:bodyPr/>
            <a:lstStyle/>
            <a:p/>
          </p:txBody>
        </p:sp>
        <p:sp>
          <p:nvSpPr>
            <p:cNvPr id="124" name="rc124"/>
            <p:cNvSpPr/>
            <p:nvPr/>
          </p:nvSpPr>
          <p:spPr>
            <a:xfrm>
              <a:off x="971092" y="3583586"/>
              <a:ext cx="103682" cy="57308"/>
            </a:xfrm>
            <a:prstGeom prst="rect">
              <a:avLst/>
            </a:prstGeom>
            <a:solidFill>
              <a:srgbClr val="1CABE2">
                <a:alpha val="100000"/>
              </a:srgbClr>
            </a:solidFill>
          </p:spPr>
          <p:txBody>
            <a:bodyPr/>
            <a:lstStyle/>
            <a:p/>
          </p:txBody>
        </p:sp>
        <p:sp>
          <p:nvSpPr>
            <p:cNvPr id="125" name="rc125"/>
            <p:cNvSpPr/>
            <p:nvPr/>
          </p:nvSpPr>
          <p:spPr>
            <a:xfrm>
              <a:off x="1086295" y="3632939"/>
              <a:ext cx="103682" cy="1580541"/>
            </a:xfrm>
            <a:prstGeom prst="rect">
              <a:avLst/>
            </a:prstGeom>
            <a:solidFill>
              <a:srgbClr val="80BD41">
                <a:alpha val="100000"/>
              </a:srgbClr>
            </a:solidFill>
          </p:spPr>
          <p:txBody>
            <a:bodyPr/>
            <a:lstStyle/>
            <a:p/>
          </p:txBody>
        </p:sp>
        <p:sp>
          <p:nvSpPr>
            <p:cNvPr id="126" name="rc126"/>
            <p:cNvSpPr/>
            <p:nvPr/>
          </p:nvSpPr>
          <p:spPr>
            <a:xfrm>
              <a:off x="1086295" y="3543704"/>
              <a:ext cx="103682" cy="51984"/>
            </a:xfrm>
            <a:prstGeom prst="rect">
              <a:avLst/>
            </a:prstGeom>
            <a:solidFill>
              <a:srgbClr val="0058AB">
                <a:alpha val="100000"/>
              </a:srgbClr>
            </a:solidFill>
          </p:spPr>
          <p:txBody>
            <a:bodyPr/>
            <a:lstStyle/>
            <a:p/>
          </p:txBody>
        </p:sp>
        <p:sp>
          <p:nvSpPr>
            <p:cNvPr id="127" name="rc127"/>
            <p:cNvSpPr/>
            <p:nvPr/>
          </p:nvSpPr>
          <p:spPr>
            <a:xfrm>
              <a:off x="1086295" y="3595688"/>
              <a:ext cx="103682" cy="37250"/>
            </a:xfrm>
            <a:prstGeom prst="rect">
              <a:avLst/>
            </a:prstGeom>
            <a:solidFill>
              <a:srgbClr val="1CABE2">
                <a:alpha val="100000"/>
              </a:srgbClr>
            </a:solidFill>
          </p:spPr>
          <p:txBody>
            <a:bodyPr/>
            <a:lstStyle/>
            <a:p/>
          </p:txBody>
        </p:sp>
        <p:sp>
          <p:nvSpPr>
            <p:cNvPr id="128" name="rc128"/>
            <p:cNvSpPr/>
            <p:nvPr/>
          </p:nvSpPr>
          <p:spPr>
            <a:xfrm>
              <a:off x="1201498" y="3632901"/>
              <a:ext cx="103682" cy="1580579"/>
            </a:xfrm>
            <a:prstGeom prst="rect">
              <a:avLst/>
            </a:prstGeom>
            <a:solidFill>
              <a:srgbClr val="80BD41">
                <a:alpha val="100000"/>
              </a:srgbClr>
            </a:solidFill>
          </p:spPr>
          <p:txBody>
            <a:bodyPr/>
            <a:lstStyle/>
            <a:p/>
          </p:txBody>
        </p:sp>
        <p:sp>
          <p:nvSpPr>
            <p:cNvPr id="129" name="rc129"/>
            <p:cNvSpPr/>
            <p:nvPr/>
          </p:nvSpPr>
          <p:spPr>
            <a:xfrm>
              <a:off x="1201498" y="3546817"/>
              <a:ext cx="103682" cy="55536"/>
            </a:xfrm>
            <a:prstGeom prst="rect">
              <a:avLst/>
            </a:prstGeom>
            <a:solidFill>
              <a:srgbClr val="0058AB">
                <a:alpha val="100000"/>
              </a:srgbClr>
            </a:solidFill>
          </p:spPr>
          <p:txBody>
            <a:bodyPr/>
            <a:lstStyle/>
            <a:p/>
          </p:txBody>
        </p:sp>
        <p:sp>
          <p:nvSpPr>
            <p:cNvPr id="130" name="rc130"/>
            <p:cNvSpPr/>
            <p:nvPr/>
          </p:nvSpPr>
          <p:spPr>
            <a:xfrm>
              <a:off x="1201498" y="3602354"/>
              <a:ext cx="103682" cy="30546"/>
            </a:xfrm>
            <a:prstGeom prst="rect">
              <a:avLst/>
            </a:prstGeom>
            <a:solidFill>
              <a:srgbClr val="1CABE2">
                <a:alpha val="100000"/>
              </a:srgbClr>
            </a:solidFill>
          </p:spPr>
          <p:txBody>
            <a:bodyPr/>
            <a:lstStyle/>
            <a:p/>
          </p:txBody>
        </p:sp>
        <p:sp>
          <p:nvSpPr>
            <p:cNvPr id="131" name="rc131"/>
            <p:cNvSpPr/>
            <p:nvPr/>
          </p:nvSpPr>
          <p:spPr>
            <a:xfrm>
              <a:off x="1316702" y="3600782"/>
              <a:ext cx="103682" cy="1612698"/>
            </a:xfrm>
            <a:prstGeom prst="rect">
              <a:avLst/>
            </a:prstGeom>
            <a:solidFill>
              <a:srgbClr val="80BD41">
                <a:alpha val="100000"/>
              </a:srgbClr>
            </a:solidFill>
          </p:spPr>
          <p:txBody>
            <a:bodyPr/>
            <a:lstStyle/>
            <a:p/>
          </p:txBody>
        </p:sp>
        <p:sp>
          <p:nvSpPr>
            <p:cNvPr id="132" name="rc132"/>
            <p:cNvSpPr/>
            <p:nvPr/>
          </p:nvSpPr>
          <p:spPr>
            <a:xfrm>
              <a:off x="1316702" y="3529498"/>
              <a:ext cx="103682" cy="46198"/>
            </a:xfrm>
            <a:prstGeom prst="rect">
              <a:avLst/>
            </a:prstGeom>
            <a:solidFill>
              <a:srgbClr val="0058AB">
                <a:alpha val="100000"/>
              </a:srgbClr>
            </a:solidFill>
          </p:spPr>
          <p:txBody>
            <a:bodyPr/>
            <a:lstStyle/>
            <a:p/>
          </p:txBody>
        </p:sp>
        <p:sp>
          <p:nvSpPr>
            <p:cNvPr id="133" name="rc133"/>
            <p:cNvSpPr/>
            <p:nvPr/>
          </p:nvSpPr>
          <p:spPr>
            <a:xfrm>
              <a:off x="1316702" y="3575697"/>
              <a:ext cx="103682" cy="25085"/>
            </a:xfrm>
            <a:prstGeom prst="rect">
              <a:avLst/>
            </a:prstGeom>
            <a:solidFill>
              <a:srgbClr val="1CABE2">
                <a:alpha val="100000"/>
              </a:srgbClr>
            </a:solidFill>
          </p:spPr>
          <p:txBody>
            <a:bodyPr/>
            <a:lstStyle/>
            <a:p/>
          </p:txBody>
        </p:sp>
        <p:sp>
          <p:nvSpPr>
            <p:cNvPr id="134" name="rc134"/>
            <p:cNvSpPr/>
            <p:nvPr/>
          </p:nvSpPr>
          <p:spPr>
            <a:xfrm>
              <a:off x="1431905" y="3590208"/>
              <a:ext cx="103682" cy="1623272"/>
            </a:xfrm>
            <a:prstGeom prst="rect">
              <a:avLst/>
            </a:prstGeom>
            <a:solidFill>
              <a:srgbClr val="80BD41">
                <a:alpha val="100000"/>
              </a:srgbClr>
            </a:solidFill>
          </p:spPr>
          <p:txBody>
            <a:bodyPr/>
            <a:lstStyle/>
            <a:p/>
          </p:txBody>
        </p:sp>
        <p:sp>
          <p:nvSpPr>
            <p:cNvPr id="135" name="rc135"/>
            <p:cNvSpPr/>
            <p:nvPr/>
          </p:nvSpPr>
          <p:spPr>
            <a:xfrm>
              <a:off x="1431905" y="3516440"/>
              <a:ext cx="103682" cy="44524"/>
            </a:xfrm>
            <a:prstGeom prst="rect">
              <a:avLst/>
            </a:prstGeom>
            <a:solidFill>
              <a:srgbClr val="0058AB">
                <a:alpha val="100000"/>
              </a:srgbClr>
            </a:solidFill>
          </p:spPr>
          <p:txBody>
            <a:bodyPr/>
            <a:lstStyle/>
            <a:p/>
          </p:txBody>
        </p:sp>
        <p:sp>
          <p:nvSpPr>
            <p:cNvPr id="136" name="rc136"/>
            <p:cNvSpPr/>
            <p:nvPr/>
          </p:nvSpPr>
          <p:spPr>
            <a:xfrm>
              <a:off x="1431905" y="3560964"/>
              <a:ext cx="103682" cy="29243"/>
            </a:xfrm>
            <a:prstGeom prst="rect">
              <a:avLst/>
            </a:prstGeom>
            <a:solidFill>
              <a:srgbClr val="1CABE2">
                <a:alpha val="100000"/>
              </a:srgbClr>
            </a:solidFill>
          </p:spPr>
          <p:txBody>
            <a:bodyPr/>
            <a:lstStyle/>
            <a:p/>
          </p:txBody>
        </p:sp>
        <p:sp>
          <p:nvSpPr>
            <p:cNvPr id="137" name="rc137"/>
            <p:cNvSpPr/>
            <p:nvPr/>
          </p:nvSpPr>
          <p:spPr>
            <a:xfrm>
              <a:off x="1547108" y="3587358"/>
              <a:ext cx="103682" cy="1626122"/>
            </a:xfrm>
            <a:prstGeom prst="rect">
              <a:avLst/>
            </a:prstGeom>
            <a:solidFill>
              <a:srgbClr val="80BD41">
                <a:alpha val="100000"/>
              </a:srgbClr>
            </a:solidFill>
          </p:spPr>
          <p:txBody>
            <a:bodyPr/>
            <a:lstStyle/>
            <a:p/>
          </p:txBody>
        </p:sp>
        <p:sp>
          <p:nvSpPr>
            <p:cNvPr id="138" name="rc138"/>
            <p:cNvSpPr/>
            <p:nvPr/>
          </p:nvSpPr>
          <p:spPr>
            <a:xfrm>
              <a:off x="1547108" y="3517216"/>
              <a:ext cx="103682" cy="43913"/>
            </a:xfrm>
            <a:prstGeom prst="rect">
              <a:avLst/>
            </a:prstGeom>
            <a:solidFill>
              <a:srgbClr val="0058AB">
                <a:alpha val="100000"/>
              </a:srgbClr>
            </a:solidFill>
          </p:spPr>
          <p:txBody>
            <a:bodyPr/>
            <a:lstStyle/>
            <a:p/>
          </p:txBody>
        </p:sp>
        <p:sp>
          <p:nvSpPr>
            <p:cNvPr id="139" name="rc139"/>
            <p:cNvSpPr/>
            <p:nvPr/>
          </p:nvSpPr>
          <p:spPr>
            <a:xfrm>
              <a:off x="1547108" y="3561129"/>
              <a:ext cx="103682" cy="26228"/>
            </a:xfrm>
            <a:prstGeom prst="rect">
              <a:avLst/>
            </a:prstGeom>
            <a:solidFill>
              <a:srgbClr val="1CABE2">
                <a:alpha val="100000"/>
              </a:srgbClr>
            </a:solidFill>
          </p:spPr>
          <p:txBody>
            <a:bodyPr/>
            <a:lstStyle/>
            <a:p/>
          </p:txBody>
        </p:sp>
        <p:sp>
          <p:nvSpPr>
            <p:cNvPr id="140" name="rc140"/>
            <p:cNvSpPr/>
            <p:nvPr/>
          </p:nvSpPr>
          <p:spPr>
            <a:xfrm>
              <a:off x="1662311" y="3545696"/>
              <a:ext cx="103682" cy="1667784"/>
            </a:xfrm>
            <a:prstGeom prst="rect">
              <a:avLst/>
            </a:prstGeom>
            <a:solidFill>
              <a:srgbClr val="80BD41">
                <a:alpha val="100000"/>
              </a:srgbClr>
            </a:solidFill>
          </p:spPr>
          <p:txBody>
            <a:bodyPr/>
            <a:lstStyle/>
            <a:p/>
          </p:txBody>
        </p:sp>
        <p:sp>
          <p:nvSpPr>
            <p:cNvPr id="141" name="rc141"/>
            <p:cNvSpPr/>
            <p:nvPr/>
          </p:nvSpPr>
          <p:spPr>
            <a:xfrm>
              <a:off x="1662311" y="3480711"/>
              <a:ext cx="103682" cy="42137"/>
            </a:xfrm>
            <a:prstGeom prst="rect">
              <a:avLst/>
            </a:prstGeom>
            <a:solidFill>
              <a:srgbClr val="0058AB">
                <a:alpha val="100000"/>
              </a:srgbClr>
            </a:solidFill>
          </p:spPr>
          <p:txBody>
            <a:bodyPr/>
            <a:lstStyle/>
            <a:p/>
          </p:txBody>
        </p:sp>
        <p:sp>
          <p:nvSpPr>
            <p:cNvPr id="142" name="rc142"/>
            <p:cNvSpPr/>
            <p:nvPr/>
          </p:nvSpPr>
          <p:spPr>
            <a:xfrm>
              <a:off x="1662311" y="3522848"/>
              <a:ext cx="103682" cy="22847"/>
            </a:xfrm>
            <a:prstGeom prst="rect">
              <a:avLst/>
            </a:prstGeom>
            <a:solidFill>
              <a:srgbClr val="1CABE2">
                <a:alpha val="100000"/>
              </a:srgbClr>
            </a:solidFill>
          </p:spPr>
          <p:txBody>
            <a:bodyPr/>
            <a:lstStyle/>
            <a:p/>
          </p:txBody>
        </p:sp>
        <p:sp>
          <p:nvSpPr>
            <p:cNvPr id="143" name="rc143"/>
            <p:cNvSpPr/>
            <p:nvPr/>
          </p:nvSpPr>
          <p:spPr>
            <a:xfrm>
              <a:off x="1777515" y="3512264"/>
              <a:ext cx="103682" cy="1701216"/>
            </a:xfrm>
            <a:prstGeom prst="rect">
              <a:avLst/>
            </a:prstGeom>
            <a:solidFill>
              <a:srgbClr val="80BD41">
                <a:alpha val="100000"/>
              </a:srgbClr>
            </a:solidFill>
          </p:spPr>
          <p:txBody>
            <a:bodyPr/>
            <a:lstStyle/>
            <a:p/>
          </p:txBody>
        </p:sp>
        <p:sp>
          <p:nvSpPr>
            <p:cNvPr id="144" name="rc144"/>
            <p:cNvSpPr/>
            <p:nvPr/>
          </p:nvSpPr>
          <p:spPr>
            <a:xfrm>
              <a:off x="1777515" y="3441308"/>
              <a:ext cx="103682" cy="44172"/>
            </a:xfrm>
            <a:prstGeom prst="rect">
              <a:avLst/>
            </a:prstGeom>
            <a:solidFill>
              <a:srgbClr val="0058AB">
                <a:alpha val="100000"/>
              </a:srgbClr>
            </a:solidFill>
          </p:spPr>
          <p:txBody>
            <a:bodyPr/>
            <a:lstStyle/>
            <a:p/>
          </p:txBody>
        </p:sp>
        <p:sp>
          <p:nvSpPr>
            <p:cNvPr id="145" name="rc145"/>
            <p:cNvSpPr/>
            <p:nvPr/>
          </p:nvSpPr>
          <p:spPr>
            <a:xfrm>
              <a:off x="1777515" y="3485480"/>
              <a:ext cx="103682" cy="26783"/>
            </a:xfrm>
            <a:prstGeom prst="rect">
              <a:avLst/>
            </a:prstGeom>
            <a:solidFill>
              <a:srgbClr val="1CABE2">
                <a:alpha val="100000"/>
              </a:srgbClr>
            </a:solidFill>
          </p:spPr>
          <p:txBody>
            <a:bodyPr/>
            <a:lstStyle/>
            <a:p/>
          </p:txBody>
        </p:sp>
        <p:sp>
          <p:nvSpPr>
            <p:cNvPr id="146" name="rc146"/>
            <p:cNvSpPr/>
            <p:nvPr/>
          </p:nvSpPr>
          <p:spPr>
            <a:xfrm>
              <a:off x="1892718" y="3481948"/>
              <a:ext cx="103682" cy="1731531"/>
            </a:xfrm>
            <a:prstGeom prst="rect">
              <a:avLst/>
            </a:prstGeom>
            <a:solidFill>
              <a:srgbClr val="80BD41">
                <a:alpha val="100000"/>
              </a:srgbClr>
            </a:solidFill>
          </p:spPr>
          <p:txBody>
            <a:bodyPr/>
            <a:lstStyle/>
            <a:p/>
          </p:txBody>
        </p:sp>
        <p:sp>
          <p:nvSpPr>
            <p:cNvPr id="147" name="rc147"/>
            <p:cNvSpPr/>
            <p:nvPr/>
          </p:nvSpPr>
          <p:spPr>
            <a:xfrm>
              <a:off x="1892718" y="3412074"/>
              <a:ext cx="103682" cy="46647"/>
            </a:xfrm>
            <a:prstGeom prst="rect">
              <a:avLst/>
            </a:prstGeom>
            <a:solidFill>
              <a:srgbClr val="0058AB">
                <a:alpha val="100000"/>
              </a:srgbClr>
            </a:solidFill>
          </p:spPr>
          <p:txBody>
            <a:bodyPr/>
            <a:lstStyle/>
            <a:p/>
          </p:txBody>
        </p:sp>
        <p:sp>
          <p:nvSpPr>
            <p:cNvPr id="148" name="rc148"/>
            <p:cNvSpPr/>
            <p:nvPr/>
          </p:nvSpPr>
          <p:spPr>
            <a:xfrm>
              <a:off x="1892718" y="3458722"/>
              <a:ext cx="103682" cy="23226"/>
            </a:xfrm>
            <a:prstGeom prst="rect">
              <a:avLst/>
            </a:prstGeom>
            <a:solidFill>
              <a:srgbClr val="1CABE2">
                <a:alpha val="100000"/>
              </a:srgbClr>
            </a:solidFill>
          </p:spPr>
          <p:txBody>
            <a:bodyPr/>
            <a:lstStyle/>
            <a:p/>
          </p:txBody>
        </p:sp>
        <p:sp>
          <p:nvSpPr>
            <p:cNvPr id="149" name="rc149"/>
            <p:cNvSpPr/>
            <p:nvPr/>
          </p:nvSpPr>
          <p:spPr>
            <a:xfrm>
              <a:off x="2007921" y="3497743"/>
              <a:ext cx="103682" cy="1715737"/>
            </a:xfrm>
            <a:prstGeom prst="rect">
              <a:avLst/>
            </a:prstGeom>
            <a:solidFill>
              <a:srgbClr val="80BD41">
                <a:alpha val="100000"/>
              </a:srgbClr>
            </a:solidFill>
          </p:spPr>
          <p:txBody>
            <a:bodyPr/>
            <a:lstStyle/>
            <a:p/>
          </p:txBody>
        </p:sp>
        <p:sp>
          <p:nvSpPr>
            <p:cNvPr id="150" name="rc150"/>
            <p:cNvSpPr/>
            <p:nvPr/>
          </p:nvSpPr>
          <p:spPr>
            <a:xfrm>
              <a:off x="2007921" y="3420780"/>
              <a:ext cx="103682" cy="50793"/>
            </a:xfrm>
            <a:prstGeom prst="rect">
              <a:avLst/>
            </a:prstGeom>
            <a:solidFill>
              <a:srgbClr val="0058AB">
                <a:alpha val="100000"/>
              </a:srgbClr>
            </a:solidFill>
          </p:spPr>
          <p:txBody>
            <a:bodyPr/>
            <a:lstStyle/>
            <a:p/>
          </p:txBody>
        </p:sp>
        <p:sp>
          <p:nvSpPr>
            <p:cNvPr id="151" name="rc151"/>
            <p:cNvSpPr/>
            <p:nvPr/>
          </p:nvSpPr>
          <p:spPr>
            <a:xfrm>
              <a:off x="2007921" y="3471574"/>
              <a:ext cx="103682" cy="26168"/>
            </a:xfrm>
            <a:prstGeom prst="rect">
              <a:avLst/>
            </a:prstGeom>
            <a:solidFill>
              <a:srgbClr val="1CABE2">
                <a:alpha val="100000"/>
              </a:srgbClr>
            </a:solidFill>
          </p:spPr>
          <p:txBody>
            <a:bodyPr/>
            <a:lstStyle/>
            <a:p/>
          </p:txBody>
        </p:sp>
        <p:sp>
          <p:nvSpPr>
            <p:cNvPr id="152" name="rc152"/>
            <p:cNvSpPr/>
            <p:nvPr/>
          </p:nvSpPr>
          <p:spPr>
            <a:xfrm>
              <a:off x="2123124" y="3503965"/>
              <a:ext cx="103682" cy="1709515"/>
            </a:xfrm>
            <a:prstGeom prst="rect">
              <a:avLst/>
            </a:prstGeom>
            <a:solidFill>
              <a:srgbClr val="80BD41">
                <a:alpha val="100000"/>
              </a:srgbClr>
            </a:solidFill>
          </p:spPr>
          <p:txBody>
            <a:bodyPr/>
            <a:lstStyle/>
            <a:p/>
          </p:txBody>
        </p:sp>
        <p:sp>
          <p:nvSpPr>
            <p:cNvPr id="153" name="rc153"/>
            <p:cNvSpPr/>
            <p:nvPr/>
          </p:nvSpPr>
          <p:spPr>
            <a:xfrm>
              <a:off x="2123124" y="3427204"/>
              <a:ext cx="103682" cy="51236"/>
            </a:xfrm>
            <a:prstGeom prst="rect">
              <a:avLst/>
            </a:prstGeom>
            <a:solidFill>
              <a:srgbClr val="0058AB">
                <a:alpha val="100000"/>
              </a:srgbClr>
            </a:solidFill>
          </p:spPr>
          <p:txBody>
            <a:bodyPr/>
            <a:lstStyle/>
            <a:p/>
          </p:txBody>
        </p:sp>
        <p:sp>
          <p:nvSpPr>
            <p:cNvPr id="154" name="rc154"/>
            <p:cNvSpPr/>
            <p:nvPr/>
          </p:nvSpPr>
          <p:spPr>
            <a:xfrm>
              <a:off x="2123124" y="3478440"/>
              <a:ext cx="103682" cy="25524"/>
            </a:xfrm>
            <a:prstGeom prst="rect">
              <a:avLst/>
            </a:prstGeom>
            <a:solidFill>
              <a:srgbClr val="1CABE2">
                <a:alpha val="100000"/>
              </a:srgbClr>
            </a:solidFill>
          </p:spPr>
          <p:txBody>
            <a:bodyPr/>
            <a:lstStyle/>
            <a:p/>
          </p:txBody>
        </p:sp>
        <p:sp>
          <p:nvSpPr>
            <p:cNvPr id="155" name="rc155"/>
            <p:cNvSpPr/>
            <p:nvPr/>
          </p:nvSpPr>
          <p:spPr>
            <a:xfrm>
              <a:off x="2238328" y="3514583"/>
              <a:ext cx="103682" cy="1698897"/>
            </a:xfrm>
            <a:prstGeom prst="rect">
              <a:avLst/>
            </a:prstGeom>
            <a:solidFill>
              <a:srgbClr val="80BD41">
                <a:alpha val="100000"/>
              </a:srgbClr>
            </a:solidFill>
          </p:spPr>
          <p:txBody>
            <a:bodyPr/>
            <a:lstStyle/>
            <a:p/>
          </p:txBody>
        </p:sp>
        <p:sp>
          <p:nvSpPr>
            <p:cNvPr id="156" name="rc156"/>
            <p:cNvSpPr/>
            <p:nvPr/>
          </p:nvSpPr>
          <p:spPr>
            <a:xfrm>
              <a:off x="2238328" y="3444098"/>
              <a:ext cx="103682" cy="47760"/>
            </a:xfrm>
            <a:prstGeom prst="rect">
              <a:avLst/>
            </a:prstGeom>
            <a:solidFill>
              <a:srgbClr val="0058AB">
                <a:alpha val="100000"/>
              </a:srgbClr>
            </a:solidFill>
          </p:spPr>
          <p:txBody>
            <a:bodyPr/>
            <a:lstStyle/>
            <a:p/>
          </p:txBody>
        </p:sp>
        <p:sp>
          <p:nvSpPr>
            <p:cNvPr id="157" name="rc157"/>
            <p:cNvSpPr/>
            <p:nvPr/>
          </p:nvSpPr>
          <p:spPr>
            <a:xfrm>
              <a:off x="2238328" y="3491859"/>
              <a:ext cx="103682" cy="22723"/>
            </a:xfrm>
            <a:prstGeom prst="rect">
              <a:avLst/>
            </a:prstGeom>
            <a:solidFill>
              <a:srgbClr val="1CABE2">
                <a:alpha val="100000"/>
              </a:srgbClr>
            </a:solidFill>
          </p:spPr>
          <p:txBody>
            <a:bodyPr/>
            <a:lstStyle/>
            <a:p/>
          </p:txBody>
        </p:sp>
        <p:sp>
          <p:nvSpPr>
            <p:cNvPr id="158" name="rc158"/>
            <p:cNvSpPr/>
            <p:nvPr/>
          </p:nvSpPr>
          <p:spPr>
            <a:xfrm>
              <a:off x="2353531" y="3510232"/>
              <a:ext cx="103682" cy="1703248"/>
            </a:xfrm>
            <a:prstGeom prst="rect">
              <a:avLst/>
            </a:prstGeom>
            <a:solidFill>
              <a:srgbClr val="80BD41">
                <a:alpha val="100000"/>
              </a:srgbClr>
            </a:solidFill>
          </p:spPr>
          <p:txBody>
            <a:bodyPr/>
            <a:lstStyle/>
            <a:p/>
          </p:txBody>
        </p:sp>
        <p:sp>
          <p:nvSpPr>
            <p:cNvPr id="159" name="rc159"/>
            <p:cNvSpPr/>
            <p:nvPr/>
          </p:nvSpPr>
          <p:spPr>
            <a:xfrm>
              <a:off x="2353531" y="3432077"/>
              <a:ext cx="103682" cy="49180"/>
            </a:xfrm>
            <a:prstGeom prst="rect">
              <a:avLst/>
            </a:prstGeom>
            <a:solidFill>
              <a:srgbClr val="0058AB">
                <a:alpha val="100000"/>
              </a:srgbClr>
            </a:solidFill>
          </p:spPr>
          <p:txBody>
            <a:bodyPr/>
            <a:lstStyle/>
            <a:p/>
          </p:txBody>
        </p:sp>
        <p:sp>
          <p:nvSpPr>
            <p:cNvPr id="160" name="rc160"/>
            <p:cNvSpPr/>
            <p:nvPr/>
          </p:nvSpPr>
          <p:spPr>
            <a:xfrm>
              <a:off x="2353531" y="3481258"/>
              <a:ext cx="103682" cy="28974"/>
            </a:xfrm>
            <a:prstGeom prst="rect">
              <a:avLst/>
            </a:prstGeom>
            <a:solidFill>
              <a:srgbClr val="1CABE2">
                <a:alpha val="100000"/>
              </a:srgbClr>
            </a:solidFill>
          </p:spPr>
          <p:txBody>
            <a:bodyPr/>
            <a:lstStyle/>
            <a:p/>
          </p:txBody>
        </p:sp>
        <p:sp>
          <p:nvSpPr>
            <p:cNvPr id="161" name="rc161"/>
            <p:cNvSpPr/>
            <p:nvPr/>
          </p:nvSpPr>
          <p:spPr>
            <a:xfrm>
              <a:off x="2468734" y="3545616"/>
              <a:ext cx="103682" cy="1667864"/>
            </a:xfrm>
            <a:prstGeom prst="rect">
              <a:avLst/>
            </a:prstGeom>
            <a:solidFill>
              <a:srgbClr val="80BD41">
                <a:alpha val="100000"/>
              </a:srgbClr>
            </a:solidFill>
          </p:spPr>
          <p:txBody>
            <a:bodyPr/>
            <a:lstStyle/>
            <a:p/>
          </p:txBody>
        </p:sp>
        <p:sp>
          <p:nvSpPr>
            <p:cNvPr id="162" name="rc162"/>
            <p:cNvSpPr/>
            <p:nvPr/>
          </p:nvSpPr>
          <p:spPr>
            <a:xfrm>
              <a:off x="2468734" y="3455519"/>
              <a:ext cx="103682" cy="47185"/>
            </a:xfrm>
            <a:prstGeom prst="rect">
              <a:avLst/>
            </a:prstGeom>
            <a:solidFill>
              <a:srgbClr val="0058AB">
                <a:alpha val="100000"/>
              </a:srgbClr>
            </a:solidFill>
          </p:spPr>
          <p:txBody>
            <a:bodyPr/>
            <a:lstStyle/>
            <a:p/>
          </p:txBody>
        </p:sp>
        <p:sp>
          <p:nvSpPr>
            <p:cNvPr id="163" name="rc163"/>
            <p:cNvSpPr/>
            <p:nvPr/>
          </p:nvSpPr>
          <p:spPr>
            <a:xfrm>
              <a:off x="2468734" y="3502705"/>
              <a:ext cx="103682" cy="42910"/>
            </a:xfrm>
            <a:prstGeom prst="rect">
              <a:avLst/>
            </a:prstGeom>
            <a:solidFill>
              <a:srgbClr val="1CABE2">
                <a:alpha val="100000"/>
              </a:srgbClr>
            </a:solidFill>
          </p:spPr>
          <p:txBody>
            <a:bodyPr/>
            <a:lstStyle/>
            <a:p/>
          </p:txBody>
        </p:sp>
        <p:sp>
          <p:nvSpPr>
            <p:cNvPr id="164" name="rc164"/>
            <p:cNvSpPr/>
            <p:nvPr/>
          </p:nvSpPr>
          <p:spPr>
            <a:xfrm>
              <a:off x="2583937" y="3525213"/>
              <a:ext cx="103682" cy="1688267"/>
            </a:xfrm>
            <a:prstGeom prst="rect">
              <a:avLst/>
            </a:prstGeom>
            <a:solidFill>
              <a:srgbClr val="80BD41">
                <a:alpha val="100000"/>
              </a:srgbClr>
            </a:solidFill>
          </p:spPr>
          <p:txBody>
            <a:bodyPr/>
            <a:lstStyle/>
            <a:p/>
          </p:txBody>
        </p:sp>
        <p:sp>
          <p:nvSpPr>
            <p:cNvPr id="165" name="rc165"/>
            <p:cNvSpPr/>
            <p:nvPr/>
          </p:nvSpPr>
          <p:spPr>
            <a:xfrm>
              <a:off x="2583937" y="3442540"/>
              <a:ext cx="103682" cy="46046"/>
            </a:xfrm>
            <a:prstGeom prst="rect">
              <a:avLst/>
            </a:prstGeom>
            <a:solidFill>
              <a:srgbClr val="0058AB">
                <a:alpha val="100000"/>
              </a:srgbClr>
            </a:solidFill>
          </p:spPr>
          <p:txBody>
            <a:bodyPr/>
            <a:lstStyle/>
            <a:p/>
          </p:txBody>
        </p:sp>
        <p:sp>
          <p:nvSpPr>
            <p:cNvPr id="166" name="rc166"/>
            <p:cNvSpPr/>
            <p:nvPr/>
          </p:nvSpPr>
          <p:spPr>
            <a:xfrm>
              <a:off x="2583937" y="3488587"/>
              <a:ext cx="103682" cy="36625"/>
            </a:xfrm>
            <a:prstGeom prst="rect">
              <a:avLst/>
            </a:prstGeom>
            <a:solidFill>
              <a:srgbClr val="1CABE2">
                <a:alpha val="100000"/>
              </a:srgbClr>
            </a:solidFill>
          </p:spPr>
          <p:txBody>
            <a:bodyPr/>
            <a:lstStyle/>
            <a:p/>
          </p:txBody>
        </p:sp>
        <p:sp>
          <p:nvSpPr>
            <p:cNvPr id="167" name="rc167"/>
            <p:cNvSpPr/>
            <p:nvPr/>
          </p:nvSpPr>
          <p:spPr>
            <a:xfrm>
              <a:off x="2699141" y="3526636"/>
              <a:ext cx="103682" cy="1686844"/>
            </a:xfrm>
            <a:prstGeom prst="rect">
              <a:avLst/>
            </a:prstGeom>
            <a:solidFill>
              <a:srgbClr val="80BD41">
                <a:alpha val="100000"/>
              </a:srgbClr>
            </a:solidFill>
          </p:spPr>
          <p:txBody>
            <a:bodyPr/>
            <a:lstStyle/>
            <a:p/>
          </p:txBody>
        </p:sp>
        <p:sp>
          <p:nvSpPr>
            <p:cNvPr id="168" name="rc168"/>
            <p:cNvSpPr/>
            <p:nvPr/>
          </p:nvSpPr>
          <p:spPr>
            <a:xfrm>
              <a:off x="2699141" y="3445355"/>
              <a:ext cx="103682" cy="45842"/>
            </a:xfrm>
            <a:prstGeom prst="rect">
              <a:avLst/>
            </a:prstGeom>
            <a:solidFill>
              <a:srgbClr val="0058AB">
                <a:alpha val="100000"/>
              </a:srgbClr>
            </a:solidFill>
          </p:spPr>
          <p:txBody>
            <a:bodyPr/>
            <a:lstStyle/>
            <a:p/>
          </p:txBody>
        </p:sp>
        <p:sp>
          <p:nvSpPr>
            <p:cNvPr id="169" name="rc169"/>
            <p:cNvSpPr/>
            <p:nvPr/>
          </p:nvSpPr>
          <p:spPr>
            <a:xfrm>
              <a:off x="2699141" y="3491197"/>
              <a:ext cx="103682" cy="35439"/>
            </a:xfrm>
            <a:prstGeom prst="rect">
              <a:avLst/>
            </a:prstGeom>
            <a:solidFill>
              <a:srgbClr val="1CABE2">
                <a:alpha val="100000"/>
              </a:srgbClr>
            </a:solidFill>
          </p:spPr>
          <p:txBody>
            <a:bodyPr/>
            <a:lstStyle/>
            <a:p/>
          </p:txBody>
        </p:sp>
        <p:sp>
          <p:nvSpPr>
            <p:cNvPr id="170" name="rc170"/>
            <p:cNvSpPr/>
            <p:nvPr/>
          </p:nvSpPr>
          <p:spPr>
            <a:xfrm>
              <a:off x="2814344" y="3532991"/>
              <a:ext cx="103682" cy="1680489"/>
            </a:xfrm>
            <a:prstGeom prst="rect">
              <a:avLst/>
            </a:prstGeom>
            <a:solidFill>
              <a:srgbClr val="80BD41">
                <a:alpha val="100000"/>
              </a:srgbClr>
            </a:solidFill>
          </p:spPr>
          <p:txBody>
            <a:bodyPr/>
            <a:lstStyle/>
            <a:p/>
          </p:txBody>
        </p:sp>
        <p:sp>
          <p:nvSpPr>
            <p:cNvPr id="171" name="rc171"/>
            <p:cNvSpPr/>
            <p:nvPr/>
          </p:nvSpPr>
          <p:spPr>
            <a:xfrm>
              <a:off x="2814344" y="3453449"/>
              <a:ext cx="103682" cy="47548"/>
            </a:xfrm>
            <a:prstGeom prst="rect">
              <a:avLst/>
            </a:prstGeom>
            <a:solidFill>
              <a:srgbClr val="0058AB">
                <a:alpha val="100000"/>
              </a:srgbClr>
            </a:solidFill>
          </p:spPr>
          <p:txBody>
            <a:bodyPr/>
            <a:lstStyle/>
            <a:p/>
          </p:txBody>
        </p:sp>
        <p:sp>
          <p:nvSpPr>
            <p:cNvPr id="172" name="rc172"/>
            <p:cNvSpPr/>
            <p:nvPr/>
          </p:nvSpPr>
          <p:spPr>
            <a:xfrm>
              <a:off x="2814344" y="3500998"/>
              <a:ext cx="103682" cy="31992"/>
            </a:xfrm>
            <a:prstGeom prst="rect">
              <a:avLst/>
            </a:prstGeom>
            <a:solidFill>
              <a:srgbClr val="1CABE2">
                <a:alpha val="100000"/>
              </a:srgbClr>
            </a:solidFill>
          </p:spPr>
          <p:txBody>
            <a:bodyPr/>
            <a:lstStyle/>
            <a:p/>
          </p:txBody>
        </p:sp>
        <p:sp>
          <p:nvSpPr>
            <p:cNvPr id="173" name="rc173"/>
            <p:cNvSpPr/>
            <p:nvPr/>
          </p:nvSpPr>
          <p:spPr>
            <a:xfrm>
              <a:off x="2929547" y="3591532"/>
              <a:ext cx="103682" cy="1621948"/>
            </a:xfrm>
            <a:prstGeom prst="rect">
              <a:avLst/>
            </a:prstGeom>
            <a:solidFill>
              <a:srgbClr val="80BD41">
                <a:alpha val="100000"/>
              </a:srgbClr>
            </a:solidFill>
          </p:spPr>
          <p:txBody>
            <a:bodyPr/>
            <a:lstStyle/>
            <a:p/>
          </p:txBody>
        </p:sp>
        <p:sp>
          <p:nvSpPr>
            <p:cNvPr id="174" name="rc174"/>
            <p:cNvSpPr/>
            <p:nvPr/>
          </p:nvSpPr>
          <p:spPr>
            <a:xfrm>
              <a:off x="2929547" y="3504244"/>
              <a:ext cx="103682" cy="47655"/>
            </a:xfrm>
            <a:prstGeom prst="rect">
              <a:avLst/>
            </a:prstGeom>
            <a:solidFill>
              <a:srgbClr val="0058AB">
                <a:alpha val="100000"/>
              </a:srgbClr>
            </a:solidFill>
          </p:spPr>
          <p:txBody>
            <a:bodyPr/>
            <a:lstStyle/>
            <a:p/>
          </p:txBody>
        </p:sp>
        <p:sp>
          <p:nvSpPr>
            <p:cNvPr id="175" name="rc175"/>
            <p:cNvSpPr/>
            <p:nvPr/>
          </p:nvSpPr>
          <p:spPr>
            <a:xfrm>
              <a:off x="2929547" y="3551899"/>
              <a:ext cx="103682" cy="39633"/>
            </a:xfrm>
            <a:prstGeom prst="rect">
              <a:avLst/>
            </a:prstGeom>
            <a:solidFill>
              <a:srgbClr val="1CABE2">
                <a:alpha val="100000"/>
              </a:srgbClr>
            </a:solidFill>
          </p:spPr>
          <p:txBody>
            <a:bodyPr/>
            <a:lstStyle/>
            <a:p/>
          </p:txBody>
        </p:sp>
        <p:sp>
          <p:nvSpPr>
            <p:cNvPr id="176" name="rc176"/>
            <p:cNvSpPr/>
            <p:nvPr/>
          </p:nvSpPr>
          <p:spPr>
            <a:xfrm>
              <a:off x="3044750" y="3629188"/>
              <a:ext cx="103682" cy="1584292"/>
            </a:xfrm>
            <a:prstGeom prst="rect">
              <a:avLst/>
            </a:prstGeom>
            <a:solidFill>
              <a:srgbClr val="80BD41">
                <a:alpha val="100000"/>
              </a:srgbClr>
            </a:solidFill>
          </p:spPr>
          <p:txBody>
            <a:bodyPr/>
            <a:lstStyle/>
            <a:p/>
          </p:txBody>
        </p:sp>
        <p:sp>
          <p:nvSpPr>
            <p:cNvPr id="177" name="rc177"/>
            <p:cNvSpPr/>
            <p:nvPr/>
          </p:nvSpPr>
          <p:spPr>
            <a:xfrm>
              <a:off x="3044750" y="3542762"/>
              <a:ext cx="103682" cy="48988"/>
            </a:xfrm>
            <a:prstGeom prst="rect">
              <a:avLst/>
            </a:prstGeom>
            <a:solidFill>
              <a:srgbClr val="0058AB">
                <a:alpha val="100000"/>
              </a:srgbClr>
            </a:solidFill>
          </p:spPr>
          <p:txBody>
            <a:bodyPr/>
            <a:lstStyle/>
            <a:p/>
          </p:txBody>
        </p:sp>
        <p:sp>
          <p:nvSpPr>
            <p:cNvPr id="178" name="rc178"/>
            <p:cNvSpPr/>
            <p:nvPr/>
          </p:nvSpPr>
          <p:spPr>
            <a:xfrm>
              <a:off x="3044750" y="3591750"/>
              <a:ext cx="103682" cy="37437"/>
            </a:xfrm>
            <a:prstGeom prst="rect">
              <a:avLst/>
            </a:prstGeom>
            <a:solidFill>
              <a:srgbClr val="1CABE2">
                <a:alpha val="100000"/>
              </a:srgbClr>
            </a:solidFill>
          </p:spPr>
          <p:txBody>
            <a:bodyPr/>
            <a:lstStyle/>
            <a:p/>
          </p:txBody>
        </p:sp>
        <p:sp>
          <p:nvSpPr>
            <p:cNvPr id="179" name="rc179"/>
            <p:cNvSpPr/>
            <p:nvPr/>
          </p:nvSpPr>
          <p:spPr>
            <a:xfrm>
              <a:off x="3159954" y="3676035"/>
              <a:ext cx="103682" cy="1537445"/>
            </a:xfrm>
            <a:prstGeom prst="rect">
              <a:avLst/>
            </a:prstGeom>
            <a:solidFill>
              <a:srgbClr val="80BD41">
                <a:alpha val="100000"/>
              </a:srgbClr>
            </a:solidFill>
          </p:spPr>
          <p:txBody>
            <a:bodyPr/>
            <a:lstStyle/>
            <a:p/>
          </p:txBody>
        </p:sp>
        <p:sp>
          <p:nvSpPr>
            <p:cNvPr id="180" name="rc180"/>
            <p:cNvSpPr/>
            <p:nvPr/>
          </p:nvSpPr>
          <p:spPr>
            <a:xfrm>
              <a:off x="3159954" y="3592371"/>
              <a:ext cx="103682" cy="51099"/>
            </a:xfrm>
            <a:prstGeom prst="rect">
              <a:avLst/>
            </a:prstGeom>
            <a:solidFill>
              <a:srgbClr val="0058AB">
                <a:alpha val="100000"/>
              </a:srgbClr>
            </a:solidFill>
          </p:spPr>
          <p:txBody>
            <a:bodyPr/>
            <a:lstStyle/>
            <a:p/>
          </p:txBody>
        </p:sp>
        <p:sp>
          <p:nvSpPr>
            <p:cNvPr id="181" name="rc181"/>
            <p:cNvSpPr/>
            <p:nvPr/>
          </p:nvSpPr>
          <p:spPr>
            <a:xfrm>
              <a:off x="3159954" y="3643470"/>
              <a:ext cx="103682" cy="32564"/>
            </a:xfrm>
            <a:prstGeom prst="rect">
              <a:avLst/>
            </a:prstGeom>
            <a:solidFill>
              <a:srgbClr val="1CABE2">
                <a:alpha val="100000"/>
              </a:srgbClr>
            </a:solidFill>
          </p:spPr>
          <p:txBody>
            <a:bodyPr/>
            <a:lstStyle/>
            <a:p/>
          </p:txBody>
        </p:sp>
        <p:sp>
          <p:nvSpPr>
            <p:cNvPr id="182" name="rc182"/>
            <p:cNvSpPr/>
            <p:nvPr/>
          </p:nvSpPr>
          <p:spPr>
            <a:xfrm>
              <a:off x="3275157" y="3733749"/>
              <a:ext cx="103682" cy="1479731"/>
            </a:xfrm>
            <a:prstGeom prst="rect">
              <a:avLst/>
            </a:prstGeom>
            <a:solidFill>
              <a:srgbClr val="80BD41">
                <a:alpha val="100000"/>
              </a:srgbClr>
            </a:solidFill>
          </p:spPr>
          <p:txBody>
            <a:bodyPr/>
            <a:lstStyle/>
            <a:p/>
          </p:txBody>
        </p:sp>
        <p:sp>
          <p:nvSpPr>
            <p:cNvPr id="183" name="rc183"/>
            <p:cNvSpPr/>
            <p:nvPr/>
          </p:nvSpPr>
          <p:spPr>
            <a:xfrm>
              <a:off x="3275157" y="3641741"/>
              <a:ext cx="103682" cy="54698"/>
            </a:xfrm>
            <a:prstGeom prst="rect">
              <a:avLst/>
            </a:prstGeom>
            <a:solidFill>
              <a:srgbClr val="0058AB">
                <a:alpha val="100000"/>
              </a:srgbClr>
            </a:solidFill>
          </p:spPr>
          <p:txBody>
            <a:bodyPr/>
            <a:lstStyle/>
            <a:p/>
          </p:txBody>
        </p:sp>
        <p:sp>
          <p:nvSpPr>
            <p:cNvPr id="184" name="rc184"/>
            <p:cNvSpPr/>
            <p:nvPr/>
          </p:nvSpPr>
          <p:spPr>
            <a:xfrm>
              <a:off x="3275157" y="3696440"/>
              <a:ext cx="103682" cy="37309"/>
            </a:xfrm>
            <a:prstGeom prst="rect">
              <a:avLst/>
            </a:prstGeom>
            <a:solidFill>
              <a:srgbClr val="1CABE2">
                <a:alpha val="100000"/>
              </a:srgbClr>
            </a:solidFill>
          </p:spPr>
          <p:txBody>
            <a:bodyPr/>
            <a:lstStyle/>
            <a:p/>
          </p:txBody>
        </p:sp>
        <p:sp>
          <p:nvSpPr>
            <p:cNvPr id="185" name="rc185"/>
            <p:cNvSpPr/>
            <p:nvPr/>
          </p:nvSpPr>
          <p:spPr>
            <a:xfrm>
              <a:off x="3390360" y="3729412"/>
              <a:ext cx="103682" cy="1484068"/>
            </a:xfrm>
            <a:prstGeom prst="rect">
              <a:avLst/>
            </a:prstGeom>
            <a:solidFill>
              <a:srgbClr val="80BD41">
                <a:alpha val="100000"/>
              </a:srgbClr>
            </a:solidFill>
          </p:spPr>
          <p:txBody>
            <a:bodyPr/>
            <a:lstStyle/>
            <a:p/>
          </p:txBody>
        </p:sp>
        <p:sp>
          <p:nvSpPr>
            <p:cNvPr id="186" name="rc186"/>
            <p:cNvSpPr/>
            <p:nvPr/>
          </p:nvSpPr>
          <p:spPr>
            <a:xfrm>
              <a:off x="3390360" y="3647500"/>
              <a:ext cx="103682" cy="48917"/>
            </a:xfrm>
            <a:prstGeom prst="rect">
              <a:avLst/>
            </a:prstGeom>
            <a:solidFill>
              <a:srgbClr val="0058AB">
                <a:alpha val="100000"/>
              </a:srgbClr>
            </a:solidFill>
          </p:spPr>
          <p:txBody>
            <a:bodyPr/>
            <a:lstStyle/>
            <a:p/>
          </p:txBody>
        </p:sp>
        <p:sp>
          <p:nvSpPr>
            <p:cNvPr id="187" name="rc187"/>
            <p:cNvSpPr/>
            <p:nvPr/>
          </p:nvSpPr>
          <p:spPr>
            <a:xfrm>
              <a:off x="3390360" y="3696418"/>
              <a:ext cx="103682" cy="32994"/>
            </a:xfrm>
            <a:prstGeom prst="rect">
              <a:avLst/>
            </a:prstGeom>
            <a:solidFill>
              <a:srgbClr val="1CABE2">
                <a:alpha val="100000"/>
              </a:srgbClr>
            </a:solidFill>
          </p:spPr>
          <p:txBody>
            <a:bodyPr/>
            <a:lstStyle/>
            <a:p/>
          </p:txBody>
        </p:sp>
        <p:sp>
          <p:nvSpPr>
            <p:cNvPr id="188" name="rc188"/>
            <p:cNvSpPr/>
            <p:nvPr/>
          </p:nvSpPr>
          <p:spPr>
            <a:xfrm>
              <a:off x="3505564" y="3761966"/>
              <a:ext cx="103682" cy="1451514"/>
            </a:xfrm>
            <a:prstGeom prst="rect">
              <a:avLst/>
            </a:prstGeom>
            <a:solidFill>
              <a:srgbClr val="80BD41">
                <a:alpha val="100000"/>
              </a:srgbClr>
            </a:solidFill>
          </p:spPr>
          <p:txBody>
            <a:bodyPr/>
            <a:lstStyle/>
            <a:p/>
          </p:txBody>
        </p:sp>
        <p:sp>
          <p:nvSpPr>
            <p:cNvPr id="189" name="rc189"/>
            <p:cNvSpPr/>
            <p:nvPr/>
          </p:nvSpPr>
          <p:spPr>
            <a:xfrm>
              <a:off x="3505564" y="3678508"/>
              <a:ext cx="103682" cy="45907"/>
            </a:xfrm>
            <a:prstGeom prst="rect">
              <a:avLst/>
            </a:prstGeom>
            <a:solidFill>
              <a:srgbClr val="0058AB">
                <a:alpha val="100000"/>
              </a:srgbClr>
            </a:solidFill>
          </p:spPr>
          <p:txBody>
            <a:bodyPr/>
            <a:lstStyle/>
            <a:p/>
          </p:txBody>
        </p:sp>
        <p:sp>
          <p:nvSpPr>
            <p:cNvPr id="190" name="rc190"/>
            <p:cNvSpPr/>
            <p:nvPr/>
          </p:nvSpPr>
          <p:spPr>
            <a:xfrm>
              <a:off x="3505564" y="3724415"/>
              <a:ext cx="103682" cy="37550"/>
            </a:xfrm>
            <a:prstGeom prst="rect">
              <a:avLst/>
            </a:prstGeom>
            <a:solidFill>
              <a:srgbClr val="1CABE2">
                <a:alpha val="100000"/>
              </a:srgbClr>
            </a:solidFill>
          </p:spPr>
          <p:txBody>
            <a:bodyPr/>
            <a:lstStyle/>
            <a:p/>
          </p:txBody>
        </p:sp>
        <p:sp>
          <p:nvSpPr>
            <p:cNvPr id="191" name="rc191"/>
            <p:cNvSpPr/>
            <p:nvPr/>
          </p:nvSpPr>
          <p:spPr>
            <a:xfrm>
              <a:off x="3620767" y="3792486"/>
              <a:ext cx="103682" cy="1420994"/>
            </a:xfrm>
            <a:prstGeom prst="rect">
              <a:avLst/>
            </a:prstGeom>
            <a:solidFill>
              <a:srgbClr val="80BD41">
                <a:alpha val="100000"/>
              </a:srgbClr>
            </a:solidFill>
          </p:spPr>
          <p:txBody>
            <a:bodyPr/>
            <a:lstStyle/>
            <a:p/>
          </p:txBody>
        </p:sp>
        <p:sp>
          <p:nvSpPr>
            <p:cNvPr id="192" name="rc192"/>
            <p:cNvSpPr/>
            <p:nvPr/>
          </p:nvSpPr>
          <p:spPr>
            <a:xfrm>
              <a:off x="3620767" y="3706536"/>
              <a:ext cx="103682" cy="48606"/>
            </a:xfrm>
            <a:prstGeom prst="rect">
              <a:avLst/>
            </a:prstGeom>
            <a:solidFill>
              <a:srgbClr val="0058AB">
                <a:alpha val="100000"/>
              </a:srgbClr>
            </a:solidFill>
          </p:spPr>
          <p:txBody>
            <a:bodyPr/>
            <a:lstStyle/>
            <a:p/>
          </p:txBody>
        </p:sp>
        <p:sp>
          <p:nvSpPr>
            <p:cNvPr id="193" name="rc193"/>
            <p:cNvSpPr/>
            <p:nvPr/>
          </p:nvSpPr>
          <p:spPr>
            <a:xfrm>
              <a:off x="3620767" y="3755143"/>
              <a:ext cx="103682" cy="37343"/>
            </a:xfrm>
            <a:prstGeom prst="rect">
              <a:avLst/>
            </a:prstGeom>
            <a:solidFill>
              <a:srgbClr val="1CABE2">
                <a:alpha val="100000"/>
              </a:srgbClr>
            </a:solidFill>
          </p:spPr>
          <p:txBody>
            <a:bodyPr/>
            <a:lstStyle/>
            <a:p/>
          </p:txBody>
        </p:sp>
        <p:sp>
          <p:nvSpPr>
            <p:cNvPr id="194" name="rc194"/>
            <p:cNvSpPr/>
            <p:nvPr/>
          </p:nvSpPr>
          <p:spPr>
            <a:xfrm>
              <a:off x="3735970" y="3799157"/>
              <a:ext cx="103682" cy="1414323"/>
            </a:xfrm>
            <a:prstGeom prst="rect">
              <a:avLst/>
            </a:prstGeom>
            <a:solidFill>
              <a:srgbClr val="80BD41">
                <a:alpha val="100000"/>
              </a:srgbClr>
            </a:solidFill>
          </p:spPr>
          <p:txBody>
            <a:bodyPr/>
            <a:lstStyle/>
            <a:p/>
          </p:txBody>
        </p:sp>
        <p:sp>
          <p:nvSpPr>
            <p:cNvPr id="195" name="rc195"/>
            <p:cNvSpPr/>
            <p:nvPr/>
          </p:nvSpPr>
          <p:spPr>
            <a:xfrm>
              <a:off x="3735970" y="3710316"/>
              <a:ext cx="103682" cy="48496"/>
            </a:xfrm>
            <a:prstGeom prst="rect">
              <a:avLst/>
            </a:prstGeom>
            <a:solidFill>
              <a:srgbClr val="0058AB">
                <a:alpha val="100000"/>
              </a:srgbClr>
            </a:solidFill>
          </p:spPr>
          <p:txBody>
            <a:bodyPr/>
            <a:lstStyle/>
            <a:p/>
          </p:txBody>
        </p:sp>
        <p:sp>
          <p:nvSpPr>
            <p:cNvPr id="196" name="rc196"/>
            <p:cNvSpPr/>
            <p:nvPr/>
          </p:nvSpPr>
          <p:spPr>
            <a:xfrm>
              <a:off x="3735970" y="3758813"/>
              <a:ext cx="103682" cy="40343"/>
            </a:xfrm>
            <a:prstGeom prst="rect">
              <a:avLst/>
            </a:prstGeom>
            <a:solidFill>
              <a:srgbClr val="1CABE2">
                <a:alpha val="100000"/>
              </a:srgbClr>
            </a:solidFill>
          </p:spPr>
          <p:txBody>
            <a:bodyPr/>
            <a:lstStyle/>
            <a:p/>
          </p:txBody>
        </p:sp>
        <p:sp>
          <p:nvSpPr>
            <p:cNvPr id="197" name="rc197"/>
            <p:cNvSpPr/>
            <p:nvPr/>
          </p:nvSpPr>
          <p:spPr>
            <a:xfrm>
              <a:off x="3851173" y="3811283"/>
              <a:ext cx="103682" cy="1402197"/>
            </a:xfrm>
            <a:prstGeom prst="rect">
              <a:avLst/>
            </a:prstGeom>
            <a:solidFill>
              <a:srgbClr val="80BD41">
                <a:alpha val="100000"/>
              </a:srgbClr>
            </a:solidFill>
          </p:spPr>
          <p:txBody>
            <a:bodyPr/>
            <a:lstStyle/>
            <a:p/>
          </p:txBody>
        </p:sp>
        <p:sp>
          <p:nvSpPr>
            <p:cNvPr id="198" name="rc198"/>
            <p:cNvSpPr/>
            <p:nvPr/>
          </p:nvSpPr>
          <p:spPr>
            <a:xfrm>
              <a:off x="3851173" y="3716394"/>
              <a:ext cx="103682" cy="54831"/>
            </a:xfrm>
            <a:prstGeom prst="rect">
              <a:avLst/>
            </a:prstGeom>
            <a:solidFill>
              <a:srgbClr val="0058AB">
                <a:alpha val="100000"/>
              </a:srgbClr>
            </a:solidFill>
          </p:spPr>
          <p:txBody>
            <a:bodyPr/>
            <a:lstStyle/>
            <a:p/>
          </p:txBody>
        </p:sp>
        <p:sp>
          <p:nvSpPr>
            <p:cNvPr id="199" name="rc199"/>
            <p:cNvSpPr/>
            <p:nvPr/>
          </p:nvSpPr>
          <p:spPr>
            <a:xfrm>
              <a:off x="3851173" y="3771226"/>
              <a:ext cx="103682" cy="40057"/>
            </a:xfrm>
            <a:prstGeom prst="rect">
              <a:avLst/>
            </a:prstGeom>
            <a:solidFill>
              <a:srgbClr val="1CABE2">
                <a:alpha val="100000"/>
              </a:srgbClr>
            </a:solidFill>
          </p:spPr>
          <p:txBody>
            <a:bodyPr/>
            <a:lstStyle/>
            <a:p/>
          </p:txBody>
        </p:sp>
        <p:sp>
          <p:nvSpPr>
            <p:cNvPr id="200" name="rc200"/>
            <p:cNvSpPr/>
            <p:nvPr/>
          </p:nvSpPr>
          <p:spPr>
            <a:xfrm>
              <a:off x="3966377" y="3723808"/>
              <a:ext cx="103682" cy="47065"/>
            </a:xfrm>
            <a:prstGeom prst="rect">
              <a:avLst/>
            </a:prstGeom>
            <a:solidFill>
              <a:srgbClr val="F26A21">
                <a:alpha val="100000"/>
              </a:srgbClr>
            </a:solidFill>
          </p:spPr>
          <p:txBody>
            <a:bodyPr/>
            <a:lstStyle/>
            <a:p/>
          </p:txBody>
        </p:sp>
        <p:sp>
          <p:nvSpPr>
            <p:cNvPr id="201" name="rc201"/>
            <p:cNvSpPr/>
            <p:nvPr/>
          </p:nvSpPr>
          <p:spPr>
            <a:xfrm>
              <a:off x="3966377" y="3770873"/>
              <a:ext cx="103682" cy="1442607"/>
            </a:xfrm>
            <a:prstGeom prst="rect">
              <a:avLst/>
            </a:prstGeom>
            <a:solidFill>
              <a:srgbClr val="FFC20E">
                <a:alpha val="100000"/>
              </a:srgbClr>
            </a:solidFill>
          </p:spPr>
          <p:txBody>
            <a:bodyPr/>
            <a:lstStyle/>
            <a:p/>
          </p:txBody>
        </p:sp>
        <p:sp>
          <p:nvSpPr>
            <p:cNvPr id="202" name="rc202"/>
            <p:cNvSpPr/>
            <p:nvPr/>
          </p:nvSpPr>
          <p:spPr>
            <a:xfrm>
              <a:off x="4081580" y="3727298"/>
              <a:ext cx="103682" cy="40399"/>
            </a:xfrm>
            <a:prstGeom prst="rect">
              <a:avLst/>
            </a:prstGeom>
            <a:solidFill>
              <a:srgbClr val="F26A21">
                <a:alpha val="100000"/>
              </a:srgbClr>
            </a:solidFill>
          </p:spPr>
          <p:txBody>
            <a:bodyPr/>
            <a:lstStyle/>
            <a:p/>
          </p:txBody>
        </p:sp>
        <p:sp>
          <p:nvSpPr>
            <p:cNvPr id="203" name="rc203"/>
            <p:cNvSpPr/>
            <p:nvPr/>
          </p:nvSpPr>
          <p:spPr>
            <a:xfrm>
              <a:off x="4081580" y="3767698"/>
              <a:ext cx="103682" cy="1445782"/>
            </a:xfrm>
            <a:prstGeom prst="rect">
              <a:avLst/>
            </a:prstGeom>
            <a:solidFill>
              <a:srgbClr val="FFC20E">
                <a:alpha val="100000"/>
              </a:srgbClr>
            </a:solidFill>
          </p:spPr>
          <p:txBody>
            <a:bodyPr/>
            <a:lstStyle/>
            <a:p/>
          </p:txBody>
        </p:sp>
        <p:sp>
          <p:nvSpPr>
            <p:cNvPr id="204" name="rc204"/>
            <p:cNvSpPr/>
            <p:nvPr/>
          </p:nvSpPr>
          <p:spPr>
            <a:xfrm>
              <a:off x="4196783" y="3728309"/>
              <a:ext cx="103682" cy="34677"/>
            </a:xfrm>
            <a:prstGeom prst="rect">
              <a:avLst/>
            </a:prstGeom>
            <a:solidFill>
              <a:srgbClr val="F26A21">
                <a:alpha val="100000"/>
              </a:srgbClr>
            </a:solidFill>
          </p:spPr>
          <p:txBody>
            <a:bodyPr/>
            <a:lstStyle/>
            <a:p/>
          </p:txBody>
        </p:sp>
        <p:sp>
          <p:nvSpPr>
            <p:cNvPr id="205" name="rc205"/>
            <p:cNvSpPr/>
            <p:nvPr/>
          </p:nvSpPr>
          <p:spPr>
            <a:xfrm>
              <a:off x="4196783" y="3762986"/>
              <a:ext cx="103682" cy="1450494"/>
            </a:xfrm>
            <a:prstGeom prst="rect">
              <a:avLst/>
            </a:prstGeom>
            <a:solidFill>
              <a:srgbClr val="FFC20E">
                <a:alpha val="100000"/>
              </a:srgbClr>
            </a:solidFill>
          </p:spPr>
          <p:txBody>
            <a:bodyPr/>
            <a:lstStyle/>
            <a:p/>
          </p:txBody>
        </p:sp>
        <p:sp>
          <p:nvSpPr>
            <p:cNvPr id="206" name="rc206"/>
            <p:cNvSpPr/>
            <p:nvPr/>
          </p:nvSpPr>
          <p:spPr>
            <a:xfrm>
              <a:off x="4311986" y="3728369"/>
              <a:ext cx="103682" cy="29765"/>
            </a:xfrm>
            <a:prstGeom prst="rect">
              <a:avLst/>
            </a:prstGeom>
            <a:solidFill>
              <a:srgbClr val="F26A21">
                <a:alpha val="100000"/>
              </a:srgbClr>
            </a:solidFill>
          </p:spPr>
          <p:txBody>
            <a:bodyPr/>
            <a:lstStyle/>
            <a:p/>
          </p:txBody>
        </p:sp>
        <p:sp>
          <p:nvSpPr>
            <p:cNvPr id="207" name="rc207"/>
            <p:cNvSpPr/>
            <p:nvPr/>
          </p:nvSpPr>
          <p:spPr>
            <a:xfrm>
              <a:off x="4311986" y="3758134"/>
              <a:ext cx="103682" cy="1455346"/>
            </a:xfrm>
            <a:prstGeom prst="rect">
              <a:avLst/>
            </a:prstGeom>
            <a:solidFill>
              <a:srgbClr val="FFC20E">
                <a:alpha val="100000"/>
              </a:srgbClr>
            </a:solidFill>
          </p:spPr>
          <p:txBody>
            <a:bodyPr/>
            <a:lstStyle/>
            <a:p/>
          </p:txBody>
        </p:sp>
        <p:sp>
          <p:nvSpPr>
            <p:cNvPr id="208" name="rc208"/>
            <p:cNvSpPr/>
            <p:nvPr/>
          </p:nvSpPr>
          <p:spPr>
            <a:xfrm>
              <a:off x="4427190" y="3726702"/>
              <a:ext cx="103682" cy="25549"/>
            </a:xfrm>
            <a:prstGeom prst="rect">
              <a:avLst/>
            </a:prstGeom>
            <a:solidFill>
              <a:srgbClr val="F26A21">
                <a:alpha val="100000"/>
              </a:srgbClr>
            </a:solidFill>
          </p:spPr>
          <p:txBody>
            <a:bodyPr/>
            <a:lstStyle/>
            <a:p/>
          </p:txBody>
        </p:sp>
        <p:sp>
          <p:nvSpPr>
            <p:cNvPr id="209" name="rc209"/>
            <p:cNvSpPr/>
            <p:nvPr/>
          </p:nvSpPr>
          <p:spPr>
            <a:xfrm>
              <a:off x="4427190" y="3752251"/>
              <a:ext cx="103682" cy="1461228"/>
            </a:xfrm>
            <a:prstGeom prst="rect">
              <a:avLst/>
            </a:prstGeom>
            <a:solidFill>
              <a:srgbClr val="FFC20E">
                <a:alpha val="100000"/>
              </a:srgbClr>
            </a:solidFill>
          </p:spPr>
          <p:txBody>
            <a:bodyPr/>
            <a:lstStyle/>
            <a:p/>
          </p:txBody>
        </p:sp>
        <p:sp>
          <p:nvSpPr>
            <p:cNvPr id="210" name="pl210"/>
            <p:cNvSpPr/>
            <p:nvPr/>
          </p:nvSpPr>
          <p:spPr>
            <a:xfrm>
              <a:off x="5158652" y="2713129"/>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211" name="pl211"/>
            <p:cNvSpPr/>
            <p:nvPr/>
          </p:nvSpPr>
          <p:spPr>
            <a:xfrm>
              <a:off x="5158652" y="2244405"/>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212" name="pl212"/>
            <p:cNvSpPr/>
            <p:nvPr/>
          </p:nvSpPr>
          <p:spPr>
            <a:xfrm>
              <a:off x="5158652" y="1775680"/>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213" name="pl213"/>
            <p:cNvSpPr/>
            <p:nvPr/>
          </p:nvSpPr>
          <p:spPr>
            <a:xfrm>
              <a:off x="5158652" y="1306956"/>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214" name="pl214"/>
            <p:cNvSpPr/>
            <p:nvPr/>
          </p:nvSpPr>
          <p:spPr>
            <a:xfrm>
              <a:off x="5158652" y="2947492"/>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215" name="pl215"/>
            <p:cNvSpPr/>
            <p:nvPr/>
          </p:nvSpPr>
          <p:spPr>
            <a:xfrm>
              <a:off x="5158652" y="2478767"/>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216" name="pl216"/>
            <p:cNvSpPr/>
            <p:nvPr/>
          </p:nvSpPr>
          <p:spPr>
            <a:xfrm>
              <a:off x="5158652" y="2010043"/>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217" name="pl217"/>
            <p:cNvSpPr/>
            <p:nvPr/>
          </p:nvSpPr>
          <p:spPr>
            <a:xfrm>
              <a:off x="5158652" y="1541318"/>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218" name="pl218"/>
            <p:cNvSpPr/>
            <p:nvPr/>
          </p:nvSpPr>
          <p:spPr>
            <a:xfrm>
              <a:off x="5158652" y="1072594"/>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219" name="pl219"/>
            <p:cNvSpPr/>
            <p:nvPr/>
          </p:nvSpPr>
          <p:spPr>
            <a:xfrm>
              <a:off x="538848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5964499"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654051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11653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69254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8268564"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884458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6" name="rc226"/>
            <p:cNvSpPr/>
            <p:nvPr/>
          </p:nvSpPr>
          <p:spPr>
            <a:xfrm>
              <a:off x="5336641" y="1733156"/>
              <a:ext cx="103682" cy="1214336"/>
            </a:xfrm>
            <a:prstGeom prst="rect">
              <a:avLst/>
            </a:prstGeom>
            <a:solidFill>
              <a:srgbClr val="80BD41">
                <a:alpha val="100000"/>
              </a:srgbClr>
            </a:solidFill>
          </p:spPr>
          <p:txBody>
            <a:bodyPr/>
            <a:lstStyle/>
            <a:p/>
          </p:txBody>
        </p:sp>
        <p:sp>
          <p:nvSpPr>
            <p:cNvPr id="227" name="rc227"/>
            <p:cNvSpPr/>
            <p:nvPr/>
          </p:nvSpPr>
          <p:spPr>
            <a:xfrm>
              <a:off x="5336641" y="1394162"/>
              <a:ext cx="103682" cy="229057"/>
            </a:xfrm>
            <a:prstGeom prst="rect">
              <a:avLst/>
            </a:prstGeom>
            <a:solidFill>
              <a:srgbClr val="0058AB">
                <a:alpha val="100000"/>
              </a:srgbClr>
            </a:solidFill>
          </p:spPr>
          <p:txBody>
            <a:bodyPr/>
            <a:lstStyle/>
            <a:p/>
          </p:txBody>
        </p:sp>
        <p:sp>
          <p:nvSpPr>
            <p:cNvPr id="228" name="rc228"/>
            <p:cNvSpPr/>
            <p:nvPr/>
          </p:nvSpPr>
          <p:spPr>
            <a:xfrm>
              <a:off x="5336641" y="1623219"/>
              <a:ext cx="103682" cy="109936"/>
            </a:xfrm>
            <a:prstGeom prst="rect">
              <a:avLst/>
            </a:prstGeom>
            <a:solidFill>
              <a:srgbClr val="1CABE2">
                <a:alpha val="100000"/>
              </a:srgbClr>
            </a:solidFill>
          </p:spPr>
          <p:txBody>
            <a:bodyPr/>
            <a:lstStyle/>
            <a:p/>
          </p:txBody>
        </p:sp>
        <p:sp>
          <p:nvSpPr>
            <p:cNvPr id="229" name="rc229"/>
            <p:cNvSpPr/>
            <p:nvPr/>
          </p:nvSpPr>
          <p:spPr>
            <a:xfrm>
              <a:off x="5451844" y="1703686"/>
              <a:ext cx="103682" cy="1243805"/>
            </a:xfrm>
            <a:prstGeom prst="rect">
              <a:avLst/>
            </a:prstGeom>
            <a:solidFill>
              <a:srgbClr val="80BD41">
                <a:alpha val="100000"/>
              </a:srgbClr>
            </a:solidFill>
          </p:spPr>
          <p:txBody>
            <a:bodyPr/>
            <a:lstStyle/>
            <a:p/>
          </p:txBody>
        </p:sp>
        <p:sp>
          <p:nvSpPr>
            <p:cNvPr id="230" name="rc230"/>
            <p:cNvSpPr/>
            <p:nvPr/>
          </p:nvSpPr>
          <p:spPr>
            <a:xfrm>
              <a:off x="5451844" y="1384878"/>
              <a:ext cx="103682" cy="226980"/>
            </a:xfrm>
            <a:prstGeom prst="rect">
              <a:avLst/>
            </a:prstGeom>
            <a:solidFill>
              <a:srgbClr val="0058AB">
                <a:alpha val="100000"/>
              </a:srgbClr>
            </a:solidFill>
          </p:spPr>
          <p:txBody>
            <a:bodyPr/>
            <a:lstStyle/>
            <a:p/>
          </p:txBody>
        </p:sp>
        <p:sp>
          <p:nvSpPr>
            <p:cNvPr id="231" name="rc231"/>
            <p:cNvSpPr/>
            <p:nvPr/>
          </p:nvSpPr>
          <p:spPr>
            <a:xfrm>
              <a:off x="5451844" y="1611859"/>
              <a:ext cx="103682" cy="91827"/>
            </a:xfrm>
            <a:prstGeom prst="rect">
              <a:avLst/>
            </a:prstGeom>
            <a:solidFill>
              <a:srgbClr val="1CABE2">
                <a:alpha val="100000"/>
              </a:srgbClr>
            </a:solidFill>
          </p:spPr>
          <p:txBody>
            <a:bodyPr/>
            <a:lstStyle/>
            <a:p/>
          </p:txBody>
        </p:sp>
        <p:sp>
          <p:nvSpPr>
            <p:cNvPr id="232" name="rc232"/>
            <p:cNvSpPr/>
            <p:nvPr/>
          </p:nvSpPr>
          <p:spPr>
            <a:xfrm>
              <a:off x="5567047" y="1792510"/>
              <a:ext cx="103682" cy="1154982"/>
            </a:xfrm>
            <a:prstGeom prst="rect">
              <a:avLst/>
            </a:prstGeom>
            <a:solidFill>
              <a:srgbClr val="80BD41">
                <a:alpha val="100000"/>
              </a:srgbClr>
            </a:solidFill>
          </p:spPr>
          <p:txBody>
            <a:bodyPr/>
            <a:lstStyle/>
            <a:p/>
          </p:txBody>
        </p:sp>
        <p:sp>
          <p:nvSpPr>
            <p:cNvPr id="233" name="rc233"/>
            <p:cNvSpPr/>
            <p:nvPr/>
          </p:nvSpPr>
          <p:spPr>
            <a:xfrm>
              <a:off x="5567047" y="1372459"/>
              <a:ext cx="103682" cy="245836"/>
            </a:xfrm>
            <a:prstGeom prst="rect">
              <a:avLst/>
            </a:prstGeom>
            <a:solidFill>
              <a:srgbClr val="0058AB">
                <a:alpha val="100000"/>
              </a:srgbClr>
            </a:solidFill>
          </p:spPr>
          <p:txBody>
            <a:bodyPr/>
            <a:lstStyle/>
            <a:p/>
          </p:txBody>
        </p:sp>
        <p:sp>
          <p:nvSpPr>
            <p:cNvPr id="234" name="rc234"/>
            <p:cNvSpPr/>
            <p:nvPr/>
          </p:nvSpPr>
          <p:spPr>
            <a:xfrm>
              <a:off x="5567047" y="1618295"/>
              <a:ext cx="103682" cy="174214"/>
            </a:xfrm>
            <a:prstGeom prst="rect">
              <a:avLst/>
            </a:prstGeom>
            <a:solidFill>
              <a:srgbClr val="1CABE2">
                <a:alpha val="100000"/>
              </a:srgbClr>
            </a:solidFill>
          </p:spPr>
          <p:txBody>
            <a:bodyPr/>
            <a:lstStyle/>
            <a:p/>
          </p:txBody>
        </p:sp>
        <p:sp>
          <p:nvSpPr>
            <p:cNvPr id="235" name="rc235"/>
            <p:cNvSpPr/>
            <p:nvPr/>
          </p:nvSpPr>
          <p:spPr>
            <a:xfrm>
              <a:off x="5682251" y="1716269"/>
              <a:ext cx="103682" cy="1231222"/>
            </a:xfrm>
            <a:prstGeom prst="rect">
              <a:avLst/>
            </a:prstGeom>
            <a:solidFill>
              <a:srgbClr val="80BD41">
                <a:alpha val="100000"/>
              </a:srgbClr>
            </a:solidFill>
          </p:spPr>
          <p:txBody>
            <a:bodyPr/>
            <a:lstStyle/>
            <a:p/>
          </p:txBody>
        </p:sp>
        <p:sp>
          <p:nvSpPr>
            <p:cNvPr id="236" name="rc236"/>
            <p:cNvSpPr/>
            <p:nvPr/>
          </p:nvSpPr>
          <p:spPr>
            <a:xfrm>
              <a:off x="5682251" y="1358576"/>
              <a:ext cx="103682" cy="202111"/>
            </a:xfrm>
            <a:prstGeom prst="rect">
              <a:avLst/>
            </a:prstGeom>
            <a:solidFill>
              <a:srgbClr val="0058AB">
                <a:alpha val="100000"/>
              </a:srgbClr>
            </a:solidFill>
          </p:spPr>
          <p:txBody>
            <a:bodyPr/>
            <a:lstStyle/>
            <a:p/>
          </p:txBody>
        </p:sp>
        <p:sp>
          <p:nvSpPr>
            <p:cNvPr id="237" name="rc237"/>
            <p:cNvSpPr/>
            <p:nvPr/>
          </p:nvSpPr>
          <p:spPr>
            <a:xfrm>
              <a:off x="5682251" y="1560687"/>
              <a:ext cx="103682" cy="155581"/>
            </a:xfrm>
            <a:prstGeom prst="rect">
              <a:avLst/>
            </a:prstGeom>
            <a:solidFill>
              <a:srgbClr val="1CABE2">
                <a:alpha val="100000"/>
              </a:srgbClr>
            </a:solidFill>
          </p:spPr>
          <p:txBody>
            <a:bodyPr/>
            <a:lstStyle/>
            <a:p/>
          </p:txBody>
        </p:sp>
        <p:sp>
          <p:nvSpPr>
            <p:cNvPr id="238" name="rc238"/>
            <p:cNvSpPr/>
            <p:nvPr/>
          </p:nvSpPr>
          <p:spPr>
            <a:xfrm>
              <a:off x="5797454" y="1704277"/>
              <a:ext cx="103682" cy="1243214"/>
            </a:xfrm>
            <a:prstGeom prst="rect">
              <a:avLst/>
            </a:prstGeom>
            <a:solidFill>
              <a:srgbClr val="80BD41">
                <a:alpha val="100000"/>
              </a:srgbClr>
            </a:solidFill>
          </p:spPr>
          <p:txBody>
            <a:bodyPr/>
            <a:lstStyle/>
            <a:p/>
          </p:txBody>
        </p:sp>
        <p:sp>
          <p:nvSpPr>
            <p:cNvPr id="239" name="rc239"/>
            <p:cNvSpPr/>
            <p:nvPr/>
          </p:nvSpPr>
          <p:spPr>
            <a:xfrm>
              <a:off x="5797454" y="1336665"/>
              <a:ext cx="103682" cy="202959"/>
            </a:xfrm>
            <a:prstGeom prst="rect">
              <a:avLst/>
            </a:prstGeom>
            <a:solidFill>
              <a:srgbClr val="0058AB">
                <a:alpha val="100000"/>
              </a:srgbClr>
            </a:solidFill>
          </p:spPr>
          <p:txBody>
            <a:bodyPr/>
            <a:lstStyle/>
            <a:p/>
          </p:txBody>
        </p:sp>
        <p:sp>
          <p:nvSpPr>
            <p:cNvPr id="240" name="rc240"/>
            <p:cNvSpPr/>
            <p:nvPr/>
          </p:nvSpPr>
          <p:spPr>
            <a:xfrm>
              <a:off x="5797454" y="1539624"/>
              <a:ext cx="103682" cy="164653"/>
            </a:xfrm>
            <a:prstGeom prst="rect">
              <a:avLst/>
            </a:prstGeom>
            <a:solidFill>
              <a:srgbClr val="1CABE2">
                <a:alpha val="100000"/>
              </a:srgbClr>
            </a:solidFill>
          </p:spPr>
          <p:txBody>
            <a:bodyPr/>
            <a:lstStyle/>
            <a:p/>
          </p:txBody>
        </p:sp>
        <p:sp>
          <p:nvSpPr>
            <p:cNvPr id="241" name="rc241"/>
            <p:cNvSpPr/>
            <p:nvPr/>
          </p:nvSpPr>
          <p:spPr>
            <a:xfrm>
              <a:off x="5912657" y="1683583"/>
              <a:ext cx="103682" cy="1263908"/>
            </a:xfrm>
            <a:prstGeom prst="rect">
              <a:avLst/>
            </a:prstGeom>
            <a:solidFill>
              <a:srgbClr val="80BD41">
                <a:alpha val="100000"/>
              </a:srgbClr>
            </a:solidFill>
          </p:spPr>
          <p:txBody>
            <a:bodyPr/>
            <a:lstStyle/>
            <a:p/>
          </p:txBody>
        </p:sp>
        <p:sp>
          <p:nvSpPr>
            <p:cNvPr id="242" name="rc242"/>
            <p:cNvSpPr/>
            <p:nvPr/>
          </p:nvSpPr>
          <p:spPr>
            <a:xfrm>
              <a:off x="5912657" y="1313987"/>
              <a:ext cx="103682" cy="215957"/>
            </a:xfrm>
            <a:prstGeom prst="rect">
              <a:avLst/>
            </a:prstGeom>
            <a:solidFill>
              <a:srgbClr val="0058AB">
                <a:alpha val="100000"/>
              </a:srgbClr>
            </a:solidFill>
          </p:spPr>
          <p:txBody>
            <a:bodyPr/>
            <a:lstStyle/>
            <a:p/>
          </p:txBody>
        </p:sp>
        <p:sp>
          <p:nvSpPr>
            <p:cNvPr id="243" name="rc243"/>
            <p:cNvSpPr/>
            <p:nvPr/>
          </p:nvSpPr>
          <p:spPr>
            <a:xfrm>
              <a:off x="5912657" y="1529944"/>
              <a:ext cx="103682" cy="153638"/>
            </a:xfrm>
            <a:prstGeom prst="rect">
              <a:avLst/>
            </a:prstGeom>
            <a:solidFill>
              <a:srgbClr val="1CABE2">
                <a:alpha val="100000"/>
              </a:srgbClr>
            </a:solidFill>
          </p:spPr>
          <p:txBody>
            <a:bodyPr/>
            <a:lstStyle/>
            <a:p/>
          </p:txBody>
        </p:sp>
        <p:sp>
          <p:nvSpPr>
            <p:cNvPr id="244" name="rc244"/>
            <p:cNvSpPr/>
            <p:nvPr/>
          </p:nvSpPr>
          <p:spPr>
            <a:xfrm>
              <a:off x="6027860" y="1672177"/>
              <a:ext cx="103682" cy="1275314"/>
            </a:xfrm>
            <a:prstGeom prst="rect">
              <a:avLst/>
            </a:prstGeom>
            <a:solidFill>
              <a:srgbClr val="80BD41">
                <a:alpha val="100000"/>
              </a:srgbClr>
            </a:solidFill>
          </p:spPr>
          <p:txBody>
            <a:bodyPr/>
            <a:lstStyle/>
            <a:p/>
          </p:txBody>
        </p:sp>
        <p:sp>
          <p:nvSpPr>
            <p:cNvPr id="245" name="rc245"/>
            <p:cNvSpPr/>
            <p:nvPr/>
          </p:nvSpPr>
          <p:spPr>
            <a:xfrm>
              <a:off x="6027860" y="1289425"/>
              <a:ext cx="103682" cy="216809"/>
            </a:xfrm>
            <a:prstGeom prst="rect">
              <a:avLst/>
            </a:prstGeom>
            <a:solidFill>
              <a:srgbClr val="0058AB">
                <a:alpha val="100000"/>
              </a:srgbClr>
            </a:solidFill>
          </p:spPr>
          <p:txBody>
            <a:bodyPr/>
            <a:lstStyle/>
            <a:p/>
          </p:txBody>
        </p:sp>
        <p:sp>
          <p:nvSpPr>
            <p:cNvPr id="246" name="rc246"/>
            <p:cNvSpPr/>
            <p:nvPr/>
          </p:nvSpPr>
          <p:spPr>
            <a:xfrm>
              <a:off x="6027860" y="1506235"/>
              <a:ext cx="103682" cy="165941"/>
            </a:xfrm>
            <a:prstGeom prst="rect">
              <a:avLst/>
            </a:prstGeom>
            <a:solidFill>
              <a:srgbClr val="1CABE2">
                <a:alpha val="100000"/>
              </a:srgbClr>
            </a:solidFill>
          </p:spPr>
          <p:txBody>
            <a:bodyPr/>
            <a:lstStyle/>
            <a:p/>
          </p:txBody>
        </p:sp>
        <p:sp>
          <p:nvSpPr>
            <p:cNvPr id="247" name="rc247"/>
            <p:cNvSpPr/>
            <p:nvPr/>
          </p:nvSpPr>
          <p:spPr>
            <a:xfrm>
              <a:off x="6143064" y="1641566"/>
              <a:ext cx="103682" cy="1305925"/>
            </a:xfrm>
            <a:prstGeom prst="rect">
              <a:avLst/>
            </a:prstGeom>
            <a:solidFill>
              <a:srgbClr val="80BD41">
                <a:alpha val="100000"/>
              </a:srgbClr>
            </a:solidFill>
          </p:spPr>
          <p:txBody>
            <a:bodyPr/>
            <a:lstStyle/>
            <a:p/>
          </p:txBody>
        </p:sp>
        <p:sp>
          <p:nvSpPr>
            <p:cNvPr id="248" name="rc248"/>
            <p:cNvSpPr/>
            <p:nvPr/>
          </p:nvSpPr>
          <p:spPr>
            <a:xfrm>
              <a:off x="6143064" y="1254839"/>
              <a:ext cx="103682" cy="232812"/>
            </a:xfrm>
            <a:prstGeom prst="rect">
              <a:avLst/>
            </a:prstGeom>
            <a:solidFill>
              <a:srgbClr val="0058AB">
                <a:alpha val="100000"/>
              </a:srgbClr>
            </a:solidFill>
          </p:spPr>
          <p:txBody>
            <a:bodyPr/>
            <a:lstStyle/>
            <a:p/>
          </p:txBody>
        </p:sp>
        <p:sp>
          <p:nvSpPr>
            <p:cNvPr id="249" name="rc249"/>
            <p:cNvSpPr/>
            <p:nvPr/>
          </p:nvSpPr>
          <p:spPr>
            <a:xfrm>
              <a:off x="6143064" y="1487652"/>
              <a:ext cx="103682" cy="153914"/>
            </a:xfrm>
            <a:prstGeom prst="rect">
              <a:avLst/>
            </a:prstGeom>
            <a:solidFill>
              <a:srgbClr val="1CABE2">
                <a:alpha val="100000"/>
              </a:srgbClr>
            </a:solidFill>
          </p:spPr>
          <p:txBody>
            <a:bodyPr/>
            <a:lstStyle/>
            <a:p/>
          </p:txBody>
        </p:sp>
        <p:sp>
          <p:nvSpPr>
            <p:cNvPr id="250" name="rc250"/>
            <p:cNvSpPr/>
            <p:nvPr/>
          </p:nvSpPr>
          <p:spPr>
            <a:xfrm>
              <a:off x="6258267" y="1592498"/>
              <a:ext cx="103682" cy="1354993"/>
            </a:xfrm>
            <a:prstGeom prst="rect">
              <a:avLst/>
            </a:prstGeom>
            <a:solidFill>
              <a:srgbClr val="80BD41">
                <a:alpha val="100000"/>
              </a:srgbClr>
            </a:solidFill>
          </p:spPr>
          <p:txBody>
            <a:bodyPr/>
            <a:lstStyle/>
            <a:p/>
          </p:txBody>
        </p:sp>
        <p:sp>
          <p:nvSpPr>
            <p:cNvPr id="251" name="rc251"/>
            <p:cNvSpPr/>
            <p:nvPr/>
          </p:nvSpPr>
          <p:spPr>
            <a:xfrm>
              <a:off x="6258267" y="1240455"/>
              <a:ext cx="103682" cy="194260"/>
            </a:xfrm>
            <a:prstGeom prst="rect">
              <a:avLst/>
            </a:prstGeom>
            <a:solidFill>
              <a:srgbClr val="0058AB">
                <a:alpha val="100000"/>
              </a:srgbClr>
            </a:solidFill>
          </p:spPr>
          <p:txBody>
            <a:bodyPr/>
            <a:lstStyle/>
            <a:p/>
          </p:txBody>
        </p:sp>
        <p:sp>
          <p:nvSpPr>
            <p:cNvPr id="252" name="rc252"/>
            <p:cNvSpPr/>
            <p:nvPr/>
          </p:nvSpPr>
          <p:spPr>
            <a:xfrm>
              <a:off x="6258267" y="1434716"/>
              <a:ext cx="103682" cy="157782"/>
            </a:xfrm>
            <a:prstGeom prst="rect">
              <a:avLst/>
            </a:prstGeom>
            <a:solidFill>
              <a:srgbClr val="1CABE2">
                <a:alpha val="100000"/>
              </a:srgbClr>
            </a:solidFill>
          </p:spPr>
          <p:txBody>
            <a:bodyPr/>
            <a:lstStyle/>
            <a:p/>
          </p:txBody>
        </p:sp>
        <p:sp>
          <p:nvSpPr>
            <p:cNvPr id="253" name="rc253"/>
            <p:cNvSpPr/>
            <p:nvPr/>
          </p:nvSpPr>
          <p:spPr>
            <a:xfrm>
              <a:off x="6373470" y="1576308"/>
              <a:ext cx="103682" cy="1371183"/>
            </a:xfrm>
            <a:prstGeom prst="rect">
              <a:avLst/>
            </a:prstGeom>
            <a:solidFill>
              <a:srgbClr val="80BD41">
                <a:alpha val="100000"/>
              </a:srgbClr>
            </a:solidFill>
          </p:spPr>
          <p:txBody>
            <a:bodyPr/>
            <a:lstStyle/>
            <a:p/>
          </p:txBody>
        </p:sp>
        <p:sp>
          <p:nvSpPr>
            <p:cNvPr id="254" name="rc254"/>
            <p:cNvSpPr/>
            <p:nvPr/>
          </p:nvSpPr>
          <p:spPr>
            <a:xfrm>
              <a:off x="6373470" y="1224207"/>
              <a:ext cx="103682" cy="216766"/>
            </a:xfrm>
            <a:prstGeom prst="rect">
              <a:avLst/>
            </a:prstGeom>
            <a:solidFill>
              <a:srgbClr val="0058AB">
                <a:alpha val="100000"/>
              </a:srgbClr>
            </a:solidFill>
          </p:spPr>
          <p:txBody>
            <a:bodyPr/>
            <a:lstStyle/>
            <a:p/>
          </p:txBody>
        </p:sp>
        <p:sp>
          <p:nvSpPr>
            <p:cNvPr id="255" name="rc255"/>
            <p:cNvSpPr/>
            <p:nvPr/>
          </p:nvSpPr>
          <p:spPr>
            <a:xfrm>
              <a:off x="6373470" y="1440973"/>
              <a:ext cx="103682" cy="135335"/>
            </a:xfrm>
            <a:prstGeom prst="rect">
              <a:avLst/>
            </a:prstGeom>
            <a:solidFill>
              <a:srgbClr val="1CABE2">
                <a:alpha val="100000"/>
              </a:srgbClr>
            </a:solidFill>
          </p:spPr>
          <p:txBody>
            <a:bodyPr/>
            <a:lstStyle/>
            <a:p/>
          </p:txBody>
        </p:sp>
        <p:sp>
          <p:nvSpPr>
            <p:cNvPr id="256" name="rc256"/>
            <p:cNvSpPr/>
            <p:nvPr/>
          </p:nvSpPr>
          <p:spPr>
            <a:xfrm>
              <a:off x="6488673" y="1559487"/>
              <a:ext cx="103682" cy="1388004"/>
            </a:xfrm>
            <a:prstGeom prst="rect">
              <a:avLst/>
            </a:prstGeom>
            <a:solidFill>
              <a:srgbClr val="80BD41">
                <a:alpha val="100000"/>
              </a:srgbClr>
            </a:solidFill>
          </p:spPr>
          <p:txBody>
            <a:bodyPr/>
            <a:lstStyle/>
            <a:p/>
          </p:txBody>
        </p:sp>
        <p:sp>
          <p:nvSpPr>
            <p:cNvPr id="257" name="rc257"/>
            <p:cNvSpPr/>
            <p:nvPr/>
          </p:nvSpPr>
          <p:spPr>
            <a:xfrm>
              <a:off x="6488673" y="1208636"/>
              <a:ext cx="103682" cy="234632"/>
            </a:xfrm>
            <a:prstGeom prst="rect">
              <a:avLst/>
            </a:prstGeom>
            <a:solidFill>
              <a:srgbClr val="0058AB">
                <a:alpha val="100000"/>
              </a:srgbClr>
            </a:solidFill>
          </p:spPr>
          <p:txBody>
            <a:bodyPr/>
            <a:lstStyle/>
            <a:p/>
          </p:txBody>
        </p:sp>
        <p:sp>
          <p:nvSpPr>
            <p:cNvPr id="258" name="rc258"/>
            <p:cNvSpPr/>
            <p:nvPr/>
          </p:nvSpPr>
          <p:spPr>
            <a:xfrm>
              <a:off x="6488673" y="1443269"/>
              <a:ext cx="103682" cy="116217"/>
            </a:xfrm>
            <a:prstGeom prst="rect">
              <a:avLst/>
            </a:prstGeom>
            <a:solidFill>
              <a:srgbClr val="1CABE2">
                <a:alpha val="100000"/>
              </a:srgbClr>
            </a:solidFill>
          </p:spPr>
          <p:txBody>
            <a:bodyPr/>
            <a:lstStyle/>
            <a:p/>
          </p:txBody>
        </p:sp>
        <p:sp>
          <p:nvSpPr>
            <p:cNvPr id="259" name="rc259"/>
            <p:cNvSpPr/>
            <p:nvPr/>
          </p:nvSpPr>
          <p:spPr>
            <a:xfrm>
              <a:off x="6603877" y="1520472"/>
              <a:ext cx="103682" cy="1427019"/>
            </a:xfrm>
            <a:prstGeom prst="rect">
              <a:avLst/>
            </a:prstGeom>
            <a:solidFill>
              <a:srgbClr val="80BD41">
                <a:alpha val="100000"/>
              </a:srgbClr>
            </a:solidFill>
          </p:spPr>
          <p:txBody>
            <a:bodyPr/>
            <a:lstStyle/>
            <a:p/>
          </p:txBody>
        </p:sp>
        <p:sp>
          <p:nvSpPr>
            <p:cNvPr id="260" name="rc260"/>
            <p:cNvSpPr/>
            <p:nvPr/>
          </p:nvSpPr>
          <p:spPr>
            <a:xfrm>
              <a:off x="6603877" y="1170009"/>
              <a:ext cx="103682" cy="239689"/>
            </a:xfrm>
            <a:prstGeom prst="rect">
              <a:avLst/>
            </a:prstGeom>
            <a:solidFill>
              <a:srgbClr val="0058AB">
                <a:alpha val="100000"/>
              </a:srgbClr>
            </a:solidFill>
          </p:spPr>
          <p:txBody>
            <a:bodyPr/>
            <a:lstStyle/>
            <a:p/>
          </p:txBody>
        </p:sp>
        <p:sp>
          <p:nvSpPr>
            <p:cNvPr id="261" name="rc261"/>
            <p:cNvSpPr/>
            <p:nvPr/>
          </p:nvSpPr>
          <p:spPr>
            <a:xfrm>
              <a:off x="6603877" y="1409699"/>
              <a:ext cx="103682" cy="110773"/>
            </a:xfrm>
            <a:prstGeom prst="rect">
              <a:avLst/>
            </a:prstGeom>
            <a:solidFill>
              <a:srgbClr val="1CABE2">
                <a:alpha val="100000"/>
              </a:srgbClr>
            </a:solidFill>
          </p:spPr>
          <p:txBody>
            <a:bodyPr/>
            <a:lstStyle/>
            <a:p/>
          </p:txBody>
        </p:sp>
        <p:sp>
          <p:nvSpPr>
            <p:cNvPr id="262" name="rc262"/>
            <p:cNvSpPr/>
            <p:nvPr/>
          </p:nvSpPr>
          <p:spPr>
            <a:xfrm>
              <a:off x="6719080" y="1410669"/>
              <a:ext cx="103682" cy="1536822"/>
            </a:xfrm>
            <a:prstGeom prst="rect">
              <a:avLst/>
            </a:prstGeom>
            <a:solidFill>
              <a:srgbClr val="80BD41">
                <a:alpha val="100000"/>
              </a:srgbClr>
            </a:solidFill>
          </p:spPr>
          <p:txBody>
            <a:bodyPr/>
            <a:lstStyle/>
            <a:p/>
          </p:txBody>
        </p:sp>
        <p:sp>
          <p:nvSpPr>
            <p:cNvPr id="263" name="rc263"/>
            <p:cNvSpPr/>
            <p:nvPr/>
          </p:nvSpPr>
          <p:spPr>
            <a:xfrm>
              <a:off x="6719080" y="1146085"/>
              <a:ext cx="103682" cy="195005"/>
            </a:xfrm>
            <a:prstGeom prst="rect">
              <a:avLst/>
            </a:prstGeom>
            <a:solidFill>
              <a:srgbClr val="0058AB">
                <a:alpha val="100000"/>
              </a:srgbClr>
            </a:solidFill>
          </p:spPr>
          <p:txBody>
            <a:bodyPr/>
            <a:lstStyle/>
            <a:p/>
          </p:txBody>
        </p:sp>
        <p:sp>
          <p:nvSpPr>
            <p:cNvPr id="264" name="rc264"/>
            <p:cNvSpPr/>
            <p:nvPr/>
          </p:nvSpPr>
          <p:spPr>
            <a:xfrm>
              <a:off x="6719080" y="1341091"/>
              <a:ext cx="103682" cy="69578"/>
            </a:xfrm>
            <a:prstGeom prst="rect">
              <a:avLst/>
            </a:prstGeom>
            <a:solidFill>
              <a:srgbClr val="1CABE2">
                <a:alpha val="100000"/>
              </a:srgbClr>
            </a:solidFill>
          </p:spPr>
          <p:txBody>
            <a:bodyPr/>
            <a:lstStyle/>
            <a:p/>
          </p:txBody>
        </p:sp>
        <p:sp>
          <p:nvSpPr>
            <p:cNvPr id="265" name="rc265"/>
            <p:cNvSpPr/>
            <p:nvPr/>
          </p:nvSpPr>
          <p:spPr>
            <a:xfrm>
              <a:off x="6834283" y="1492889"/>
              <a:ext cx="103682" cy="1454602"/>
            </a:xfrm>
            <a:prstGeom prst="rect">
              <a:avLst/>
            </a:prstGeom>
            <a:solidFill>
              <a:srgbClr val="80BD41">
                <a:alpha val="100000"/>
              </a:srgbClr>
            </a:solidFill>
          </p:spPr>
          <p:txBody>
            <a:bodyPr/>
            <a:lstStyle/>
            <a:p/>
          </p:txBody>
        </p:sp>
        <p:sp>
          <p:nvSpPr>
            <p:cNvPr id="266" name="rc266"/>
            <p:cNvSpPr/>
            <p:nvPr/>
          </p:nvSpPr>
          <p:spPr>
            <a:xfrm>
              <a:off x="6834283" y="1162081"/>
              <a:ext cx="103682" cy="182088"/>
            </a:xfrm>
            <a:prstGeom prst="rect">
              <a:avLst/>
            </a:prstGeom>
            <a:solidFill>
              <a:srgbClr val="0058AB">
                <a:alpha val="100000"/>
              </a:srgbClr>
            </a:solidFill>
          </p:spPr>
          <p:txBody>
            <a:bodyPr/>
            <a:lstStyle/>
            <a:p/>
          </p:txBody>
        </p:sp>
        <p:sp>
          <p:nvSpPr>
            <p:cNvPr id="267" name="rc267"/>
            <p:cNvSpPr/>
            <p:nvPr/>
          </p:nvSpPr>
          <p:spPr>
            <a:xfrm>
              <a:off x="6834283" y="1344169"/>
              <a:ext cx="103682" cy="148719"/>
            </a:xfrm>
            <a:prstGeom prst="rect">
              <a:avLst/>
            </a:prstGeom>
            <a:solidFill>
              <a:srgbClr val="1CABE2">
                <a:alpha val="100000"/>
              </a:srgbClr>
            </a:solidFill>
          </p:spPr>
          <p:txBody>
            <a:bodyPr/>
            <a:lstStyle/>
            <a:p/>
          </p:txBody>
        </p:sp>
        <p:sp>
          <p:nvSpPr>
            <p:cNvPr id="268" name="rc268"/>
            <p:cNvSpPr/>
            <p:nvPr/>
          </p:nvSpPr>
          <p:spPr>
            <a:xfrm>
              <a:off x="6949486" y="1467984"/>
              <a:ext cx="103682" cy="1479507"/>
            </a:xfrm>
            <a:prstGeom prst="rect">
              <a:avLst/>
            </a:prstGeom>
            <a:solidFill>
              <a:srgbClr val="80BD41">
                <a:alpha val="100000"/>
              </a:srgbClr>
            </a:solidFill>
          </p:spPr>
          <p:txBody>
            <a:bodyPr/>
            <a:lstStyle/>
            <a:p/>
          </p:txBody>
        </p:sp>
        <p:sp>
          <p:nvSpPr>
            <p:cNvPr id="269" name="rc269"/>
            <p:cNvSpPr/>
            <p:nvPr/>
          </p:nvSpPr>
          <p:spPr>
            <a:xfrm>
              <a:off x="6949486" y="1160397"/>
              <a:ext cx="103682" cy="192661"/>
            </a:xfrm>
            <a:prstGeom prst="rect">
              <a:avLst/>
            </a:prstGeom>
            <a:solidFill>
              <a:srgbClr val="0058AB">
                <a:alpha val="100000"/>
              </a:srgbClr>
            </a:solidFill>
          </p:spPr>
          <p:txBody>
            <a:bodyPr/>
            <a:lstStyle/>
            <a:p/>
          </p:txBody>
        </p:sp>
        <p:sp>
          <p:nvSpPr>
            <p:cNvPr id="270" name="rc270"/>
            <p:cNvSpPr/>
            <p:nvPr/>
          </p:nvSpPr>
          <p:spPr>
            <a:xfrm>
              <a:off x="6949486" y="1353059"/>
              <a:ext cx="103682" cy="114925"/>
            </a:xfrm>
            <a:prstGeom prst="rect">
              <a:avLst/>
            </a:prstGeom>
            <a:solidFill>
              <a:srgbClr val="1CABE2">
                <a:alpha val="100000"/>
              </a:srgbClr>
            </a:solidFill>
          </p:spPr>
          <p:txBody>
            <a:bodyPr/>
            <a:lstStyle/>
            <a:p/>
          </p:txBody>
        </p:sp>
        <p:sp>
          <p:nvSpPr>
            <p:cNvPr id="271" name="rc271"/>
            <p:cNvSpPr/>
            <p:nvPr/>
          </p:nvSpPr>
          <p:spPr>
            <a:xfrm>
              <a:off x="7064690" y="1506653"/>
              <a:ext cx="103682" cy="1440838"/>
            </a:xfrm>
            <a:prstGeom prst="rect">
              <a:avLst/>
            </a:prstGeom>
            <a:solidFill>
              <a:srgbClr val="80BD41">
                <a:alpha val="100000"/>
              </a:srgbClr>
            </a:solidFill>
          </p:spPr>
          <p:txBody>
            <a:bodyPr/>
            <a:lstStyle/>
            <a:p/>
          </p:txBody>
        </p:sp>
        <p:sp>
          <p:nvSpPr>
            <p:cNvPr id="272" name="rc272"/>
            <p:cNvSpPr/>
            <p:nvPr/>
          </p:nvSpPr>
          <p:spPr>
            <a:xfrm>
              <a:off x="7064690" y="1179245"/>
              <a:ext cx="103682" cy="210196"/>
            </a:xfrm>
            <a:prstGeom prst="rect">
              <a:avLst/>
            </a:prstGeom>
            <a:solidFill>
              <a:srgbClr val="0058AB">
                <a:alpha val="100000"/>
              </a:srgbClr>
            </a:solidFill>
          </p:spPr>
          <p:txBody>
            <a:bodyPr/>
            <a:lstStyle/>
            <a:p/>
          </p:txBody>
        </p:sp>
        <p:sp>
          <p:nvSpPr>
            <p:cNvPr id="273" name="rc273"/>
            <p:cNvSpPr/>
            <p:nvPr/>
          </p:nvSpPr>
          <p:spPr>
            <a:xfrm>
              <a:off x="7064690" y="1389441"/>
              <a:ext cx="103682" cy="117212"/>
            </a:xfrm>
            <a:prstGeom prst="rect">
              <a:avLst/>
            </a:prstGeom>
            <a:solidFill>
              <a:srgbClr val="1CABE2">
                <a:alpha val="100000"/>
              </a:srgbClr>
            </a:solidFill>
          </p:spPr>
          <p:txBody>
            <a:bodyPr/>
            <a:lstStyle/>
            <a:p/>
          </p:txBody>
        </p:sp>
        <p:sp>
          <p:nvSpPr>
            <p:cNvPr id="274" name="rc274"/>
            <p:cNvSpPr/>
            <p:nvPr/>
          </p:nvSpPr>
          <p:spPr>
            <a:xfrm>
              <a:off x="7179893" y="1540013"/>
              <a:ext cx="103682" cy="1407479"/>
            </a:xfrm>
            <a:prstGeom prst="rect">
              <a:avLst/>
            </a:prstGeom>
            <a:solidFill>
              <a:srgbClr val="80BD41">
                <a:alpha val="100000"/>
              </a:srgbClr>
            </a:solidFill>
          </p:spPr>
          <p:txBody>
            <a:bodyPr/>
            <a:lstStyle/>
            <a:p/>
          </p:txBody>
        </p:sp>
        <p:sp>
          <p:nvSpPr>
            <p:cNvPr id="275" name="rc275"/>
            <p:cNvSpPr/>
            <p:nvPr/>
          </p:nvSpPr>
          <p:spPr>
            <a:xfrm>
              <a:off x="7179893" y="1208602"/>
              <a:ext cx="103682" cy="220138"/>
            </a:xfrm>
            <a:prstGeom prst="rect">
              <a:avLst/>
            </a:prstGeom>
            <a:solidFill>
              <a:srgbClr val="0058AB">
                <a:alpha val="100000"/>
              </a:srgbClr>
            </a:solidFill>
          </p:spPr>
          <p:txBody>
            <a:bodyPr/>
            <a:lstStyle/>
            <a:p/>
          </p:txBody>
        </p:sp>
        <p:sp>
          <p:nvSpPr>
            <p:cNvPr id="276" name="rc276"/>
            <p:cNvSpPr/>
            <p:nvPr/>
          </p:nvSpPr>
          <p:spPr>
            <a:xfrm>
              <a:off x="7179893" y="1428741"/>
              <a:ext cx="103682" cy="111272"/>
            </a:xfrm>
            <a:prstGeom prst="rect">
              <a:avLst/>
            </a:prstGeom>
            <a:solidFill>
              <a:srgbClr val="1CABE2">
                <a:alpha val="100000"/>
              </a:srgbClr>
            </a:solidFill>
          </p:spPr>
          <p:txBody>
            <a:bodyPr/>
            <a:lstStyle/>
            <a:p/>
          </p:txBody>
        </p:sp>
        <p:sp>
          <p:nvSpPr>
            <p:cNvPr id="277" name="rc277"/>
            <p:cNvSpPr/>
            <p:nvPr/>
          </p:nvSpPr>
          <p:spPr>
            <a:xfrm>
              <a:off x="7295096" y="1548298"/>
              <a:ext cx="103682" cy="1399193"/>
            </a:xfrm>
            <a:prstGeom prst="rect">
              <a:avLst/>
            </a:prstGeom>
            <a:solidFill>
              <a:srgbClr val="80BD41">
                <a:alpha val="100000"/>
              </a:srgbClr>
            </a:solidFill>
          </p:spPr>
          <p:txBody>
            <a:bodyPr/>
            <a:lstStyle/>
            <a:p/>
          </p:txBody>
        </p:sp>
        <p:sp>
          <p:nvSpPr>
            <p:cNvPr id="278" name="rc278"/>
            <p:cNvSpPr/>
            <p:nvPr/>
          </p:nvSpPr>
          <p:spPr>
            <a:xfrm>
              <a:off x="7295096" y="1241387"/>
              <a:ext cx="103682" cy="204575"/>
            </a:xfrm>
            <a:prstGeom prst="rect">
              <a:avLst/>
            </a:prstGeom>
            <a:solidFill>
              <a:srgbClr val="0058AB">
                <a:alpha val="100000"/>
              </a:srgbClr>
            </a:solidFill>
          </p:spPr>
          <p:txBody>
            <a:bodyPr/>
            <a:lstStyle/>
            <a:p/>
          </p:txBody>
        </p:sp>
        <p:sp>
          <p:nvSpPr>
            <p:cNvPr id="279" name="rc279"/>
            <p:cNvSpPr/>
            <p:nvPr/>
          </p:nvSpPr>
          <p:spPr>
            <a:xfrm>
              <a:off x="7295096" y="1445962"/>
              <a:ext cx="103682" cy="102336"/>
            </a:xfrm>
            <a:prstGeom prst="rect">
              <a:avLst/>
            </a:prstGeom>
            <a:solidFill>
              <a:srgbClr val="1CABE2">
                <a:alpha val="100000"/>
              </a:srgbClr>
            </a:solidFill>
          </p:spPr>
          <p:txBody>
            <a:bodyPr/>
            <a:lstStyle/>
            <a:p/>
          </p:txBody>
        </p:sp>
        <p:sp>
          <p:nvSpPr>
            <p:cNvPr id="280" name="rc280"/>
            <p:cNvSpPr/>
            <p:nvPr/>
          </p:nvSpPr>
          <p:spPr>
            <a:xfrm>
              <a:off x="7410299" y="1597085"/>
              <a:ext cx="103682" cy="1350406"/>
            </a:xfrm>
            <a:prstGeom prst="rect">
              <a:avLst/>
            </a:prstGeom>
            <a:solidFill>
              <a:srgbClr val="80BD41">
                <a:alpha val="100000"/>
              </a:srgbClr>
            </a:solidFill>
          </p:spPr>
          <p:txBody>
            <a:bodyPr/>
            <a:lstStyle/>
            <a:p/>
          </p:txBody>
        </p:sp>
        <p:sp>
          <p:nvSpPr>
            <p:cNvPr id="281" name="rc281"/>
            <p:cNvSpPr/>
            <p:nvPr/>
          </p:nvSpPr>
          <p:spPr>
            <a:xfrm>
              <a:off x="7410299" y="1275118"/>
              <a:ext cx="103682" cy="228553"/>
            </a:xfrm>
            <a:prstGeom prst="rect">
              <a:avLst/>
            </a:prstGeom>
            <a:solidFill>
              <a:srgbClr val="0058AB">
                <a:alpha val="100000"/>
              </a:srgbClr>
            </a:solidFill>
          </p:spPr>
          <p:txBody>
            <a:bodyPr/>
            <a:lstStyle/>
            <a:p/>
          </p:txBody>
        </p:sp>
        <p:sp>
          <p:nvSpPr>
            <p:cNvPr id="282" name="rc282"/>
            <p:cNvSpPr/>
            <p:nvPr/>
          </p:nvSpPr>
          <p:spPr>
            <a:xfrm>
              <a:off x="7410299" y="1503672"/>
              <a:ext cx="103682" cy="93413"/>
            </a:xfrm>
            <a:prstGeom prst="rect">
              <a:avLst/>
            </a:prstGeom>
            <a:solidFill>
              <a:srgbClr val="1CABE2">
                <a:alpha val="100000"/>
              </a:srgbClr>
            </a:solidFill>
          </p:spPr>
          <p:txBody>
            <a:bodyPr/>
            <a:lstStyle/>
            <a:p/>
          </p:txBody>
        </p:sp>
        <p:sp>
          <p:nvSpPr>
            <p:cNvPr id="283" name="rc283"/>
            <p:cNvSpPr/>
            <p:nvPr/>
          </p:nvSpPr>
          <p:spPr>
            <a:xfrm>
              <a:off x="7525503" y="1563714"/>
              <a:ext cx="103682" cy="1383777"/>
            </a:xfrm>
            <a:prstGeom prst="rect">
              <a:avLst/>
            </a:prstGeom>
            <a:solidFill>
              <a:srgbClr val="80BD41">
                <a:alpha val="100000"/>
              </a:srgbClr>
            </a:solidFill>
          </p:spPr>
          <p:txBody>
            <a:bodyPr/>
            <a:lstStyle/>
            <a:p/>
          </p:txBody>
        </p:sp>
        <p:sp>
          <p:nvSpPr>
            <p:cNvPr id="284" name="rc284"/>
            <p:cNvSpPr/>
            <p:nvPr/>
          </p:nvSpPr>
          <p:spPr>
            <a:xfrm>
              <a:off x="7525503" y="1275470"/>
              <a:ext cx="103682" cy="193553"/>
            </a:xfrm>
            <a:prstGeom prst="rect">
              <a:avLst/>
            </a:prstGeom>
            <a:solidFill>
              <a:srgbClr val="0058AB">
                <a:alpha val="100000"/>
              </a:srgbClr>
            </a:solidFill>
          </p:spPr>
          <p:txBody>
            <a:bodyPr/>
            <a:lstStyle/>
            <a:p/>
          </p:txBody>
        </p:sp>
        <p:sp>
          <p:nvSpPr>
            <p:cNvPr id="285" name="rc285"/>
            <p:cNvSpPr/>
            <p:nvPr/>
          </p:nvSpPr>
          <p:spPr>
            <a:xfrm>
              <a:off x="7525503" y="1469024"/>
              <a:ext cx="103682" cy="94690"/>
            </a:xfrm>
            <a:prstGeom prst="rect">
              <a:avLst/>
            </a:prstGeom>
            <a:solidFill>
              <a:srgbClr val="1CABE2">
                <a:alpha val="100000"/>
              </a:srgbClr>
            </a:solidFill>
          </p:spPr>
          <p:txBody>
            <a:bodyPr/>
            <a:lstStyle/>
            <a:p/>
          </p:txBody>
        </p:sp>
        <p:sp>
          <p:nvSpPr>
            <p:cNvPr id="286" name="rc286"/>
            <p:cNvSpPr/>
            <p:nvPr/>
          </p:nvSpPr>
          <p:spPr>
            <a:xfrm>
              <a:off x="7640706" y="1650270"/>
              <a:ext cx="103682" cy="1297221"/>
            </a:xfrm>
            <a:prstGeom prst="rect">
              <a:avLst/>
            </a:prstGeom>
            <a:solidFill>
              <a:srgbClr val="80BD41">
                <a:alpha val="100000"/>
              </a:srgbClr>
            </a:solidFill>
          </p:spPr>
          <p:txBody>
            <a:bodyPr/>
            <a:lstStyle/>
            <a:p/>
          </p:txBody>
        </p:sp>
        <p:sp>
          <p:nvSpPr>
            <p:cNvPr id="287" name="rc287"/>
            <p:cNvSpPr/>
            <p:nvPr/>
          </p:nvSpPr>
          <p:spPr>
            <a:xfrm>
              <a:off x="7640706" y="1283761"/>
              <a:ext cx="103682" cy="264747"/>
            </a:xfrm>
            <a:prstGeom prst="rect">
              <a:avLst/>
            </a:prstGeom>
            <a:solidFill>
              <a:srgbClr val="0058AB">
                <a:alpha val="100000"/>
              </a:srgbClr>
            </a:solidFill>
          </p:spPr>
          <p:txBody>
            <a:bodyPr/>
            <a:lstStyle/>
            <a:p/>
          </p:txBody>
        </p:sp>
        <p:sp>
          <p:nvSpPr>
            <p:cNvPr id="288" name="rc288"/>
            <p:cNvSpPr/>
            <p:nvPr/>
          </p:nvSpPr>
          <p:spPr>
            <a:xfrm>
              <a:off x="7640706" y="1548509"/>
              <a:ext cx="103682" cy="101761"/>
            </a:xfrm>
            <a:prstGeom prst="rect">
              <a:avLst/>
            </a:prstGeom>
            <a:solidFill>
              <a:srgbClr val="1CABE2">
                <a:alpha val="100000"/>
              </a:srgbClr>
            </a:solidFill>
          </p:spPr>
          <p:txBody>
            <a:bodyPr/>
            <a:lstStyle/>
            <a:p/>
          </p:txBody>
        </p:sp>
        <p:sp>
          <p:nvSpPr>
            <p:cNvPr id="289" name="rc289"/>
            <p:cNvSpPr/>
            <p:nvPr/>
          </p:nvSpPr>
          <p:spPr>
            <a:xfrm>
              <a:off x="7755909" y="1794825"/>
              <a:ext cx="103682" cy="1152666"/>
            </a:xfrm>
            <a:prstGeom prst="rect">
              <a:avLst/>
            </a:prstGeom>
            <a:solidFill>
              <a:srgbClr val="80BD41">
                <a:alpha val="100000"/>
              </a:srgbClr>
            </a:solidFill>
          </p:spPr>
          <p:txBody>
            <a:bodyPr/>
            <a:lstStyle/>
            <a:p/>
          </p:txBody>
        </p:sp>
        <p:sp>
          <p:nvSpPr>
            <p:cNvPr id="290" name="rc290"/>
            <p:cNvSpPr/>
            <p:nvPr/>
          </p:nvSpPr>
          <p:spPr>
            <a:xfrm>
              <a:off x="7755909" y="1300987"/>
              <a:ext cx="103682" cy="372207"/>
            </a:xfrm>
            <a:prstGeom prst="rect">
              <a:avLst/>
            </a:prstGeom>
            <a:solidFill>
              <a:srgbClr val="0058AB">
                <a:alpha val="100000"/>
              </a:srgbClr>
            </a:solidFill>
          </p:spPr>
          <p:txBody>
            <a:bodyPr/>
            <a:lstStyle/>
            <a:p/>
          </p:txBody>
        </p:sp>
        <p:sp>
          <p:nvSpPr>
            <p:cNvPr id="291" name="rc291"/>
            <p:cNvSpPr/>
            <p:nvPr/>
          </p:nvSpPr>
          <p:spPr>
            <a:xfrm>
              <a:off x="7755909" y="1673194"/>
              <a:ext cx="103682" cy="121630"/>
            </a:xfrm>
            <a:prstGeom prst="rect">
              <a:avLst/>
            </a:prstGeom>
            <a:solidFill>
              <a:srgbClr val="1CABE2">
                <a:alpha val="100000"/>
              </a:srgbClr>
            </a:solidFill>
          </p:spPr>
          <p:txBody>
            <a:bodyPr/>
            <a:lstStyle/>
            <a:p/>
          </p:txBody>
        </p:sp>
        <p:sp>
          <p:nvSpPr>
            <p:cNvPr id="292" name="rc292"/>
            <p:cNvSpPr/>
            <p:nvPr/>
          </p:nvSpPr>
          <p:spPr>
            <a:xfrm>
              <a:off x="7871112" y="1599965"/>
              <a:ext cx="103682" cy="1347526"/>
            </a:xfrm>
            <a:prstGeom prst="rect">
              <a:avLst/>
            </a:prstGeom>
            <a:solidFill>
              <a:srgbClr val="80BD41">
                <a:alpha val="100000"/>
              </a:srgbClr>
            </a:solidFill>
          </p:spPr>
          <p:txBody>
            <a:bodyPr/>
            <a:lstStyle/>
            <a:p/>
          </p:txBody>
        </p:sp>
        <p:sp>
          <p:nvSpPr>
            <p:cNvPr id="293" name="rc293"/>
            <p:cNvSpPr/>
            <p:nvPr/>
          </p:nvSpPr>
          <p:spPr>
            <a:xfrm>
              <a:off x="7871112" y="1325363"/>
              <a:ext cx="103682" cy="216062"/>
            </a:xfrm>
            <a:prstGeom prst="rect">
              <a:avLst/>
            </a:prstGeom>
            <a:solidFill>
              <a:srgbClr val="0058AB">
                <a:alpha val="100000"/>
              </a:srgbClr>
            </a:solidFill>
          </p:spPr>
          <p:txBody>
            <a:bodyPr/>
            <a:lstStyle/>
            <a:p/>
          </p:txBody>
        </p:sp>
        <p:sp>
          <p:nvSpPr>
            <p:cNvPr id="294" name="rc294"/>
            <p:cNvSpPr/>
            <p:nvPr/>
          </p:nvSpPr>
          <p:spPr>
            <a:xfrm>
              <a:off x="7871112" y="1541426"/>
              <a:ext cx="103682" cy="58539"/>
            </a:xfrm>
            <a:prstGeom prst="rect">
              <a:avLst/>
            </a:prstGeom>
            <a:solidFill>
              <a:srgbClr val="1CABE2">
                <a:alpha val="100000"/>
              </a:srgbClr>
            </a:solidFill>
          </p:spPr>
          <p:txBody>
            <a:bodyPr/>
            <a:lstStyle/>
            <a:p/>
          </p:txBody>
        </p:sp>
        <p:sp>
          <p:nvSpPr>
            <p:cNvPr id="295" name="rc295"/>
            <p:cNvSpPr/>
            <p:nvPr/>
          </p:nvSpPr>
          <p:spPr>
            <a:xfrm>
              <a:off x="7986316" y="1712450"/>
              <a:ext cx="103682" cy="1235041"/>
            </a:xfrm>
            <a:prstGeom prst="rect">
              <a:avLst/>
            </a:prstGeom>
            <a:solidFill>
              <a:srgbClr val="80BD41">
                <a:alpha val="100000"/>
              </a:srgbClr>
            </a:solidFill>
          </p:spPr>
          <p:txBody>
            <a:bodyPr/>
            <a:lstStyle/>
            <a:p/>
          </p:txBody>
        </p:sp>
        <p:sp>
          <p:nvSpPr>
            <p:cNvPr id="296" name="rc296"/>
            <p:cNvSpPr/>
            <p:nvPr/>
          </p:nvSpPr>
          <p:spPr>
            <a:xfrm>
              <a:off x="7986316" y="1338547"/>
              <a:ext cx="103682" cy="259725"/>
            </a:xfrm>
            <a:prstGeom prst="rect">
              <a:avLst/>
            </a:prstGeom>
            <a:solidFill>
              <a:srgbClr val="0058AB">
                <a:alpha val="100000"/>
              </a:srgbClr>
            </a:solidFill>
          </p:spPr>
          <p:txBody>
            <a:bodyPr/>
            <a:lstStyle/>
            <a:p/>
          </p:txBody>
        </p:sp>
        <p:sp>
          <p:nvSpPr>
            <p:cNvPr id="297" name="rc297"/>
            <p:cNvSpPr/>
            <p:nvPr/>
          </p:nvSpPr>
          <p:spPr>
            <a:xfrm>
              <a:off x="7986316" y="1598273"/>
              <a:ext cx="103682" cy="114177"/>
            </a:xfrm>
            <a:prstGeom prst="rect">
              <a:avLst/>
            </a:prstGeom>
            <a:solidFill>
              <a:srgbClr val="1CABE2">
                <a:alpha val="100000"/>
              </a:srgbClr>
            </a:solidFill>
          </p:spPr>
          <p:txBody>
            <a:bodyPr/>
            <a:lstStyle/>
            <a:p/>
          </p:txBody>
        </p:sp>
        <p:sp>
          <p:nvSpPr>
            <p:cNvPr id="298" name="rc298"/>
            <p:cNvSpPr/>
            <p:nvPr/>
          </p:nvSpPr>
          <p:spPr>
            <a:xfrm>
              <a:off x="8101519" y="1686728"/>
              <a:ext cx="103682" cy="1260764"/>
            </a:xfrm>
            <a:prstGeom prst="rect">
              <a:avLst/>
            </a:prstGeom>
            <a:solidFill>
              <a:srgbClr val="80BD41">
                <a:alpha val="100000"/>
              </a:srgbClr>
            </a:solidFill>
          </p:spPr>
          <p:txBody>
            <a:bodyPr/>
            <a:lstStyle/>
            <a:p/>
          </p:txBody>
        </p:sp>
        <p:sp>
          <p:nvSpPr>
            <p:cNvPr id="299" name="rc299"/>
            <p:cNvSpPr/>
            <p:nvPr/>
          </p:nvSpPr>
          <p:spPr>
            <a:xfrm>
              <a:off x="8101519" y="1344362"/>
              <a:ext cx="103682" cy="254008"/>
            </a:xfrm>
            <a:prstGeom prst="rect">
              <a:avLst/>
            </a:prstGeom>
            <a:solidFill>
              <a:srgbClr val="0058AB">
                <a:alpha val="100000"/>
              </a:srgbClr>
            </a:solidFill>
          </p:spPr>
          <p:txBody>
            <a:bodyPr/>
            <a:lstStyle/>
            <a:p/>
          </p:txBody>
        </p:sp>
        <p:sp>
          <p:nvSpPr>
            <p:cNvPr id="300" name="rc300"/>
            <p:cNvSpPr/>
            <p:nvPr/>
          </p:nvSpPr>
          <p:spPr>
            <a:xfrm>
              <a:off x="8101519" y="1598371"/>
              <a:ext cx="103682" cy="88357"/>
            </a:xfrm>
            <a:prstGeom prst="rect">
              <a:avLst/>
            </a:prstGeom>
            <a:solidFill>
              <a:srgbClr val="1CABE2">
                <a:alpha val="100000"/>
              </a:srgbClr>
            </a:solidFill>
          </p:spPr>
          <p:txBody>
            <a:bodyPr/>
            <a:lstStyle/>
            <a:p/>
          </p:txBody>
        </p:sp>
        <p:sp>
          <p:nvSpPr>
            <p:cNvPr id="301" name="rc301"/>
            <p:cNvSpPr/>
            <p:nvPr/>
          </p:nvSpPr>
          <p:spPr>
            <a:xfrm>
              <a:off x="8216722" y="1673384"/>
              <a:ext cx="103682" cy="1274107"/>
            </a:xfrm>
            <a:prstGeom prst="rect">
              <a:avLst/>
            </a:prstGeom>
            <a:solidFill>
              <a:srgbClr val="80BD41">
                <a:alpha val="100000"/>
              </a:srgbClr>
            </a:solidFill>
          </p:spPr>
          <p:txBody>
            <a:bodyPr/>
            <a:lstStyle/>
            <a:p/>
          </p:txBody>
        </p:sp>
        <p:sp>
          <p:nvSpPr>
            <p:cNvPr id="302" name="rc302"/>
            <p:cNvSpPr/>
            <p:nvPr/>
          </p:nvSpPr>
          <p:spPr>
            <a:xfrm>
              <a:off x="8216722" y="1348966"/>
              <a:ext cx="103682" cy="247356"/>
            </a:xfrm>
            <a:prstGeom prst="rect">
              <a:avLst/>
            </a:prstGeom>
            <a:solidFill>
              <a:srgbClr val="0058AB">
                <a:alpha val="100000"/>
              </a:srgbClr>
            </a:solidFill>
          </p:spPr>
          <p:txBody>
            <a:bodyPr/>
            <a:lstStyle/>
            <a:p/>
          </p:txBody>
        </p:sp>
        <p:sp>
          <p:nvSpPr>
            <p:cNvPr id="303" name="rc303"/>
            <p:cNvSpPr/>
            <p:nvPr/>
          </p:nvSpPr>
          <p:spPr>
            <a:xfrm>
              <a:off x="8216722" y="1596323"/>
              <a:ext cx="103682" cy="77061"/>
            </a:xfrm>
            <a:prstGeom prst="rect">
              <a:avLst/>
            </a:prstGeom>
            <a:solidFill>
              <a:srgbClr val="1CABE2">
                <a:alpha val="100000"/>
              </a:srgbClr>
            </a:solidFill>
          </p:spPr>
          <p:txBody>
            <a:bodyPr/>
            <a:lstStyle/>
            <a:p/>
          </p:txBody>
        </p:sp>
        <p:sp>
          <p:nvSpPr>
            <p:cNvPr id="304" name="rc304"/>
            <p:cNvSpPr/>
            <p:nvPr/>
          </p:nvSpPr>
          <p:spPr>
            <a:xfrm>
              <a:off x="8331925" y="1347906"/>
              <a:ext cx="103682" cy="205028"/>
            </a:xfrm>
            <a:prstGeom prst="rect">
              <a:avLst/>
            </a:prstGeom>
            <a:solidFill>
              <a:srgbClr val="F26A21">
                <a:alpha val="100000"/>
              </a:srgbClr>
            </a:solidFill>
          </p:spPr>
          <p:txBody>
            <a:bodyPr/>
            <a:lstStyle/>
            <a:p/>
          </p:txBody>
        </p:sp>
        <p:sp>
          <p:nvSpPr>
            <p:cNvPr id="305" name="rc305"/>
            <p:cNvSpPr/>
            <p:nvPr/>
          </p:nvSpPr>
          <p:spPr>
            <a:xfrm>
              <a:off x="8331925" y="1552934"/>
              <a:ext cx="103682" cy="1394557"/>
            </a:xfrm>
            <a:prstGeom prst="rect">
              <a:avLst/>
            </a:prstGeom>
            <a:solidFill>
              <a:srgbClr val="FFC20E">
                <a:alpha val="100000"/>
              </a:srgbClr>
            </a:solidFill>
          </p:spPr>
          <p:txBody>
            <a:bodyPr/>
            <a:lstStyle/>
            <a:p/>
          </p:txBody>
        </p:sp>
        <p:sp>
          <p:nvSpPr>
            <p:cNvPr id="306" name="rc306"/>
            <p:cNvSpPr/>
            <p:nvPr/>
          </p:nvSpPr>
          <p:spPr>
            <a:xfrm>
              <a:off x="8447129" y="1350935"/>
              <a:ext cx="103682" cy="169942"/>
            </a:xfrm>
            <a:prstGeom prst="rect">
              <a:avLst/>
            </a:prstGeom>
            <a:solidFill>
              <a:srgbClr val="F26A21">
                <a:alpha val="100000"/>
              </a:srgbClr>
            </a:solidFill>
          </p:spPr>
          <p:txBody>
            <a:bodyPr/>
            <a:lstStyle/>
            <a:p/>
          </p:txBody>
        </p:sp>
        <p:sp>
          <p:nvSpPr>
            <p:cNvPr id="307" name="rc307"/>
            <p:cNvSpPr/>
            <p:nvPr/>
          </p:nvSpPr>
          <p:spPr>
            <a:xfrm>
              <a:off x="8447129" y="1520878"/>
              <a:ext cx="103682" cy="1426613"/>
            </a:xfrm>
            <a:prstGeom prst="rect">
              <a:avLst/>
            </a:prstGeom>
            <a:solidFill>
              <a:srgbClr val="FFC20E">
                <a:alpha val="100000"/>
              </a:srgbClr>
            </a:solidFill>
          </p:spPr>
          <p:txBody>
            <a:bodyPr/>
            <a:lstStyle/>
            <a:p/>
          </p:txBody>
        </p:sp>
        <p:sp>
          <p:nvSpPr>
            <p:cNvPr id="308" name="rc308"/>
            <p:cNvSpPr/>
            <p:nvPr/>
          </p:nvSpPr>
          <p:spPr>
            <a:xfrm>
              <a:off x="8562332" y="1352154"/>
              <a:ext cx="103682" cy="140861"/>
            </a:xfrm>
            <a:prstGeom prst="rect">
              <a:avLst/>
            </a:prstGeom>
            <a:solidFill>
              <a:srgbClr val="F26A21">
                <a:alpha val="100000"/>
              </a:srgbClr>
            </a:solidFill>
          </p:spPr>
          <p:txBody>
            <a:bodyPr/>
            <a:lstStyle/>
            <a:p/>
          </p:txBody>
        </p:sp>
        <p:sp>
          <p:nvSpPr>
            <p:cNvPr id="309" name="rc309"/>
            <p:cNvSpPr/>
            <p:nvPr/>
          </p:nvSpPr>
          <p:spPr>
            <a:xfrm>
              <a:off x="8562332" y="1493016"/>
              <a:ext cx="103682" cy="1454475"/>
            </a:xfrm>
            <a:prstGeom prst="rect">
              <a:avLst/>
            </a:prstGeom>
            <a:solidFill>
              <a:srgbClr val="FFC20E">
                <a:alpha val="100000"/>
              </a:srgbClr>
            </a:solidFill>
          </p:spPr>
          <p:txBody>
            <a:bodyPr/>
            <a:lstStyle/>
            <a:p/>
          </p:txBody>
        </p:sp>
        <p:sp>
          <p:nvSpPr>
            <p:cNvPr id="310" name="rc310"/>
            <p:cNvSpPr/>
            <p:nvPr/>
          </p:nvSpPr>
          <p:spPr>
            <a:xfrm>
              <a:off x="8677535" y="1351203"/>
              <a:ext cx="103682" cy="116756"/>
            </a:xfrm>
            <a:prstGeom prst="rect">
              <a:avLst/>
            </a:prstGeom>
            <a:solidFill>
              <a:srgbClr val="F26A21">
                <a:alpha val="100000"/>
              </a:srgbClr>
            </a:solidFill>
          </p:spPr>
          <p:txBody>
            <a:bodyPr/>
            <a:lstStyle/>
            <a:p/>
          </p:txBody>
        </p:sp>
        <p:sp>
          <p:nvSpPr>
            <p:cNvPr id="311" name="rc311"/>
            <p:cNvSpPr/>
            <p:nvPr/>
          </p:nvSpPr>
          <p:spPr>
            <a:xfrm>
              <a:off x="8677535" y="1467959"/>
              <a:ext cx="103682" cy="1479532"/>
            </a:xfrm>
            <a:prstGeom prst="rect">
              <a:avLst/>
            </a:prstGeom>
            <a:solidFill>
              <a:srgbClr val="FFC20E">
                <a:alpha val="100000"/>
              </a:srgbClr>
            </a:solidFill>
          </p:spPr>
          <p:txBody>
            <a:bodyPr/>
            <a:lstStyle/>
            <a:p/>
          </p:txBody>
        </p:sp>
        <p:sp>
          <p:nvSpPr>
            <p:cNvPr id="312" name="rc312"/>
            <p:cNvSpPr/>
            <p:nvPr/>
          </p:nvSpPr>
          <p:spPr>
            <a:xfrm>
              <a:off x="8792739" y="1350251"/>
              <a:ext cx="103682" cy="96776"/>
            </a:xfrm>
            <a:prstGeom prst="rect">
              <a:avLst/>
            </a:prstGeom>
            <a:solidFill>
              <a:srgbClr val="F26A21">
                <a:alpha val="100000"/>
              </a:srgbClr>
            </a:solidFill>
          </p:spPr>
          <p:txBody>
            <a:bodyPr/>
            <a:lstStyle/>
            <a:p/>
          </p:txBody>
        </p:sp>
        <p:sp>
          <p:nvSpPr>
            <p:cNvPr id="313" name="rc313"/>
            <p:cNvSpPr/>
            <p:nvPr/>
          </p:nvSpPr>
          <p:spPr>
            <a:xfrm>
              <a:off x="8792739" y="1447028"/>
              <a:ext cx="103682" cy="1500463"/>
            </a:xfrm>
            <a:prstGeom prst="rect">
              <a:avLst/>
            </a:prstGeom>
            <a:solidFill>
              <a:srgbClr val="FFC20E">
                <a:alpha val="100000"/>
              </a:srgbClr>
            </a:solidFill>
          </p:spPr>
          <p:txBody>
            <a:bodyPr/>
            <a:lstStyle/>
            <a:p/>
          </p:txBody>
        </p:sp>
        <p:sp>
          <p:nvSpPr>
            <p:cNvPr id="314" name="pl314"/>
            <p:cNvSpPr/>
            <p:nvPr/>
          </p:nvSpPr>
          <p:spPr>
            <a:xfrm>
              <a:off x="5158652" y="5004170"/>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315" name="pl315"/>
            <p:cNvSpPr/>
            <p:nvPr/>
          </p:nvSpPr>
          <p:spPr>
            <a:xfrm>
              <a:off x="5158652" y="4585550"/>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316" name="pl316"/>
            <p:cNvSpPr/>
            <p:nvPr/>
          </p:nvSpPr>
          <p:spPr>
            <a:xfrm>
              <a:off x="5158652" y="4166930"/>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317" name="pl317"/>
            <p:cNvSpPr/>
            <p:nvPr/>
          </p:nvSpPr>
          <p:spPr>
            <a:xfrm>
              <a:off x="5158652" y="3748309"/>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318" name="pl318"/>
            <p:cNvSpPr/>
            <p:nvPr/>
          </p:nvSpPr>
          <p:spPr>
            <a:xfrm>
              <a:off x="5158652" y="3329689"/>
              <a:ext cx="3915758" cy="0"/>
            </a:xfrm>
            <a:custGeom>
              <a:avLst/>
              <a:pathLst>
                <a:path w="3915758" h="0">
                  <a:moveTo>
                    <a:pt x="0" y="0"/>
                  </a:moveTo>
                  <a:lnTo>
                    <a:pt x="3915758" y="0"/>
                  </a:lnTo>
                  <a:lnTo>
                    <a:pt x="3915758" y="0"/>
                  </a:lnTo>
                </a:path>
              </a:pathLst>
            </a:custGeom>
            <a:ln w="6775" cap="flat">
              <a:solidFill>
                <a:srgbClr val="EBEBEB">
                  <a:alpha val="100000"/>
                </a:srgbClr>
              </a:solidFill>
              <a:prstDash val="solid"/>
              <a:round/>
            </a:ln>
          </p:spPr>
          <p:txBody>
            <a:bodyPr/>
            <a:lstStyle/>
            <a:p/>
          </p:txBody>
        </p:sp>
        <p:sp>
          <p:nvSpPr>
            <p:cNvPr id="319" name="pl319"/>
            <p:cNvSpPr/>
            <p:nvPr/>
          </p:nvSpPr>
          <p:spPr>
            <a:xfrm>
              <a:off x="5158652" y="5213480"/>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320" name="pl320"/>
            <p:cNvSpPr/>
            <p:nvPr/>
          </p:nvSpPr>
          <p:spPr>
            <a:xfrm>
              <a:off x="5158652" y="4794860"/>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321" name="pl321"/>
            <p:cNvSpPr/>
            <p:nvPr/>
          </p:nvSpPr>
          <p:spPr>
            <a:xfrm>
              <a:off x="5158652" y="4376240"/>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322" name="pl322"/>
            <p:cNvSpPr/>
            <p:nvPr/>
          </p:nvSpPr>
          <p:spPr>
            <a:xfrm>
              <a:off x="5158652" y="3957620"/>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323" name="pl323"/>
            <p:cNvSpPr/>
            <p:nvPr/>
          </p:nvSpPr>
          <p:spPr>
            <a:xfrm>
              <a:off x="5158652" y="3538999"/>
              <a:ext cx="3915758" cy="0"/>
            </a:xfrm>
            <a:custGeom>
              <a:avLst/>
              <a:pathLst>
                <a:path w="3915758" h="0">
                  <a:moveTo>
                    <a:pt x="0" y="0"/>
                  </a:moveTo>
                  <a:lnTo>
                    <a:pt x="3915758" y="0"/>
                  </a:lnTo>
                  <a:lnTo>
                    <a:pt x="3915758" y="0"/>
                  </a:lnTo>
                </a:path>
              </a:pathLst>
            </a:custGeom>
            <a:ln w="13550" cap="flat">
              <a:solidFill>
                <a:srgbClr val="EBEBEB">
                  <a:alpha val="100000"/>
                </a:srgbClr>
              </a:solidFill>
              <a:prstDash val="solid"/>
              <a:round/>
            </a:ln>
          </p:spPr>
          <p:txBody>
            <a:bodyPr/>
            <a:lstStyle/>
            <a:p/>
          </p:txBody>
        </p:sp>
        <p:sp>
          <p:nvSpPr>
            <p:cNvPr id="324" name="pl324"/>
            <p:cNvSpPr/>
            <p:nvPr/>
          </p:nvSpPr>
          <p:spPr>
            <a:xfrm>
              <a:off x="538848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5964499"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6540515"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711653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769254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268564"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84458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5336641" y="3760931"/>
              <a:ext cx="103682" cy="1452549"/>
            </a:xfrm>
            <a:prstGeom prst="rect">
              <a:avLst/>
            </a:prstGeom>
            <a:solidFill>
              <a:srgbClr val="80BD41">
                <a:alpha val="100000"/>
              </a:srgbClr>
            </a:solidFill>
          </p:spPr>
          <p:txBody>
            <a:bodyPr/>
            <a:lstStyle/>
            <a:p/>
          </p:txBody>
        </p:sp>
        <p:sp>
          <p:nvSpPr>
            <p:cNvPr id="332" name="rc332"/>
            <p:cNvSpPr/>
            <p:nvPr/>
          </p:nvSpPr>
          <p:spPr>
            <a:xfrm>
              <a:off x="5336641" y="3559052"/>
              <a:ext cx="103682" cy="84927"/>
            </a:xfrm>
            <a:prstGeom prst="rect">
              <a:avLst/>
            </a:prstGeom>
            <a:solidFill>
              <a:srgbClr val="0058AB">
                <a:alpha val="100000"/>
              </a:srgbClr>
            </a:solidFill>
          </p:spPr>
          <p:txBody>
            <a:bodyPr/>
            <a:lstStyle/>
            <a:p/>
          </p:txBody>
        </p:sp>
        <p:sp>
          <p:nvSpPr>
            <p:cNvPr id="333" name="rc333"/>
            <p:cNvSpPr/>
            <p:nvPr/>
          </p:nvSpPr>
          <p:spPr>
            <a:xfrm>
              <a:off x="5336641" y="3643980"/>
              <a:ext cx="103682" cy="116950"/>
            </a:xfrm>
            <a:prstGeom prst="rect">
              <a:avLst/>
            </a:prstGeom>
            <a:solidFill>
              <a:srgbClr val="1CABE2">
                <a:alpha val="100000"/>
              </a:srgbClr>
            </a:solidFill>
          </p:spPr>
          <p:txBody>
            <a:bodyPr/>
            <a:lstStyle/>
            <a:p/>
          </p:txBody>
        </p:sp>
        <p:sp>
          <p:nvSpPr>
            <p:cNvPr id="334" name="rc334"/>
            <p:cNvSpPr/>
            <p:nvPr/>
          </p:nvSpPr>
          <p:spPr>
            <a:xfrm>
              <a:off x="5451844" y="3792844"/>
              <a:ext cx="103682" cy="1420636"/>
            </a:xfrm>
            <a:prstGeom prst="rect">
              <a:avLst/>
            </a:prstGeom>
            <a:solidFill>
              <a:srgbClr val="80BD41">
                <a:alpha val="100000"/>
              </a:srgbClr>
            </a:solidFill>
          </p:spPr>
          <p:txBody>
            <a:bodyPr/>
            <a:lstStyle/>
            <a:p/>
          </p:txBody>
        </p:sp>
        <p:sp>
          <p:nvSpPr>
            <p:cNvPr id="335" name="rc335"/>
            <p:cNvSpPr/>
            <p:nvPr/>
          </p:nvSpPr>
          <p:spPr>
            <a:xfrm>
              <a:off x="5451844" y="3600068"/>
              <a:ext cx="103682" cy="84740"/>
            </a:xfrm>
            <a:prstGeom prst="rect">
              <a:avLst/>
            </a:prstGeom>
            <a:solidFill>
              <a:srgbClr val="0058AB">
                <a:alpha val="100000"/>
              </a:srgbClr>
            </a:solidFill>
          </p:spPr>
          <p:txBody>
            <a:bodyPr/>
            <a:lstStyle/>
            <a:p/>
          </p:txBody>
        </p:sp>
        <p:sp>
          <p:nvSpPr>
            <p:cNvPr id="336" name="rc336"/>
            <p:cNvSpPr/>
            <p:nvPr/>
          </p:nvSpPr>
          <p:spPr>
            <a:xfrm>
              <a:off x="5451844" y="3684808"/>
              <a:ext cx="103682" cy="108036"/>
            </a:xfrm>
            <a:prstGeom prst="rect">
              <a:avLst/>
            </a:prstGeom>
            <a:solidFill>
              <a:srgbClr val="1CABE2">
                <a:alpha val="100000"/>
              </a:srgbClr>
            </a:solidFill>
          </p:spPr>
          <p:txBody>
            <a:bodyPr/>
            <a:lstStyle/>
            <a:p/>
          </p:txBody>
        </p:sp>
        <p:sp>
          <p:nvSpPr>
            <p:cNvPr id="337" name="rc337"/>
            <p:cNvSpPr/>
            <p:nvPr/>
          </p:nvSpPr>
          <p:spPr>
            <a:xfrm>
              <a:off x="5567047" y="3807187"/>
              <a:ext cx="103682" cy="1406293"/>
            </a:xfrm>
            <a:prstGeom prst="rect">
              <a:avLst/>
            </a:prstGeom>
            <a:solidFill>
              <a:srgbClr val="80BD41">
                <a:alpha val="100000"/>
              </a:srgbClr>
            </a:solidFill>
          </p:spPr>
          <p:txBody>
            <a:bodyPr/>
            <a:lstStyle/>
            <a:p/>
          </p:txBody>
        </p:sp>
        <p:sp>
          <p:nvSpPr>
            <p:cNvPr id="338" name="rc338"/>
            <p:cNvSpPr/>
            <p:nvPr/>
          </p:nvSpPr>
          <p:spPr>
            <a:xfrm>
              <a:off x="5567047" y="3612687"/>
              <a:ext cx="103682" cy="94994"/>
            </a:xfrm>
            <a:prstGeom prst="rect">
              <a:avLst/>
            </a:prstGeom>
            <a:solidFill>
              <a:srgbClr val="0058AB">
                <a:alpha val="100000"/>
              </a:srgbClr>
            </a:solidFill>
          </p:spPr>
          <p:txBody>
            <a:bodyPr/>
            <a:lstStyle/>
            <a:p/>
          </p:txBody>
        </p:sp>
        <p:sp>
          <p:nvSpPr>
            <p:cNvPr id="339" name="rc339"/>
            <p:cNvSpPr/>
            <p:nvPr/>
          </p:nvSpPr>
          <p:spPr>
            <a:xfrm>
              <a:off x="5567047" y="3707682"/>
              <a:ext cx="103682" cy="99505"/>
            </a:xfrm>
            <a:prstGeom prst="rect">
              <a:avLst/>
            </a:prstGeom>
            <a:solidFill>
              <a:srgbClr val="1CABE2">
                <a:alpha val="100000"/>
              </a:srgbClr>
            </a:solidFill>
          </p:spPr>
          <p:txBody>
            <a:bodyPr/>
            <a:lstStyle/>
            <a:p/>
          </p:txBody>
        </p:sp>
        <p:sp>
          <p:nvSpPr>
            <p:cNvPr id="340" name="rc340"/>
            <p:cNvSpPr/>
            <p:nvPr/>
          </p:nvSpPr>
          <p:spPr>
            <a:xfrm>
              <a:off x="5682251" y="3806897"/>
              <a:ext cx="103682" cy="1406583"/>
            </a:xfrm>
            <a:prstGeom prst="rect">
              <a:avLst/>
            </a:prstGeom>
            <a:solidFill>
              <a:srgbClr val="80BD41">
                <a:alpha val="100000"/>
              </a:srgbClr>
            </a:solidFill>
          </p:spPr>
          <p:txBody>
            <a:bodyPr/>
            <a:lstStyle/>
            <a:p/>
          </p:txBody>
        </p:sp>
        <p:sp>
          <p:nvSpPr>
            <p:cNvPr id="341" name="rc341"/>
            <p:cNvSpPr/>
            <p:nvPr/>
          </p:nvSpPr>
          <p:spPr>
            <a:xfrm>
              <a:off x="5682251" y="3617511"/>
              <a:ext cx="103682" cy="97006"/>
            </a:xfrm>
            <a:prstGeom prst="rect">
              <a:avLst/>
            </a:prstGeom>
            <a:solidFill>
              <a:srgbClr val="0058AB">
                <a:alpha val="100000"/>
              </a:srgbClr>
            </a:solidFill>
          </p:spPr>
          <p:txBody>
            <a:bodyPr/>
            <a:lstStyle/>
            <a:p/>
          </p:txBody>
        </p:sp>
        <p:sp>
          <p:nvSpPr>
            <p:cNvPr id="342" name="rc342"/>
            <p:cNvSpPr/>
            <p:nvPr/>
          </p:nvSpPr>
          <p:spPr>
            <a:xfrm>
              <a:off x="5682251" y="3714517"/>
              <a:ext cx="103682" cy="92379"/>
            </a:xfrm>
            <a:prstGeom prst="rect">
              <a:avLst/>
            </a:prstGeom>
            <a:solidFill>
              <a:srgbClr val="1CABE2">
                <a:alpha val="100000"/>
              </a:srgbClr>
            </a:solidFill>
          </p:spPr>
          <p:txBody>
            <a:bodyPr/>
            <a:lstStyle/>
            <a:p/>
          </p:txBody>
        </p:sp>
        <p:sp>
          <p:nvSpPr>
            <p:cNvPr id="343" name="rc343"/>
            <p:cNvSpPr/>
            <p:nvPr/>
          </p:nvSpPr>
          <p:spPr>
            <a:xfrm>
              <a:off x="5797454" y="3767227"/>
              <a:ext cx="103682" cy="1446253"/>
            </a:xfrm>
            <a:prstGeom prst="rect">
              <a:avLst/>
            </a:prstGeom>
            <a:solidFill>
              <a:srgbClr val="80BD41">
                <a:alpha val="100000"/>
              </a:srgbClr>
            </a:solidFill>
          </p:spPr>
          <p:txBody>
            <a:bodyPr/>
            <a:lstStyle/>
            <a:p/>
          </p:txBody>
        </p:sp>
        <p:sp>
          <p:nvSpPr>
            <p:cNvPr id="344" name="rc344"/>
            <p:cNvSpPr/>
            <p:nvPr/>
          </p:nvSpPr>
          <p:spPr>
            <a:xfrm>
              <a:off x="5797454" y="3599787"/>
              <a:ext cx="103682" cy="86218"/>
            </a:xfrm>
            <a:prstGeom prst="rect">
              <a:avLst/>
            </a:prstGeom>
            <a:solidFill>
              <a:srgbClr val="0058AB">
                <a:alpha val="100000"/>
              </a:srgbClr>
            </a:solidFill>
          </p:spPr>
          <p:txBody>
            <a:bodyPr/>
            <a:lstStyle/>
            <a:p/>
          </p:txBody>
        </p:sp>
        <p:sp>
          <p:nvSpPr>
            <p:cNvPr id="345" name="rc345"/>
            <p:cNvSpPr/>
            <p:nvPr/>
          </p:nvSpPr>
          <p:spPr>
            <a:xfrm>
              <a:off x="5797454" y="3686005"/>
              <a:ext cx="103682" cy="81221"/>
            </a:xfrm>
            <a:prstGeom prst="rect">
              <a:avLst/>
            </a:prstGeom>
            <a:solidFill>
              <a:srgbClr val="1CABE2">
                <a:alpha val="100000"/>
              </a:srgbClr>
            </a:solidFill>
          </p:spPr>
          <p:txBody>
            <a:bodyPr/>
            <a:lstStyle/>
            <a:p/>
          </p:txBody>
        </p:sp>
        <p:sp>
          <p:nvSpPr>
            <p:cNvPr id="346" name="rc346"/>
            <p:cNvSpPr/>
            <p:nvPr/>
          </p:nvSpPr>
          <p:spPr>
            <a:xfrm>
              <a:off x="5912657" y="3748427"/>
              <a:ext cx="103682" cy="1465053"/>
            </a:xfrm>
            <a:prstGeom prst="rect">
              <a:avLst/>
            </a:prstGeom>
            <a:solidFill>
              <a:srgbClr val="80BD41">
                <a:alpha val="100000"/>
              </a:srgbClr>
            </a:solidFill>
          </p:spPr>
          <p:txBody>
            <a:bodyPr/>
            <a:lstStyle/>
            <a:p/>
          </p:txBody>
        </p:sp>
        <p:sp>
          <p:nvSpPr>
            <p:cNvPr id="347" name="rc347"/>
            <p:cNvSpPr/>
            <p:nvPr/>
          </p:nvSpPr>
          <p:spPr>
            <a:xfrm>
              <a:off x="5912657" y="3586093"/>
              <a:ext cx="103682" cy="78220"/>
            </a:xfrm>
            <a:prstGeom prst="rect">
              <a:avLst/>
            </a:prstGeom>
            <a:solidFill>
              <a:srgbClr val="0058AB">
                <a:alpha val="100000"/>
              </a:srgbClr>
            </a:solidFill>
          </p:spPr>
          <p:txBody>
            <a:bodyPr/>
            <a:lstStyle/>
            <a:p/>
          </p:txBody>
        </p:sp>
        <p:sp>
          <p:nvSpPr>
            <p:cNvPr id="348" name="rc348"/>
            <p:cNvSpPr/>
            <p:nvPr/>
          </p:nvSpPr>
          <p:spPr>
            <a:xfrm>
              <a:off x="5912657" y="3664314"/>
              <a:ext cx="103682" cy="84112"/>
            </a:xfrm>
            <a:prstGeom prst="rect">
              <a:avLst/>
            </a:prstGeom>
            <a:solidFill>
              <a:srgbClr val="1CABE2">
                <a:alpha val="100000"/>
              </a:srgbClr>
            </a:solidFill>
          </p:spPr>
          <p:txBody>
            <a:bodyPr/>
            <a:lstStyle/>
            <a:p/>
          </p:txBody>
        </p:sp>
        <p:sp>
          <p:nvSpPr>
            <p:cNvPr id="349" name="rc349"/>
            <p:cNvSpPr/>
            <p:nvPr/>
          </p:nvSpPr>
          <p:spPr>
            <a:xfrm>
              <a:off x="6027860" y="3687380"/>
              <a:ext cx="103682" cy="1526100"/>
            </a:xfrm>
            <a:prstGeom prst="rect">
              <a:avLst/>
            </a:prstGeom>
            <a:solidFill>
              <a:srgbClr val="80BD41">
                <a:alpha val="100000"/>
              </a:srgbClr>
            </a:solidFill>
          </p:spPr>
          <p:txBody>
            <a:bodyPr/>
            <a:lstStyle/>
            <a:p/>
          </p:txBody>
        </p:sp>
        <p:sp>
          <p:nvSpPr>
            <p:cNvPr id="350" name="rc350"/>
            <p:cNvSpPr/>
            <p:nvPr/>
          </p:nvSpPr>
          <p:spPr>
            <a:xfrm>
              <a:off x="6027860" y="3564574"/>
              <a:ext cx="103682" cy="55209"/>
            </a:xfrm>
            <a:prstGeom prst="rect">
              <a:avLst/>
            </a:prstGeom>
            <a:solidFill>
              <a:srgbClr val="0058AB">
                <a:alpha val="100000"/>
              </a:srgbClr>
            </a:solidFill>
          </p:spPr>
          <p:txBody>
            <a:bodyPr/>
            <a:lstStyle/>
            <a:p/>
          </p:txBody>
        </p:sp>
        <p:sp>
          <p:nvSpPr>
            <p:cNvPr id="351" name="rc351"/>
            <p:cNvSpPr/>
            <p:nvPr/>
          </p:nvSpPr>
          <p:spPr>
            <a:xfrm>
              <a:off x="6027860" y="3619783"/>
              <a:ext cx="103682" cy="67596"/>
            </a:xfrm>
            <a:prstGeom prst="rect">
              <a:avLst/>
            </a:prstGeom>
            <a:solidFill>
              <a:srgbClr val="1CABE2">
                <a:alpha val="100000"/>
              </a:srgbClr>
            </a:solidFill>
          </p:spPr>
          <p:txBody>
            <a:bodyPr/>
            <a:lstStyle/>
            <a:p/>
          </p:txBody>
        </p:sp>
        <p:sp>
          <p:nvSpPr>
            <p:cNvPr id="352" name="rc352"/>
            <p:cNvSpPr/>
            <p:nvPr/>
          </p:nvSpPr>
          <p:spPr>
            <a:xfrm>
              <a:off x="6143064" y="3668743"/>
              <a:ext cx="103682" cy="1544736"/>
            </a:xfrm>
            <a:prstGeom prst="rect">
              <a:avLst/>
            </a:prstGeom>
            <a:solidFill>
              <a:srgbClr val="80BD41">
                <a:alpha val="100000"/>
              </a:srgbClr>
            </a:solidFill>
          </p:spPr>
          <p:txBody>
            <a:bodyPr/>
            <a:lstStyle/>
            <a:p/>
          </p:txBody>
        </p:sp>
        <p:sp>
          <p:nvSpPr>
            <p:cNvPr id="353" name="rc353"/>
            <p:cNvSpPr/>
            <p:nvPr/>
          </p:nvSpPr>
          <p:spPr>
            <a:xfrm>
              <a:off x="6143064" y="3544260"/>
              <a:ext cx="103682" cy="58507"/>
            </a:xfrm>
            <a:prstGeom prst="rect">
              <a:avLst/>
            </a:prstGeom>
            <a:solidFill>
              <a:srgbClr val="0058AB">
                <a:alpha val="100000"/>
              </a:srgbClr>
            </a:solidFill>
          </p:spPr>
          <p:txBody>
            <a:bodyPr/>
            <a:lstStyle/>
            <a:p/>
          </p:txBody>
        </p:sp>
        <p:sp>
          <p:nvSpPr>
            <p:cNvPr id="354" name="rc354"/>
            <p:cNvSpPr/>
            <p:nvPr/>
          </p:nvSpPr>
          <p:spPr>
            <a:xfrm>
              <a:off x="6143064" y="3602768"/>
              <a:ext cx="103682" cy="65975"/>
            </a:xfrm>
            <a:prstGeom prst="rect">
              <a:avLst/>
            </a:prstGeom>
            <a:solidFill>
              <a:srgbClr val="1CABE2">
                <a:alpha val="100000"/>
              </a:srgbClr>
            </a:solidFill>
          </p:spPr>
          <p:txBody>
            <a:bodyPr/>
            <a:lstStyle/>
            <a:p/>
          </p:txBody>
        </p:sp>
        <p:sp>
          <p:nvSpPr>
            <p:cNvPr id="355" name="rc355"/>
            <p:cNvSpPr/>
            <p:nvPr/>
          </p:nvSpPr>
          <p:spPr>
            <a:xfrm>
              <a:off x="6258267" y="3609022"/>
              <a:ext cx="103682" cy="1604458"/>
            </a:xfrm>
            <a:prstGeom prst="rect">
              <a:avLst/>
            </a:prstGeom>
            <a:solidFill>
              <a:srgbClr val="80BD41">
                <a:alpha val="100000"/>
              </a:srgbClr>
            </a:solidFill>
          </p:spPr>
          <p:txBody>
            <a:bodyPr/>
            <a:lstStyle/>
            <a:p/>
          </p:txBody>
        </p:sp>
        <p:sp>
          <p:nvSpPr>
            <p:cNvPr id="356" name="rc356"/>
            <p:cNvSpPr/>
            <p:nvPr/>
          </p:nvSpPr>
          <p:spPr>
            <a:xfrm>
              <a:off x="6258267" y="3511212"/>
              <a:ext cx="103682" cy="47787"/>
            </a:xfrm>
            <a:prstGeom prst="rect">
              <a:avLst/>
            </a:prstGeom>
            <a:solidFill>
              <a:srgbClr val="0058AB">
                <a:alpha val="100000"/>
              </a:srgbClr>
            </a:solidFill>
          </p:spPr>
          <p:txBody>
            <a:bodyPr/>
            <a:lstStyle/>
            <a:p/>
          </p:txBody>
        </p:sp>
        <p:sp>
          <p:nvSpPr>
            <p:cNvPr id="357" name="rc357"/>
            <p:cNvSpPr/>
            <p:nvPr/>
          </p:nvSpPr>
          <p:spPr>
            <a:xfrm>
              <a:off x="6258267" y="3559000"/>
              <a:ext cx="103682" cy="50021"/>
            </a:xfrm>
            <a:prstGeom prst="rect">
              <a:avLst/>
            </a:prstGeom>
            <a:solidFill>
              <a:srgbClr val="1CABE2">
                <a:alpha val="100000"/>
              </a:srgbClr>
            </a:solidFill>
          </p:spPr>
          <p:txBody>
            <a:bodyPr/>
            <a:lstStyle/>
            <a:p/>
          </p:txBody>
        </p:sp>
        <p:sp>
          <p:nvSpPr>
            <p:cNvPr id="358" name="rc358"/>
            <p:cNvSpPr/>
            <p:nvPr/>
          </p:nvSpPr>
          <p:spPr>
            <a:xfrm>
              <a:off x="6373470" y="3563947"/>
              <a:ext cx="103682" cy="1649533"/>
            </a:xfrm>
            <a:prstGeom prst="rect">
              <a:avLst/>
            </a:prstGeom>
            <a:solidFill>
              <a:srgbClr val="80BD41">
                <a:alpha val="100000"/>
              </a:srgbClr>
            </a:solidFill>
          </p:spPr>
          <p:txBody>
            <a:bodyPr/>
            <a:lstStyle/>
            <a:p/>
          </p:txBody>
        </p:sp>
        <p:sp>
          <p:nvSpPr>
            <p:cNvPr id="359" name="rc359"/>
            <p:cNvSpPr/>
            <p:nvPr/>
          </p:nvSpPr>
          <p:spPr>
            <a:xfrm>
              <a:off x="6373470" y="3491382"/>
              <a:ext cx="103682" cy="53158"/>
            </a:xfrm>
            <a:prstGeom prst="rect">
              <a:avLst/>
            </a:prstGeom>
            <a:solidFill>
              <a:srgbClr val="0058AB">
                <a:alpha val="100000"/>
              </a:srgbClr>
            </a:solidFill>
          </p:spPr>
          <p:txBody>
            <a:bodyPr/>
            <a:lstStyle/>
            <a:p/>
          </p:txBody>
        </p:sp>
        <p:sp>
          <p:nvSpPr>
            <p:cNvPr id="360" name="rc360"/>
            <p:cNvSpPr/>
            <p:nvPr/>
          </p:nvSpPr>
          <p:spPr>
            <a:xfrm>
              <a:off x="6373470" y="3544540"/>
              <a:ext cx="103682" cy="19406"/>
            </a:xfrm>
            <a:prstGeom prst="rect">
              <a:avLst/>
            </a:prstGeom>
            <a:solidFill>
              <a:srgbClr val="1CABE2">
                <a:alpha val="100000"/>
              </a:srgbClr>
            </a:solidFill>
          </p:spPr>
          <p:txBody>
            <a:bodyPr/>
            <a:lstStyle/>
            <a:p/>
          </p:txBody>
        </p:sp>
        <p:sp>
          <p:nvSpPr>
            <p:cNvPr id="361" name="rc361"/>
            <p:cNvSpPr/>
            <p:nvPr/>
          </p:nvSpPr>
          <p:spPr>
            <a:xfrm>
              <a:off x="6488673" y="3567170"/>
              <a:ext cx="103682" cy="1646310"/>
            </a:xfrm>
            <a:prstGeom prst="rect">
              <a:avLst/>
            </a:prstGeom>
            <a:solidFill>
              <a:srgbClr val="80BD41">
                <a:alpha val="100000"/>
              </a:srgbClr>
            </a:solidFill>
          </p:spPr>
          <p:txBody>
            <a:bodyPr/>
            <a:lstStyle/>
            <a:p/>
          </p:txBody>
        </p:sp>
        <p:sp>
          <p:nvSpPr>
            <p:cNvPr id="362" name="rc362"/>
            <p:cNvSpPr/>
            <p:nvPr/>
          </p:nvSpPr>
          <p:spPr>
            <a:xfrm>
              <a:off x="6488673" y="3488782"/>
              <a:ext cx="103682" cy="54603"/>
            </a:xfrm>
            <a:prstGeom prst="rect">
              <a:avLst/>
            </a:prstGeom>
            <a:solidFill>
              <a:srgbClr val="0058AB">
                <a:alpha val="100000"/>
              </a:srgbClr>
            </a:solidFill>
          </p:spPr>
          <p:txBody>
            <a:bodyPr/>
            <a:lstStyle/>
            <a:p/>
          </p:txBody>
        </p:sp>
        <p:sp>
          <p:nvSpPr>
            <p:cNvPr id="363" name="rc363"/>
            <p:cNvSpPr/>
            <p:nvPr/>
          </p:nvSpPr>
          <p:spPr>
            <a:xfrm>
              <a:off x="6488673" y="3543385"/>
              <a:ext cx="103682" cy="23784"/>
            </a:xfrm>
            <a:prstGeom prst="rect">
              <a:avLst/>
            </a:prstGeom>
            <a:solidFill>
              <a:srgbClr val="1CABE2">
                <a:alpha val="100000"/>
              </a:srgbClr>
            </a:solidFill>
          </p:spPr>
          <p:txBody>
            <a:bodyPr/>
            <a:lstStyle/>
            <a:p/>
          </p:txBody>
        </p:sp>
        <p:sp>
          <p:nvSpPr>
            <p:cNvPr id="364" name="rc364"/>
            <p:cNvSpPr/>
            <p:nvPr/>
          </p:nvSpPr>
          <p:spPr>
            <a:xfrm>
              <a:off x="6603877" y="3561033"/>
              <a:ext cx="103682" cy="1652447"/>
            </a:xfrm>
            <a:prstGeom prst="rect">
              <a:avLst/>
            </a:prstGeom>
            <a:solidFill>
              <a:srgbClr val="80BD41">
                <a:alpha val="100000"/>
              </a:srgbClr>
            </a:solidFill>
          </p:spPr>
          <p:txBody>
            <a:bodyPr/>
            <a:lstStyle/>
            <a:p/>
          </p:txBody>
        </p:sp>
        <p:sp>
          <p:nvSpPr>
            <p:cNvPr id="365" name="rc365"/>
            <p:cNvSpPr/>
            <p:nvPr/>
          </p:nvSpPr>
          <p:spPr>
            <a:xfrm>
              <a:off x="6603877" y="3481972"/>
              <a:ext cx="103682" cy="50969"/>
            </a:xfrm>
            <a:prstGeom prst="rect">
              <a:avLst/>
            </a:prstGeom>
            <a:solidFill>
              <a:srgbClr val="0058AB">
                <a:alpha val="100000"/>
              </a:srgbClr>
            </a:solidFill>
          </p:spPr>
          <p:txBody>
            <a:bodyPr/>
            <a:lstStyle/>
            <a:p/>
          </p:txBody>
        </p:sp>
        <p:sp>
          <p:nvSpPr>
            <p:cNvPr id="366" name="rc366"/>
            <p:cNvSpPr/>
            <p:nvPr/>
          </p:nvSpPr>
          <p:spPr>
            <a:xfrm>
              <a:off x="6603877" y="3532941"/>
              <a:ext cx="103682" cy="28091"/>
            </a:xfrm>
            <a:prstGeom prst="rect">
              <a:avLst/>
            </a:prstGeom>
            <a:solidFill>
              <a:srgbClr val="1CABE2">
                <a:alpha val="100000"/>
              </a:srgbClr>
            </a:solidFill>
          </p:spPr>
          <p:txBody>
            <a:bodyPr/>
            <a:lstStyle/>
            <a:p/>
          </p:txBody>
        </p:sp>
        <p:sp>
          <p:nvSpPr>
            <p:cNvPr id="367" name="rc367"/>
            <p:cNvSpPr/>
            <p:nvPr/>
          </p:nvSpPr>
          <p:spPr>
            <a:xfrm>
              <a:off x="6719080" y="3499166"/>
              <a:ext cx="103682" cy="1714314"/>
            </a:xfrm>
            <a:prstGeom prst="rect">
              <a:avLst/>
            </a:prstGeom>
            <a:solidFill>
              <a:srgbClr val="80BD41">
                <a:alpha val="100000"/>
              </a:srgbClr>
            </a:solidFill>
          </p:spPr>
          <p:txBody>
            <a:bodyPr/>
            <a:lstStyle/>
            <a:p/>
          </p:txBody>
        </p:sp>
        <p:sp>
          <p:nvSpPr>
            <p:cNvPr id="368" name="rc368"/>
            <p:cNvSpPr/>
            <p:nvPr/>
          </p:nvSpPr>
          <p:spPr>
            <a:xfrm>
              <a:off x="6719080" y="3412074"/>
              <a:ext cx="103682" cy="57132"/>
            </a:xfrm>
            <a:prstGeom prst="rect">
              <a:avLst/>
            </a:prstGeom>
            <a:solidFill>
              <a:srgbClr val="0058AB">
                <a:alpha val="100000"/>
              </a:srgbClr>
            </a:solidFill>
          </p:spPr>
          <p:txBody>
            <a:bodyPr/>
            <a:lstStyle/>
            <a:p/>
          </p:txBody>
        </p:sp>
        <p:sp>
          <p:nvSpPr>
            <p:cNvPr id="369" name="rc369"/>
            <p:cNvSpPr/>
            <p:nvPr/>
          </p:nvSpPr>
          <p:spPr>
            <a:xfrm>
              <a:off x="6719080" y="3469206"/>
              <a:ext cx="103682" cy="29959"/>
            </a:xfrm>
            <a:prstGeom prst="rect">
              <a:avLst/>
            </a:prstGeom>
            <a:solidFill>
              <a:srgbClr val="1CABE2">
                <a:alpha val="100000"/>
              </a:srgbClr>
            </a:solidFill>
          </p:spPr>
          <p:txBody>
            <a:bodyPr/>
            <a:lstStyle/>
            <a:p/>
          </p:txBody>
        </p:sp>
        <p:sp>
          <p:nvSpPr>
            <p:cNvPr id="370" name="rc370"/>
            <p:cNvSpPr/>
            <p:nvPr/>
          </p:nvSpPr>
          <p:spPr>
            <a:xfrm>
              <a:off x="6834283" y="3539525"/>
              <a:ext cx="103682" cy="1673955"/>
            </a:xfrm>
            <a:prstGeom prst="rect">
              <a:avLst/>
            </a:prstGeom>
            <a:solidFill>
              <a:srgbClr val="80BD41">
                <a:alpha val="100000"/>
              </a:srgbClr>
            </a:solidFill>
          </p:spPr>
          <p:txBody>
            <a:bodyPr/>
            <a:lstStyle/>
            <a:p/>
          </p:txBody>
        </p:sp>
        <p:sp>
          <p:nvSpPr>
            <p:cNvPr id="371" name="rc371"/>
            <p:cNvSpPr/>
            <p:nvPr/>
          </p:nvSpPr>
          <p:spPr>
            <a:xfrm>
              <a:off x="6834283" y="3444117"/>
              <a:ext cx="103682" cy="65351"/>
            </a:xfrm>
            <a:prstGeom prst="rect">
              <a:avLst/>
            </a:prstGeom>
            <a:solidFill>
              <a:srgbClr val="0058AB">
                <a:alpha val="100000"/>
              </a:srgbClr>
            </a:solidFill>
          </p:spPr>
          <p:txBody>
            <a:bodyPr/>
            <a:lstStyle/>
            <a:p/>
          </p:txBody>
        </p:sp>
        <p:sp>
          <p:nvSpPr>
            <p:cNvPr id="372" name="rc372"/>
            <p:cNvSpPr/>
            <p:nvPr/>
          </p:nvSpPr>
          <p:spPr>
            <a:xfrm>
              <a:off x="6834283" y="3509469"/>
              <a:ext cx="103682" cy="30056"/>
            </a:xfrm>
            <a:prstGeom prst="rect">
              <a:avLst/>
            </a:prstGeom>
            <a:solidFill>
              <a:srgbClr val="1CABE2">
                <a:alpha val="100000"/>
              </a:srgbClr>
            </a:solidFill>
          </p:spPr>
          <p:txBody>
            <a:bodyPr/>
            <a:lstStyle/>
            <a:p/>
          </p:txBody>
        </p:sp>
        <p:sp>
          <p:nvSpPr>
            <p:cNvPr id="373" name="rc373"/>
            <p:cNvSpPr/>
            <p:nvPr/>
          </p:nvSpPr>
          <p:spPr>
            <a:xfrm>
              <a:off x="6949486" y="3526657"/>
              <a:ext cx="103682" cy="1686823"/>
            </a:xfrm>
            <a:prstGeom prst="rect">
              <a:avLst/>
            </a:prstGeom>
            <a:solidFill>
              <a:srgbClr val="80BD41">
                <a:alpha val="100000"/>
              </a:srgbClr>
            </a:solidFill>
          </p:spPr>
          <p:txBody>
            <a:bodyPr/>
            <a:lstStyle/>
            <a:p/>
          </p:txBody>
        </p:sp>
        <p:sp>
          <p:nvSpPr>
            <p:cNvPr id="374" name="rc374"/>
            <p:cNvSpPr/>
            <p:nvPr/>
          </p:nvSpPr>
          <p:spPr>
            <a:xfrm>
              <a:off x="6949486" y="3417457"/>
              <a:ext cx="103682" cy="64454"/>
            </a:xfrm>
            <a:prstGeom prst="rect">
              <a:avLst/>
            </a:prstGeom>
            <a:solidFill>
              <a:srgbClr val="0058AB">
                <a:alpha val="100000"/>
              </a:srgbClr>
            </a:solidFill>
          </p:spPr>
          <p:txBody>
            <a:bodyPr/>
            <a:lstStyle/>
            <a:p/>
          </p:txBody>
        </p:sp>
        <p:sp>
          <p:nvSpPr>
            <p:cNvPr id="375" name="rc375"/>
            <p:cNvSpPr/>
            <p:nvPr/>
          </p:nvSpPr>
          <p:spPr>
            <a:xfrm>
              <a:off x="6949486" y="3481911"/>
              <a:ext cx="103682" cy="44745"/>
            </a:xfrm>
            <a:prstGeom prst="rect">
              <a:avLst/>
            </a:prstGeom>
            <a:solidFill>
              <a:srgbClr val="1CABE2">
                <a:alpha val="100000"/>
              </a:srgbClr>
            </a:solidFill>
          </p:spPr>
          <p:txBody>
            <a:bodyPr/>
            <a:lstStyle/>
            <a:p/>
          </p:txBody>
        </p:sp>
        <p:sp>
          <p:nvSpPr>
            <p:cNvPr id="376" name="rc376"/>
            <p:cNvSpPr/>
            <p:nvPr/>
          </p:nvSpPr>
          <p:spPr>
            <a:xfrm>
              <a:off x="7064690" y="3582217"/>
              <a:ext cx="103682" cy="1631263"/>
            </a:xfrm>
            <a:prstGeom prst="rect">
              <a:avLst/>
            </a:prstGeom>
            <a:solidFill>
              <a:srgbClr val="80BD41">
                <a:alpha val="100000"/>
              </a:srgbClr>
            </a:solidFill>
          </p:spPr>
          <p:txBody>
            <a:bodyPr/>
            <a:lstStyle/>
            <a:p/>
          </p:txBody>
        </p:sp>
        <p:sp>
          <p:nvSpPr>
            <p:cNvPr id="377" name="rc377"/>
            <p:cNvSpPr/>
            <p:nvPr/>
          </p:nvSpPr>
          <p:spPr>
            <a:xfrm>
              <a:off x="7064690" y="3471855"/>
              <a:ext cx="103682" cy="62993"/>
            </a:xfrm>
            <a:prstGeom prst="rect">
              <a:avLst/>
            </a:prstGeom>
            <a:solidFill>
              <a:srgbClr val="0058AB">
                <a:alpha val="100000"/>
              </a:srgbClr>
            </a:solidFill>
          </p:spPr>
          <p:txBody>
            <a:bodyPr/>
            <a:lstStyle/>
            <a:p/>
          </p:txBody>
        </p:sp>
        <p:sp>
          <p:nvSpPr>
            <p:cNvPr id="378" name="rc378"/>
            <p:cNvSpPr/>
            <p:nvPr/>
          </p:nvSpPr>
          <p:spPr>
            <a:xfrm>
              <a:off x="7064690" y="3534849"/>
              <a:ext cx="103682" cy="47368"/>
            </a:xfrm>
            <a:prstGeom prst="rect">
              <a:avLst/>
            </a:prstGeom>
            <a:solidFill>
              <a:srgbClr val="1CABE2">
                <a:alpha val="100000"/>
              </a:srgbClr>
            </a:solidFill>
          </p:spPr>
          <p:txBody>
            <a:bodyPr/>
            <a:lstStyle/>
            <a:p/>
          </p:txBody>
        </p:sp>
        <p:sp>
          <p:nvSpPr>
            <p:cNvPr id="379" name="rc379"/>
            <p:cNvSpPr/>
            <p:nvPr/>
          </p:nvSpPr>
          <p:spPr>
            <a:xfrm>
              <a:off x="7179893" y="3558555"/>
              <a:ext cx="103682" cy="1654925"/>
            </a:xfrm>
            <a:prstGeom prst="rect">
              <a:avLst/>
            </a:prstGeom>
            <a:solidFill>
              <a:srgbClr val="80BD41">
                <a:alpha val="100000"/>
              </a:srgbClr>
            </a:solidFill>
          </p:spPr>
          <p:txBody>
            <a:bodyPr/>
            <a:lstStyle/>
            <a:p/>
          </p:txBody>
        </p:sp>
        <p:sp>
          <p:nvSpPr>
            <p:cNvPr id="380" name="rc380"/>
            <p:cNvSpPr/>
            <p:nvPr/>
          </p:nvSpPr>
          <p:spPr>
            <a:xfrm>
              <a:off x="7179893" y="3456325"/>
              <a:ext cx="103682" cy="70420"/>
            </a:xfrm>
            <a:prstGeom prst="rect">
              <a:avLst/>
            </a:prstGeom>
            <a:solidFill>
              <a:srgbClr val="0058AB">
                <a:alpha val="100000"/>
              </a:srgbClr>
            </a:solidFill>
          </p:spPr>
          <p:txBody>
            <a:bodyPr/>
            <a:lstStyle/>
            <a:p/>
          </p:txBody>
        </p:sp>
        <p:sp>
          <p:nvSpPr>
            <p:cNvPr id="381" name="rc381"/>
            <p:cNvSpPr/>
            <p:nvPr/>
          </p:nvSpPr>
          <p:spPr>
            <a:xfrm>
              <a:off x="7179893" y="3526746"/>
              <a:ext cx="103682" cy="31808"/>
            </a:xfrm>
            <a:prstGeom prst="rect">
              <a:avLst/>
            </a:prstGeom>
            <a:solidFill>
              <a:srgbClr val="1CABE2">
                <a:alpha val="100000"/>
              </a:srgbClr>
            </a:solidFill>
          </p:spPr>
          <p:txBody>
            <a:bodyPr/>
            <a:lstStyle/>
            <a:p/>
          </p:txBody>
        </p:sp>
        <p:sp>
          <p:nvSpPr>
            <p:cNvPr id="382" name="rc382"/>
            <p:cNvSpPr/>
            <p:nvPr/>
          </p:nvSpPr>
          <p:spPr>
            <a:xfrm>
              <a:off x="7295096" y="3586683"/>
              <a:ext cx="103682" cy="1626797"/>
            </a:xfrm>
            <a:prstGeom prst="rect">
              <a:avLst/>
            </a:prstGeom>
            <a:solidFill>
              <a:srgbClr val="80BD41">
                <a:alpha val="100000"/>
              </a:srgbClr>
            </a:solidFill>
          </p:spPr>
          <p:txBody>
            <a:bodyPr/>
            <a:lstStyle/>
            <a:p/>
          </p:txBody>
        </p:sp>
        <p:sp>
          <p:nvSpPr>
            <p:cNvPr id="383" name="rc383"/>
            <p:cNvSpPr/>
            <p:nvPr/>
          </p:nvSpPr>
          <p:spPr>
            <a:xfrm>
              <a:off x="7295096" y="3471589"/>
              <a:ext cx="103682" cy="70022"/>
            </a:xfrm>
            <a:prstGeom prst="rect">
              <a:avLst/>
            </a:prstGeom>
            <a:solidFill>
              <a:srgbClr val="0058AB">
                <a:alpha val="100000"/>
              </a:srgbClr>
            </a:solidFill>
          </p:spPr>
          <p:txBody>
            <a:bodyPr/>
            <a:lstStyle/>
            <a:p/>
          </p:txBody>
        </p:sp>
        <p:sp>
          <p:nvSpPr>
            <p:cNvPr id="384" name="rc384"/>
            <p:cNvSpPr/>
            <p:nvPr/>
          </p:nvSpPr>
          <p:spPr>
            <a:xfrm>
              <a:off x="7295096" y="3541612"/>
              <a:ext cx="103682" cy="45070"/>
            </a:xfrm>
            <a:prstGeom prst="rect">
              <a:avLst/>
            </a:prstGeom>
            <a:solidFill>
              <a:srgbClr val="1CABE2">
                <a:alpha val="100000"/>
              </a:srgbClr>
            </a:solidFill>
          </p:spPr>
          <p:txBody>
            <a:bodyPr/>
            <a:lstStyle/>
            <a:p/>
          </p:txBody>
        </p:sp>
        <p:sp>
          <p:nvSpPr>
            <p:cNvPr id="385" name="rc385"/>
            <p:cNvSpPr/>
            <p:nvPr/>
          </p:nvSpPr>
          <p:spPr>
            <a:xfrm>
              <a:off x="7410299" y="3722652"/>
              <a:ext cx="103682" cy="1490828"/>
            </a:xfrm>
            <a:prstGeom prst="rect">
              <a:avLst/>
            </a:prstGeom>
            <a:solidFill>
              <a:srgbClr val="80BD41">
                <a:alpha val="100000"/>
              </a:srgbClr>
            </a:solidFill>
          </p:spPr>
          <p:txBody>
            <a:bodyPr/>
            <a:lstStyle/>
            <a:p/>
          </p:txBody>
        </p:sp>
        <p:sp>
          <p:nvSpPr>
            <p:cNvPr id="386" name="rc386"/>
            <p:cNvSpPr/>
            <p:nvPr/>
          </p:nvSpPr>
          <p:spPr>
            <a:xfrm>
              <a:off x="7410299" y="3615300"/>
              <a:ext cx="103682" cy="79101"/>
            </a:xfrm>
            <a:prstGeom prst="rect">
              <a:avLst/>
            </a:prstGeom>
            <a:solidFill>
              <a:srgbClr val="0058AB">
                <a:alpha val="100000"/>
              </a:srgbClr>
            </a:solidFill>
          </p:spPr>
          <p:txBody>
            <a:bodyPr/>
            <a:lstStyle/>
            <a:p/>
          </p:txBody>
        </p:sp>
        <p:sp>
          <p:nvSpPr>
            <p:cNvPr id="387" name="rc387"/>
            <p:cNvSpPr/>
            <p:nvPr/>
          </p:nvSpPr>
          <p:spPr>
            <a:xfrm>
              <a:off x="7410299" y="3694401"/>
              <a:ext cx="103682" cy="28250"/>
            </a:xfrm>
            <a:prstGeom prst="rect">
              <a:avLst/>
            </a:prstGeom>
            <a:solidFill>
              <a:srgbClr val="1CABE2">
                <a:alpha val="100000"/>
              </a:srgbClr>
            </a:solidFill>
          </p:spPr>
          <p:txBody>
            <a:bodyPr/>
            <a:lstStyle/>
            <a:p/>
          </p:txBody>
        </p:sp>
        <p:sp>
          <p:nvSpPr>
            <p:cNvPr id="388" name="rc388"/>
            <p:cNvSpPr/>
            <p:nvPr/>
          </p:nvSpPr>
          <p:spPr>
            <a:xfrm>
              <a:off x="7525503" y="3803423"/>
              <a:ext cx="103682" cy="1410057"/>
            </a:xfrm>
            <a:prstGeom prst="rect">
              <a:avLst/>
            </a:prstGeom>
            <a:solidFill>
              <a:srgbClr val="80BD41">
                <a:alpha val="100000"/>
              </a:srgbClr>
            </a:solidFill>
          </p:spPr>
          <p:txBody>
            <a:bodyPr/>
            <a:lstStyle/>
            <a:p/>
          </p:txBody>
        </p:sp>
        <p:sp>
          <p:nvSpPr>
            <p:cNvPr id="389" name="rc389"/>
            <p:cNvSpPr/>
            <p:nvPr/>
          </p:nvSpPr>
          <p:spPr>
            <a:xfrm>
              <a:off x="7525503" y="3673376"/>
              <a:ext cx="103682" cy="92900"/>
            </a:xfrm>
            <a:prstGeom prst="rect">
              <a:avLst/>
            </a:prstGeom>
            <a:solidFill>
              <a:srgbClr val="0058AB">
                <a:alpha val="100000"/>
              </a:srgbClr>
            </a:solidFill>
          </p:spPr>
          <p:txBody>
            <a:bodyPr/>
            <a:lstStyle/>
            <a:p/>
          </p:txBody>
        </p:sp>
        <p:sp>
          <p:nvSpPr>
            <p:cNvPr id="390" name="rc390"/>
            <p:cNvSpPr/>
            <p:nvPr/>
          </p:nvSpPr>
          <p:spPr>
            <a:xfrm>
              <a:off x="7525503" y="3766276"/>
              <a:ext cx="103682" cy="37146"/>
            </a:xfrm>
            <a:prstGeom prst="rect">
              <a:avLst/>
            </a:prstGeom>
            <a:solidFill>
              <a:srgbClr val="1CABE2">
                <a:alpha val="100000"/>
              </a:srgbClr>
            </a:solidFill>
          </p:spPr>
          <p:txBody>
            <a:bodyPr/>
            <a:lstStyle/>
            <a:p/>
          </p:txBody>
        </p:sp>
        <p:sp>
          <p:nvSpPr>
            <p:cNvPr id="391" name="rc391"/>
            <p:cNvSpPr/>
            <p:nvPr/>
          </p:nvSpPr>
          <p:spPr>
            <a:xfrm>
              <a:off x="7640706" y="3964260"/>
              <a:ext cx="103682" cy="1249220"/>
            </a:xfrm>
            <a:prstGeom prst="rect">
              <a:avLst/>
            </a:prstGeom>
            <a:solidFill>
              <a:srgbClr val="80BD41">
                <a:alpha val="100000"/>
              </a:srgbClr>
            </a:solidFill>
          </p:spPr>
          <p:txBody>
            <a:bodyPr/>
            <a:lstStyle/>
            <a:p/>
          </p:txBody>
        </p:sp>
        <p:sp>
          <p:nvSpPr>
            <p:cNvPr id="392" name="rc392"/>
            <p:cNvSpPr/>
            <p:nvPr/>
          </p:nvSpPr>
          <p:spPr>
            <a:xfrm>
              <a:off x="7640706" y="3811818"/>
              <a:ext cx="103682" cy="100394"/>
            </a:xfrm>
            <a:prstGeom prst="rect">
              <a:avLst/>
            </a:prstGeom>
            <a:solidFill>
              <a:srgbClr val="0058AB">
                <a:alpha val="100000"/>
              </a:srgbClr>
            </a:solidFill>
          </p:spPr>
          <p:txBody>
            <a:bodyPr/>
            <a:lstStyle/>
            <a:p/>
          </p:txBody>
        </p:sp>
        <p:sp>
          <p:nvSpPr>
            <p:cNvPr id="393" name="rc393"/>
            <p:cNvSpPr/>
            <p:nvPr/>
          </p:nvSpPr>
          <p:spPr>
            <a:xfrm>
              <a:off x="7640706" y="3912212"/>
              <a:ext cx="103682" cy="52047"/>
            </a:xfrm>
            <a:prstGeom prst="rect">
              <a:avLst/>
            </a:prstGeom>
            <a:solidFill>
              <a:srgbClr val="1CABE2">
                <a:alpha val="100000"/>
              </a:srgbClr>
            </a:solidFill>
          </p:spPr>
          <p:txBody>
            <a:bodyPr/>
            <a:lstStyle/>
            <a:p/>
          </p:txBody>
        </p:sp>
        <p:sp>
          <p:nvSpPr>
            <p:cNvPr id="394" name="rc394"/>
            <p:cNvSpPr/>
            <p:nvPr/>
          </p:nvSpPr>
          <p:spPr>
            <a:xfrm>
              <a:off x="7755909" y="4047692"/>
              <a:ext cx="103682" cy="1165788"/>
            </a:xfrm>
            <a:prstGeom prst="rect">
              <a:avLst/>
            </a:prstGeom>
            <a:solidFill>
              <a:srgbClr val="80BD41">
                <a:alpha val="100000"/>
              </a:srgbClr>
            </a:solidFill>
          </p:spPr>
          <p:txBody>
            <a:bodyPr/>
            <a:lstStyle/>
            <a:p/>
          </p:txBody>
        </p:sp>
        <p:sp>
          <p:nvSpPr>
            <p:cNvPr id="395" name="rc395"/>
            <p:cNvSpPr/>
            <p:nvPr/>
          </p:nvSpPr>
          <p:spPr>
            <a:xfrm>
              <a:off x="7755909" y="3884935"/>
              <a:ext cx="103682" cy="120717"/>
            </a:xfrm>
            <a:prstGeom prst="rect">
              <a:avLst/>
            </a:prstGeom>
            <a:solidFill>
              <a:srgbClr val="0058AB">
                <a:alpha val="100000"/>
              </a:srgbClr>
            </a:solidFill>
          </p:spPr>
          <p:txBody>
            <a:bodyPr/>
            <a:lstStyle/>
            <a:p/>
          </p:txBody>
        </p:sp>
        <p:sp>
          <p:nvSpPr>
            <p:cNvPr id="396" name="rc396"/>
            <p:cNvSpPr/>
            <p:nvPr/>
          </p:nvSpPr>
          <p:spPr>
            <a:xfrm>
              <a:off x="7755909" y="4005652"/>
              <a:ext cx="103682" cy="42039"/>
            </a:xfrm>
            <a:prstGeom prst="rect">
              <a:avLst/>
            </a:prstGeom>
            <a:solidFill>
              <a:srgbClr val="1CABE2">
                <a:alpha val="100000"/>
              </a:srgbClr>
            </a:solidFill>
          </p:spPr>
          <p:txBody>
            <a:bodyPr/>
            <a:lstStyle/>
            <a:p/>
          </p:txBody>
        </p:sp>
        <p:sp>
          <p:nvSpPr>
            <p:cNvPr id="397" name="rc397"/>
            <p:cNvSpPr/>
            <p:nvPr/>
          </p:nvSpPr>
          <p:spPr>
            <a:xfrm>
              <a:off x="7871112" y="4064016"/>
              <a:ext cx="103682" cy="1149464"/>
            </a:xfrm>
            <a:prstGeom prst="rect">
              <a:avLst/>
            </a:prstGeom>
            <a:solidFill>
              <a:srgbClr val="80BD41">
                <a:alpha val="100000"/>
              </a:srgbClr>
            </a:solidFill>
          </p:spPr>
          <p:txBody>
            <a:bodyPr/>
            <a:lstStyle/>
            <a:p/>
          </p:txBody>
        </p:sp>
        <p:sp>
          <p:nvSpPr>
            <p:cNvPr id="398" name="rc398"/>
            <p:cNvSpPr/>
            <p:nvPr/>
          </p:nvSpPr>
          <p:spPr>
            <a:xfrm>
              <a:off x="7871112" y="3936899"/>
              <a:ext cx="103682" cy="83072"/>
            </a:xfrm>
            <a:prstGeom prst="rect">
              <a:avLst/>
            </a:prstGeom>
            <a:solidFill>
              <a:srgbClr val="0058AB">
                <a:alpha val="100000"/>
              </a:srgbClr>
            </a:solidFill>
          </p:spPr>
          <p:txBody>
            <a:bodyPr/>
            <a:lstStyle/>
            <a:p/>
          </p:txBody>
        </p:sp>
        <p:sp>
          <p:nvSpPr>
            <p:cNvPr id="399" name="rc399"/>
            <p:cNvSpPr/>
            <p:nvPr/>
          </p:nvSpPr>
          <p:spPr>
            <a:xfrm>
              <a:off x="7871112" y="4019972"/>
              <a:ext cx="103682" cy="44044"/>
            </a:xfrm>
            <a:prstGeom prst="rect">
              <a:avLst/>
            </a:prstGeom>
            <a:solidFill>
              <a:srgbClr val="1CABE2">
                <a:alpha val="100000"/>
              </a:srgbClr>
            </a:solidFill>
          </p:spPr>
          <p:txBody>
            <a:bodyPr/>
            <a:lstStyle/>
            <a:p/>
          </p:txBody>
        </p:sp>
        <p:sp>
          <p:nvSpPr>
            <p:cNvPr id="400" name="rc400"/>
            <p:cNvSpPr/>
            <p:nvPr/>
          </p:nvSpPr>
          <p:spPr>
            <a:xfrm>
              <a:off x="7986316" y="4085484"/>
              <a:ext cx="103682" cy="1127996"/>
            </a:xfrm>
            <a:prstGeom prst="rect">
              <a:avLst/>
            </a:prstGeom>
            <a:solidFill>
              <a:srgbClr val="80BD41">
                <a:alpha val="100000"/>
              </a:srgbClr>
            </a:solidFill>
          </p:spPr>
          <p:txBody>
            <a:bodyPr/>
            <a:lstStyle/>
            <a:p/>
          </p:txBody>
        </p:sp>
        <p:sp>
          <p:nvSpPr>
            <p:cNvPr id="401" name="rc401"/>
            <p:cNvSpPr/>
            <p:nvPr/>
          </p:nvSpPr>
          <p:spPr>
            <a:xfrm>
              <a:off x="7986316" y="3964232"/>
              <a:ext cx="103682" cy="89540"/>
            </a:xfrm>
            <a:prstGeom prst="rect">
              <a:avLst/>
            </a:prstGeom>
            <a:solidFill>
              <a:srgbClr val="0058AB">
                <a:alpha val="100000"/>
              </a:srgbClr>
            </a:solidFill>
          </p:spPr>
          <p:txBody>
            <a:bodyPr/>
            <a:lstStyle/>
            <a:p/>
          </p:txBody>
        </p:sp>
        <p:sp>
          <p:nvSpPr>
            <p:cNvPr id="402" name="rc402"/>
            <p:cNvSpPr/>
            <p:nvPr/>
          </p:nvSpPr>
          <p:spPr>
            <a:xfrm>
              <a:off x="7986316" y="4053773"/>
              <a:ext cx="103682" cy="31711"/>
            </a:xfrm>
            <a:prstGeom prst="rect">
              <a:avLst/>
            </a:prstGeom>
            <a:solidFill>
              <a:srgbClr val="1CABE2">
                <a:alpha val="100000"/>
              </a:srgbClr>
            </a:solidFill>
          </p:spPr>
          <p:txBody>
            <a:bodyPr/>
            <a:lstStyle/>
            <a:p/>
          </p:txBody>
        </p:sp>
        <p:sp>
          <p:nvSpPr>
            <p:cNvPr id="403" name="rc403"/>
            <p:cNvSpPr/>
            <p:nvPr/>
          </p:nvSpPr>
          <p:spPr>
            <a:xfrm>
              <a:off x="8101519" y="4102599"/>
              <a:ext cx="103682" cy="1110881"/>
            </a:xfrm>
            <a:prstGeom prst="rect">
              <a:avLst/>
            </a:prstGeom>
            <a:solidFill>
              <a:srgbClr val="80BD41">
                <a:alpha val="100000"/>
              </a:srgbClr>
            </a:solidFill>
          </p:spPr>
          <p:txBody>
            <a:bodyPr/>
            <a:lstStyle/>
            <a:p/>
          </p:txBody>
        </p:sp>
        <p:sp>
          <p:nvSpPr>
            <p:cNvPr id="404" name="rc404"/>
            <p:cNvSpPr/>
            <p:nvPr/>
          </p:nvSpPr>
          <p:spPr>
            <a:xfrm>
              <a:off x="8101519" y="3970799"/>
              <a:ext cx="103682" cy="98481"/>
            </a:xfrm>
            <a:prstGeom prst="rect">
              <a:avLst/>
            </a:prstGeom>
            <a:solidFill>
              <a:srgbClr val="0058AB">
                <a:alpha val="100000"/>
              </a:srgbClr>
            </a:solidFill>
          </p:spPr>
          <p:txBody>
            <a:bodyPr/>
            <a:lstStyle/>
            <a:p/>
          </p:txBody>
        </p:sp>
        <p:sp>
          <p:nvSpPr>
            <p:cNvPr id="405" name="rc405"/>
            <p:cNvSpPr/>
            <p:nvPr/>
          </p:nvSpPr>
          <p:spPr>
            <a:xfrm>
              <a:off x="8101519" y="4069281"/>
              <a:ext cx="103682" cy="33318"/>
            </a:xfrm>
            <a:prstGeom prst="rect">
              <a:avLst/>
            </a:prstGeom>
            <a:solidFill>
              <a:srgbClr val="1CABE2">
                <a:alpha val="100000"/>
              </a:srgbClr>
            </a:solidFill>
          </p:spPr>
          <p:txBody>
            <a:bodyPr/>
            <a:lstStyle/>
            <a:p/>
          </p:txBody>
        </p:sp>
        <p:sp>
          <p:nvSpPr>
            <p:cNvPr id="406" name="rc406"/>
            <p:cNvSpPr/>
            <p:nvPr/>
          </p:nvSpPr>
          <p:spPr>
            <a:xfrm>
              <a:off x="8216722" y="4117422"/>
              <a:ext cx="103682" cy="1096058"/>
            </a:xfrm>
            <a:prstGeom prst="rect">
              <a:avLst/>
            </a:prstGeom>
            <a:solidFill>
              <a:srgbClr val="80BD41">
                <a:alpha val="100000"/>
              </a:srgbClr>
            </a:solidFill>
          </p:spPr>
          <p:txBody>
            <a:bodyPr/>
            <a:lstStyle/>
            <a:p/>
          </p:txBody>
        </p:sp>
        <p:sp>
          <p:nvSpPr>
            <p:cNvPr id="407" name="rc407"/>
            <p:cNvSpPr/>
            <p:nvPr/>
          </p:nvSpPr>
          <p:spPr>
            <a:xfrm>
              <a:off x="8216722" y="3981401"/>
              <a:ext cx="103682" cy="93564"/>
            </a:xfrm>
            <a:prstGeom prst="rect">
              <a:avLst/>
            </a:prstGeom>
            <a:solidFill>
              <a:srgbClr val="0058AB">
                <a:alpha val="100000"/>
              </a:srgbClr>
            </a:solidFill>
          </p:spPr>
          <p:txBody>
            <a:bodyPr/>
            <a:lstStyle/>
            <a:p/>
          </p:txBody>
        </p:sp>
        <p:sp>
          <p:nvSpPr>
            <p:cNvPr id="408" name="rc408"/>
            <p:cNvSpPr/>
            <p:nvPr/>
          </p:nvSpPr>
          <p:spPr>
            <a:xfrm>
              <a:off x="8216722" y="4074966"/>
              <a:ext cx="103682" cy="42455"/>
            </a:xfrm>
            <a:prstGeom prst="rect">
              <a:avLst/>
            </a:prstGeom>
            <a:solidFill>
              <a:srgbClr val="1CABE2">
                <a:alpha val="100000"/>
              </a:srgbClr>
            </a:solidFill>
          </p:spPr>
          <p:txBody>
            <a:bodyPr/>
            <a:lstStyle/>
            <a:p/>
          </p:txBody>
        </p:sp>
        <p:sp>
          <p:nvSpPr>
            <p:cNvPr id="409" name="rc409"/>
            <p:cNvSpPr/>
            <p:nvPr/>
          </p:nvSpPr>
          <p:spPr>
            <a:xfrm>
              <a:off x="8331925" y="3989746"/>
              <a:ext cx="103682" cy="81336"/>
            </a:xfrm>
            <a:prstGeom prst="rect">
              <a:avLst/>
            </a:prstGeom>
            <a:solidFill>
              <a:srgbClr val="F26A21">
                <a:alpha val="100000"/>
              </a:srgbClr>
            </a:solidFill>
          </p:spPr>
          <p:txBody>
            <a:bodyPr/>
            <a:lstStyle/>
            <a:p/>
          </p:txBody>
        </p:sp>
        <p:sp>
          <p:nvSpPr>
            <p:cNvPr id="410" name="rc410"/>
            <p:cNvSpPr/>
            <p:nvPr/>
          </p:nvSpPr>
          <p:spPr>
            <a:xfrm>
              <a:off x="8331925" y="4071083"/>
              <a:ext cx="103682" cy="1142397"/>
            </a:xfrm>
            <a:prstGeom prst="rect">
              <a:avLst/>
            </a:prstGeom>
            <a:solidFill>
              <a:srgbClr val="FFC20E">
                <a:alpha val="100000"/>
              </a:srgbClr>
            </a:solidFill>
          </p:spPr>
          <p:txBody>
            <a:bodyPr/>
            <a:lstStyle/>
            <a:p/>
          </p:txBody>
        </p:sp>
        <p:sp>
          <p:nvSpPr>
            <p:cNvPr id="411" name="rc411"/>
            <p:cNvSpPr/>
            <p:nvPr/>
          </p:nvSpPr>
          <p:spPr>
            <a:xfrm>
              <a:off x="8447129" y="3997537"/>
              <a:ext cx="103682" cy="70706"/>
            </a:xfrm>
            <a:prstGeom prst="rect">
              <a:avLst/>
            </a:prstGeom>
            <a:solidFill>
              <a:srgbClr val="F26A21">
                <a:alpha val="100000"/>
              </a:srgbClr>
            </a:solidFill>
          </p:spPr>
          <p:txBody>
            <a:bodyPr/>
            <a:lstStyle/>
            <a:p/>
          </p:txBody>
        </p:sp>
        <p:sp>
          <p:nvSpPr>
            <p:cNvPr id="412" name="rc412"/>
            <p:cNvSpPr/>
            <p:nvPr/>
          </p:nvSpPr>
          <p:spPr>
            <a:xfrm>
              <a:off x="8447129" y="4068244"/>
              <a:ext cx="103682" cy="1145236"/>
            </a:xfrm>
            <a:prstGeom prst="rect">
              <a:avLst/>
            </a:prstGeom>
            <a:solidFill>
              <a:srgbClr val="FFC20E">
                <a:alpha val="100000"/>
              </a:srgbClr>
            </a:solidFill>
          </p:spPr>
          <p:txBody>
            <a:bodyPr/>
            <a:lstStyle/>
            <a:p/>
          </p:txBody>
        </p:sp>
        <p:sp>
          <p:nvSpPr>
            <p:cNvPr id="413" name="rc413"/>
            <p:cNvSpPr/>
            <p:nvPr/>
          </p:nvSpPr>
          <p:spPr>
            <a:xfrm>
              <a:off x="8562332" y="4003244"/>
              <a:ext cx="103682" cy="61466"/>
            </a:xfrm>
            <a:prstGeom prst="rect">
              <a:avLst/>
            </a:prstGeom>
            <a:solidFill>
              <a:srgbClr val="F26A21">
                <a:alpha val="100000"/>
              </a:srgbClr>
            </a:solidFill>
          </p:spPr>
          <p:txBody>
            <a:bodyPr/>
            <a:lstStyle/>
            <a:p/>
          </p:txBody>
        </p:sp>
        <p:sp>
          <p:nvSpPr>
            <p:cNvPr id="414" name="rc414"/>
            <p:cNvSpPr/>
            <p:nvPr/>
          </p:nvSpPr>
          <p:spPr>
            <a:xfrm>
              <a:off x="8562332" y="4064710"/>
              <a:ext cx="103682" cy="1148769"/>
            </a:xfrm>
            <a:prstGeom prst="rect">
              <a:avLst/>
            </a:prstGeom>
            <a:solidFill>
              <a:srgbClr val="FFC20E">
                <a:alpha val="100000"/>
              </a:srgbClr>
            </a:solidFill>
          </p:spPr>
          <p:txBody>
            <a:bodyPr/>
            <a:lstStyle/>
            <a:p/>
          </p:txBody>
        </p:sp>
        <p:sp>
          <p:nvSpPr>
            <p:cNvPr id="415" name="rc415"/>
            <p:cNvSpPr/>
            <p:nvPr/>
          </p:nvSpPr>
          <p:spPr>
            <a:xfrm>
              <a:off x="8677535" y="4008283"/>
              <a:ext cx="103682" cy="53433"/>
            </a:xfrm>
            <a:prstGeom prst="rect">
              <a:avLst/>
            </a:prstGeom>
            <a:solidFill>
              <a:srgbClr val="F26A21">
                <a:alpha val="100000"/>
              </a:srgbClr>
            </a:solidFill>
          </p:spPr>
          <p:txBody>
            <a:bodyPr/>
            <a:lstStyle/>
            <a:p/>
          </p:txBody>
        </p:sp>
        <p:sp>
          <p:nvSpPr>
            <p:cNvPr id="416" name="rc416"/>
            <p:cNvSpPr/>
            <p:nvPr/>
          </p:nvSpPr>
          <p:spPr>
            <a:xfrm>
              <a:off x="8677535" y="4061716"/>
              <a:ext cx="103682" cy="1151764"/>
            </a:xfrm>
            <a:prstGeom prst="rect">
              <a:avLst/>
            </a:prstGeom>
            <a:solidFill>
              <a:srgbClr val="FFC20E">
                <a:alpha val="100000"/>
              </a:srgbClr>
            </a:solidFill>
          </p:spPr>
          <p:txBody>
            <a:bodyPr/>
            <a:lstStyle/>
            <a:p/>
          </p:txBody>
        </p:sp>
        <p:sp>
          <p:nvSpPr>
            <p:cNvPr id="417" name="rc417"/>
            <p:cNvSpPr/>
            <p:nvPr/>
          </p:nvSpPr>
          <p:spPr>
            <a:xfrm>
              <a:off x="8792739" y="4010895"/>
              <a:ext cx="103682" cy="46450"/>
            </a:xfrm>
            <a:prstGeom prst="rect">
              <a:avLst/>
            </a:prstGeom>
            <a:solidFill>
              <a:srgbClr val="F26A21">
                <a:alpha val="100000"/>
              </a:srgbClr>
            </a:solidFill>
          </p:spPr>
          <p:txBody>
            <a:bodyPr/>
            <a:lstStyle/>
            <a:p/>
          </p:txBody>
        </p:sp>
        <p:sp>
          <p:nvSpPr>
            <p:cNvPr id="418" name="rc418"/>
            <p:cNvSpPr/>
            <p:nvPr/>
          </p:nvSpPr>
          <p:spPr>
            <a:xfrm>
              <a:off x="8792739" y="4057345"/>
              <a:ext cx="103682" cy="1156135"/>
            </a:xfrm>
            <a:prstGeom prst="rect">
              <a:avLst/>
            </a:prstGeom>
            <a:solidFill>
              <a:srgbClr val="FFC20E">
                <a:alpha val="100000"/>
              </a:srgbClr>
            </a:solidFill>
          </p:spPr>
          <p:txBody>
            <a:bodyPr/>
            <a:lstStyle/>
            <a:p/>
          </p:txBody>
        </p:sp>
        <p:sp>
          <p:nvSpPr>
            <p:cNvPr id="419" name="tx419"/>
            <p:cNvSpPr/>
            <p:nvPr/>
          </p:nvSpPr>
          <p:spPr>
            <a:xfrm>
              <a:off x="2626852" y="317457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a:t>
              </a:r>
            </a:p>
          </p:txBody>
        </p:sp>
        <p:sp>
          <p:nvSpPr>
            <p:cNvPr id="420" name="tx420"/>
            <p:cNvSpPr/>
            <p:nvPr/>
          </p:nvSpPr>
          <p:spPr>
            <a:xfrm>
              <a:off x="6691152" y="3174572"/>
              <a:ext cx="850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a:t>
              </a:r>
            </a:p>
          </p:txBody>
        </p:sp>
        <p:sp>
          <p:nvSpPr>
            <p:cNvPr id="421" name="tx421"/>
            <p:cNvSpPr/>
            <p:nvPr/>
          </p:nvSpPr>
          <p:spPr>
            <a:xfrm>
              <a:off x="2558364" y="908584"/>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a:t>
              </a:r>
            </a:p>
          </p:txBody>
        </p:sp>
        <p:sp>
          <p:nvSpPr>
            <p:cNvPr id="422" name="tx422"/>
            <p:cNvSpPr/>
            <p:nvPr/>
          </p:nvSpPr>
          <p:spPr>
            <a:xfrm>
              <a:off x="6759321" y="908584"/>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a:t>
              </a:r>
            </a:p>
          </p:txBody>
        </p:sp>
        <p:sp>
          <p:nvSpPr>
            <p:cNvPr id="423" name="tx423"/>
            <p:cNvSpPr/>
            <p:nvPr/>
          </p:nvSpPr>
          <p:spPr>
            <a:xfrm rot="-5400000">
              <a:off x="89583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424" name="tx424"/>
            <p:cNvSpPr/>
            <p:nvPr/>
          </p:nvSpPr>
          <p:spPr>
            <a:xfrm rot="-5400000">
              <a:off x="147184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425" name="tx425"/>
            <p:cNvSpPr/>
            <p:nvPr/>
          </p:nvSpPr>
          <p:spPr>
            <a:xfrm rot="-5400000">
              <a:off x="204786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26" name="tx426"/>
            <p:cNvSpPr/>
            <p:nvPr/>
          </p:nvSpPr>
          <p:spPr>
            <a:xfrm rot="-5400000">
              <a:off x="262388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27" name="tx427"/>
            <p:cNvSpPr/>
            <p:nvPr/>
          </p:nvSpPr>
          <p:spPr>
            <a:xfrm rot="-5400000">
              <a:off x="31998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28" name="tx428"/>
            <p:cNvSpPr/>
            <p:nvPr/>
          </p:nvSpPr>
          <p:spPr>
            <a:xfrm rot="-5400000">
              <a:off x="377591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29" name="tx429"/>
            <p:cNvSpPr/>
            <p:nvPr/>
          </p:nvSpPr>
          <p:spPr>
            <a:xfrm rot="-5400000">
              <a:off x="435192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430" name="tx430"/>
            <p:cNvSpPr/>
            <p:nvPr/>
          </p:nvSpPr>
          <p:spPr>
            <a:xfrm rot="-5400000">
              <a:off x="526138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431" name="tx431"/>
            <p:cNvSpPr/>
            <p:nvPr/>
          </p:nvSpPr>
          <p:spPr>
            <a:xfrm rot="-5400000">
              <a:off x="58373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432" name="tx432"/>
            <p:cNvSpPr/>
            <p:nvPr/>
          </p:nvSpPr>
          <p:spPr>
            <a:xfrm rot="-5400000">
              <a:off x="641341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33" name="tx433"/>
            <p:cNvSpPr/>
            <p:nvPr/>
          </p:nvSpPr>
          <p:spPr>
            <a:xfrm rot="-5400000">
              <a:off x="698943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34" name="tx434"/>
            <p:cNvSpPr/>
            <p:nvPr/>
          </p:nvSpPr>
          <p:spPr>
            <a:xfrm rot="-5400000">
              <a:off x="756544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35" name="tx435"/>
            <p:cNvSpPr/>
            <p:nvPr/>
          </p:nvSpPr>
          <p:spPr>
            <a:xfrm rot="-5400000">
              <a:off x="814146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36" name="tx436"/>
            <p:cNvSpPr/>
            <p:nvPr/>
          </p:nvSpPr>
          <p:spPr>
            <a:xfrm rot="-5400000">
              <a:off x="871747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437" name="tx437"/>
            <p:cNvSpPr/>
            <p:nvPr/>
          </p:nvSpPr>
          <p:spPr>
            <a:xfrm>
              <a:off x="4842001" y="2906572"/>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0.0M</a:t>
              </a:r>
            </a:p>
          </p:txBody>
        </p:sp>
        <p:sp>
          <p:nvSpPr>
            <p:cNvPr id="438" name="tx438"/>
            <p:cNvSpPr/>
            <p:nvPr/>
          </p:nvSpPr>
          <p:spPr>
            <a:xfrm>
              <a:off x="4842001" y="2437848"/>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2.5M</a:t>
              </a:r>
            </a:p>
          </p:txBody>
        </p:sp>
        <p:sp>
          <p:nvSpPr>
            <p:cNvPr id="439" name="tx439"/>
            <p:cNvSpPr/>
            <p:nvPr/>
          </p:nvSpPr>
          <p:spPr>
            <a:xfrm>
              <a:off x="4842001" y="1969123"/>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5.0M</a:t>
              </a:r>
            </a:p>
          </p:txBody>
        </p:sp>
        <p:sp>
          <p:nvSpPr>
            <p:cNvPr id="440" name="tx440"/>
            <p:cNvSpPr/>
            <p:nvPr/>
          </p:nvSpPr>
          <p:spPr>
            <a:xfrm>
              <a:off x="4842001" y="1500399"/>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7.5M</a:t>
              </a:r>
            </a:p>
          </p:txBody>
        </p:sp>
        <p:sp>
          <p:nvSpPr>
            <p:cNvPr id="441" name="tx441"/>
            <p:cNvSpPr/>
            <p:nvPr/>
          </p:nvSpPr>
          <p:spPr>
            <a:xfrm>
              <a:off x="4778451" y="1031674"/>
              <a:ext cx="3175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10.0M</a:t>
              </a:r>
            </a:p>
          </p:txBody>
        </p:sp>
        <p:sp>
          <p:nvSpPr>
            <p:cNvPr id="442" name="tx442"/>
            <p:cNvSpPr/>
            <p:nvPr/>
          </p:nvSpPr>
          <p:spPr>
            <a:xfrm>
              <a:off x="4937282"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43" name="tx443"/>
            <p:cNvSpPr/>
            <p:nvPr/>
          </p:nvSpPr>
          <p:spPr>
            <a:xfrm>
              <a:off x="4873731" y="475394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444" name="tx444"/>
            <p:cNvSpPr/>
            <p:nvPr/>
          </p:nvSpPr>
          <p:spPr>
            <a:xfrm>
              <a:off x="4873731" y="433532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445" name="tx445"/>
            <p:cNvSpPr/>
            <p:nvPr/>
          </p:nvSpPr>
          <p:spPr>
            <a:xfrm>
              <a:off x="4873731" y="391670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446" name="tx446"/>
            <p:cNvSpPr/>
            <p:nvPr/>
          </p:nvSpPr>
          <p:spPr>
            <a:xfrm>
              <a:off x="4873731" y="349808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447" name="tx447"/>
            <p:cNvSpPr/>
            <p:nvPr/>
          </p:nvSpPr>
          <p:spPr>
            <a:xfrm>
              <a:off x="571733"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48" name="tx448"/>
            <p:cNvSpPr/>
            <p:nvPr/>
          </p:nvSpPr>
          <p:spPr>
            <a:xfrm>
              <a:off x="508182" y="2459627"/>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449" name="tx449"/>
            <p:cNvSpPr/>
            <p:nvPr/>
          </p:nvSpPr>
          <p:spPr>
            <a:xfrm>
              <a:off x="508182" y="201268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450" name="tx450"/>
            <p:cNvSpPr/>
            <p:nvPr/>
          </p:nvSpPr>
          <p:spPr>
            <a:xfrm>
              <a:off x="508182" y="156573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60M</a:t>
              </a:r>
            </a:p>
          </p:txBody>
        </p:sp>
        <p:sp>
          <p:nvSpPr>
            <p:cNvPr id="451" name="tx451"/>
            <p:cNvSpPr/>
            <p:nvPr/>
          </p:nvSpPr>
          <p:spPr>
            <a:xfrm>
              <a:off x="508182" y="111879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80M</a:t>
              </a:r>
            </a:p>
          </p:txBody>
        </p:sp>
        <p:sp>
          <p:nvSpPr>
            <p:cNvPr id="452" name="tx452"/>
            <p:cNvSpPr/>
            <p:nvPr/>
          </p:nvSpPr>
          <p:spPr>
            <a:xfrm>
              <a:off x="571733"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53" name="tx453"/>
            <p:cNvSpPr/>
            <p:nvPr/>
          </p:nvSpPr>
          <p:spPr>
            <a:xfrm>
              <a:off x="571733" y="457558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454" name="tx454"/>
            <p:cNvSpPr/>
            <p:nvPr/>
          </p:nvSpPr>
          <p:spPr>
            <a:xfrm>
              <a:off x="508182" y="397861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455" name="tx455"/>
            <p:cNvSpPr/>
            <p:nvPr/>
          </p:nvSpPr>
          <p:spPr>
            <a:xfrm>
              <a:off x="508182" y="338164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456" name="tx456"/>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457" name="rc457"/>
            <p:cNvSpPr/>
            <p:nvPr/>
          </p:nvSpPr>
          <p:spPr>
            <a:xfrm>
              <a:off x="1921656" y="6002425"/>
              <a:ext cx="201456" cy="201456"/>
            </a:xfrm>
            <a:prstGeom prst="rect">
              <a:avLst/>
            </a:prstGeom>
            <a:solidFill>
              <a:srgbClr val="80BD41">
                <a:alpha val="100000"/>
              </a:srgbClr>
            </a:solidFill>
          </p:spPr>
          <p:txBody>
            <a:bodyPr/>
            <a:lstStyle/>
            <a:p/>
          </p:txBody>
        </p:sp>
        <p:sp>
          <p:nvSpPr>
            <p:cNvPr id="458" name="rc458"/>
            <p:cNvSpPr/>
            <p:nvPr/>
          </p:nvSpPr>
          <p:spPr>
            <a:xfrm>
              <a:off x="2637363" y="6002425"/>
              <a:ext cx="201456" cy="201456"/>
            </a:xfrm>
            <a:prstGeom prst="rect">
              <a:avLst/>
            </a:prstGeom>
            <a:solidFill>
              <a:srgbClr val="1CABE2">
                <a:alpha val="100000"/>
              </a:srgbClr>
            </a:solidFill>
          </p:spPr>
          <p:txBody>
            <a:bodyPr/>
            <a:lstStyle/>
            <a:p/>
          </p:txBody>
        </p:sp>
        <p:sp>
          <p:nvSpPr>
            <p:cNvPr id="459" name="rc459"/>
            <p:cNvSpPr/>
            <p:nvPr/>
          </p:nvSpPr>
          <p:spPr>
            <a:xfrm>
              <a:off x="3710235" y="6002425"/>
              <a:ext cx="201456" cy="201456"/>
            </a:xfrm>
            <a:prstGeom prst="rect">
              <a:avLst/>
            </a:prstGeom>
            <a:solidFill>
              <a:srgbClr val="0058AB">
                <a:alpha val="100000"/>
              </a:srgbClr>
            </a:solidFill>
          </p:spPr>
          <p:txBody>
            <a:bodyPr/>
            <a:lstStyle/>
            <a:p/>
          </p:txBody>
        </p:sp>
        <p:sp>
          <p:nvSpPr>
            <p:cNvPr id="460" name="rc460"/>
            <p:cNvSpPr/>
            <p:nvPr/>
          </p:nvSpPr>
          <p:spPr>
            <a:xfrm>
              <a:off x="4705749" y="6002425"/>
              <a:ext cx="201456" cy="201456"/>
            </a:xfrm>
            <a:prstGeom prst="rect">
              <a:avLst/>
            </a:prstGeom>
            <a:solidFill>
              <a:srgbClr val="FFC20E">
                <a:alpha val="100000"/>
              </a:srgbClr>
            </a:solidFill>
          </p:spPr>
          <p:txBody>
            <a:bodyPr/>
            <a:lstStyle/>
            <a:p/>
          </p:txBody>
        </p:sp>
        <p:sp>
          <p:nvSpPr>
            <p:cNvPr id="461" name="rc461"/>
            <p:cNvSpPr/>
            <p:nvPr/>
          </p:nvSpPr>
          <p:spPr>
            <a:xfrm>
              <a:off x="6610542" y="6002425"/>
              <a:ext cx="201455" cy="201456"/>
            </a:xfrm>
            <a:prstGeom prst="rect">
              <a:avLst/>
            </a:prstGeom>
            <a:solidFill>
              <a:srgbClr val="F26A21">
                <a:alpha val="100000"/>
              </a:srgbClr>
            </a:solidFill>
          </p:spPr>
          <p:txBody>
            <a:bodyPr/>
            <a:lstStyle/>
            <a:p/>
          </p:txBody>
        </p:sp>
        <p:sp>
          <p:nvSpPr>
            <p:cNvPr id="462" name="tx462"/>
            <p:cNvSpPr/>
            <p:nvPr/>
          </p:nvSpPr>
          <p:spPr>
            <a:xfrm>
              <a:off x="2201701"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463" name="tx463"/>
            <p:cNvSpPr/>
            <p:nvPr/>
          </p:nvSpPr>
          <p:spPr>
            <a:xfrm>
              <a:off x="2917408"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464" name="tx464"/>
            <p:cNvSpPr/>
            <p:nvPr/>
          </p:nvSpPr>
          <p:spPr>
            <a:xfrm>
              <a:off x="3990280"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465" name="tx465"/>
            <p:cNvSpPr/>
            <p:nvPr/>
          </p:nvSpPr>
          <p:spPr>
            <a:xfrm>
              <a:off x="4985794"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466" name="tx466"/>
            <p:cNvSpPr/>
            <p:nvPr/>
          </p:nvSpPr>
          <p:spPr>
            <a:xfrm>
              <a:off x="6890587"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467" name="tx467"/>
            <p:cNvSpPr/>
            <p:nvPr/>
          </p:nvSpPr>
          <p:spPr>
            <a:xfrm>
              <a:off x="793103"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468" name="tx468"/>
            <p:cNvSpPr/>
            <p:nvPr/>
          </p:nvSpPr>
          <p:spPr>
            <a:xfrm>
              <a:off x="793103"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469" name="tx469"/>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470" name="tx470"/>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471" name="tx471"/>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4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(Gavi 57),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none of the regions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region met the annual milestones needed to reach the IA2030 zero-dose goal. Accelerated progress will be needed to put regions back on track to achieve the 2030 target.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138 countries achieved at least 90% DTP1 coverage, while 11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493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342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9191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004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0889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3173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31445"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403105"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403105" y="484644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811596" y="477079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38388" y="469514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60936" y="461949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424332" y="454384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424332" y="446820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465181" y="439255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1506030" y="431690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 name="pt20"/>
            <p:cNvSpPr/>
            <p:nvPr/>
          </p:nvSpPr>
          <p:spPr>
            <a:xfrm>
              <a:off x="1506030" y="424125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 name="pt21"/>
            <p:cNvSpPr/>
            <p:nvPr/>
          </p:nvSpPr>
          <p:spPr>
            <a:xfrm>
              <a:off x="1546879" y="416560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 name="pt22"/>
            <p:cNvSpPr/>
            <p:nvPr/>
          </p:nvSpPr>
          <p:spPr>
            <a:xfrm>
              <a:off x="1587728" y="408996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 name="pt23"/>
            <p:cNvSpPr/>
            <p:nvPr/>
          </p:nvSpPr>
          <p:spPr>
            <a:xfrm>
              <a:off x="1587728" y="401431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 name="pt24"/>
            <p:cNvSpPr/>
            <p:nvPr/>
          </p:nvSpPr>
          <p:spPr>
            <a:xfrm>
              <a:off x="1669426" y="393866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751124" y="386301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751124" y="37873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 name="pt27"/>
            <p:cNvSpPr/>
            <p:nvPr/>
          </p:nvSpPr>
          <p:spPr>
            <a:xfrm>
              <a:off x="1791974" y="37117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832823" y="363607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832823" y="356042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 name="pt30"/>
            <p:cNvSpPr/>
            <p:nvPr/>
          </p:nvSpPr>
          <p:spPr>
            <a:xfrm>
              <a:off x="1832823" y="34847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 name="pt31"/>
            <p:cNvSpPr/>
            <p:nvPr/>
          </p:nvSpPr>
          <p:spPr>
            <a:xfrm>
              <a:off x="1873672" y="340912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 name="pt32"/>
            <p:cNvSpPr/>
            <p:nvPr/>
          </p:nvSpPr>
          <p:spPr>
            <a:xfrm>
              <a:off x="1914521" y="33334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 name="pt33"/>
            <p:cNvSpPr/>
            <p:nvPr/>
          </p:nvSpPr>
          <p:spPr>
            <a:xfrm>
              <a:off x="1914521" y="325783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 name="pt34"/>
            <p:cNvSpPr/>
            <p:nvPr/>
          </p:nvSpPr>
          <p:spPr>
            <a:xfrm>
              <a:off x="1914521" y="31821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 name="pt35"/>
            <p:cNvSpPr/>
            <p:nvPr/>
          </p:nvSpPr>
          <p:spPr>
            <a:xfrm>
              <a:off x="1955370" y="31065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 name="pt36"/>
            <p:cNvSpPr/>
            <p:nvPr/>
          </p:nvSpPr>
          <p:spPr>
            <a:xfrm>
              <a:off x="1955370" y="303088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1955370" y="295523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 name="pt38"/>
            <p:cNvSpPr/>
            <p:nvPr/>
          </p:nvSpPr>
          <p:spPr>
            <a:xfrm>
              <a:off x="1996219" y="287958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2037068"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2077917" y="272829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 name="pt41"/>
            <p:cNvSpPr/>
            <p:nvPr/>
          </p:nvSpPr>
          <p:spPr>
            <a:xfrm>
              <a:off x="2077917" y="265264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2077917" y="257699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 name="pt43"/>
            <p:cNvSpPr/>
            <p:nvPr/>
          </p:nvSpPr>
          <p:spPr>
            <a:xfrm>
              <a:off x="2077917" y="250134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2118766" y="242570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 name="pt45"/>
            <p:cNvSpPr/>
            <p:nvPr/>
          </p:nvSpPr>
          <p:spPr>
            <a:xfrm>
              <a:off x="2118766" y="235005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 name="pt46"/>
            <p:cNvSpPr/>
            <p:nvPr/>
          </p:nvSpPr>
          <p:spPr>
            <a:xfrm>
              <a:off x="2118766" y="227440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 name="pt47"/>
            <p:cNvSpPr/>
            <p:nvPr/>
          </p:nvSpPr>
          <p:spPr>
            <a:xfrm>
              <a:off x="2159615" y="219875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 name="pt48"/>
            <p:cNvSpPr/>
            <p:nvPr/>
          </p:nvSpPr>
          <p:spPr>
            <a:xfrm>
              <a:off x="2200464" y="21231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 name="pt49"/>
            <p:cNvSpPr/>
            <p:nvPr/>
          </p:nvSpPr>
          <p:spPr>
            <a:xfrm>
              <a:off x="2200464" y="204745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2200464" y="197181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 name="pt51"/>
            <p:cNvSpPr/>
            <p:nvPr/>
          </p:nvSpPr>
          <p:spPr>
            <a:xfrm>
              <a:off x="2200464" y="189616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 name="pt52"/>
            <p:cNvSpPr/>
            <p:nvPr/>
          </p:nvSpPr>
          <p:spPr>
            <a:xfrm>
              <a:off x="2241313" y="182051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 name="pt53"/>
            <p:cNvSpPr/>
            <p:nvPr/>
          </p:nvSpPr>
          <p:spPr>
            <a:xfrm>
              <a:off x="2241313" y="174486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 name="pt54"/>
            <p:cNvSpPr/>
            <p:nvPr/>
          </p:nvSpPr>
          <p:spPr>
            <a:xfrm>
              <a:off x="2282162" y="166921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2282162" y="15935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2282162" y="15179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2282162" y="14422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2323011" y="13666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pt59"/>
            <p:cNvSpPr/>
            <p:nvPr/>
          </p:nvSpPr>
          <p:spPr>
            <a:xfrm>
              <a:off x="2323011" y="12909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2363861"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2404710" y="1139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2404710" y="10640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2404710" y="9883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2404710" y="9127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2404710" y="8370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2445559" y="7614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2445559"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tx68"/>
            <p:cNvSpPr/>
            <p:nvPr/>
          </p:nvSpPr>
          <p:spPr>
            <a:xfrm>
              <a:off x="642577"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69" name="tx69"/>
            <p:cNvSpPr/>
            <p:nvPr/>
          </p:nvSpPr>
          <p:spPr>
            <a:xfrm>
              <a:off x="642577" y="48532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70" name="tx70"/>
            <p:cNvSpPr/>
            <p:nvPr/>
          </p:nvSpPr>
          <p:spPr>
            <a:xfrm>
              <a:off x="1051068" y="477758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71" name="tx71"/>
            <p:cNvSpPr/>
            <p:nvPr/>
          </p:nvSpPr>
          <p:spPr>
            <a:xfrm>
              <a:off x="1377860" y="470193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72" name="tx72"/>
            <p:cNvSpPr/>
            <p:nvPr/>
          </p:nvSpPr>
          <p:spPr>
            <a:xfrm>
              <a:off x="1500408" y="46262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73" name="tx73"/>
            <p:cNvSpPr/>
            <p:nvPr/>
          </p:nvSpPr>
          <p:spPr>
            <a:xfrm>
              <a:off x="1663804" y="455063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74" name="tx74"/>
            <p:cNvSpPr/>
            <p:nvPr/>
          </p:nvSpPr>
          <p:spPr>
            <a:xfrm>
              <a:off x="1663804" y="44749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75" name="tx75"/>
            <p:cNvSpPr/>
            <p:nvPr/>
          </p:nvSpPr>
          <p:spPr>
            <a:xfrm>
              <a:off x="1704653" y="439934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76" name="tx76"/>
            <p:cNvSpPr/>
            <p:nvPr/>
          </p:nvSpPr>
          <p:spPr>
            <a:xfrm>
              <a:off x="1745502" y="4323693"/>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77" name="tx77"/>
            <p:cNvSpPr/>
            <p:nvPr/>
          </p:nvSpPr>
          <p:spPr>
            <a:xfrm>
              <a:off x="1745502" y="4248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78" name="tx78"/>
            <p:cNvSpPr/>
            <p:nvPr/>
          </p:nvSpPr>
          <p:spPr>
            <a:xfrm>
              <a:off x="1786351" y="417239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79" name="tx79"/>
            <p:cNvSpPr/>
            <p:nvPr/>
          </p:nvSpPr>
          <p:spPr>
            <a:xfrm>
              <a:off x="1827200" y="409674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80" name="tx80"/>
            <p:cNvSpPr/>
            <p:nvPr/>
          </p:nvSpPr>
          <p:spPr>
            <a:xfrm>
              <a:off x="1827200" y="402110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81" name="tx81"/>
            <p:cNvSpPr/>
            <p:nvPr/>
          </p:nvSpPr>
          <p:spPr>
            <a:xfrm>
              <a:off x="1315242" y="394545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82" name="tx82"/>
            <p:cNvSpPr/>
            <p:nvPr/>
          </p:nvSpPr>
          <p:spPr>
            <a:xfrm>
              <a:off x="1418885" y="38698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83" name="tx83"/>
            <p:cNvSpPr/>
            <p:nvPr/>
          </p:nvSpPr>
          <p:spPr>
            <a:xfrm>
              <a:off x="1405718" y="379415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84" name="tx84"/>
            <p:cNvSpPr/>
            <p:nvPr/>
          </p:nvSpPr>
          <p:spPr>
            <a:xfrm>
              <a:off x="1455345" y="371850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85" name="tx85"/>
            <p:cNvSpPr/>
            <p:nvPr/>
          </p:nvSpPr>
          <p:spPr>
            <a:xfrm>
              <a:off x="1531490" y="364285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86" name="tx86"/>
            <p:cNvSpPr/>
            <p:nvPr/>
          </p:nvSpPr>
          <p:spPr>
            <a:xfrm>
              <a:off x="1505064" y="356721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87" name="tx87"/>
            <p:cNvSpPr/>
            <p:nvPr/>
          </p:nvSpPr>
          <p:spPr>
            <a:xfrm>
              <a:off x="1483027" y="349156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88" name="tx88"/>
            <p:cNvSpPr/>
            <p:nvPr/>
          </p:nvSpPr>
          <p:spPr>
            <a:xfrm>
              <a:off x="1541524" y="341591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89" name="tx89"/>
            <p:cNvSpPr/>
            <p:nvPr/>
          </p:nvSpPr>
          <p:spPr>
            <a:xfrm>
              <a:off x="1564725" y="334026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90" name="tx90"/>
            <p:cNvSpPr/>
            <p:nvPr/>
          </p:nvSpPr>
          <p:spPr>
            <a:xfrm>
              <a:off x="1582373" y="326461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91" name="tx91"/>
            <p:cNvSpPr/>
            <p:nvPr/>
          </p:nvSpPr>
          <p:spPr>
            <a:xfrm>
              <a:off x="1626447" y="318897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92" name="tx92"/>
            <p:cNvSpPr/>
            <p:nvPr/>
          </p:nvSpPr>
          <p:spPr>
            <a:xfrm>
              <a:off x="1609963" y="311332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93" name="tx93"/>
            <p:cNvSpPr/>
            <p:nvPr/>
          </p:nvSpPr>
          <p:spPr>
            <a:xfrm>
              <a:off x="1632000" y="303767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94" name="tx94"/>
            <p:cNvSpPr/>
            <p:nvPr/>
          </p:nvSpPr>
          <p:spPr>
            <a:xfrm>
              <a:off x="1636481" y="296202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95" name="tx95"/>
            <p:cNvSpPr/>
            <p:nvPr/>
          </p:nvSpPr>
          <p:spPr>
            <a:xfrm>
              <a:off x="1668369" y="28863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96" name="tx96"/>
            <p:cNvSpPr/>
            <p:nvPr/>
          </p:nvSpPr>
          <p:spPr>
            <a:xfrm>
              <a:off x="1735736" y="281072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7" name="tx97"/>
            <p:cNvSpPr/>
            <p:nvPr/>
          </p:nvSpPr>
          <p:spPr>
            <a:xfrm>
              <a:off x="1736900" y="27350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98" name="tx98"/>
            <p:cNvSpPr/>
            <p:nvPr/>
          </p:nvSpPr>
          <p:spPr>
            <a:xfrm>
              <a:off x="1776585" y="265943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99" name="tx99"/>
            <p:cNvSpPr/>
            <p:nvPr/>
          </p:nvSpPr>
          <p:spPr>
            <a:xfrm>
              <a:off x="1732602" y="258378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00" name="tx100"/>
            <p:cNvSpPr/>
            <p:nvPr/>
          </p:nvSpPr>
          <p:spPr>
            <a:xfrm>
              <a:off x="1767806" y="250813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01" name="tx101"/>
            <p:cNvSpPr/>
            <p:nvPr/>
          </p:nvSpPr>
          <p:spPr>
            <a:xfrm>
              <a:off x="1786527" y="24324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02" name="tx102"/>
            <p:cNvSpPr/>
            <p:nvPr/>
          </p:nvSpPr>
          <p:spPr>
            <a:xfrm>
              <a:off x="1795305" y="235684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3" name="tx103"/>
            <p:cNvSpPr/>
            <p:nvPr/>
          </p:nvSpPr>
          <p:spPr>
            <a:xfrm>
              <a:off x="1799694" y="228119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104" name="tx104"/>
            <p:cNvSpPr/>
            <p:nvPr/>
          </p:nvSpPr>
          <p:spPr>
            <a:xfrm>
              <a:off x="1840543" y="220554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05" name="tx105"/>
            <p:cNvSpPr/>
            <p:nvPr/>
          </p:nvSpPr>
          <p:spPr>
            <a:xfrm>
              <a:off x="1859447" y="212989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06" name="tx106"/>
            <p:cNvSpPr/>
            <p:nvPr/>
          </p:nvSpPr>
          <p:spPr>
            <a:xfrm>
              <a:off x="1850669" y="205424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07" name="tx107"/>
            <p:cNvSpPr/>
            <p:nvPr/>
          </p:nvSpPr>
          <p:spPr>
            <a:xfrm>
              <a:off x="1878466" y="197860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08" name="tx108"/>
            <p:cNvSpPr/>
            <p:nvPr/>
          </p:nvSpPr>
          <p:spPr>
            <a:xfrm>
              <a:off x="1855149" y="190295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09" name="tx109"/>
            <p:cNvSpPr/>
            <p:nvPr/>
          </p:nvSpPr>
          <p:spPr>
            <a:xfrm>
              <a:off x="1909257" y="182730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10" name="tx110"/>
            <p:cNvSpPr/>
            <p:nvPr/>
          </p:nvSpPr>
          <p:spPr>
            <a:xfrm>
              <a:off x="1909074" y="17516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1" name="tx111"/>
            <p:cNvSpPr/>
            <p:nvPr/>
          </p:nvSpPr>
          <p:spPr>
            <a:xfrm>
              <a:off x="1963182" y="167600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2" name="tx112"/>
            <p:cNvSpPr/>
            <p:nvPr/>
          </p:nvSpPr>
          <p:spPr>
            <a:xfrm>
              <a:off x="1942699" y="1600359"/>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13" name="tx113"/>
            <p:cNvSpPr/>
            <p:nvPr/>
          </p:nvSpPr>
          <p:spPr>
            <a:xfrm>
              <a:off x="1945534" y="15247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4" name="tx114"/>
            <p:cNvSpPr/>
            <p:nvPr/>
          </p:nvSpPr>
          <p:spPr>
            <a:xfrm>
              <a:off x="1941236" y="1449062"/>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5" name="tx115"/>
            <p:cNvSpPr/>
            <p:nvPr/>
          </p:nvSpPr>
          <p:spPr>
            <a:xfrm>
              <a:off x="2017290" y="137341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16" name="tx116"/>
            <p:cNvSpPr/>
            <p:nvPr/>
          </p:nvSpPr>
          <p:spPr>
            <a:xfrm>
              <a:off x="1986475" y="129776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17" name="tx117"/>
            <p:cNvSpPr/>
            <p:nvPr/>
          </p:nvSpPr>
          <p:spPr>
            <a:xfrm>
              <a:off x="2058139" y="122211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18" name="tx118"/>
            <p:cNvSpPr/>
            <p:nvPr/>
          </p:nvSpPr>
          <p:spPr>
            <a:xfrm>
              <a:off x="2103377" y="114647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19" name="tx119"/>
            <p:cNvSpPr/>
            <p:nvPr/>
          </p:nvSpPr>
          <p:spPr>
            <a:xfrm>
              <a:off x="2081249" y="107082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20" name="tx120"/>
            <p:cNvSpPr/>
            <p:nvPr/>
          </p:nvSpPr>
          <p:spPr>
            <a:xfrm>
              <a:off x="2054914" y="9951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21" name="tx121"/>
            <p:cNvSpPr/>
            <p:nvPr/>
          </p:nvSpPr>
          <p:spPr>
            <a:xfrm>
              <a:off x="2063692" y="91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22" name="tx122"/>
            <p:cNvSpPr/>
            <p:nvPr/>
          </p:nvSpPr>
          <p:spPr>
            <a:xfrm>
              <a:off x="2076951" y="8438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23" name="tx123"/>
            <p:cNvSpPr/>
            <p:nvPr/>
          </p:nvSpPr>
          <p:spPr>
            <a:xfrm>
              <a:off x="2113319" y="7682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24" name="tx124"/>
            <p:cNvSpPr/>
            <p:nvPr/>
          </p:nvSpPr>
          <p:spPr>
            <a:xfrm>
              <a:off x="2104541" y="692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5" name="rc125"/>
            <p:cNvSpPr/>
            <p:nvPr/>
          </p:nvSpPr>
          <p:spPr>
            <a:xfrm>
              <a:off x="252469" y="509204"/>
              <a:ext cx="2359033" cy="4659926"/>
            </a:xfrm>
            <a:prstGeom prst="rect">
              <a:avLst/>
            </a:prstGeom>
            <a:noFill/>
            <a:ln w="13550" cap="rnd">
              <a:solidFill>
                <a:srgbClr val="999999">
                  <a:alpha val="100000"/>
                </a:srgbClr>
              </a:solidFill>
              <a:prstDash val="solid"/>
              <a:round/>
            </a:ln>
          </p:spPr>
          <p:txBody>
            <a:bodyPr/>
            <a:lstStyle/>
            <a:p/>
          </p:txBody>
        </p:sp>
        <p:sp>
          <p:nvSpPr>
            <p:cNvPr id="126" name="pl126"/>
            <p:cNvSpPr/>
            <p:nvPr/>
          </p:nvSpPr>
          <p:spPr>
            <a:xfrm>
              <a:off x="270355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1204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2054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92903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3752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460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37521"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33" name="pt133"/>
            <p:cNvSpPr/>
            <p:nvPr/>
          </p:nvSpPr>
          <p:spPr>
            <a:xfrm>
              <a:off x="3485313" y="492208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4" name="pt134"/>
            <p:cNvSpPr/>
            <p:nvPr/>
          </p:nvSpPr>
          <p:spPr>
            <a:xfrm>
              <a:off x="3485313" y="465732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5" name="pt135"/>
            <p:cNvSpPr/>
            <p:nvPr/>
          </p:nvSpPr>
          <p:spPr>
            <a:xfrm>
              <a:off x="3567011" y="439255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6" name="pt136"/>
            <p:cNvSpPr/>
            <p:nvPr/>
          </p:nvSpPr>
          <p:spPr>
            <a:xfrm>
              <a:off x="4179747" y="412778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302294" y="386301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424842" y="359824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465691" y="33334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710785" y="306870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4751634" y="28039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4792483" y="25391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4792483" y="22744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4792483" y="20096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pt145"/>
            <p:cNvSpPr/>
            <p:nvPr/>
          </p:nvSpPr>
          <p:spPr>
            <a:xfrm>
              <a:off x="4874181" y="17448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4874181" y="148009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4874181"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4874181" y="9505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487418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724785" y="49288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51" name="tx151"/>
            <p:cNvSpPr/>
            <p:nvPr/>
          </p:nvSpPr>
          <p:spPr>
            <a:xfrm>
              <a:off x="3724785" y="466411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52" name="tx152"/>
            <p:cNvSpPr/>
            <p:nvPr/>
          </p:nvSpPr>
          <p:spPr>
            <a:xfrm>
              <a:off x="3806483" y="439934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53" name="tx153"/>
            <p:cNvSpPr/>
            <p:nvPr/>
          </p:nvSpPr>
          <p:spPr>
            <a:xfrm>
              <a:off x="3834341" y="413457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54" name="tx154"/>
            <p:cNvSpPr/>
            <p:nvPr/>
          </p:nvSpPr>
          <p:spPr>
            <a:xfrm>
              <a:off x="3996573" y="386980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55" name="tx155"/>
            <p:cNvSpPr/>
            <p:nvPr/>
          </p:nvSpPr>
          <p:spPr>
            <a:xfrm>
              <a:off x="4083824" y="360503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56" name="tx156"/>
            <p:cNvSpPr/>
            <p:nvPr/>
          </p:nvSpPr>
          <p:spPr>
            <a:xfrm>
              <a:off x="4151099" y="3340267"/>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57" name="tx157"/>
            <p:cNvSpPr/>
            <p:nvPr/>
          </p:nvSpPr>
          <p:spPr>
            <a:xfrm>
              <a:off x="4374157" y="307549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58" name="tx158"/>
            <p:cNvSpPr/>
            <p:nvPr/>
          </p:nvSpPr>
          <p:spPr>
            <a:xfrm>
              <a:off x="4432562" y="28107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59" name="tx159"/>
            <p:cNvSpPr/>
            <p:nvPr/>
          </p:nvSpPr>
          <p:spPr>
            <a:xfrm>
              <a:off x="4447077" y="254596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60" name="tx160"/>
            <p:cNvSpPr/>
            <p:nvPr/>
          </p:nvSpPr>
          <p:spPr>
            <a:xfrm>
              <a:off x="4491151" y="228119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61" name="tx161"/>
            <p:cNvSpPr/>
            <p:nvPr/>
          </p:nvSpPr>
          <p:spPr>
            <a:xfrm>
              <a:off x="4438298" y="201642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62" name="tx162"/>
            <p:cNvSpPr/>
            <p:nvPr/>
          </p:nvSpPr>
          <p:spPr>
            <a:xfrm>
              <a:off x="4528775" y="175165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63" name="tx163"/>
            <p:cNvSpPr/>
            <p:nvPr/>
          </p:nvSpPr>
          <p:spPr>
            <a:xfrm>
              <a:off x="4546423" y="148688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64" name="tx164"/>
            <p:cNvSpPr/>
            <p:nvPr/>
          </p:nvSpPr>
          <p:spPr>
            <a:xfrm>
              <a:off x="4537553" y="12221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65" name="tx165"/>
            <p:cNvSpPr/>
            <p:nvPr/>
          </p:nvSpPr>
          <p:spPr>
            <a:xfrm>
              <a:off x="4533164" y="9573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66" name="tx166"/>
            <p:cNvSpPr/>
            <p:nvPr/>
          </p:nvSpPr>
          <p:spPr>
            <a:xfrm>
              <a:off x="4528775" y="6925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67" name="rc167"/>
            <p:cNvSpPr/>
            <p:nvPr/>
          </p:nvSpPr>
          <p:spPr>
            <a:xfrm>
              <a:off x="2681091" y="509204"/>
              <a:ext cx="2359033" cy="4659926"/>
            </a:xfrm>
            <a:prstGeom prst="rect">
              <a:avLst/>
            </a:prstGeom>
            <a:noFill/>
            <a:ln w="13550" cap="rnd">
              <a:solidFill>
                <a:srgbClr val="999999">
                  <a:alpha val="100000"/>
                </a:srgbClr>
              </a:solidFill>
              <a:prstDash val="solid"/>
              <a:round/>
            </a:ln>
          </p:spPr>
          <p:txBody>
            <a:bodyPr/>
            <a:lstStyle/>
            <a:p/>
          </p:txBody>
        </p:sp>
        <p:sp>
          <p:nvSpPr>
            <p:cNvPr id="168" name="pl168"/>
            <p:cNvSpPr/>
            <p:nvPr/>
          </p:nvSpPr>
          <p:spPr>
            <a:xfrm>
              <a:off x="513218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4067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4916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576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6614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17463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15483"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75" name="pt175"/>
            <p:cNvSpPr/>
            <p:nvPr/>
          </p:nvSpPr>
          <p:spPr>
            <a:xfrm>
              <a:off x="6730917" y="492208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6771766" y="485264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6894313" y="478319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6935163" y="47137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935163" y="464429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935163" y="457485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976012" y="450540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6976012" y="443595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3" name="pt183"/>
            <p:cNvSpPr/>
            <p:nvPr/>
          </p:nvSpPr>
          <p:spPr>
            <a:xfrm>
              <a:off x="7016861" y="436650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7016861" y="429706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pt185"/>
            <p:cNvSpPr/>
            <p:nvPr/>
          </p:nvSpPr>
          <p:spPr>
            <a:xfrm>
              <a:off x="7016861" y="422761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6" name="pt186"/>
            <p:cNvSpPr/>
            <p:nvPr/>
          </p:nvSpPr>
          <p:spPr>
            <a:xfrm>
              <a:off x="7016861" y="41581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7" name="pt187"/>
            <p:cNvSpPr/>
            <p:nvPr/>
          </p:nvSpPr>
          <p:spPr>
            <a:xfrm>
              <a:off x="7016861" y="408871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7057710" y="40192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pt189"/>
            <p:cNvSpPr/>
            <p:nvPr/>
          </p:nvSpPr>
          <p:spPr>
            <a:xfrm>
              <a:off x="7098559" y="394982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0" name="pt190"/>
            <p:cNvSpPr/>
            <p:nvPr/>
          </p:nvSpPr>
          <p:spPr>
            <a:xfrm>
              <a:off x="7139408" y="38803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7139408" y="38109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7139408" y="37414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7180257" y="36720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7221106" y="36025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7221106" y="35331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7221106" y="34636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7221106" y="33942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pt198"/>
            <p:cNvSpPr/>
            <p:nvPr/>
          </p:nvSpPr>
          <p:spPr>
            <a:xfrm>
              <a:off x="7221106" y="33247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7221106" y="32553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7221106" y="31859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7221106" y="311645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7261955" y="30470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7261955" y="29775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7261955" y="29081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7261955" y="283866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7261955" y="276921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7261955" y="26997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7261955" y="26303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261955" y="25608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261955" y="249142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261955" y="24219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261955" y="23525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261955" y="22830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02804" y="22136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02804" y="21441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02804" y="20747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02804" y="20052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02804" y="19358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02804" y="186640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02804" y="179695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302804" y="17275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302804" y="16580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302804" y="158861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7302804" y="15191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7302804" y="144971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7302804" y="13802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7302804" y="13108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7302804" y="12413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7302804" y="117192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7302804" y="11024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02804" y="1033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02804" y="9635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02804" y="8941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302804" y="8246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pt235"/>
            <p:cNvSpPr/>
            <p:nvPr/>
          </p:nvSpPr>
          <p:spPr>
            <a:xfrm>
              <a:off x="7302804" y="7552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7302804"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tx237"/>
            <p:cNvSpPr/>
            <p:nvPr/>
          </p:nvSpPr>
          <p:spPr>
            <a:xfrm>
              <a:off x="6385511" y="492887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38" name="tx238"/>
            <p:cNvSpPr/>
            <p:nvPr/>
          </p:nvSpPr>
          <p:spPr>
            <a:xfrm>
              <a:off x="6448397" y="485943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239" name="tx239"/>
            <p:cNvSpPr/>
            <p:nvPr/>
          </p:nvSpPr>
          <p:spPr>
            <a:xfrm>
              <a:off x="6548907" y="47899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240" name="tx240"/>
            <p:cNvSpPr/>
            <p:nvPr/>
          </p:nvSpPr>
          <p:spPr>
            <a:xfrm>
              <a:off x="6642608" y="4720536"/>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241" name="tx241"/>
            <p:cNvSpPr/>
            <p:nvPr/>
          </p:nvSpPr>
          <p:spPr>
            <a:xfrm>
              <a:off x="6607312" y="46510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242" name="tx242"/>
            <p:cNvSpPr/>
            <p:nvPr/>
          </p:nvSpPr>
          <p:spPr>
            <a:xfrm>
              <a:off x="6602923" y="458164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243" name="tx243"/>
            <p:cNvSpPr/>
            <p:nvPr/>
          </p:nvSpPr>
          <p:spPr>
            <a:xfrm>
              <a:off x="6643772" y="451219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44" name="tx244"/>
            <p:cNvSpPr/>
            <p:nvPr/>
          </p:nvSpPr>
          <p:spPr>
            <a:xfrm>
              <a:off x="6657031" y="444274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245" name="tx245"/>
            <p:cNvSpPr/>
            <p:nvPr/>
          </p:nvSpPr>
          <p:spPr>
            <a:xfrm>
              <a:off x="6684621" y="437329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246" name="tx246"/>
            <p:cNvSpPr/>
            <p:nvPr/>
          </p:nvSpPr>
          <p:spPr>
            <a:xfrm>
              <a:off x="6680232" y="43038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247" name="tx247"/>
            <p:cNvSpPr/>
            <p:nvPr/>
          </p:nvSpPr>
          <p:spPr>
            <a:xfrm>
              <a:off x="6703732" y="4234403"/>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248" name="tx248"/>
            <p:cNvSpPr/>
            <p:nvPr/>
          </p:nvSpPr>
          <p:spPr>
            <a:xfrm>
              <a:off x="6697880" y="416495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249" name="tx249"/>
            <p:cNvSpPr/>
            <p:nvPr/>
          </p:nvSpPr>
          <p:spPr>
            <a:xfrm>
              <a:off x="6675843" y="409550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250" name="tx250"/>
            <p:cNvSpPr/>
            <p:nvPr/>
          </p:nvSpPr>
          <p:spPr>
            <a:xfrm>
              <a:off x="6722544" y="402606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51" name="tx251"/>
            <p:cNvSpPr/>
            <p:nvPr/>
          </p:nvSpPr>
          <p:spPr>
            <a:xfrm>
              <a:off x="6772172" y="3956613"/>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52" name="tx252"/>
            <p:cNvSpPr/>
            <p:nvPr/>
          </p:nvSpPr>
          <p:spPr>
            <a:xfrm>
              <a:off x="6811649" y="388716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253" name="tx253"/>
            <p:cNvSpPr/>
            <p:nvPr/>
          </p:nvSpPr>
          <p:spPr>
            <a:xfrm>
              <a:off x="6852797" y="3817718"/>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254" name="tx254"/>
            <p:cNvSpPr/>
            <p:nvPr/>
          </p:nvSpPr>
          <p:spPr>
            <a:xfrm>
              <a:off x="6798390" y="374827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255" name="tx255"/>
            <p:cNvSpPr/>
            <p:nvPr/>
          </p:nvSpPr>
          <p:spPr>
            <a:xfrm>
              <a:off x="6852407" y="367882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256" name="tx256"/>
            <p:cNvSpPr/>
            <p:nvPr/>
          </p:nvSpPr>
          <p:spPr>
            <a:xfrm>
              <a:off x="6880089" y="360937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57" name="tx257"/>
            <p:cNvSpPr/>
            <p:nvPr/>
          </p:nvSpPr>
          <p:spPr>
            <a:xfrm>
              <a:off x="6915384" y="353992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58" name="tx258"/>
            <p:cNvSpPr/>
            <p:nvPr/>
          </p:nvSpPr>
          <p:spPr>
            <a:xfrm>
              <a:off x="6893347" y="34704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259" name="tx259"/>
            <p:cNvSpPr/>
            <p:nvPr/>
          </p:nvSpPr>
          <p:spPr>
            <a:xfrm>
              <a:off x="6884478" y="340103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260" name="tx260"/>
            <p:cNvSpPr/>
            <p:nvPr/>
          </p:nvSpPr>
          <p:spPr>
            <a:xfrm>
              <a:off x="6884478" y="333158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261" name="tx261"/>
            <p:cNvSpPr/>
            <p:nvPr/>
          </p:nvSpPr>
          <p:spPr>
            <a:xfrm>
              <a:off x="6884478" y="32621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262" name="tx262"/>
            <p:cNvSpPr/>
            <p:nvPr/>
          </p:nvSpPr>
          <p:spPr>
            <a:xfrm>
              <a:off x="6871310" y="319269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263" name="tx263"/>
            <p:cNvSpPr/>
            <p:nvPr/>
          </p:nvSpPr>
          <p:spPr>
            <a:xfrm>
              <a:off x="6884478" y="312324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264" name="tx264"/>
            <p:cNvSpPr/>
            <p:nvPr/>
          </p:nvSpPr>
          <p:spPr>
            <a:xfrm>
              <a:off x="6925327" y="305379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265" name="tx265"/>
            <p:cNvSpPr/>
            <p:nvPr/>
          </p:nvSpPr>
          <p:spPr>
            <a:xfrm>
              <a:off x="6942883" y="298434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266" name="tx266"/>
            <p:cNvSpPr/>
            <p:nvPr/>
          </p:nvSpPr>
          <p:spPr>
            <a:xfrm>
              <a:off x="6934105" y="291490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67" name="tx267"/>
            <p:cNvSpPr/>
            <p:nvPr/>
          </p:nvSpPr>
          <p:spPr>
            <a:xfrm>
              <a:off x="6965103" y="284545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268" name="tx268"/>
            <p:cNvSpPr/>
            <p:nvPr/>
          </p:nvSpPr>
          <p:spPr>
            <a:xfrm>
              <a:off x="6916549" y="27760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69" name="tx269"/>
            <p:cNvSpPr/>
            <p:nvPr/>
          </p:nvSpPr>
          <p:spPr>
            <a:xfrm>
              <a:off x="6973790" y="2706558"/>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270" name="tx270"/>
            <p:cNvSpPr/>
            <p:nvPr/>
          </p:nvSpPr>
          <p:spPr>
            <a:xfrm>
              <a:off x="6920938" y="263711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271" name="tx271"/>
            <p:cNvSpPr/>
            <p:nvPr/>
          </p:nvSpPr>
          <p:spPr>
            <a:xfrm>
              <a:off x="6929716" y="25676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72" name="tx272"/>
            <p:cNvSpPr/>
            <p:nvPr/>
          </p:nvSpPr>
          <p:spPr>
            <a:xfrm>
              <a:off x="6925327" y="249821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273" name="tx273"/>
            <p:cNvSpPr/>
            <p:nvPr/>
          </p:nvSpPr>
          <p:spPr>
            <a:xfrm>
              <a:off x="6934105" y="242876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274" name="tx274"/>
            <p:cNvSpPr/>
            <p:nvPr/>
          </p:nvSpPr>
          <p:spPr>
            <a:xfrm>
              <a:off x="6929716" y="23593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75" name="tx275"/>
            <p:cNvSpPr/>
            <p:nvPr/>
          </p:nvSpPr>
          <p:spPr>
            <a:xfrm>
              <a:off x="6929716" y="22898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276" name="tx276"/>
            <p:cNvSpPr/>
            <p:nvPr/>
          </p:nvSpPr>
          <p:spPr>
            <a:xfrm>
              <a:off x="6976509" y="222042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77" name="tx277"/>
            <p:cNvSpPr/>
            <p:nvPr/>
          </p:nvSpPr>
          <p:spPr>
            <a:xfrm>
              <a:off x="6970565" y="21509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78" name="tx278"/>
            <p:cNvSpPr/>
            <p:nvPr/>
          </p:nvSpPr>
          <p:spPr>
            <a:xfrm>
              <a:off x="6966176" y="208153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79" name="tx279"/>
            <p:cNvSpPr/>
            <p:nvPr/>
          </p:nvSpPr>
          <p:spPr>
            <a:xfrm>
              <a:off x="6966176" y="201208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280" name="tx280"/>
            <p:cNvSpPr/>
            <p:nvPr/>
          </p:nvSpPr>
          <p:spPr>
            <a:xfrm>
              <a:off x="6970565" y="19426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281" name="tx281"/>
            <p:cNvSpPr/>
            <p:nvPr/>
          </p:nvSpPr>
          <p:spPr>
            <a:xfrm>
              <a:off x="6975046" y="187318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282" name="tx282"/>
            <p:cNvSpPr/>
            <p:nvPr/>
          </p:nvSpPr>
          <p:spPr>
            <a:xfrm>
              <a:off x="6961787" y="18037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283" name="tx283"/>
            <p:cNvSpPr/>
            <p:nvPr/>
          </p:nvSpPr>
          <p:spPr>
            <a:xfrm>
              <a:off x="7001472" y="17342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284" name="tx284"/>
            <p:cNvSpPr/>
            <p:nvPr/>
          </p:nvSpPr>
          <p:spPr>
            <a:xfrm>
              <a:off x="6957489" y="166484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85" name="tx285"/>
            <p:cNvSpPr/>
            <p:nvPr/>
          </p:nvSpPr>
          <p:spPr>
            <a:xfrm>
              <a:off x="6995437" y="1595398"/>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286" name="tx286"/>
            <p:cNvSpPr/>
            <p:nvPr/>
          </p:nvSpPr>
          <p:spPr>
            <a:xfrm>
              <a:off x="6979343" y="152595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287" name="tx287"/>
            <p:cNvSpPr/>
            <p:nvPr/>
          </p:nvSpPr>
          <p:spPr>
            <a:xfrm>
              <a:off x="6980898" y="145650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288" name="tx288"/>
            <p:cNvSpPr/>
            <p:nvPr/>
          </p:nvSpPr>
          <p:spPr>
            <a:xfrm>
              <a:off x="6948619" y="138705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289" name="tx289"/>
            <p:cNvSpPr/>
            <p:nvPr/>
          </p:nvSpPr>
          <p:spPr>
            <a:xfrm>
              <a:off x="6957398" y="131760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290" name="tx290"/>
            <p:cNvSpPr/>
            <p:nvPr/>
          </p:nvSpPr>
          <p:spPr>
            <a:xfrm>
              <a:off x="6948619" y="124816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91" name="tx291"/>
            <p:cNvSpPr/>
            <p:nvPr/>
          </p:nvSpPr>
          <p:spPr>
            <a:xfrm>
              <a:off x="6967639" y="117871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92" name="tx292"/>
            <p:cNvSpPr/>
            <p:nvPr/>
          </p:nvSpPr>
          <p:spPr>
            <a:xfrm>
              <a:off x="6974954" y="110926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293" name="tx293"/>
            <p:cNvSpPr/>
            <p:nvPr/>
          </p:nvSpPr>
          <p:spPr>
            <a:xfrm>
              <a:off x="6976509" y="103981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294" name="tx294"/>
            <p:cNvSpPr/>
            <p:nvPr/>
          </p:nvSpPr>
          <p:spPr>
            <a:xfrm>
              <a:off x="6976509" y="97037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95" name="tx295"/>
            <p:cNvSpPr/>
            <p:nvPr/>
          </p:nvSpPr>
          <p:spPr>
            <a:xfrm>
              <a:off x="6970565" y="9009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96" name="tx296"/>
            <p:cNvSpPr/>
            <p:nvPr/>
          </p:nvSpPr>
          <p:spPr>
            <a:xfrm>
              <a:off x="6970565" y="83147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97" name="tx297"/>
            <p:cNvSpPr/>
            <p:nvPr/>
          </p:nvSpPr>
          <p:spPr>
            <a:xfrm>
              <a:off x="6976600" y="762028"/>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98" name="tx298"/>
            <p:cNvSpPr/>
            <p:nvPr/>
          </p:nvSpPr>
          <p:spPr>
            <a:xfrm>
              <a:off x="6967639" y="69258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99" name="rc299"/>
            <p:cNvSpPr/>
            <p:nvPr/>
          </p:nvSpPr>
          <p:spPr>
            <a:xfrm>
              <a:off x="5109714" y="509204"/>
              <a:ext cx="2359033" cy="4659926"/>
            </a:xfrm>
            <a:prstGeom prst="rect">
              <a:avLst/>
            </a:prstGeom>
            <a:noFill/>
            <a:ln w="13550" cap="rnd">
              <a:solidFill>
                <a:srgbClr val="999999">
                  <a:alpha val="100000"/>
                </a:srgbClr>
              </a:solidFill>
              <a:prstDash val="solid"/>
              <a:round/>
            </a:ln>
          </p:spPr>
          <p:txBody>
            <a:bodyPr/>
            <a:lstStyle/>
            <a:p/>
          </p:txBody>
        </p:sp>
        <p:sp>
          <p:nvSpPr>
            <p:cNvPr id="300" name="pl300"/>
            <p:cNvSpPr/>
            <p:nvPr/>
          </p:nvSpPr>
          <p:spPr>
            <a:xfrm>
              <a:off x="75608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796929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83777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878627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919476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960325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9480710"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07" name="pt307"/>
            <p:cNvSpPr/>
            <p:nvPr/>
          </p:nvSpPr>
          <p:spPr>
            <a:xfrm>
              <a:off x="8015766"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8" name="pt308"/>
            <p:cNvSpPr/>
            <p:nvPr/>
          </p:nvSpPr>
          <p:spPr>
            <a:xfrm>
              <a:off x="8342559" y="484905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83408" y="477601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424257" y="470297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914446" y="462993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2" name="pt312"/>
            <p:cNvSpPr/>
            <p:nvPr/>
          </p:nvSpPr>
          <p:spPr>
            <a:xfrm>
              <a:off x="8955295" y="455689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8955295" y="448385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8955295" y="441081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036993" y="433777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077842" y="42647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118691" y="41916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118691" y="41186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200389" y="40456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200389" y="39725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9282087" y="389953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9322936" y="38264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9322936" y="375345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9322936" y="36804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9363785" y="36073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445483" y="353433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445483" y="346129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445483" y="338825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486332" y="331521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9486332" y="324217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9527182" y="316913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9527182" y="309609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9568031" y="30230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568031" y="29500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568031" y="28769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568031" y="28039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568031" y="27309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pt338"/>
            <p:cNvSpPr/>
            <p:nvPr/>
          </p:nvSpPr>
          <p:spPr>
            <a:xfrm>
              <a:off x="9568031" y="26578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pt339"/>
            <p:cNvSpPr/>
            <p:nvPr/>
          </p:nvSpPr>
          <p:spPr>
            <a:xfrm>
              <a:off x="9608880" y="25848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9608880" y="25117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9649729" y="243874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9649729" y="23657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9649729" y="22926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9649729" y="221962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9649729" y="214658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9649729" y="207354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9649729" y="20005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9690578" y="19274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pt349"/>
            <p:cNvSpPr/>
            <p:nvPr/>
          </p:nvSpPr>
          <p:spPr>
            <a:xfrm>
              <a:off x="9690578" y="18544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0" name="pt350"/>
            <p:cNvSpPr/>
            <p:nvPr/>
          </p:nvSpPr>
          <p:spPr>
            <a:xfrm>
              <a:off x="9690578" y="17813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1" name="pt351"/>
            <p:cNvSpPr/>
            <p:nvPr/>
          </p:nvSpPr>
          <p:spPr>
            <a:xfrm>
              <a:off x="9690578" y="17083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9690578" y="16353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9690578" y="15622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9690578" y="14892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9731427" y="14161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9731427" y="13431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9731427" y="127010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pt358"/>
            <p:cNvSpPr/>
            <p:nvPr/>
          </p:nvSpPr>
          <p:spPr>
            <a:xfrm>
              <a:off x="9731427" y="11970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9731427" y="1124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pt360"/>
            <p:cNvSpPr/>
            <p:nvPr/>
          </p:nvSpPr>
          <p:spPr>
            <a:xfrm>
              <a:off x="9731427" y="10509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9731427" y="97795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9731427" y="90491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9731427" y="83187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pt364"/>
            <p:cNvSpPr/>
            <p:nvPr/>
          </p:nvSpPr>
          <p:spPr>
            <a:xfrm>
              <a:off x="9731427" y="7588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9731427"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tx366"/>
            <p:cNvSpPr/>
            <p:nvPr/>
          </p:nvSpPr>
          <p:spPr>
            <a:xfrm>
              <a:off x="8255238"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67" name="tx367"/>
            <p:cNvSpPr/>
            <p:nvPr/>
          </p:nvSpPr>
          <p:spPr>
            <a:xfrm>
              <a:off x="8582030" y="48558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68" name="tx368"/>
            <p:cNvSpPr/>
            <p:nvPr/>
          </p:nvSpPr>
          <p:spPr>
            <a:xfrm>
              <a:off x="8622880" y="478279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69" name="tx369"/>
            <p:cNvSpPr/>
            <p:nvPr/>
          </p:nvSpPr>
          <p:spPr>
            <a:xfrm>
              <a:off x="8663729" y="470975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70" name="tx370"/>
            <p:cNvSpPr/>
            <p:nvPr/>
          </p:nvSpPr>
          <p:spPr>
            <a:xfrm>
              <a:off x="9153917" y="463672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71" name="tx371"/>
            <p:cNvSpPr/>
            <p:nvPr/>
          </p:nvSpPr>
          <p:spPr>
            <a:xfrm>
              <a:off x="8614277" y="45636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72" name="tx372"/>
            <p:cNvSpPr/>
            <p:nvPr/>
          </p:nvSpPr>
          <p:spPr>
            <a:xfrm>
              <a:off x="8618666" y="44906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73" name="tx373"/>
            <p:cNvSpPr/>
            <p:nvPr/>
          </p:nvSpPr>
          <p:spPr>
            <a:xfrm>
              <a:off x="8618666" y="44176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74" name="tx374"/>
            <p:cNvSpPr/>
            <p:nvPr/>
          </p:nvSpPr>
          <p:spPr>
            <a:xfrm>
              <a:off x="8706217" y="4344561"/>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75" name="tx375"/>
            <p:cNvSpPr/>
            <p:nvPr/>
          </p:nvSpPr>
          <p:spPr>
            <a:xfrm>
              <a:off x="8776509" y="427152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76" name="tx376"/>
            <p:cNvSpPr/>
            <p:nvPr/>
          </p:nvSpPr>
          <p:spPr>
            <a:xfrm>
              <a:off x="8768895" y="41984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77" name="tx377"/>
            <p:cNvSpPr/>
            <p:nvPr/>
          </p:nvSpPr>
          <p:spPr>
            <a:xfrm>
              <a:off x="8773376" y="412544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78" name="tx378"/>
            <p:cNvSpPr/>
            <p:nvPr/>
          </p:nvSpPr>
          <p:spPr>
            <a:xfrm>
              <a:off x="8855074" y="405240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379" name="tx379"/>
            <p:cNvSpPr/>
            <p:nvPr/>
          </p:nvSpPr>
          <p:spPr>
            <a:xfrm>
              <a:off x="8854982" y="39793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80" name="tx380"/>
            <p:cNvSpPr/>
            <p:nvPr/>
          </p:nvSpPr>
          <p:spPr>
            <a:xfrm>
              <a:off x="8958626" y="390632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81" name="tx381"/>
            <p:cNvSpPr/>
            <p:nvPr/>
          </p:nvSpPr>
          <p:spPr>
            <a:xfrm>
              <a:off x="9008345" y="3833284"/>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382" name="tx382"/>
            <p:cNvSpPr/>
            <p:nvPr/>
          </p:nvSpPr>
          <p:spPr>
            <a:xfrm>
              <a:off x="8981919" y="376024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83" name="tx383"/>
            <p:cNvSpPr/>
            <p:nvPr/>
          </p:nvSpPr>
          <p:spPr>
            <a:xfrm>
              <a:off x="8977530" y="36872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4" name="tx384"/>
            <p:cNvSpPr/>
            <p:nvPr/>
          </p:nvSpPr>
          <p:spPr>
            <a:xfrm>
              <a:off x="9040324" y="361416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385" name="tx385"/>
            <p:cNvSpPr/>
            <p:nvPr/>
          </p:nvSpPr>
          <p:spPr>
            <a:xfrm>
              <a:off x="9100077" y="354112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86" name="tx386"/>
            <p:cNvSpPr/>
            <p:nvPr/>
          </p:nvSpPr>
          <p:spPr>
            <a:xfrm>
              <a:off x="9113244" y="34680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87" name="tx387"/>
            <p:cNvSpPr/>
            <p:nvPr/>
          </p:nvSpPr>
          <p:spPr>
            <a:xfrm>
              <a:off x="9113244" y="33950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88" name="tx388"/>
            <p:cNvSpPr/>
            <p:nvPr/>
          </p:nvSpPr>
          <p:spPr>
            <a:xfrm>
              <a:off x="9154093" y="33220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389" name="tx389"/>
            <p:cNvSpPr/>
            <p:nvPr/>
          </p:nvSpPr>
          <p:spPr>
            <a:xfrm>
              <a:off x="9140926" y="324896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390" name="tx390"/>
            <p:cNvSpPr/>
            <p:nvPr/>
          </p:nvSpPr>
          <p:spPr>
            <a:xfrm>
              <a:off x="9194942" y="31759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391" name="tx391"/>
            <p:cNvSpPr/>
            <p:nvPr/>
          </p:nvSpPr>
          <p:spPr>
            <a:xfrm>
              <a:off x="9195034" y="310288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92" name="tx392"/>
            <p:cNvSpPr/>
            <p:nvPr/>
          </p:nvSpPr>
          <p:spPr>
            <a:xfrm>
              <a:off x="9222624" y="302984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93" name="tx393"/>
            <p:cNvSpPr/>
            <p:nvPr/>
          </p:nvSpPr>
          <p:spPr>
            <a:xfrm>
              <a:off x="9288827" y="2956809"/>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394" name="tx394"/>
            <p:cNvSpPr/>
            <p:nvPr/>
          </p:nvSpPr>
          <p:spPr>
            <a:xfrm>
              <a:off x="9240272" y="28837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395" name="tx395"/>
            <p:cNvSpPr/>
            <p:nvPr/>
          </p:nvSpPr>
          <p:spPr>
            <a:xfrm>
              <a:off x="9227013" y="28107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396" name="tx396"/>
            <p:cNvSpPr/>
            <p:nvPr/>
          </p:nvSpPr>
          <p:spPr>
            <a:xfrm>
              <a:off x="9231494" y="273769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97" name="tx397"/>
            <p:cNvSpPr/>
            <p:nvPr/>
          </p:nvSpPr>
          <p:spPr>
            <a:xfrm>
              <a:off x="9262309" y="266465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398" name="tx398"/>
            <p:cNvSpPr/>
            <p:nvPr/>
          </p:nvSpPr>
          <p:spPr>
            <a:xfrm>
              <a:off x="9298769" y="259161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99" name="tx399"/>
            <p:cNvSpPr/>
            <p:nvPr/>
          </p:nvSpPr>
          <p:spPr>
            <a:xfrm>
              <a:off x="9281121" y="25185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00" name="tx400"/>
            <p:cNvSpPr/>
            <p:nvPr/>
          </p:nvSpPr>
          <p:spPr>
            <a:xfrm>
              <a:off x="9308711" y="24455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01" name="tx401"/>
            <p:cNvSpPr/>
            <p:nvPr/>
          </p:nvSpPr>
          <p:spPr>
            <a:xfrm>
              <a:off x="9295544" y="237249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402" name="tx402"/>
            <p:cNvSpPr/>
            <p:nvPr/>
          </p:nvSpPr>
          <p:spPr>
            <a:xfrm>
              <a:off x="9330657" y="229945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03" name="tx403"/>
            <p:cNvSpPr/>
            <p:nvPr/>
          </p:nvSpPr>
          <p:spPr>
            <a:xfrm>
              <a:off x="9304322" y="22264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04" name="tx404"/>
            <p:cNvSpPr/>
            <p:nvPr/>
          </p:nvSpPr>
          <p:spPr>
            <a:xfrm>
              <a:off x="9314655" y="2153373"/>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05" name="tx405"/>
            <p:cNvSpPr/>
            <p:nvPr/>
          </p:nvSpPr>
          <p:spPr>
            <a:xfrm>
              <a:off x="9317581" y="208033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406" name="tx406"/>
            <p:cNvSpPr/>
            <p:nvPr/>
          </p:nvSpPr>
          <p:spPr>
            <a:xfrm>
              <a:off x="9321970" y="200729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07" name="tx407"/>
            <p:cNvSpPr/>
            <p:nvPr/>
          </p:nvSpPr>
          <p:spPr>
            <a:xfrm>
              <a:off x="9371506" y="193425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08" name="tx408"/>
            <p:cNvSpPr/>
            <p:nvPr/>
          </p:nvSpPr>
          <p:spPr>
            <a:xfrm>
              <a:off x="9367117" y="186121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09" name="tx409"/>
            <p:cNvSpPr/>
            <p:nvPr/>
          </p:nvSpPr>
          <p:spPr>
            <a:xfrm>
              <a:off x="9343708" y="178817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410" name="tx410"/>
            <p:cNvSpPr/>
            <p:nvPr/>
          </p:nvSpPr>
          <p:spPr>
            <a:xfrm>
              <a:off x="9358339" y="171513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411" name="tx411"/>
            <p:cNvSpPr/>
            <p:nvPr/>
          </p:nvSpPr>
          <p:spPr>
            <a:xfrm>
              <a:off x="9362819" y="16420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12" name="tx412"/>
            <p:cNvSpPr/>
            <p:nvPr/>
          </p:nvSpPr>
          <p:spPr>
            <a:xfrm>
              <a:off x="9353950" y="15690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13" name="tx413"/>
            <p:cNvSpPr/>
            <p:nvPr/>
          </p:nvSpPr>
          <p:spPr>
            <a:xfrm>
              <a:off x="9345171" y="149601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414" name="tx414"/>
            <p:cNvSpPr/>
            <p:nvPr/>
          </p:nvSpPr>
          <p:spPr>
            <a:xfrm>
              <a:off x="9403668" y="14229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15" name="tx415"/>
            <p:cNvSpPr/>
            <p:nvPr/>
          </p:nvSpPr>
          <p:spPr>
            <a:xfrm>
              <a:off x="9390409" y="13499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16" name="tx416"/>
            <p:cNvSpPr/>
            <p:nvPr/>
          </p:nvSpPr>
          <p:spPr>
            <a:xfrm>
              <a:off x="9394799" y="127689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17" name="tx417"/>
            <p:cNvSpPr/>
            <p:nvPr/>
          </p:nvSpPr>
          <p:spPr>
            <a:xfrm>
              <a:off x="9418207" y="1203858"/>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18" name="tx418"/>
            <p:cNvSpPr/>
            <p:nvPr/>
          </p:nvSpPr>
          <p:spPr>
            <a:xfrm>
              <a:off x="9425705" y="113081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19" name="tx419"/>
            <p:cNvSpPr/>
            <p:nvPr/>
          </p:nvSpPr>
          <p:spPr>
            <a:xfrm>
              <a:off x="9386020" y="10577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20" name="tx420"/>
            <p:cNvSpPr/>
            <p:nvPr/>
          </p:nvSpPr>
          <p:spPr>
            <a:xfrm>
              <a:off x="9403668" y="9847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21" name="tx421"/>
            <p:cNvSpPr/>
            <p:nvPr/>
          </p:nvSpPr>
          <p:spPr>
            <a:xfrm>
              <a:off x="9368464" y="911700"/>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22" name="tx422"/>
            <p:cNvSpPr/>
            <p:nvPr/>
          </p:nvSpPr>
          <p:spPr>
            <a:xfrm>
              <a:off x="9403577" y="83866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423" name="tx423"/>
            <p:cNvSpPr/>
            <p:nvPr/>
          </p:nvSpPr>
          <p:spPr>
            <a:xfrm>
              <a:off x="9394890" y="76562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24" name="tx424"/>
            <p:cNvSpPr/>
            <p:nvPr/>
          </p:nvSpPr>
          <p:spPr>
            <a:xfrm>
              <a:off x="9403668"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5" name="rc425"/>
            <p:cNvSpPr/>
            <p:nvPr/>
          </p:nvSpPr>
          <p:spPr>
            <a:xfrm>
              <a:off x="7538337" y="509204"/>
              <a:ext cx="2359033" cy="4659926"/>
            </a:xfrm>
            <a:prstGeom prst="rect">
              <a:avLst/>
            </a:prstGeom>
            <a:noFill/>
            <a:ln w="13550" cap="rnd">
              <a:solidFill>
                <a:srgbClr val="999999">
                  <a:alpha val="100000"/>
                </a:srgbClr>
              </a:solidFill>
              <a:prstDash val="solid"/>
              <a:round/>
            </a:ln>
          </p:spPr>
          <p:txBody>
            <a:bodyPr/>
            <a:lstStyle/>
            <a:p/>
          </p:txBody>
        </p:sp>
        <p:sp>
          <p:nvSpPr>
            <p:cNvPr id="426" name="rc426"/>
            <p:cNvSpPr/>
            <p:nvPr/>
          </p:nvSpPr>
          <p:spPr>
            <a:xfrm>
              <a:off x="252469"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7" name="tx427"/>
            <p:cNvSpPr/>
            <p:nvPr/>
          </p:nvSpPr>
          <p:spPr>
            <a:xfrm>
              <a:off x="1074729" y="361773"/>
              <a:ext cx="714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(88%)</a:t>
              </a:r>
            </a:p>
          </p:txBody>
        </p:sp>
        <p:sp>
          <p:nvSpPr>
            <p:cNvPr id="428" name="rc428"/>
            <p:cNvSpPr/>
            <p:nvPr/>
          </p:nvSpPr>
          <p:spPr>
            <a:xfrm>
              <a:off x="2681091"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9" name="tx429"/>
            <p:cNvSpPr/>
            <p:nvPr/>
          </p:nvSpPr>
          <p:spPr>
            <a:xfrm>
              <a:off x="3338760" y="361773"/>
              <a:ext cx="10436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(85%)</a:t>
              </a:r>
            </a:p>
          </p:txBody>
        </p:sp>
        <p:sp>
          <p:nvSpPr>
            <p:cNvPr id="430" name="rc430"/>
            <p:cNvSpPr/>
            <p:nvPr/>
          </p:nvSpPr>
          <p:spPr>
            <a:xfrm>
              <a:off x="5109714"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6000463"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(96%)</a:t>
              </a:r>
            </a:p>
          </p:txBody>
        </p:sp>
        <p:sp>
          <p:nvSpPr>
            <p:cNvPr id="432" name="rc432"/>
            <p:cNvSpPr/>
            <p:nvPr/>
          </p:nvSpPr>
          <p:spPr>
            <a:xfrm>
              <a:off x="7538337"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8127837" y="361773"/>
              <a:ext cx="11800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(92%)</a:t>
              </a:r>
            </a:p>
          </p:txBody>
        </p:sp>
        <p:sp>
          <p:nvSpPr>
            <p:cNvPr id="434" name="pl434"/>
            <p:cNvSpPr/>
            <p:nvPr/>
          </p:nvSpPr>
          <p:spPr>
            <a:xfrm>
              <a:off x="252469"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35" name="pl435"/>
            <p:cNvSpPr/>
            <p:nvPr/>
          </p:nvSpPr>
          <p:spPr>
            <a:xfrm>
              <a:off x="27493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68342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9191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5004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90889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23173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2127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42" name="tx442"/>
            <p:cNvSpPr/>
            <p:nvPr/>
          </p:nvSpPr>
          <p:spPr>
            <a:xfrm rot="-5400000">
              <a:off x="62124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43" name="tx443"/>
            <p:cNvSpPr/>
            <p:nvPr/>
          </p:nvSpPr>
          <p:spPr>
            <a:xfrm rot="-5400000">
              <a:off x="102973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44" name="tx444"/>
            <p:cNvSpPr/>
            <p:nvPr/>
          </p:nvSpPr>
          <p:spPr>
            <a:xfrm rot="-5400000">
              <a:off x="14382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45" name="tx445"/>
            <p:cNvSpPr/>
            <p:nvPr/>
          </p:nvSpPr>
          <p:spPr>
            <a:xfrm rot="-5400000">
              <a:off x="184671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46" name="tx446"/>
            <p:cNvSpPr/>
            <p:nvPr/>
          </p:nvSpPr>
          <p:spPr>
            <a:xfrm rot="-5400000">
              <a:off x="225521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47" name="pl447"/>
            <p:cNvSpPr/>
            <p:nvPr/>
          </p:nvSpPr>
          <p:spPr>
            <a:xfrm>
              <a:off x="2681091"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48" name="pl448"/>
            <p:cNvSpPr/>
            <p:nvPr/>
          </p:nvSpPr>
          <p:spPr>
            <a:xfrm>
              <a:off x="270355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311204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352054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392903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433752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7460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tx454"/>
            <p:cNvSpPr/>
            <p:nvPr/>
          </p:nvSpPr>
          <p:spPr>
            <a:xfrm rot="-5400000">
              <a:off x="264137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55" name="tx455"/>
            <p:cNvSpPr/>
            <p:nvPr/>
          </p:nvSpPr>
          <p:spPr>
            <a:xfrm rot="-5400000">
              <a:off x="304987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56" name="tx456"/>
            <p:cNvSpPr/>
            <p:nvPr/>
          </p:nvSpPr>
          <p:spPr>
            <a:xfrm rot="-5400000">
              <a:off x="345836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57" name="tx457"/>
            <p:cNvSpPr/>
            <p:nvPr/>
          </p:nvSpPr>
          <p:spPr>
            <a:xfrm rot="-5400000">
              <a:off x="386685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58" name="tx458"/>
            <p:cNvSpPr/>
            <p:nvPr/>
          </p:nvSpPr>
          <p:spPr>
            <a:xfrm rot="-5400000">
              <a:off x="427534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59" name="tx459"/>
            <p:cNvSpPr/>
            <p:nvPr/>
          </p:nvSpPr>
          <p:spPr>
            <a:xfrm rot="-5400000">
              <a:off x="46838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0" name="pl460"/>
            <p:cNvSpPr/>
            <p:nvPr/>
          </p:nvSpPr>
          <p:spPr>
            <a:xfrm>
              <a:off x="5109714"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61" name="pl461"/>
            <p:cNvSpPr/>
            <p:nvPr/>
          </p:nvSpPr>
          <p:spPr>
            <a:xfrm>
              <a:off x="513218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554067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594916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63576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76614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717463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tx467"/>
            <p:cNvSpPr/>
            <p:nvPr/>
          </p:nvSpPr>
          <p:spPr>
            <a:xfrm rot="-5400000">
              <a:off x="507000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8" name="tx468"/>
            <p:cNvSpPr/>
            <p:nvPr/>
          </p:nvSpPr>
          <p:spPr>
            <a:xfrm rot="-5400000">
              <a:off x="54784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9" name="tx469"/>
            <p:cNvSpPr/>
            <p:nvPr/>
          </p:nvSpPr>
          <p:spPr>
            <a:xfrm rot="-5400000">
              <a:off x="588698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0" name="tx470"/>
            <p:cNvSpPr/>
            <p:nvPr/>
          </p:nvSpPr>
          <p:spPr>
            <a:xfrm rot="-5400000">
              <a:off x="62954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1" name="tx471"/>
            <p:cNvSpPr/>
            <p:nvPr/>
          </p:nvSpPr>
          <p:spPr>
            <a:xfrm rot="-5400000">
              <a:off x="670396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2" name="tx472"/>
            <p:cNvSpPr/>
            <p:nvPr/>
          </p:nvSpPr>
          <p:spPr>
            <a:xfrm rot="-5400000">
              <a:off x="711245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73" name="pl473"/>
            <p:cNvSpPr/>
            <p:nvPr/>
          </p:nvSpPr>
          <p:spPr>
            <a:xfrm>
              <a:off x="7538337"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74" name="pl474"/>
            <p:cNvSpPr/>
            <p:nvPr/>
          </p:nvSpPr>
          <p:spPr>
            <a:xfrm>
              <a:off x="75608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96929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83777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78627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919476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960325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tx480"/>
            <p:cNvSpPr/>
            <p:nvPr/>
          </p:nvSpPr>
          <p:spPr>
            <a:xfrm rot="-5400000">
              <a:off x="74986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1" name="tx481"/>
            <p:cNvSpPr/>
            <p:nvPr/>
          </p:nvSpPr>
          <p:spPr>
            <a:xfrm rot="-5400000">
              <a:off x="790711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2" name="tx482"/>
            <p:cNvSpPr/>
            <p:nvPr/>
          </p:nvSpPr>
          <p:spPr>
            <a:xfrm rot="-5400000">
              <a:off x="83156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3" name="tx483"/>
            <p:cNvSpPr/>
            <p:nvPr/>
          </p:nvSpPr>
          <p:spPr>
            <a:xfrm rot="-5400000">
              <a:off x="872409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4" name="tx484"/>
            <p:cNvSpPr/>
            <p:nvPr/>
          </p:nvSpPr>
          <p:spPr>
            <a:xfrm rot="-5400000">
              <a:off x="913258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5" name="tx485"/>
            <p:cNvSpPr/>
            <p:nvPr/>
          </p:nvSpPr>
          <p:spPr>
            <a:xfrm rot="-5400000">
              <a:off x="954107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6" name="tx486"/>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87" name="tx487"/>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88" name="pt488"/>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89" name="pt489"/>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0" name="pt490"/>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1" name="pt491"/>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2" name="pt492"/>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tx494"/>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95" name="tx495"/>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96" name="tx496"/>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97" name="tx497"/>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98" name="tx498"/>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99" name="tx499"/>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00" name="tx500"/>
            <p:cNvSpPr/>
            <p:nvPr/>
          </p:nvSpPr>
          <p:spPr>
            <a:xfrm>
              <a:off x="252469" y="69589"/>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by region and country, 2025</a:t>
              </a:r>
            </a:p>
          </p:txBody>
        </p:sp>
        <p:sp>
          <p:nvSpPr>
            <p:cNvPr id="501" name="tx501"/>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2" name="tx502"/>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03"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(96%), while Gavi transition had the lowest (85%).
138 countries achieved at least 90% coverage, while 21 remained below 80%.
The lowest coverage was reported in Papua New Guinea (49%), Yemen (49%), Venezuela (57%), and CAR (59%).
The largest within-region variation was observed in Gavi 57 (49%-99%).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BEBEBE">
                  <a:alpha val="69803"/>
                </a:srgbClr>
              </a:solidFill>
              <a:prstDash val="solid"/>
              <a:round/>
            </a:ln>
          </p:spPr>
          <p:txBody>
            <a:bodyPr/>
            <a:lstStyle/>
            <a:p/>
          </p:txBody>
        </p:sp>
        <p:sp>
          <p:nvSpPr>
            <p:cNvPr id="56" name="pl56"/>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1CABE2">
                  <a:alpha val="100000"/>
                </a:srgbClr>
              </a:solidFill>
              <a:prstDash val="solid"/>
              <a:round/>
            </a:ln>
          </p:spPr>
          <p:txBody>
            <a:bodyPr/>
            <a:lstStyle/>
            <a:p/>
          </p:txBody>
        </p:sp>
        <p:sp>
          <p:nvSpPr>
            <p:cNvPr id="59" name="tx59"/>
            <p:cNvSpPr/>
            <p:nvPr/>
          </p:nvSpPr>
          <p:spPr>
            <a:xfrm>
              <a:off x="770170"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978968"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18776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 name="tx62"/>
            <p:cNvSpPr/>
            <p:nvPr/>
          </p:nvSpPr>
          <p:spPr>
            <a:xfrm>
              <a:off x="1396563"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 name="tx63"/>
            <p:cNvSpPr/>
            <p:nvPr/>
          </p:nvSpPr>
          <p:spPr>
            <a:xfrm>
              <a:off x="160536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 name="tx65"/>
            <p:cNvSpPr/>
            <p:nvPr/>
          </p:nvSpPr>
          <p:spPr>
            <a:xfrm>
              <a:off x="2022955" y="2907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 name="tx66"/>
            <p:cNvSpPr/>
            <p:nvPr/>
          </p:nvSpPr>
          <p:spPr>
            <a:xfrm>
              <a:off x="2231753"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85" name="pl85"/>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88" name="pl88"/>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 name="tx91"/>
            <p:cNvSpPr/>
            <p:nvPr/>
          </p:nvSpPr>
          <p:spPr>
            <a:xfrm>
              <a:off x="978968"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 name="tx92"/>
            <p:cNvSpPr/>
            <p:nvPr/>
          </p:nvSpPr>
          <p:spPr>
            <a:xfrm>
              <a:off x="1187765"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 name="tx93"/>
            <p:cNvSpPr/>
            <p:nvPr/>
          </p:nvSpPr>
          <p:spPr>
            <a:xfrm>
              <a:off x="1396563"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1605360" y="4148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 name="tx95"/>
            <p:cNvSpPr/>
            <p:nvPr/>
          </p:nvSpPr>
          <p:spPr>
            <a:xfrm>
              <a:off x="1814158"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02295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118776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139656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tx125"/>
            <p:cNvSpPr/>
            <p:nvPr/>
          </p:nvSpPr>
          <p:spPr>
            <a:xfrm>
              <a:off x="160536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1814158"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2656297"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2865095"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307389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6" name="tx156"/>
            <p:cNvSpPr/>
            <p:nvPr/>
          </p:nvSpPr>
          <p:spPr>
            <a:xfrm>
              <a:off x="3282690"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7" name="tx157"/>
            <p:cNvSpPr/>
            <p:nvPr/>
          </p:nvSpPr>
          <p:spPr>
            <a:xfrm>
              <a:off x="3491488"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8" name="tx158"/>
            <p:cNvSpPr/>
            <p:nvPr/>
          </p:nvSpPr>
          <p:spPr>
            <a:xfrm>
              <a:off x="370028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9" name="tx159"/>
            <p:cNvSpPr/>
            <p:nvPr/>
          </p:nvSpPr>
          <p:spPr>
            <a:xfrm>
              <a:off x="390908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4" name="tx184"/>
            <p:cNvSpPr/>
            <p:nvPr/>
          </p:nvSpPr>
          <p:spPr>
            <a:xfrm>
              <a:off x="265629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286509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073892"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8269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5" name="tx215"/>
            <p:cNvSpPr/>
            <p:nvPr/>
          </p:nvSpPr>
          <p:spPr>
            <a:xfrm>
              <a:off x="265629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286509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7" name="tx217"/>
            <p:cNvSpPr/>
            <p:nvPr/>
          </p:nvSpPr>
          <p:spPr>
            <a:xfrm>
              <a:off x="3073892"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8" name="tx218"/>
            <p:cNvSpPr/>
            <p:nvPr/>
          </p:nvSpPr>
          <p:spPr>
            <a:xfrm>
              <a:off x="328269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9" name="tx219"/>
            <p:cNvSpPr/>
            <p:nvPr/>
          </p:nvSpPr>
          <p:spPr>
            <a:xfrm>
              <a:off x="349148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0028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1" name="tx221"/>
            <p:cNvSpPr/>
            <p:nvPr/>
          </p:nvSpPr>
          <p:spPr>
            <a:xfrm>
              <a:off x="390908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2656297"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307389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9" name="tx249"/>
            <p:cNvSpPr/>
            <p:nvPr/>
          </p:nvSpPr>
          <p:spPr>
            <a:xfrm>
              <a:off x="328269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1" name="tx251"/>
            <p:cNvSpPr/>
            <p:nvPr/>
          </p:nvSpPr>
          <p:spPr>
            <a:xfrm>
              <a:off x="370028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390908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4333627"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8" name="tx278"/>
            <p:cNvSpPr/>
            <p:nvPr/>
          </p:nvSpPr>
          <p:spPr>
            <a:xfrm>
              <a:off x="4542425"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9" name="tx279"/>
            <p:cNvSpPr/>
            <p:nvPr/>
          </p:nvSpPr>
          <p:spPr>
            <a:xfrm>
              <a:off x="4751222"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0" name="tx280"/>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tx281"/>
            <p:cNvSpPr/>
            <p:nvPr/>
          </p:nvSpPr>
          <p:spPr>
            <a:xfrm>
              <a:off x="5168817"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2" name="tx282"/>
            <p:cNvSpPr/>
            <p:nvPr/>
          </p:nvSpPr>
          <p:spPr>
            <a:xfrm>
              <a:off x="537761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3" name="tx283"/>
            <p:cNvSpPr/>
            <p:nvPr/>
          </p:nvSpPr>
          <p:spPr>
            <a:xfrm>
              <a:off x="5586413"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8" name="tx308"/>
            <p:cNvSpPr/>
            <p:nvPr/>
          </p:nvSpPr>
          <p:spPr>
            <a:xfrm>
              <a:off x="433362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454242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0" name="tx310"/>
            <p:cNvSpPr/>
            <p:nvPr/>
          </p:nvSpPr>
          <p:spPr>
            <a:xfrm>
              <a:off x="475122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496002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1" name="tx401"/>
            <p:cNvSpPr/>
            <p:nvPr/>
          </p:nvSpPr>
          <p:spPr>
            <a:xfrm>
              <a:off x="601095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6219755"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6428552"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663735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684614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5494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726374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219755"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4" name="tx434"/>
            <p:cNvSpPr/>
            <p:nvPr/>
          </p:nvSpPr>
          <p:spPr>
            <a:xfrm>
              <a:off x="6428552"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7" name="tx437"/>
            <p:cNvSpPr/>
            <p:nvPr/>
          </p:nvSpPr>
          <p:spPr>
            <a:xfrm>
              <a:off x="705494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863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6010957"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6" name="tx496"/>
            <p:cNvSpPr/>
            <p:nvPr/>
          </p:nvSpPr>
          <p:spPr>
            <a:xfrm>
              <a:off x="642855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6637350" y="5541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8" name="tx498"/>
            <p:cNvSpPr/>
            <p:nvPr/>
          </p:nvSpPr>
          <p:spPr>
            <a:xfrm>
              <a:off x="684614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9" name="tx499"/>
            <p:cNvSpPr/>
            <p:nvPr/>
          </p:nvSpPr>
          <p:spPr>
            <a:xfrm>
              <a:off x="7054945"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7263742"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25" name="tx525"/>
            <p:cNvSpPr/>
            <p:nvPr/>
          </p:nvSpPr>
          <p:spPr>
            <a:xfrm>
              <a:off x="768828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26" name="tx526"/>
            <p:cNvSpPr/>
            <p:nvPr/>
          </p:nvSpPr>
          <p:spPr>
            <a:xfrm>
              <a:off x="789708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7" name="tx527"/>
            <p:cNvSpPr/>
            <p:nvPr/>
          </p:nvSpPr>
          <p:spPr>
            <a:xfrm>
              <a:off x="810588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28" name="tx528"/>
            <p:cNvSpPr/>
            <p:nvPr/>
          </p:nvSpPr>
          <p:spPr>
            <a:xfrm>
              <a:off x="831468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29" name="tx529"/>
            <p:cNvSpPr/>
            <p:nvPr/>
          </p:nvSpPr>
          <p:spPr>
            <a:xfrm>
              <a:off x="852347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30" name="tx530"/>
            <p:cNvSpPr/>
            <p:nvPr/>
          </p:nvSpPr>
          <p:spPr>
            <a:xfrm>
              <a:off x="873227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31" name="tx531"/>
            <p:cNvSpPr/>
            <p:nvPr/>
          </p:nvSpPr>
          <p:spPr>
            <a:xfrm>
              <a:off x="894107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8" name="tx558"/>
            <p:cNvSpPr/>
            <p:nvPr/>
          </p:nvSpPr>
          <p:spPr>
            <a:xfrm>
              <a:off x="810588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9" name="tx559"/>
            <p:cNvSpPr/>
            <p:nvPr/>
          </p:nvSpPr>
          <p:spPr>
            <a:xfrm>
              <a:off x="831468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2" name="tx562"/>
            <p:cNvSpPr/>
            <p:nvPr/>
          </p:nvSpPr>
          <p:spPr>
            <a:xfrm>
              <a:off x="8941072"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9338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6" name="tx636"/>
            <p:cNvSpPr/>
            <p:nvPr/>
          </p:nvSpPr>
          <p:spPr>
            <a:xfrm>
              <a:off x="305832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7" name="tx637"/>
            <p:cNvSpPr/>
            <p:nvPr/>
          </p:nvSpPr>
          <p:spPr>
            <a:xfrm>
              <a:off x="480414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0115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9" name="tx639"/>
            <p:cNvSpPr/>
            <p:nvPr/>
          </p:nvSpPr>
          <p:spPr>
            <a:xfrm>
              <a:off x="814933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355712"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1565158"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 name="tx33"/>
            <p:cNvSpPr/>
            <p:nvPr/>
          </p:nvSpPr>
          <p:spPr>
            <a:xfrm>
              <a:off x="177460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tx34"/>
            <p:cNvSpPr/>
            <p:nvPr/>
          </p:nvSpPr>
          <p:spPr>
            <a:xfrm>
              <a:off x="1984050"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 name="tx35"/>
            <p:cNvSpPr/>
            <p:nvPr/>
          </p:nvSpPr>
          <p:spPr>
            <a:xfrm>
              <a:off x="2193496"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3" name="pl53"/>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BEBEBE">
                  <a:alpha val="69803"/>
                </a:srgbClr>
              </a:solidFill>
              <a:prstDash val="solid"/>
              <a:round/>
            </a:ln>
          </p:spPr>
          <p:txBody>
            <a:bodyPr/>
            <a:lstStyle/>
            <a:p/>
          </p:txBody>
        </p:sp>
        <p:sp>
          <p:nvSpPr>
            <p:cNvPr id="54" name="pl54"/>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000000">
                  <a:alpha val="100000"/>
                </a:srgbClr>
              </a:solidFill>
              <a:prstDash val="solid"/>
              <a:round/>
            </a:ln>
          </p:spPr>
          <p:txBody>
            <a:bodyPr/>
            <a:lstStyle/>
            <a:p/>
          </p:txBody>
        </p:sp>
        <p:sp>
          <p:nvSpPr>
            <p:cNvPr id="57" name="pl57"/>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2" name="tx62"/>
            <p:cNvSpPr/>
            <p:nvPr/>
          </p:nvSpPr>
          <p:spPr>
            <a:xfrm>
              <a:off x="1355712"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1613347"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tx66"/>
            <p:cNvSpPr/>
            <p:nvPr/>
          </p:nvSpPr>
          <p:spPr>
            <a:xfrm>
              <a:off x="2193496"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135571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159528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2014179"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193496"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71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1126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3059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tx155"/>
            <p:cNvSpPr/>
            <p:nvPr/>
          </p:nvSpPr>
          <p:spPr>
            <a:xfrm>
              <a:off x="303803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6" name="tx156"/>
            <p:cNvSpPr/>
            <p:nvPr/>
          </p:nvSpPr>
          <p:spPr>
            <a:xfrm>
              <a:off x="3277610"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7" name="tx157"/>
            <p:cNvSpPr/>
            <p:nvPr/>
          </p:nvSpPr>
          <p:spPr>
            <a:xfrm>
              <a:off x="3456927"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36663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47481"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88" name="tx188"/>
            <p:cNvSpPr/>
            <p:nvPr/>
          </p:nvSpPr>
          <p:spPr>
            <a:xfrm>
              <a:off x="3487056"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666372"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0" name="tx190"/>
            <p:cNvSpPr/>
            <p:nvPr/>
          </p:nvSpPr>
          <p:spPr>
            <a:xfrm>
              <a:off x="3875818"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068164"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56927"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0" name="tx220"/>
            <p:cNvSpPr/>
            <p:nvPr/>
          </p:nvSpPr>
          <p:spPr>
            <a:xfrm>
              <a:off x="366637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1" name="tx221"/>
            <p:cNvSpPr/>
            <p:nvPr/>
          </p:nvSpPr>
          <p:spPr>
            <a:xfrm>
              <a:off x="390594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3038035"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9" name="tx249"/>
            <p:cNvSpPr/>
            <p:nvPr/>
          </p:nvSpPr>
          <p:spPr>
            <a:xfrm>
              <a:off x="3277610"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0594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4959933"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4869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0" name="tx310"/>
            <p:cNvSpPr/>
            <p:nvPr/>
          </p:nvSpPr>
          <p:spPr>
            <a:xfrm>
              <a:off x="4724381"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1" name="tx311"/>
            <p:cNvSpPr/>
            <p:nvPr/>
          </p:nvSpPr>
          <p:spPr>
            <a:xfrm>
              <a:off x="4959933"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2" name="tx312"/>
            <p:cNvSpPr/>
            <p:nvPr/>
          </p:nvSpPr>
          <p:spPr>
            <a:xfrm>
              <a:off x="5169379"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tx313"/>
            <p:cNvSpPr/>
            <p:nvPr/>
          </p:nvSpPr>
          <p:spPr>
            <a:xfrm>
              <a:off x="5352718"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4" name="tx314"/>
            <p:cNvSpPr/>
            <p:nvPr/>
          </p:nvSpPr>
          <p:spPr>
            <a:xfrm>
              <a:off x="5588270"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tx341"/>
            <p:cNvSpPr/>
            <p:nvPr/>
          </p:nvSpPr>
          <p:spPr>
            <a:xfrm>
              <a:off x="4750487"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2" name="tx342"/>
            <p:cNvSpPr/>
            <p:nvPr/>
          </p:nvSpPr>
          <p:spPr>
            <a:xfrm>
              <a:off x="49599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3" name="tx343"/>
            <p:cNvSpPr/>
            <p:nvPr/>
          </p:nvSpPr>
          <p:spPr>
            <a:xfrm>
              <a:off x="5169379"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78824"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5" name="tx345"/>
            <p:cNvSpPr/>
            <p:nvPr/>
          </p:nvSpPr>
          <p:spPr>
            <a:xfrm>
              <a:off x="558827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4" name="tx374"/>
            <p:cNvSpPr/>
            <p:nvPr/>
          </p:nvSpPr>
          <p:spPr>
            <a:xfrm>
              <a:off x="5139249"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6" name="tx376"/>
            <p:cNvSpPr/>
            <p:nvPr/>
          </p:nvSpPr>
          <p:spPr>
            <a:xfrm>
              <a:off x="5558141"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6" name="tx406"/>
            <p:cNvSpPr/>
            <p:nvPr/>
          </p:nvSpPr>
          <p:spPr>
            <a:xfrm>
              <a:off x="7061147"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7" name="tx407"/>
            <p:cNvSpPr/>
            <p:nvPr/>
          </p:nvSpPr>
          <p:spPr>
            <a:xfrm>
              <a:off x="7270593"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240463"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02680"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66" name="tx466"/>
            <p:cNvSpPr/>
            <p:nvPr/>
          </p:nvSpPr>
          <p:spPr>
            <a:xfrm>
              <a:off x="6612126"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67" name="tx467"/>
            <p:cNvSpPr/>
            <p:nvPr/>
          </p:nvSpPr>
          <p:spPr>
            <a:xfrm>
              <a:off x="6821572"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68" name="tx468"/>
            <p:cNvSpPr/>
            <p:nvPr/>
          </p:nvSpPr>
          <p:spPr>
            <a:xfrm>
              <a:off x="703101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69" name="tx469"/>
            <p:cNvSpPr/>
            <p:nvPr/>
          </p:nvSpPr>
          <p:spPr>
            <a:xfrm>
              <a:off x="7240463"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6" name="tx496"/>
            <p:cNvSpPr/>
            <p:nvPr/>
          </p:nvSpPr>
          <p:spPr>
            <a:xfrm>
              <a:off x="640268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7" name="tx497"/>
            <p:cNvSpPr/>
            <p:nvPr/>
          </p:nvSpPr>
          <p:spPr>
            <a:xfrm>
              <a:off x="6612126"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98" name="tx498"/>
            <p:cNvSpPr/>
            <p:nvPr/>
          </p:nvSpPr>
          <p:spPr>
            <a:xfrm>
              <a:off x="6821572"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9" name="tx499"/>
            <p:cNvSpPr/>
            <p:nvPr/>
          </p:nvSpPr>
          <p:spPr>
            <a:xfrm>
              <a:off x="7031018"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7" name="tx527"/>
            <p:cNvSpPr/>
            <p:nvPr/>
          </p:nvSpPr>
          <p:spPr>
            <a:xfrm>
              <a:off x="8115132"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8" name="tx528"/>
            <p:cNvSpPr/>
            <p:nvPr/>
          </p:nvSpPr>
          <p:spPr>
            <a:xfrm>
              <a:off x="8298472" y="120036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29" name="tx529"/>
            <p:cNvSpPr/>
            <p:nvPr/>
          </p:nvSpPr>
          <p:spPr>
            <a:xfrm>
              <a:off x="850389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13340"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1" name="tx531"/>
            <p:cNvSpPr/>
            <p:nvPr/>
          </p:nvSpPr>
          <p:spPr>
            <a:xfrm>
              <a:off x="8922786"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28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29444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0" name="tx560"/>
            <p:cNvSpPr/>
            <p:nvPr/>
          </p:nvSpPr>
          <p:spPr>
            <a:xfrm>
              <a:off x="8503894" y="25396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1" name="tx561"/>
            <p:cNvSpPr/>
            <p:nvPr/>
          </p:nvSpPr>
          <p:spPr>
            <a:xfrm>
              <a:off x="8713340" y="25279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2" name="tx562"/>
            <p:cNvSpPr/>
            <p:nvPr/>
          </p:nvSpPr>
          <p:spPr>
            <a:xfrm>
              <a:off x="8922786"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13319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0" name="tx590"/>
            <p:cNvSpPr/>
            <p:nvPr/>
          </p:nvSpPr>
          <p:spPr>
            <a:xfrm>
              <a:off x="8324578"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1" name="tx591"/>
            <p:cNvSpPr/>
            <p:nvPr/>
          </p:nvSpPr>
          <p:spPr>
            <a:xfrm>
              <a:off x="8503894"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2" name="tx592"/>
            <p:cNvSpPr/>
            <p:nvPr/>
          </p:nvSpPr>
          <p:spPr>
            <a:xfrm>
              <a:off x="8713340"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3" name="tx593"/>
            <p:cNvSpPr/>
            <p:nvPr/>
          </p:nvSpPr>
          <p:spPr>
            <a:xfrm>
              <a:off x="8922786"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1913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 Lucia</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1" name="tx631"/>
            <p:cNvSpPr/>
            <p:nvPr/>
          </p:nvSpPr>
          <p:spPr>
            <a:xfrm>
              <a:off x="3003449" y="333569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2" name="tx632"/>
            <p:cNvSpPr/>
            <p:nvPr/>
          </p:nvSpPr>
          <p:spPr>
            <a:xfrm>
              <a:off x="4692172"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33" name="tx633"/>
            <p:cNvSpPr/>
            <p:nvPr/>
          </p:nvSpPr>
          <p:spPr>
            <a:xfrm>
              <a:off x="6352823"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4" name="tx634"/>
            <p:cNvSpPr/>
            <p:nvPr/>
          </p:nvSpPr>
          <p:spPr>
            <a:xfrm>
              <a:off x="7691194" y="333569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312316"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9" name="tx63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6393103"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4" name="tx64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0539" y="4938463"/>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 name="pl16"/>
            <p:cNvSpPr/>
            <p:nvPr/>
          </p:nvSpPr>
          <p:spPr>
            <a:xfrm>
              <a:off x="2214734" y="3858873"/>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7" name="pl17"/>
            <p:cNvSpPr/>
            <p:nvPr/>
          </p:nvSpPr>
          <p:spPr>
            <a:xfrm>
              <a:off x="2176832"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8" name="pl18"/>
            <p:cNvSpPr/>
            <p:nvPr/>
          </p:nvSpPr>
          <p:spPr>
            <a:xfrm>
              <a:off x="2119978" y="3049180"/>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9" name="pl19"/>
            <p:cNvSpPr/>
            <p:nvPr/>
          </p:nvSpPr>
          <p:spPr>
            <a:xfrm>
              <a:off x="2119978" y="3588975"/>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20" name="pl20"/>
            <p:cNvSpPr/>
            <p:nvPr/>
          </p:nvSpPr>
          <p:spPr>
            <a:xfrm>
              <a:off x="2006271" y="4668565"/>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21" name="pl21"/>
            <p:cNvSpPr/>
            <p:nvPr/>
          </p:nvSpPr>
          <p:spPr>
            <a:xfrm>
              <a:off x="2138929" y="2779283"/>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22" name="pl22"/>
            <p:cNvSpPr/>
            <p:nvPr/>
          </p:nvSpPr>
          <p:spPr>
            <a:xfrm>
              <a:off x="1968369" y="1969590"/>
              <a:ext cx="322169" cy="0"/>
            </a:xfrm>
            <a:custGeom>
              <a:avLst/>
              <a:pathLst>
                <a:path w="322169" h="0">
                  <a:moveTo>
                    <a:pt x="0" y="0"/>
                  </a:moveTo>
                  <a:lnTo>
                    <a:pt x="322169" y="0"/>
                  </a:lnTo>
                </a:path>
              </a:pathLst>
            </a:custGeom>
            <a:ln w="32521" cap="flat">
              <a:solidFill>
                <a:srgbClr val="BFBFBF">
                  <a:alpha val="100000"/>
                </a:srgbClr>
              </a:solidFill>
              <a:prstDash val="solid"/>
              <a:round/>
            </a:ln>
          </p:spPr>
          <p:txBody>
            <a:bodyPr/>
            <a:lstStyle/>
            <a:p/>
          </p:txBody>
        </p:sp>
        <p:sp>
          <p:nvSpPr>
            <p:cNvPr id="23" name="pl23"/>
            <p:cNvSpPr/>
            <p:nvPr/>
          </p:nvSpPr>
          <p:spPr>
            <a:xfrm>
              <a:off x="2176832" y="3319078"/>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24" name="pl24"/>
            <p:cNvSpPr/>
            <p:nvPr/>
          </p:nvSpPr>
          <p:spPr>
            <a:xfrm>
              <a:off x="2252636" y="412877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5" name="pl25"/>
            <p:cNvSpPr/>
            <p:nvPr/>
          </p:nvSpPr>
          <p:spPr>
            <a:xfrm>
              <a:off x="2101027" y="2239488"/>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26" name="pl26"/>
            <p:cNvSpPr/>
            <p:nvPr/>
          </p:nvSpPr>
          <p:spPr>
            <a:xfrm>
              <a:off x="2176832" y="4398668"/>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7" name="pl27"/>
            <p:cNvSpPr/>
            <p:nvPr/>
          </p:nvSpPr>
          <p:spPr>
            <a:xfrm>
              <a:off x="1456688" y="2509385"/>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28" name="pt28"/>
            <p:cNvSpPr/>
            <p:nvPr/>
          </p:nvSpPr>
          <p:spPr>
            <a:xfrm>
              <a:off x="224176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1919592"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355468" y="21907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052250" y="2190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1711129" y="24606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1407910" y="24606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2355468"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2090152"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2260713"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2071201"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2317566" y="327030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2128054" y="327030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224176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2071201"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pt42"/>
            <p:cNvSpPr/>
            <p:nvPr/>
          </p:nvSpPr>
          <p:spPr>
            <a:xfrm>
              <a:off x="2317566" y="38100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3" name="pt43"/>
            <p:cNvSpPr/>
            <p:nvPr/>
          </p:nvSpPr>
          <p:spPr>
            <a:xfrm>
              <a:off x="2165957" y="38100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4" name="pt44"/>
            <p:cNvSpPr/>
            <p:nvPr/>
          </p:nvSpPr>
          <p:spPr>
            <a:xfrm>
              <a:off x="2355468"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5" name="pt45"/>
            <p:cNvSpPr/>
            <p:nvPr/>
          </p:nvSpPr>
          <p:spPr>
            <a:xfrm>
              <a:off x="2203859"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6" name="pt46"/>
            <p:cNvSpPr/>
            <p:nvPr/>
          </p:nvSpPr>
          <p:spPr>
            <a:xfrm>
              <a:off x="2279664"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2128054"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pt48"/>
            <p:cNvSpPr/>
            <p:nvPr/>
          </p:nvSpPr>
          <p:spPr>
            <a:xfrm>
              <a:off x="2090152" y="46197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9" name="pt49"/>
            <p:cNvSpPr/>
            <p:nvPr/>
          </p:nvSpPr>
          <p:spPr>
            <a:xfrm>
              <a:off x="1957494" y="46197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0" name="pt50"/>
            <p:cNvSpPr/>
            <p:nvPr/>
          </p:nvSpPr>
          <p:spPr>
            <a:xfrm>
              <a:off x="2355468" y="488968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2241761" y="48896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pt52"/>
            <p:cNvSpPr/>
            <p:nvPr/>
          </p:nvSpPr>
          <p:spPr>
            <a:xfrm>
              <a:off x="2241761"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212805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tx54"/>
            <p:cNvSpPr/>
            <p:nvPr/>
          </p:nvSpPr>
          <p:spPr>
            <a:xfrm>
              <a:off x="547032" y="1934706"/>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-17%</a:t>
              </a:r>
            </a:p>
          </p:txBody>
        </p:sp>
        <p:sp>
          <p:nvSpPr>
            <p:cNvPr id="55" name="tx55"/>
            <p:cNvSpPr/>
            <p:nvPr/>
          </p:nvSpPr>
          <p:spPr>
            <a:xfrm>
              <a:off x="547032" y="2204603"/>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56" name="tx56"/>
            <p:cNvSpPr/>
            <p:nvPr/>
          </p:nvSpPr>
          <p:spPr>
            <a:xfrm>
              <a:off x="547032" y="2474501"/>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-16%</a:t>
              </a:r>
            </a:p>
          </p:txBody>
        </p:sp>
        <p:sp>
          <p:nvSpPr>
            <p:cNvPr id="57" name="tx57"/>
            <p:cNvSpPr/>
            <p:nvPr/>
          </p:nvSpPr>
          <p:spPr>
            <a:xfrm>
              <a:off x="547032" y="2744398"/>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-14%</a:t>
              </a:r>
            </a:p>
          </p:txBody>
        </p:sp>
        <p:sp>
          <p:nvSpPr>
            <p:cNvPr id="58" name="tx58"/>
            <p:cNvSpPr/>
            <p:nvPr/>
          </p:nvSpPr>
          <p:spPr>
            <a:xfrm>
              <a:off x="547032" y="3014296"/>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59" name="tx59"/>
            <p:cNvSpPr/>
            <p:nvPr/>
          </p:nvSpPr>
          <p:spPr>
            <a:xfrm>
              <a:off x="547032" y="3284193"/>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60" name="tx60"/>
            <p:cNvSpPr/>
            <p:nvPr/>
          </p:nvSpPr>
          <p:spPr>
            <a:xfrm>
              <a:off x="547032" y="3554091"/>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61" name="tx61"/>
            <p:cNvSpPr/>
            <p:nvPr/>
          </p:nvSpPr>
          <p:spPr>
            <a:xfrm>
              <a:off x="547032" y="3823988"/>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62" name="tx62"/>
            <p:cNvSpPr/>
            <p:nvPr/>
          </p:nvSpPr>
          <p:spPr>
            <a:xfrm>
              <a:off x="547032" y="4093886"/>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-8%</a:t>
              </a:r>
            </a:p>
          </p:txBody>
        </p:sp>
        <p:sp>
          <p:nvSpPr>
            <p:cNvPr id="63" name="tx63"/>
            <p:cNvSpPr/>
            <p:nvPr/>
          </p:nvSpPr>
          <p:spPr>
            <a:xfrm>
              <a:off x="547032" y="4363783"/>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64" name="tx64"/>
            <p:cNvSpPr/>
            <p:nvPr/>
          </p:nvSpPr>
          <p:spPr>
            <a:xfrm>
              <a:off x="547032" y="4633681"/>
              <a:ext cx="422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Haiti: -7%</a:t>
              </a:r>
            </a:p>
          </p:txBody>
        </p:sp>
        <p:sp>
          <p:nvSpPr>
            <p:cNvPr id="65" name="tx65"/>
            <p:cNvSpPr/>
            <p:nvPr/>
          </p:nvSpPr>
          <p:spPr>
            <a:xfrm>
              <a:off x="547032" y="4903578"/>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66" name="tx66"/>
            <p:cNvSpPr/>
            <p:nvPr/>
          </p:nvSpPr>
          <p:spPr>
            <a:xfrm>
              <a:off x="547032" y="5173476"/>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-6%</a:t>
              </a:r>
            </a:p>
          </p:txBody>
        </p:sp>
        <p:sp>
          <p:nvSpPr>
            <p:cNvPr id="67" name="rc67"/>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68" name="pl68"/>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918861" y="3588975"/>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80" name="pl80"/>
            <p:cNvSpPr/>
            <p:nvPr/>
          </p:nvSpPr>
          <p:spPr>
            <a:xfrm>
              <a:off x="3918861" y="1969590"/>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81" name="pl81"/>
            <p:cNvSpPr/>
            <p:nvPr/>
          </p:nvSpPr>
          <p:spPr>
            <a:xfrm>
              <a:off x="4241030" y="520836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2" name="pt82"/>
            <p:cNvSpPr/>
            <p:nvPr/>
          </p:nvSpPr>
          <p:spPr>
            <a:xfrm>
              <a:off x="4173302"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3" name="pt83"/>
            <p:cNvSpPr/>
            <p:nvPr/>
          </p:nvSpPr>
          <p:spPr>
            <a:xfrm>
              <a:off x="3870083"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4" name="pt84"/>
            <p:cNvSpPr/>
            <p:nvPr/>
          </p:nvSpPr>
          <p:spPr>
            <a:xfrm>
              <a:off x="4097497"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5" name="pt85"/>
            <p:cNvSpPr/>
            <p:nvPr/>
          </p:nvSpPr>
          <p:spPr>
            <a:xfrm>
              <a:off x="3870083"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6" name="pt86"/>
            <p:cNvSpPr/>
            <p:nvPr/>
          </p:nvSpPr>
          <p:spPr>
            <a:xfrm>
              <a:off x="436281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7" name="pt87"/>
            <p:cNvSpPr/>
            <p:nvPr/>
          </p:nvSpPr>
          <p:spPr>
            <a:xfrm>
              <a:off x="4192253"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8" name="tx88"/>
            <p:cNvSpPr/>
            <p:nvPr/>
          </p:nvSpPr>
          <p:spPr>
            <a:xfrm>
              <a:off x="2705986" y="1934706"/>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89" name="tx89"/>
            <p:cNvSpPr/>
            <p:nvPr/>
          </p:nvSpPr>
          <p:spPr>
            <a:xfrm>
              <a:off x="2705986" y="3554091"/>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-12%</a:t>
              </a:r>
            </a:p>
          </p:txBody>
        </p:sp>
        <p:sp>
          <p:nvSpPr>
            <p:cNvPr id="90" name="tx90"/>
            <p:cNvSpPr/>
            <p:nvPr/>
          </p:nvSpPr>
          <p:spPr>
            <a:xfrm>
              <a:off x="2705986" y="5173476"/>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91" name="rc91"/>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92" name="pl92"/>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75789" y="3588975"/>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04" name="pl104"/>
            <p:cNvSpPr/>
            <p:nvPr/>
          </p:nvSpPr>
          <p:spPr>
            <a:xfrm>
              <a:off x="6570545" y="5208360"/>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05" name="pl105"/>
            <p:cNvSpPr/>
            <p:nvPr/>
          </p:nvSpPr>
          <p:spPr>
            <a:xfrm>
              <a:off x="6551594" y="196959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06" name="pt106"/>
            <p:cNvSpPr/>
            <p:nvPr/>
          </p:nvSpPr>
          <p:spPr>
            <a:xfrm>
              <a:off x="665442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650281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6559670"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6427012"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665442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6521768"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tx112"/>
            <p:cNvSpPr/>
            <p:nvPr/>
          </p:nvSpPr>
          <p:spPr>
            <a:xfrm>
              <a:off x="4864941" y="1934706"/>
              <a:ext cx="601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Slovenia: -8%</a:t>
              </a:r>
            </a:p>
          </p:txBody>
        </p:sp>
        <p:sp>
          <p:nvSpPr>
            <p:cNvPr id="113" name="tx113"/>
            <p:cNvSpPr/>
            <p:nvPr/>
          </p:nvSpPr>
          <p:spPr>
            <a:xfrm>
              <a:off x="4864941" y="3554091"/>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-7%</a:t>
              </a:r>
            </a:p>
          </p:txBody>
        </p:sp>
        <p:sp>
          <p:nvSpPr>
            <p:cNvPr id="114" name="tx114"/>
            <p:cNvSpPr/>
            <p:nvPr/>
          </p:nvSpPr>
          <p:spPr>
            <a:xfrm>
              <a:off x="4864941" y="5173476"/>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15" name="rc115"/>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521037" y="4282997"/>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28" name="pl128"/>
            <p:cNvSpPr/>
            <p:nvPr/>
          </p:nvSpPr>
          <p:spPr>
            <a:xfrm>
              <a:off x="8691597" y="3126294"/>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29" name="pl129"/>
            <p:cNvSpPr/>
            <p:nvPr/>
          </p:nvSpPr>
          <p:spPr>
            <a:xfrm>
              <a:off x="8577890" y="4745679"/>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30" name="pl130"/>
            <p:cNvSpPr/>
            <p:nvPr/>
          </p:nvSpPr>
          <p:spPr>
            <a:xfrm>
              <a:off x="8596841" y="2663612"/>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31" name="pl131"/>
            <p:cNvSpPr/>
            <p:nvPr/>
          </p:nvSpPr>
          <p:spPr>
            <a:xfrm>
              <a:off x="8236769" y="2894953"/>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32" name="pl132"/>
            <p:cNvSpPr/>
            <p:nvPr/>
          </p:nvSpPr>
          <p:spPr>
            <a:xfrm>
              <a:off x="8634744" y="3357635"/>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33" name="pl133"/>
            <p:cNvSpPr/>
            <p:nvPr/>
          </p:nvSpPr>
          <p:spPr>
            <a:xfrm>
              <a:off x="8255720" y="2432272"/>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134" name="pl134"/>
            <p:cNvSpPr/>
            <p:nvPr/>
          </p:nvSpPr>
          <p:spPr>
            <a:xfrm>
              <a:off x="8672646" y="3820316"/>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35" name="pl135"/>
            <p:cNvSpPr/>
            <p:nvPr/>
          </p:nvSpPr>
          <p:spPr>
            <a:xfrm>
              <a:off x="8634744" y="497702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36" name="pl136"/>
            <p:cNvSpPr/>
            <p:nvPr/>
          </p:nvSpPr>
          <p:spPr>
            <a:xfrm>
              <a:off x="8691597" y="4514338"/>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37" name="pl137"/>
            <p:cNvSpPr/>
            <p:nvPr/>
          </p:nvSpPr>
          <p:spPr>
            <a:xfrm>
              <a:off x="8558939"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38" name="pl138"/>
            <p:cNvSpPr/>
            <p:nvPr/>
          </p:nvSpPr>
          <p:spPr>
            <a:xfrm>
              <a:off x="8502085" y="405165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39" name="pl139"/>
            <p:cNvSpPr/>
            <p:nvPr/>
          </p:nvSpPr>
          <p:spPr>
            <a:xfrm>
              <a:off x="8274672" y="2200931"/>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140" name="pl140"/>
            <p:cNvSpPr/>
            <p:nvPr/>
          </p:nvSpPr>
          <p:spPr>
            <a:xfrm>
              <a:off x="8710548" y="3588975"/>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41" name="pl141"/>
            <p:cNvSpPr/>
            <p:nvPr/>
          </p:nvSpPr>
          <p:spPr>
            <a:xfrm>
              <a:off x="8085160" y="1969590"/>
              <a:ext cx="530632" cy="0"/>
            </a:xfrm>
            <a:custGeom>
              <a:avLst/>
              <a:pathLst>
                <a:path w="530632" h="0">
                  <a:moveTo>
                    <a:pt x="0" y="0"/>
                  </a:moveTo>
                  <a:lnTo>
                    <a:pt x="530632" y="0"/>
                  </a:lnTo>
                </a:path>
              </a:pathLst>
            </a:custGeom>
            <a:ln w="32521" cap="flat">
              <a:solidFill>
                <a:srgbClr val="BFBFBF">
                  <a:alpha val="100000"/>
                </a:srgbClr>
              </a:solidFill>
              <a:prstDash val="solid"/>
              <a:round/>
            </a:ln>
          </p:spPr>
          <p:txBody>
            <a:bodyPr/>
            <a:lstStyle/>
            <a:p/>
          </p:txBody>
        </p:sp>
        <p:sp>
          <p:nvSpPr>
            <p:cNvPr id="142" name="pt142"/>
            <p:cNvSpPr/>
            <p:nvPr/>
          </p:nvSpPr>
          <p:spPr>
            <a:xfrm>
              <a:off x="8567015"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3" name="pt143"/>
            <p:cNvSpPr/>
            <p:nvPr/>
          </p:nvSpPr>
          <p:spPr>
            <a:xfrm>
              <a:off x="8036383"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4" name="pt144"/>
            <p:cNvSpPr/>
            <p:nvPr/>
          </p:nvSpPr>
          <p:spPr>
            <a:xfrm>
              <a:off x="8604918" y="21521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5" name="pt145"/>
            <p:cNvSpPr/>
            <p:nvPr/>
          </p:nvSpPr>
          <p:spPr>
            <a:xfrm>
              <a:off x="8225894" y="21521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6" name="pt146"/>
            <p:cNvSpPr/>
            <p:nvPr/>
          </p:nvSpPr>
          <p:spPr>
            <a:xfrm>
              <a:off x="8491211" y="238349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7" name="pt147"/>
            <p:cNvSpPr/>
            <p:nvPr/>
          </p:nvSpPr>
          <p:spPr>
            <a:xfrm>
              <a:off x="8206943" y="238349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8" name="pt148"/>
            <p:cNvSpPr/>
            <p:nvPr/>
          </p:nvSpPr>
          <p:spPr>
            <a:xfrm>
              <a:off x="8775478" y="26148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9" name="pt149"/>
            <p:cNvSpPr/>
            <p:nvPr/>
          </p:nvSpPr>
          <p:spPr>
            <a:xfrm>
              <a:off x="8548064" y="26148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0" name="pt150"/>
            <p:cNvSpPr/>
            <p:nvPr/>
          </p:nvSpPr>
          <p:spPr>
            <a:xfrm>
              <a:off x="8415406" y="28461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1" name="pt151"/>
            <p:cNvSpPr/>
            <p:nvPr/>
          </p:nvSpPr>
          <p:spPr>
            <a:xfrm>
              <a:off x="8187992" y="28461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2" name="pt152"/>
            <p:cNvSpPr/>
            <p:nvPr/>
          </p:nvSpPr>
          <p:spPr>
            <a:xfrm>
              <a:off x="8832331" y="30775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3" name="pt153"/>
            <p:cNvSpPr/>
            <p:nvPr/>
          </p:nvSpPr>
          <p:spPr>
            <a:xfrm>
              <a:off x="8642820" y="30775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4" name="pt154"/>
            <p:cNvSpPr/>
            <p:nvPr/>
          </p:nvSpPr>
          <p:spPr>
            <a:xfrm>
              <a:off x="8775478" y="33088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5" name="pt155"/>
            <p:cNvSpPr/>
            <p:nvPr/>
          </p:nvSpPr>
          <p:spPr>
            <a:xfrm>
              <a:off x="8585966" y="33088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6" name="pt156"/>
            <p:cNvSpPr/>
            <p:nvPr/>
          </p:nvSpPr>
          <p:spPr>
            <a:xfrm>
              <a:off x="883233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7" name="pt157"/>
            <p:cNvSpPr/>
            <p:nvPr/>
          </p:nvSpPr>
          <p:spPr>
            <a:xfrm>
              <a:off x="8661771"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8" name="pt158"/>
            <p:cNvSpPr/>
            <p:nvPr/>
          </p:nvSpPr>
          <p:spPr>
            <a:xfrm>
              <a:off x="8775478" y="37715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9" name="pt159"/>
            <p:cNvSpPr/>
            <p:nvPr/>
          </p:nvSpPr>
          <p:spPr>
            <a:xfrm>
              <a:off x="8623869" y="37715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0" name="pt160"/>
            <p:cNvSpPr/>
            <p:nvPr/>
          </p:nvSpPr>
          <p:spPr>
            <a:xfrm>
              <a:off x="8604918" y="400288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1" name="pt161"/>
            <p:cNvSpPr/>
            <p:nvPr/>
          </p:nvSpPr>
          <p:spPr>
            <a:xfrm>
              <a:off x="8453308" y="400288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2" name="pt162"/>
            <p:cNvSpPr/>
            <p:nvPr/>
          </p:nvSpPr>
          <p:spPr>
            <a:xfrm>
              <a:off x="8604918" y="42342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3" name="pt163"/>
            <p:cNvSpPr/>
            <p:nvPr/>
          </p:nvSpPr>
          <p:spPr>
            <a:xfrm>
              <a:off x="8472259" y="42342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4" name="pt164"/>
            <p:cNvSpPr/>
            <p:nvPr/>
          </p:nvSpPr>
          <p:spPr>
            <a:xfrm>
              <a:off x="8775478" y="44655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5" name="pt165"/>
            <p:cNvSpPr/>
            <p:nvPr/>
          </p:nvSpPr>
          <p:spPr>
            <a:xfrm>
              <a:off x="8642820" y="44655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6" name="pt166"/>
            <p:cNvSpPr/>
            <p:nvPr/>
          </p:nvSpPr>
          <p:spPr>
            <a:xfrm>
              <a:off x="8642820" y="4696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7" name="pt167"/>
            <p:cNvSpPr/>
            <p:nvPr/>
          </p:nvSpPr>
          <p:spPr>
            <a:xfrm>
              <a:off x="8529113" y="4696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8" name="pt168"/>
            <p:cNvSpPr/>
            <p:nvPr/>
          </p:nvSpPr>
          <p:spPr>
            <a:xfrm>
              <a:off x="8699673" y="492824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9" name="pt169"/>
            <p:cNvSpPr/>
            <p:nvPr/>
          </p:nvSpPr>
          <p:spPr>
            <a:xfrm>
              <a:off x="8585966" y="492824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0" name="pt170"/>
            <p:cNvSpPr/>
            <p:nvPr/>
          </p:nvSpPr>
          <p:spPr>
            <a:xfrm>
              <a:off x="862386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1" name="pt171"/>
            <p:cNvSpPr/>
            <p:nvPr/>
          </p:nvSpPr>
          <p:spPr>
            <a:xfrm>
              <a:off x="851016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2" name="tx172"/>
            <p:cNvSpPr/>
            <p:nvPr/>
          </p:nvSpPr>
          <p:spPr>
            <a:xfrm>
              <a:off x="7023895" y="1934706"/>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-28%</a:t>
              </a:r>
            </a:p>
          </p:txBody>
        </p:sp>
        <p:sp>
          <p:nvSpPr>
            <p:cNvPr id="173" name="tx173"/>
            <p:cNvSpPr/>
            <p:nvPr/>
          </p:nvSpPr>
          <p:spPr>
            <a:xfrm>
              <a:off x="7023895" y="2166047"/>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74" name="tx174"/>
            <p:cNvSpPr/>
            <p:nvPr/>
          </p:nvSpPr>
          <p:spPr>
            <a:xfrm>
              <a:off x="7023895" y="2397387"/>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-15%</a:t>
              </a:r>
            </a:p>
          </p:txBody>
        </p:sp>
        <p:sp>
          <p:nvSpPr>
            <p:cNvPr id="175" name="tx175"/>
            <p:cNvSpPr/>
            <p:nvPr/>
          </p:nvSpPr>
          <p:spPr>
            <a:xfrm>
              <a:off x="7023895" y="2628728"/>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176" name="tx176"/>
            <p:cNvSpPr/>
            <p:nvPr/>
          </p:nvSpPr>
          <p:spPr>
            <a:xfrm>
              <a:off x="7023895" y="2860069"/>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177" name="tx177"/>
            <p:cNvSpPr/>
            <p:nvPr/>
          </p:nvSpPr>
          <p:spPr>
            <a:xfrm>
              <a:off x="7023895" y="3091410"/>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-10%</a:t>
              </a:r>
            </a:p>
          </p:txBody>
        </p:sp>
        <p:sp>
          <p:nvSpPr>
            <p:cNvPr id="178" name="tx178"/>
            <p:cNvSpPr/>
            <p:nvPr/>
          </p:nvSpPr>
          <p:spPr>
            <a:xfrm>
              <a:off x="7023895" y="3322750"/>
              <a:ext cx="75858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-10%</a:t>
              </a:r>
            </a:p>
          </p:txBody>
        </p:sp>
        <p:sp>
          <p:nvSpPr>
            <p:cNvPr id="179" name="tx179"/>
            <p:cNvSpPr/>
            <p:nvPr/>
          </p:nvSpPr>
          <p:spPr>
            <a:xfrm>
              <a:off x="7023895" y="3554091"/>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-9%</a:t>
              </a:r>
            </a:p>
          </p:txBody>
        </p:sp>
        <p:sp>
          <p:nvSpPr>
            <p:cNvPr id="180" name="tx180"/>
            <p:cNvSpPr/>
            <p:nvPr/>
          </p:nvSpPr>
          <p:spPr>
            <a:xfrm>
              <a:off x="7023895" y="3785432"/>
              <a:ext cx="6070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-8%</a:t>
              </a:r>
            </a:p>
          </p:txBody>
        </p:sp>
        <p:sp>
          <p:nvSpPr>
            <p:cNvPr id="181" name="tx181"/>
            <p:cNvSpPr/>
            <p:nvPr/>
          </p:nvSpPr>
          <p:spPr>
            <a:xfrm>
              <a:off x="7023895" y="4016772"/>
              <a:ext cx="69905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-8%</a:t>
              </a:r>
            </a:p>
          </p:txBody>
        </p:sp>
        <p:sp>
          <p:nvSpPr>
            <p:cNvPr id="182" name="tx182"/>
            <p:cNvSpPr/>
            <p:nvPr/>
          </p:nvSpPr>
          <p:spPr>
            <a:xfrm>
              <a:off x="7023895" y="4248113"/>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-7%</a:t>
              </a:r>
            </a:p>
          </p:txBody>
        </p:sp>
        <p:sp>
          <p:nvSpPr>
            <p:cNvPr id="183" name="tx183"/>
            <p:cNvSpPr/>
            <p:nvPr/>
          </p:nvSpPr>
          <p:spPr>
            <a:xfrm>
              <a:off x="7023895" y="4479454"/>
              <a:ext cx="96990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-7%</a:t>
              </a:r>
            </a:p>
          </p:txBody>
        </p:sp>
        <p:sp>
          <p:nvSpPr>
            <p:cNvPr id="184" name="tx184"/>
            <p:cNvSpPr/>
            <p:nvPr/>
          </p:nvSpPr>
          <p:spPr>
            <a:xfrm>
              <a:off x="7023895" y="4710795"/>
              <a:ext cx="128976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and Herzegovina: -6%</a:t>
              </a:r>
            </a:p>
          </p:txBody>
        </p:sp>
        <p:sp>
          <p:nvSpPr>
            <p:cNvPr id="185" name="tx185"/>
            <p:cNvSpPr/>
            <p:nvPr/>
          </p:nvSpPr>
          <p:spPr>
            <a:xfrm>
              <a:off x="7023895" y="4942135"/>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186" name="tx186"/>
            <p:cNvSpPr/>
            <p:nvPr/>
          </p:nvSpPr>
          <p:spPr>
            <a:xfrm>
              <a:off x="7023895"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87" name="rc187"/>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188" name="rc188"/>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9" name="tx189"/>
            <p:cNvSpPr/>
            <p:nvPr/>
          </p:nvSpPr>
          <p:spPr>
            <a:xfrm>
              <a:off x="1038606" y="1660221"/>
              <a:ext cx="10285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(n=13, 23%)</a:t>
              </a:r>
            </a:p>
          </p:txBody>
        </p:sp>
        <p:sp>
          <p:nvSpPr>
            <p:cNvPr id="190" name="rc190"/>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1" name="tx191"/>
            <p:cNvSpPr/>
            <p:nvPr/>
          </p:nvSpPr>
          <p:spPr>
            <a:xfrm>
              <a:off x="3064058" y="1660221"/>
              <a:ext cx="12955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(n=3, 18%)</a:t>
              </a:r>
            </a:p>
          </p:txBody>
        </p:sp>
        <p:sp>
          <p:nvSpPr>
            <p:cNvPr id="192" name="rc192"/>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3" name="tx193"/>
            <p:cNvSpPr/>
            <p:nvPr/>
          </p:nvSpPr>
          <p:spPr>
            <a:xfrm>
              <a:off x="5487183"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(n=3, 5%)</a:t>
              </a:r>
            </a:p>
          </p:txBody>
        </p:sp>
        <p:sp>
          <p:nvSpPr>
            <p:cNvPr id="194" name="rc194"/>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5" name="tx195"/>
            <p:cNvSpPr/>
            <p:nvPr/>
          </p:nvSpPr>
          <p:spPr>
            <a:xfrm>
              <a:off x="7282709" y="1660221"/>
              <a:ext cx="14940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(n=15, 25%)</a:t>
              </a:r>
            </a:p>
          </p:txBody>
        </p:sp>
        <p:sp>
          <p:nvSpPr>
            <p:cNvPr id="196" name="pl196"/>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97" name="pl197"/>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tx208"/>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9" name="tx209"/>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0" name="tx210"/>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1" name="tx211"/>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12" name="tx212"/>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3" name="tx213"/>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4" name="tx214"/>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6" name="tx216"/>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7" name="tx217"/>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8" name="tx218"/>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9" name="pl219"/>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20" name="pl220"/>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tx231"/>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2" name="tx232"/>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33" name="tx233"/>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35" name="tx235"/>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6" name="tx236"/>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7" name="tx237"/>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39" name="tx239"/>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0" name="tx240"/>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41" name="tx241"/>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2" name="pl242"/>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43" name="pl243"/>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pl247"/>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pl253"/>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4" name="tx254"/>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5" name="tx255"/>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56" name="tx256"/>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7" name="tx257"/>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58" name="tx258"/>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9" name="tx259"/>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60" name="tx260"/>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1" name="tx261"/>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62" name="tx262"/>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3" name="tx263"/>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64" name="tx264"/>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5" name="pl265"/>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66" name="pl266"/>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tx277"/>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8" name="tx278"/>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79" name="tx279"/>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80" name="tx280"/>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81" name="tx281"/>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82" name="tx282"/>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83" name="tx283"/>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84" name="tx284"/>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85" name="tx285"/>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6" name="tx286"/>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87" name="tx287"/>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8" name="pt288"/>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9" name="pt289"/>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0" name="tx290"/>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1" name="tx291"/>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2" name="tx292"/>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region</a:t>
              </a:r>
            </a:p>
          </p:txBody>
        </p:sp>
        <p:sp>
          <p:nvSpPr>
            <p:cNvPr id="293" name="tx29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4" name="tx294"/>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295" name="tx295"/>
            <p:cNvSpPr/>
            <p:nvPr/>
          </p:nvSpPr>
          <p:spPr>
            <a:xfrm>
              <a:off x="3420950" y="6611748"/>
              <a:ext cx="56534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Gavi 57 (N=57), Gavi transition (N=17), HICs (N=62), and Never Gavi MICs (N=59).</a:t>
              </a:r>
            </a:p>
          </p:txBody>
        </p:sp>
      </p:grpSp>
      <p:sp>
        <p:nvSpPr>
          <p:cNvPr id="2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2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34 countries saw large declines in DTP1 coverage, with South Africa and Venezuela among those with the largest declines.</a:t>
            </a:r>
          </a:p>
        </p:txBody>
      </p:sp>
      <p:grpSp xmlns:pic="http://schemas.openxmlformats.org/drawingml/2006/picture">
        <p:nvGrpSpPr>
          <p:cNvPr id="298" name=""/>
          <p:cNvGrpSpPr/>
          <p:nvPr/>
        </p:nvGrpSpPr>
        <p:grpSpPr>
          <a:xfrm>
            <a:off x="292608" y="1005840"/>
            <a:ext cx="8595360" cy="28575"/>
            <a:chOff x="292608" y="1005840"/>
            <a:chExt cx="8595360" cy="28575"/>
          </a:xfrm>
        </p:grpSpPr>
        <p:sp>
          <p:nvSpPr>
            <p:cNvPr id="2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92564" y="4848497"/>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16" name="pl16"/>
            <p:cNvSpPr/>
            <p:nvPr/>
          </p:nvSpPr>
          <p:spPr>
            <a:xfrm>
              <a:off x="1475639" y="304918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7" name="pl17"/>
            <p:cNvSpPr/>
            <p:nvPr/>
          </p:nvSpPr>
          <p:spPr>
            <a:xfrm>
              <a:off x="1835711" y="5208360"/>
              <a:ext cx="322169" cy="0"/>
            </a:xfrm>
            <a:custGeom>
              <a:avLst/>
              <a:pathLst>
                <a:path w="322169" h="0">
                  <a:moveTo>
                    <a:pt x="0" y="0"/>
                  </a:moveTo>
                  <a:lnTo>
                    <a:pt x="322169" y="0"/>
                  </a:lnTo>
                </a:path>
              </a:pathLst>
            </a:custGeom>
            <a:ln w="32521" cap="flat">
              <a:solidFill>
                <a:srgbClr val="BFBFBF">
                  <a:alpha val="100000"/>
                </a:srgbClr>
              </a:solidFill>
              <a:prstDash val="solid"/>
              <a:round/>
            </a:ln>
          </p:spPr>
          <p:txBody>
            <a:bodyPr/>
            <a:lstStyle/>
            <a:p/>
          </p:txBody>
        </p:sp>
        <p:sp>
          <p:nvSpPr>
            <p:cNvPr id="18" name="pl18"/>
            <p:cNvSpPr/>
            <p:nvPr/>
          </p:nvSpPr>
          <p:spPr>
            <a:xfrm>
              <a:off x="2082076" y="3768907"/>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19" name="pl19"/>
            <p:cNvSpPr/>
            <p:nvPr/>
          </p:nvSpPr>
          <p:spPr>
            <a:xfrm>
              <a:off x="1949418" y="3409044"/>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20" name="pl20"/>
            <p:cNvSpPr/>
            <p:nvPr/>
          </p:nvSpPr>
          <p:spPr>
            <a:xfrm>
              <a:off x="1797808" y="4128770"/>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21" name="pl21"/>
            <p:cNvSpPr/>
            <p:nvPr/>
          </p:nvSpPr>
          <p:spPr>
            <a:xfrm>
              <a:off x="2082076" y="232945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2" name="pl22"/>
            <p:cNvSpPr/>
            <p:nvPr/>
          </p:nvSpPr>
          <p:spPr>
            <a:xfrm>
              <a:off x="2195783" y="1969590"/>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23" name="pl23"/>
            <p:cNvSpPr/>
            <p:nvPr/>
          </p:nvSpPr>
          <p:spPr>
            <a:xfrm>
              <a:off x="1740955" y="4488634"/>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24" name="pl24"/>
            <p:cNvSpPr/>
            <p:nvPr/>
          </p:nvSpPr>
          <p:spPr>
            <a:xfrm>
              <a:off x="1816760" y="268931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5" name="pt25"/>
            <p:cNvSpPr/>
            <p:nvPr/>
          </p:nvSpPr>
          <p:spPr>
            <a:xfrm>
              <a:off x="214700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227966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pt27"/>
            <p:cNvSpPr/>
            <p:nvPr/>
          </p:nvSpPr>
          <p:spPr>
            <a:xfrm>
              <a:off x="2033299" y="22806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 name="pt28"/>
            <p:cNvSpPr/>
            <p:nvPr/>
          </p:nvSpPr>
          <p:spPr>
            <a:xfrm>
              <a:off x="2184908" y="22806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 name="pt29"/>
            <p:cNvSpPr/>
            <p:nvPr/>
          </p:nvSpPr>
          <p:spPr>
            <a:xfrm>
              <a:off x="1767982" y="264054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0" name="pt30"/>
            <p:cNvSpPr/>
            <p:nvPr/>
          </p:nvSpPr>
          <p:spPr>
            <a:xfrm>
              <a:off x="1919592" y="264054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 name="pt31"/>
            <p:cNvSpPr/>
            <p:nvPr/>
          </p:nvSpPr>
          <p:spPr>
            <a:xfrm>
              <a:off x="1426862"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 name="pt32"/>
            <p:cNvSpPr/>
            <p:nvPr/>
          </p:nvSpPr>
          <p:spPr>
            <a:xfrm>
              <a:off x="1597422"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 name="pt33"/>
            <p:cNvSpPr/>
            <p:nvPr/>
          </p:nvSpPr>
          <p:spPr>
            <a:xfrm>
              <a:off x="1900641" y="336026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2071201" y="3360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2033299" y="372013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2241761" y="372013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pt37"/>
            <p:cNvSpPr/>
            <p:nvPr/>
          </p:nvSpPr>
          <p:spPr>
            <a:xfrm>
              <a:off x="1749031"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 name="pt38"/>
            <p:cNvSpPr/>
            <p:nvPr/>
          </p:nvSpPr>
          <p:spPr>
            <a:xfrm>
              <a:off x="1957494"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9" name="pt39"/>
            <p:cNvSpPr/>
            <p:nvPr/>
          </p:nvSpPr>
          <p:spPr>
            <a:xfrm>
              <a:off x="1692178" y="443985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0" name="pt40"/>
            <p:cNvSpPr/>
            <p:nvPr/>
          </p:nvSpPr>
          <p:spPr>
            <a:xfrm>
              <a:off x="1938543" y="44398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1" name="pt41"/>
            <p:cNvSpPr/>
            <p:nvPr/>
          </p:nvSpPr>
          <p:spPr>
            <a:xfrm>
              <a:off x="1843787" y="47997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2109103" y="47997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178693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2109103"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tx45"/>
            <p:cNvSpPr/>
            <p:nvPr/>
          </p:nvSpPr>
          <p:spPr>
            <a:xfrm>
              <a:off x="547032" y="1934706"/>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46" name="tx46"/>
            <p:cNvSpPr/>
            <p:nvPr/>
          </p:nvSpPr>
          <p:spPr>
            <a:xfrm>
              <a:off x="547032" y="2294569"/>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47" name="tx47"/>
            <p:cNvSpPr/>
            <p:nvPr/>
          </p:nvSpPr>
          <p:spPr>
            <a:xfrm>
              <a:off x="547032" y="2654433"/>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48" name="tx48"/>
            <p:cNvSpPr/>
            <p:nvPr/>
          </p:nvSpPr>
          <p:spPr>
            <a:xfrm>
              <a:off x="547032" y="3014296"/>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49" name="tx49"/>
            <p:cNvSpPr/>
            <p:nvPr/>
          </p:nvSpPr>
          <p:spPr>
            <a:xfrm>
              <a:off x="547032" y="3374159"/>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50" name="tx50"/>
            <p:cNvSpPr/>
            <p:nvPr/>
          </p:nvSpPr>
          <p:spPr>
            <a:xfrm>
              <a:off x="547032" y="3734023"/>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51" name="tx51"/>
            <p:cNvSpPr/>
            <p:nvPr/>
          </p:nvSpPr>
          <p:spPr>
            <a:xfrm>
              <a:off x="547032" y="4093886"/>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52" name="tx52"/>
            <p:cNvSpPr/>
            <p:nvPr/>
          </p:nvSpPr>
          <p:spPr>
            <a:xfrm>
              <a:off x="547032" y="4453749"/>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53" name="tx53"/>
            <p:cNvSpPr/>
            <p:nvPr/>
          </p:nvSpPr>
          <p:spPr>
            <a:xfrm>
              <a:off x="547032" y="4813613"/>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54" name="tx54"/>
            <p:cNvSpPr/>
            <p:nvPr/>
          </p:nvSpPr>
          <p:spPr>
            <a:xfrm>
              <a:off x="547032"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55" name="rc55"/>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373688" y="3588975"/>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68" name="pt68"/>
            <p:cNvSpPr/>
            <p:nvPr/>
          </p:nvSpPr>
          <p:spPr>
            <a:xfrm>
              <a:off x="432491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9" name="pt69"/>
            <p:cNvSpPr/>
            <p:nvPr/>
          </p:nvSpPr>
          <p:spPr>
            <a:xfrm>
              <a:off x="4438618"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tx70"/>
            <p:cNvSpPr/>
            <p:nvPr/>
          </p:nvSpPr>
          <p:spPr>
            <a:xfrm>
              <a:off x="2705986" y="3554091"/>
              <a:ext cx="587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+6%</a:t>
              </a:r>
            </a:p>
          </p:txBody>
        </p:sp>
        <p:sp>
          <p:nvSpPr>
            <p:cNvPr id="71" name="rc71"/>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72" name="pl72"/>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570545"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84" name="pl84"/>
            <p:cNvSpPr/>
            <p:nvPr/>
          </p:nvSpPr>
          <p:spPr>
            <a:xfrm>
              <a:off x="6608447" y="196959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85" name="pt85"/>
            <p:cNvSpPr/>
            <p:nvPr/>
          </p:nvSpPr>
          <p:spPr>
            <a:xfrm>
              <a:off x="655967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6" name="pt86"/>
            <p:cNvSpPr/>
            <p:nvPr/>
          </p:nvSpPr>
          <p:spPr>
            <a:xfrm>
              <a:off x="667337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7" name="pt87"/>
            <p:cNvSpPr/>
            <p:nvPr/>
          </p:nvSpPr>
          <p:spPr>
            <a:xfrm>
              <a:off x="652176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8" name="pt88"/>
            <p:cNvSpPr/>
            <p:nvPr/>
          </p:nvSpPr>
          <p:spPr>
            <a:xfrm>
              <a:off x="6673377"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9" name="tx89"/>
            <p:cNvSpPr/>
            <p:nvPr/>
          </p:nvSpPr>
          <p:spPr>
            <a:xfrm>
              <a:off x="4864941" y="1934706"/>
              <a:ext cx="11355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Trinidad and Tobago: +6%</a:t>
              </a:r>
            </a:p>
          </p:txBody>
        </p:sp>
        <p:sp>
          <p:nvSpPr>
            <p:cNvPr id="90" name="tx90"/>
            <p:cNvSpPr/>
            <p:nvPr/>
          </p:nvSpPr>
          <p:spPr>
            <a:xfrm>
              <a:off x="4864941" y="5173476"/>
              <a:ext cx="66385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Bahamas: +8%</a:t>
              </a:r>
            </a:p>
          </p:txBody>
        </p:sp>
        <p:sp>
          <p:nvSpPr>
            <p:cNvPr id="91" name="rc91"/>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92" name="pl92"/>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502085" y="4128770"/>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104" name="pl104"/>
            <p:cNvSpPr/>
            <p:nvPr/>
          </p:nvSpPr>
          <p:spPr>
            <a:xfrm>
              <a:off x="8464183" y="1969590"/>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05" name="pl105"/>
            <p:cNvSpPr/>
            <p:nvPr/>
          </p:nvSpPr>
          <p:spPr>
            <a:xfrm>
              <a:off x="8710548" y="304918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06" name="pl106"/>
            <p:cNvSpPr/>
            <p:nvPr/>
          </p:nvSpPr>
          <p:spPr>
            <a:xfrm>
              <a:off x="8407330" y="5208360"/>
              <a:ext cx="435876" cy="0"/>
            </a:xfrm>
            <a:custGeom>
              <a:avLst/>
              <a:pathLst>
                <a:path w="435876" h="0">
                  <a:moveTo>
                    <a:pt x="0" y="0"/>
                  </a:moveTo>
                  <a:lnTo>
                    <a:pt x="435876" y="0"/>
                  </a:lnTo>
                </a:path>
              </a:pathLst>
            </a:custGeom>
            <a:ln w="32521" cap="flat">
              <a:solidFill>
                <a:srgbClr val="BFBFBF">
                  <a:alpha val="100000"/>
                </a:srgbClr>
              </a:solidFill>
              <a:prstDash val="solid"/>
              <a:round/>
            </a:ln>
          </p:spPr>
          <p:txBody>
            <a:bodyPr/>
            <a:lstStyle/>
            <a:p/>
          </p:txBody>
        </p:sp>
        <p:sp>
          <p:nvSpPr>
            <p:cNvPr id="107" name="pt107"/>
            <p:cNvSpPr/>
            <p:nvPr/>
          </p:nvSpPr>
          <p:spPr>
            <a:xfrm>
              <a:off x="841540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8" name="pt108"/>
            <p:cNvSpPr/>
            <p:nvPr/>
          </p:nvSpPr>
          <p:spPr>
            <a:xfrm>
              <a:off x="854806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9" name="pt109"/>
            <p:cNvSpPr/>
            <p:nvPr/>
          </p:nvSpPr>
          <p:spPr>
            <a:xfrm>
              <a:off x="8661771"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0" name="pt110"/>
            <p:cNvSpPr/>
            <p:nvPr/>
          </p:nvSpPr>
          <p:spPr>
            <a:xfrm>
              <a:off x="8813380"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1" name="pt111"/>
            <p:cNvSpPr/>
            <p:nvPr/>
          </p:nvSpPr>
          <p:spPr>
            <a:xfrm>
              <a:off x="8453308"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2" name="pt112"/>
            <p:cNvSpPr/>
            <p:nvPr/>
          </p:nvSpPr>
          <p:spPr>
            <a:xfrm>
              <a:off x="8813380"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3" name="pt113"/>
            <p:cNvSpPr/>
            <p:nvPr/>
          </p:nvSpPr>
          <p:spPr>
            <a:xfrm>
              <a:off x="8358552"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4" name="pt114"/>
            <p:cNvSpPr/>
            <p:nvPr/>
          </p:nvSpPr>
          <p:spPr>
            <a:xfrm>
              <a:off x="879442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5" name="tx115"/>
            <p:cNvSpPr/>
            <p:nvPr/>
          </p:nvSpPr>
          <p:spPr>
            <a:xfrm>
              <a:off x="7023895" y="1934706"/>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116" name="tx116"/>
            <p:cNvSpPr/>
            <p:nvPr/>
          </p:nvSpPr>
          <p:spPr>
            <a:xfrm>
              <a:off x="7023895" y="3014296"/>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+8%</a:t>
              </a:r>
            </a:p>
          </p:txBody>
        </p:sp>
        <p:sp>
          <p:nvSpPr>
            <p:cNvPr id="117" name="tx117"/>
            <p:cNvSpPr/>
            <p:nvPr/>
          </p:nvSpPr>
          <p:spPr>
            <a:xfrm>
              <a:off x="7023895" y="4093886"/>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+19%</a:t>
              </a:r>
            </a:p>
          </p:txBody>
        </p:sp>
        <p:sp>
          <p:nvSpPr>
            <p:cNvPr id="118" name="tx118"/>
            <p:cNvSpPr/>
            <p:nvPr/>
          </p:nvSpPr>
          <p:spPr>
            <a:xfrm>
              <a:off x="7023895"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119" name="rc119"/>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120" name="rc120"/>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1" name="tx121"/>
            <p:cNvSpPr/>
            <p:nvPr/>
          </p:nvSpPr>
          <p:spPr>
            <a:xfrm>
              <a:off x="1038606" y="1660221"/>
              <a:ext cx="10285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(n=10, 18%)</a:t>
              </a:r>
            </a:p>
          </p:txBody>
        </p:sp>
        <p:sp>
          <p:nvSpPr>
            <p:cNvPr id="122" name="rc122"/>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3" name="tx123"/>
            <p:cNvSpPr/>
            <p:nvPr/>
          </p:nvSpPr>
          <p:spPr>
            <a:xfrm>
              <a:off x="3095148" y="1660221"/>
              <a:ext cx="12333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(n=1, 6%)</a:t>
              </a:r>
            </a:p>
          </p:txBody>
        </p:sp>
        <p:sp>
          <p:nvSpPr>
            <p:cNvPr id="124" name="rc124"/>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5487183"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(n=2, 3%)</a:t>
              </a:r>
            </a:p>
          </p:txBody>
        </p:sp>
        <p:sp>
          <p:nvSpPr>
            <p:cNvPr id="126" name="rc126"/>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7344888" y="1660221"/>
              <a:ext cx="1369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(n=4, 7%)</a:t>
              </a:r>
            </a:p>
          </p:txBody>
        </p:sp>
        <p:sp>
          <p:nvSpPr>
            <p:cNvPr id="128" name="pl128"/>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29" name="pl129"/>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tx140"/>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1" name="tx141"/>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2" name="tx142"/>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3" name="tx143"/>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4" name="tx144"/>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5" name="tx145"/>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6" name="tx146"/>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8" name="tx148"/>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9" name="tx149"/>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0" name="tx150"/>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1" name="pl151"/>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52" name="pl152"/>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3" name="tx163"/>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4" name="tx164"/>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5" name="tx165"/>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6" name="tx166"/>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7" name="tx167"/>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8" name="tx168"/>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9" name="tx169"/>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0" name="tx170"/>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1" name="tx171"/>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2" name="tx172"/>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3" name="tx173"/>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4" name="pl174"/>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75" name="pl175"/>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pl185"/>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tx186"/>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7" name="tx187"/>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8" name="tx188"/>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9" name="tx189"/>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90" name="tx190"/>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1" name="tx191"/>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2" name="tx192"/>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3" name="tx193"/>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94" name="tx194"/>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5" name="tx195"/>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6" name="tx196"/>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98" name="pl198"/>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tx209"/>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0" name="tx210"/>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1" name="tx211"/>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2" name="tx212"/>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13" name="tx213"/>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5" name="tx215"/>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6" name="tx216"/>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7" name="tx217"/>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8" name="tx218"/>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9" name="tx219"/>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0" name="pt220"/>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1" name="pt221"/>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2" name="tx222"/>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23" name="tx223"/>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24" name="tx224"/>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region</a:t>
              </a:r>
            </a:p>
          </p:txBody>
        </p:sp>
        <p:sp>
          <p:nvSpPr>
            <p:cNvPr id="225" name="tx225"/>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 name="tx226"/>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227" name="tx227"/>
            <p:cNvSpPr/>
            <p:nvPr/>
          </p:nvSpPr>
          <p:spPr>
            <a:xfrm>
              <a:off x="3420950" y="6611748"/>
              <a:ext cx="56534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Gavi 57 (N=57), Gavi transition (N=17), HICs (N=62), and Never Gavi MICs (N=59).</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2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17 countries saw large gains in DTP1 coverage, with Mauritania, Ukraine, Trinidad and Tobago, and Equatorial Guinea among those with the largest improvements.</a:t>
            </a:r>
          </a:p>
        </p:txBody>
      </p:sp>
      <p:grpSp xmlns:pic="http://schemas.openxmlformats.org/drawingml/2006/picture">
        <p:nvGrpSpPr>
          <p:cNvPr id="230" name=""/>
          <p:cNvGrpSpPr/>
          <p:nvPr/>
        </p:nvGrpSpPr>
        <p:grpSpPr>
          <a:xfrm>
            <a:off x="292608" y="1005840"/>
            <a:ext cx="8595360" cy="28575"/>
            <a:chOff x="292608" y="1005840"/>
            <a:chExt cx="8595360" cy="28575"/>
          </a:xfrm>
        </p:grpSpPr>
        <p:sp>
          <p:nvSpPr>
            <p:cNvPr id="2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0282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1749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8321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54683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26150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97617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40550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12017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83484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5495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26418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197885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4367" y="1978851"/>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4" name="pl24"/>
            <p:cNvSpPr/>
            <p:nvPr/>
          </p:nvSpPr>
          <p:spPr>
            <a:xfrm>
              <a:off x="3264070" y="2264182"/>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5" name="pl25"/>
            <p:cNvSpPr/>
            <p:nvPr/>
          </p:nvSpPr>
          <p:spPr>
            <a:xfrm>
              <a:off x="3495207" y="254951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6" name="pl26"/>
            <p:cNvSpPr/>
            <p:nvPr/>
          </p:nvSpPr>
          <p:spPr>
            <a:xfrm>
              <a:off x="4026822" y="2834845"/>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7" name="pl27"/>
            <p:cNvSpPr/>
            <p:nvPr/>
          </p:nvSpPr>
          <p:spPr>
            <a:xfrm>
              <a:off x="3865026" y="3120177"/>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8" name="pl28"/>
            <p:cNvSpPr/>
            <p:nvPr/>
          </p:nvSpPr>
          <p:spPr>
            <a:xfrm>
              <a:off x="4049935" y="3405508"/>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9" name="pl29"/>
            <p:cNvSpPr/>
            <p:nvPr/>
          </p:nvSpPr>
          <p:spPr>
            <a:xfrm>
              <a:off x="3795685" y="369083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0" name="pl30"/>
            <p:cNvSpPr/>
            <p:nvPr/>
          </p:nvSpPr>
          <p:spPr>
            <a:xfrm>
              <a:off x="3888139" y="3976171"/>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1" name="pl31"/>
            <p:cNvSpPr/>
            <p:nvPr/>
          </p:nvSpPr>
          <p:spPr>
            <a:xfrm>
              <a:off x="4096163" y="4261502"/>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2" name="pl32"/>
            <p:cNvSpPr/>
            <p:nvPr/>
          </p:nvSpPr>
          <p:spPr>
            <a:xfrm>
              <a:off x="3795685" y="4546834"/>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3" name="pl33"/>
            <p:cNvSpPr/>
            <p:nvPr/>
          </p:nvSpPr>
          <p:spPr>
            <a:xfrm>
              <a:off x="3680116" y="48321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4" name="pl34"/>
            <p:cNvSpPr/>
            <p:nvPr/>
          </p:nvSpPr>
          <p:spPr>
            <a:xfrm>
              <a:off x="3911253" y="511749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5" name="pl35"/>
            <p:cNvSpPr/>
            <p:nvPr/>
          </p:nvSpPr>
          <p:spPr>
            <a:xfrm>
              <a:off x="3841912" y="5402828"/>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6" name="pt36"/>
            <p:cNvSpPr/>
            <p:nvPr/>
          </p:nvSpPr>
          <p:spPr>
            <a:xfrm>
              <a:off x="4230345"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091663"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022322"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906753"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814298"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675616"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952981"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837412"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23034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04543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045435"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86052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9529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7911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045435"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8836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16100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929867"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23034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0223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698730"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490707"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9298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79118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490707"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259570"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189693"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4051011"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981670"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866101"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773646"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3634964"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3912329"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796760"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4189693"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4004783"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4004783"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381987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391232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37505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4004783"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384298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4120352"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889215"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4189693"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9816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658078"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450055"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88921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75053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450055"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218918"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4508286" y="422268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9" name="tx89"/>
            <p:cNvSpPr/>
            <p:nvPr/>
          </p:nvSpPr>
          <p:spPr>
            <a:xfrm>
              <a:off x="4508286" y="507868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0" name="tx90"/>
            <p:cNvSpPr/>
            <p:nvPr/>
          </p:nvSpPr>
          <p:spPr>
            <a:xfrm>
              <a:off x="4508286" y="47933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4508286" y="536401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2" name="tx92"/>
            <p:cNvSpPr/>
            <p:nvPr/>
          </p:nvSpPr>
          <p:spPr>
            <a:xfrm>
              <a:off x="4508286" y="336669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3" name="tx93"/>
            <p:cNvSpPr/>
            <p:nvPr/>
          </p:nvSpPr>
          <p:spPr>
            <a:xfrm>
              <a:off x="4508286" y="308136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4" name="tx94"/>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5" name="tx95"/>
            <p:cNvSpPr/>
            <p:nvPr/>
          </p:nvSpPr>
          <p:spPr>
            <a:xfrm>
              <a:off x="4508286" y="393735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6" name="tx96"/>
            <p:cNvSpPr/>
            <p:nvPr/>
          </p:nvSpPr>
          <p:spPr>
            <a:xfrm>
              <a:off x="4478157" y="1940034"/>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7" name="tx97"/>
            <p:cNvSpPr/>
            <p:nvPr/>
          </p:nvSpPr>
          <p:spPr>
            <a:xfrm>
              <a:off x="4508286"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8" name="tx98"/>
            <p:cNvSpPr/>
            <p:nvPr/>
          </p:nvSpPr>
          <p:spPr>
            <a:xfrm>
              <a:off x="4508286" y="2510697"/>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9" name="tx99"/>
            <p:cNvSpPr/>
            <p:nvPr/>
          </p:nvSpPr>
          <p:spPr>
            <a:xfrm>
              <a:off x="4508286"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0" name="tx100"/>
            <p:cNvSpPr/>
            <p:nvPr/>
          </p:nvSpPr>
          <p:spPr>
            <a:xfrm>
              <a:off x="4478157" y="222536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01" name="rc101"/>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023403" y="538879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3" name="pl103"/>
            <p:cNvSpPr/>
            <p:nvPr/>
          </p:nvSpPr>
          <p:spPr>
            <a:xfrm>
              <a:off x="6023403" y="50800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4" name="pl104"/>
            <p:cNvSpPr/>
            <p:nvPr/>
          </p:nvSpPr>
          <p:spPr>
            <a:xfrm>
              <a:off x="6023403" y="477135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5" name="pl105"/>
            <p:cNvSpPr/>
            <p:nvPr/>
          </p:nvSpPr>
          <p:spPr>
            <a:xfrm>
              <a:off x="6023403" y="44626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6" name="pl106"/>
            <p:cNvSpPr/>
            <p:nvPr/>
          </p:nvSpPr>
          <p:spPr>
            <a:xfrm>
              <a:off x="6023403" y="415391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7" name="pl107"/>
            <p:cNvSpPr/>
            <p:nvPr/>
          </p:nvSpPr>
          <p:spPr>
            <a:xfrm>
              <a:off x="6023403" y="384519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8" name="pl108"/>
            <p:cNvSpPr/>
            <p:nvPr/>
          </p:nvSpPr>
          <p:spPr>
            <a:xfrm>
              <a:off x="6023403" y="353648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9" name="pl109"/>
            <p:cNvSpPr/>
            <p:nvPr/>
          </p:nvSpPr>
          <p:spPr>
            <a:xfrm>
              <a:off x="6023403" y="322776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0" name="pl110"/>
            <p:cNvSpPr/>
            <p:nvPr/>
          </p:nvSpPr>
          <p:spPr>
            <a:xfrm>
              <a:off x="6023403" y="29190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1" name="pl111"/>
            <p:cNvSpPr/>
            <p:nvPr/>
          </p:nvSpPr>
          <p:spPr>
            <a:xfrm>
              <a:off x="6023403" y="261032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2" name="pl112"/>
            <p:cNvSpPr/>
            <p:nvPr/>
          </p:nvSpPr>
          <p:spPr>
            <a:xfrm>
              <a:off x="6023403" y="23016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3" name="pl113"/>
            <p:cNvSpPr/>
            <p:nvPr/>
          </p:nvSpPr>
          <p:spPr>
            <a:xfrm>
              <a:off x="6023403" y="199288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4" name="pl114"/>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71542" y="1992883"/>
              <a:ext cx="808979" cy="0"/>
            </a:xfrm>
            <a:custGeom>
              <a:avLst/>
              <a:pathLst>
                <a:path w="808979" h="0">
                  <a:moveTo>
                    <a:pt x="0" y="0"/>
                  </a:moveTo>
                  <a:lnTo>
                    <a:pt x="808979" y="0"/>
                  </a:lnTo>
                </a:path>
              </a:pathLst>
            </a:custGeom>
            <a:ln w="81303" cap="flat">
              <a:solidFill>
                <a:srgbClr val="E8E8E8">
                  <a:alpha val="100000"/>
                </a:srgbClr>
              </a:solidFill>
              <a:prstDash val="solid"/>
              <a:round/>
            </a:ln>
          </p:spPr>
          <p:txBody>
            <a:bodyPr/>
            <a:lstStyle/>
            <a:p/>
          </p:txBody>
        </p:sp>
        <p:sp>
          <p:nvSpPr>
            <p:cNvPr id="121" name="pl121"/>
            <p:cNvSpPr/>
            <p:nvPr/>
          </p:nvSpPr>
          <p:spPr>
            <a:xfrm>
              <a:off x="7895612" y="2301603"/>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2" name="pl122"/>
            <p:cNvSpPr/>
            <p:nvPr/>
          </p:nvSpPr>
          <p:spPr>
            <a:xfrm>
              <a:off x="8196090" y="2610322"/>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3" name="pl123"/>
            <p:cNvSpPr/>
            <p:nvPr/>
          </p:nvSpPr>
          <p:spPr>
            <a:xfrm>
              <a:off x="8242318" y="291904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4" name="pl124"/>
            <p:cNvSpPr/>
            <p:nvPr/>
          </p:nvSpPr>
          <p:spPr>
            <a:xfrm>
              <a:off x="8242318" y="322776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5" name="pl125"/>
            <p:cNvSpPr/>
            <p:nvPr/>
          </p:nvSpPr>
          <p:spPr>
            <a:xfrm>
              <a:off x="7363997" y="3536480"/>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6" name="pl126"/>
            <p:cNvSpPr/>
            <p:nvPr/>
          </p:nvSpPr>
          <p:spPr>
            <a:xfrm>
              <a:off x="8242318" y="384519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7" name="pl127"/>
            <p:cNvSpPr/>
            <p:nvPr/>
          </p:nvSpPr>
          <p:spPr>
            <a:xfrm>
              <a:off x="7988067" y="415391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8" name="pl128"/>
            <p:cNvSpPr/>
            <p:nvPr/>
          </p:nvSpPr>
          <p:spPr>
            <a:xfrm>
              <a:off x="8288545" y="446263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9" name="pl129"/>
            <p:cNvSpPr/>
            <p:nvPr/>
          </p:nvSpPr>
          <p:spPr>
            <a:xfrm>
              <a:off x="8080522" y="477135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30" name="pl130"/>
            <p:cNvSpPr/>
            <p:nvPr/>
          </p:nvSpPr>
          <p:spPr>
            <a:xfrm>
              <a:off x="8219204" y="508007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1" name="pl131"/>
            <p:cNvSpPr/>
            <p:nvPr/>
          </p:nvSpPr>
          <p:spPr>
            <a:xfrm>
              <a:off x="7988067" y="538879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2" name="pt132"/>
            <p:cNvSpPr/>
            <p:nvPr/>
          </p:nvSpPr>
          <p:spPr>
            <a:xfrm>
              <a:off x="735949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5212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8356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09913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26704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0760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23781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422727"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28404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44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378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42272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21470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33027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9111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0991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23781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3996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07602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21470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8356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14536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19159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39961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318845"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74806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7942915"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058483"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226391"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35370"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19716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382075"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243393"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40518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1971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382075"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174052"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289620"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7850460"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0584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19716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35896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035370"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17405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7942915"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10471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150938"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358961"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tx180"/>
            <p:cNvSpPr/>
            <p:nvPr/>
          </p:nvSpPr>
          <p:spPr>
            <a:xfrm>
              <a:off x="8710203" y="349766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8710203" y="534997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2" name="tx182"/>
            <p:cNvSpPr/>
            <p:nvPr/>
          </p:nvSpPr>
          <p:spPr>
            <a:xfrm>
              <a:off x="8680074" y="195406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83" name="tx183"/>
            <p:cNvSpPr/>
            <p:nvPr/>
          </p:nvSpPr>
          <p:spPr>
            <a:xfrm>
              <a:off x="8710203" y="318894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4" name="tx184"/>
            <p:cNvSpPr/>
            <p:nvPr/>
          </p:nvSpPr>
          <p:spPr>
            <a:xfrm>
              <a:off x="8710203" y="442382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tx185"/>
            <p:cNvSpPr/>
            <p:nvPr/>
          </p:nvSpPr>
          <p:spPr>
            <a:xfrm>
              <a:off x="8710203" y="288022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8710203" y="50412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7" name="tx187"/>
            <p:cNvSpPr/>
            <p:nvPr/>
          </p:nvSpPr>
          <p:spPr>
            <a:xfrm>
              <a:off x="8710203" y="226278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8" name="tx188"/>
            <p:cNvSpPr/>
            <p:nvPr/>
          </p:nvSpPr>
          <p:spPr>
            <a:xfrm>
              <a:off x="8710203" y="38063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8710203" y="473254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0" name="tx190"/>
            <p:cNvSpPr/>
            <p:nvPr/>
          </p:nvSpPr>
          <p:spPr>
            <a:xfrm>
              <a:off x="8710203" y="411510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1" name="tx191"/>
            <p:cNvSpPr/>
            <p:nvPr/>
          </p:nvSpPr>
          <p:spPr>
            <a:xfrm>
              <a:off x="8710203" y="257150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2" name="rc192"/>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pl197"/>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198" name="pl198"/>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pl210"/>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11" name="pl211"/>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tx217"/>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8" name="tx218"/>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0" name="tx220"/>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1" name="tx221"/>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2" name="tx222"/>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3" name="tx223"/>
            <p:cNvSpPr/>
            <p:nvPr/>
          </p:nvSpPr>
          <p:spPr>
            <a:xfrm>
              <a:off x="5537677" y="53487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5469554" y="5040071"/>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225" name="tx225"/>
            <p:cNvSpPr/>
            <p:nvPr/>
          </p:nvSpPr>
          <p:spPr>
            <a:xfrm>
              <a:off x="5587603"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26" name="tx226"/>
            <p:cNvSpPr/>
            <p:nvPr/>
          </p:nvSpPr>
          <p:spPr>
            <a:xfrm>
              <a:off x="4928504" y="4422633"/>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27" name="tx227"/>
            <p:cNvSpPr/>
            <p:nvPr/>
          </p:nvSpPr>
          <p:spPr>
            <a:xfrm>
              <a:off x="5531733"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8" name="tx228"/>
            <p:cNvSpPr/>
            <p:nvPr/>
          </p:nvSpPr>
          <p:spPr>
            <a:xfrm>
              <a:off x="5674380"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705744"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30" name="tx230"/>
            <p:cNvSpPr/>
            <p:nvPr/>
          </p:nvSpPr>
          <p:spPr>
            <a:xfrm>
              <a:off x="5388721"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31" name="tx231"/>
            <p:cNvSpPr/>
            <p:nvPr/>
          </p:nvSpPr>
          <p:spPr>
            <a:xfrm>
              <a:off x="5662218" y="2879036"/>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232" name="tx232"/>
            <p:cNvSpPr/>
            <p:nvPr/>
          </p:nvSpPr>
          <p:spPr>
            <a:xfrm>
              <a:off x="5533379" y="2570317"/>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33" name="tx233"/>
            <p:cNvSpPr/>
            <p:nvPr/>
          </p:nvSpPr>
          <p:spPr>
            <a:xfrm>
              <a:off x="5046736" y="22615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34" name="tx234"/>
            <p:cNvSpPr/>
            <p:nvPr/>
          </p:nvSpPr>
          <p:spPr>
            <a:xfrm>
              <a:off x="5618327"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5" name="tx235"/>
            <p:cNvSpPr/>
            <p:nvPr/>
          </p:nvSpPr>
          <p:spPr>
            <a:xfrm>
              <a:off x="1303619" y="53628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507749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471503" y="479216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1247749" y="4506829"/>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Suriname</a:t>
              </a:r>
            </a:p>
          </p:txBody>
        </p:sp>
        <p:sp>
          <p:nvSpPr>
            <p:cNvPr id="239" name="tx239"/>
            <p:cNvSpPr/>
            <p:nvPr/>
          </p:nvSpPr>
          <p:spPr>
            <a:xfrm>
              <a:off x="1135643" y="422149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40" name="tx240"/>
            <p:cNvSpPr/>
            <p:nvPr/>
          </p:nvSpPr>
          <p:spPr>
            <a:xfrm>
              <a:off x="1310019" y="393616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41" name="tx241"/>
            <p:cNvSpPr/>
            <p:nvPr/>
          </p:nvSpPr>
          <p:spPr>
            <a:xfrm>
              <a:off x="1309745" y="365083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242" name="tx242"/>
            <p:cNvSpPr/>
            <p:nvPr/>
          </p:nvSpPr>
          <p:spPr>
            <a:xfrm>
              <a:off x="1421485" y="336550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43" name="tx243"/>
            <p:cNvSpPr/>
            <p:nvPr/>
          </p:nvSpPr>
          <p:spPr>
            <a:xfrm>
              <a:off x="508182" y="3080172"/>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44" name="tx244"/>
            <p:cNvSpPr/>
            <p:nvPr/>
          </p:nvSpPr>
          <p:spPr>
            <a:xfrm>
              <a:off x="1322181" y="279484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245" name="tx245"/>
            <p:cNvSpPr/>
            <p:nvPr/>
          </p:nvSpPr>
          <p:spPr>
            <a:xfrm>
              <a:off x="1123299" y="250950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46" name="tx246"/>
            <p:cNvSpPr/>
            <p:nvPr/>
          </p:nvSpPr>
          <p:spPr>
            <a:xfrm>
              <a:off x="1203949" y="2224177"/>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247" name="tx247"/>
            <p:cNvSpPr/>
            <p:nvPr/>
          </p:nvSpPr>
          <p:spPr>
            <a:xfrm>
              <a:off x="1179260" y="1938846"/>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248" name="tx24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49" name="pt24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0" name="pt25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tx25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52" name="tx25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3" name="tx253"/>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13 out of 195 (7%) countries globally had a decline of 5 percentage points or more.
The largest decline was in Guatemala and Venezuela (-10 percentage points), followed by St Lucia and South Africa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12 countries and decreased by the same amount in 13 countries.</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57411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28163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298915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69668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042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066556"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1" name="pl11"/>
            <p:cNvSpPr/>
            <p:nvPr/>
          </p:nvSpPr>
          <p:spPr>
            <a:xfrm>
              <a:off x="1066556"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2" name="pl12"/>
            <p:cNvSpPr/>
            <p:nvPr/>
          </p:nvSpPr>
          <p:spPr>
            <a:xfrm>
              <a:off x="1066556"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3" name="pl13"/>
            <p:cNvSpPr/>
            <p:nvPr/>
          </p:nvSpPr>
          <p:spPr>
            <a:xfrm>
              <a:off x="1066556"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4" name="pl14"/>
            <p:cNvSpPr/>
            <p:nvPr/>
          </p:nvSpPr>
          <p:spPr>
            <a:xfrm>
              <a:off x="1066556"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5" name="pl15"/>
            <p:cNvSpPr/>
            <p:nvPr/>
          </p:nvSpPr>
          <p:spPr>
            <a:xfrm>
              <a:off x="1066556"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6" name="pl16"/>
            <p:cNvSpPr/>
            <p:nvPr/>
          </p:nvSpPr>
          <p:spPr>
            <a:xfrm>
              <a:off x="1066556"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7" name="pl17"/>
            <p:cNvSpPr/>
            <p:nvPr/>
          </p:nvSpPr>
          <p:spPr>
            <a:xfrm>
              <a:off x="1066556"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8" name="pl18"/>
            <p:cNvSpPr/>
            <p:nvPr/>
          </p:nvSpPr>
          <p:spPr>
            <a:xfrm>
              <a:off x="1066556"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9" name="pl19"/>
            <p:cNvSpPr/>
            <p:nvPr/>
          </p:nvSpPr>
          <p:spPr>
            <a:xfrm>
              <a:off x="1066556"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20" name="pl20"/>
            <p:cNvSpPr/>
            <p:nvPr/>
          </p:nvSpPr>
          <p:spPr>
            <a:xfrm>
              <a:off x="122035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2787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3539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42919"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504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20354" y="1927485"/>
              <a:ext cx="307595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20354" y="2289647"/>
              <a:ext cx="111569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20354" y="2651810"/>
              <a:ext cx="98435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20354" y="3013972"/>
              <a:ext cx="960467" cy="32594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1220354" y="3376134"/>
              <a:ext cx="92918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1220354" y="3738297"/>
              <a:ext cx="92024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20354" y="4100459"/>
              <a:ext cx="67967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1220354" y="4462621"/>
              <a:ext cx="657780"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3" name="rc33"/>
            <p:cNvSpPr/>
            <p:nvPr/>
          </p:nvSpPr>
          <p:spPr>
            <a:xfrm>
              <a:off x="1220354" y="4824784"/>
              <a:ext cx="64227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1220354" y="5186946"/>
              <a:ext cx="538998"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5" name="tx35"/>
            <p:cNvSpPr/>
            <p:nvPr/>
          </p:nvSpPr>
          <p:spPr>
            <a:xfrm>
              <a:off x="3959115"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414379"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283038"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38" name="tx38"/>
            <p:cNvSpPr/>
            <p:nvPr/>
          </p:nvSpPr>
          <p:spPr>
            <a:xfrm>
              <a:off x="2259149"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9" name="tx39"/>
            <p:cNvSpPr/>
            <p:nvPr/>
          </p:nvSpPr>
          <p:spPr>
            <a:xfrm>
              <a:off x="222786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0" name="tx40"/>
            <p:cNvSpPr/>
            <p:nvPr/>
          </p:nvSpPr>
          <p:spPr>
            <a:xfrm>
              <a:off x="2218928"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a:off x="1978356"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42" name="tx42"/>
            <p:cNvSpPr/>
            <p:nvPr/>
          </p:nvSpPr>
          <p:spPr>
            <a:xfrm>
              <a:off x="1956461"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43" name="tx43"/>
            <p:cNvSpPr/>
            <p:nvPr/>
          </p:nvSpPr>
          <p:spPr>
            <a:xfrm>
              <a:off x="1940958"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4" name="tx44"/>
            <p:cNvSpPr/>
            <p:nvPr/>
          </p:nvSpPr>
          <p:spPr>
            <a:xfrm>
              <a:off x="1837680"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45" name="tx45"/>
            <p:cNvSpPr/>
            <p:nvPr/>
          </p:nvSpPr>
          <p:spPr>
            <a:xfrm>
              <a:off x="463515" y="529816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6" name="tx46"/>
            <p:cNvSpPr/>
            <p:nvPr/>
          </p:nvSpPr>
          <p:spPr>
            <a:xfrm>
              <a:off x="655905" y="493600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47" name="tx47"/>
            <p:cNvSpPr/>
            <p:nvPr/>
          </p:nvSpPr>
          <p:spPr>
            <a:xfrm>
              <a:off x="575255" y="457383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8" name="tx48"/>
            <p:cNvSpPr/>
            <p:nvPr/>
          </p:nvSpPr>
          <p:spPr>
            <a:xfrm>
              <a:off x="413498"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49" name="tx49"/>
            <p:cNvSpPr/>
            <p:nvPr/>
          </p:nvSpPr>
          <p:spPr>
            <a:xfrm>
              <a:off x="600035" y="38495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0" name="tx50"/>
            <p:cNvSpPr/>
            <p:nvPr/>
          </p:nvSpPr>
          <p:spPr>
            <a:xfrm>
              <a:off x="519111" y="348735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51" name="tx51"/>
            <p:cNvSpPr/>
            <p:nvPr/>
          </p:nvSpPr>
          <p:spPr>
            <a:xfrm>
              <a:off x="761518" y="312519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2" name="tx52"/>
            <p:cNvSpPr/>
            <p:nvPr/>
          </p:nvSpPr>
          <p:spPr>
            <a:xfrm>
              <a:off x="660020" y="276302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53" name="tx53"/>
            <p:cNvSpPr/>
            <p:nvPr/>
          </p:nvSpPr>
          <p:spPr>
            <a:xfrm>
              <a:off x="761975"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4" name="tx54"/>
            <p:cNvSpPr/>
            <p:nvPr/>
          </p:nvSpPr>
          <p:spPr>
            <a:xfrm>
              <a:off x="649961"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55" name="tx55"/>
            <p:cNvSpPr/>
            <p:nvPr/>
          </p:nvSpPr>
          <p:spPr>
            <a:xfrm>
              <a:off x="118926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6" name="tx56"/>
            <p:cNvSpPr/>
            <p:nvPr/>
          </p:nvSpPr>
          <p:spPr>
            <a:xfrm>
              <a:off x="1725793"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7" name="tx57"/>
            <p:cNvSpPr/>
            <p:nvPr/>
          </p:nvSpPr>
          <p:spPr>
            <a:xfrm>
              <a:off x="238668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8" name="tx58"/>
            <p:cNvSpPr/>
            <p:nvPr/>
          </p:nvSpPr>
          <p:spPr>
            <a:xfrm>
              <a:off x="3094202"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59" name="tx59"/>
            <p:cNvSpPr/>
            <p:nvPr/>
          </p:nvSpPr>
          <p:spPr>
            <a:xfrm>
              <a:off x="38017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0" name="tx60"/>
            <p:cNvSpPr/>
            <p:nvPr/>
          </p:nvSpPr>
          <p:spPr>
            <a:xfrm>
              <a:off x="1066556"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1" name="pl61"/>
            <p:cNvSpPr/>
            <p:nvPr/>
          </p:nvSpPr>
          <p:spPr>
            <a:xfrm>
              <a:off x="602407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682968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763528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844089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621270"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6" name="pl66"/>
            <p:cNvSpPr/>
            <p:nvPr/>
          </p:nvSpPr>
          <p:spPr>
            <a:xfrm>
              <a:off x="5621270"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7" name="pl67"/>
            <p:cNvSpPr/>
            <p:nvPr/>
          </p:nvSpPr>
          <p:spPr>
            <a:xfrm>
              <a:off x="5621270"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8" name="pl68"/>
            <p:cNvSpPr/>
            <p:nvPr/>
          </p:nvSpPr>
          <p:spPr>
            <a:xfrm>
              <a:off x="5621270"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9" name="pl69"/>
            <p:cNvSpPr/>
            <p:nvPr/>
          </p:nvSpPr>
          <p:spPr>
            <a:xfrm>
              <a:off x="5621270"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0" name="pl70"/>
            <p:cNvSpPr/>
            <p:nvPr/>
          </p:nvSpPr>
          <p:spPr>
            <a:xfrm>
              <a:off x="5621270"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1" name="pl71"/>
            <p:cNvSpPr/>
            <p:nvPr/>
          </p:nvSpPr>
          <p:spPr>
            <a:xfrm>
              <a:off x="5621270"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2" name="pl72"/>
            <p:cNvSpPr/>
            <p:nvPr/>
          </p:nvSpPr>
          <p:spPr>
            <a:xfrm>
              <a:off x="5621270"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3" name="pl73"/>
            <p:cNvSpPr/>
            <p:nvPr/>
          </p:nvSpPr>
          <p:spPr>
            <a:xfrm>
              <a:off x="5621270"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4" name="pl74"/>
            <p:cNvSpPr/>
            <p:nvPr/>
          </p:nvSpPr>
          <p:spPr>
            <a:xfrm>
              <a:off x="5621270"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5" name="pl75"/>
            <p:cNvSpPr/>
            <p:nvPr/>
          </p:nvSpPr>
          <p:spPr>
            <a:xfrm>
              <a:off x="562127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4268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23248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3809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4370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5621270" y="1927485"/>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21270" y="2289647"/>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21270" y="2651810"/>
              <a:ext cx="138564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21270" y="3013972"/>
              <a:ext cx="132119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21270" y="3376134"/>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621270" y="3738297"/>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21270" y="4100459"/>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21270" y="4462621"/>
              <a:ext cx="10956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rc88"/>
            <p:cNvSpPr/>
            <p:nvPr/>
          </p:nvSpPr>
          <p:spPr>
            <a:xfrm>
              <a:off x="5621270" y="4824784"/>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9" name="rc89"/>
            <p:cNvSpPr/>
            <p:nvPr/>
          </p:nvSpPr>
          <p:spPr>
            <a:xfrm>
              <a:off x="5621270" y="5186946"/>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0" name="tx90"/>
            <p:cNvSpPr/>
            <p:nvPr/>
          </p:nvSpPr>
          <p:spPr>
            <a:xfrm>
              <a:off x="7348148" y="2051642"/>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(n=696,000)</a:t>
              </a:r>
            </a:p>
          </p:txBody>
        </p:sp>
        <p:sp>
          <p:nvSpPr>
            <p:cNvPr id="91" name="tx91"/>
            <p:cNvSpPr/>
            <p:nvPr/>
          </p:nvSpPr>
          <p:spPr>
            <a:xfrm>
              <a:off x="7348148" y="2413804"/>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(n=128,000)</a:t>
              </a:r>
            </a:p>
          </p:txBody>
        </p:sp>
        <p:sp>
          <p:nvSpPr>
            <p:cNvPr id="92" name="tx92"/>
            <p:cNvSpPr/>
            <p:nvPr/>
          </p:nvSpPr>
          <p:spPr>
            <a:xfrm>
              <a:off x="7090354"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 (n=185,000)</a:t>
              </a:r>
            </a:p>
          </p:txBody>
        </p:sp>
        <p:sp>
          <p:nvSpPr>
            <p:cNvPr id="93" name="tx93"/>
            <p:cNvSpPr/>
            <p:nvPr/>
          </p:nvSpPr>
          <p:spPr>
            <a:xfrm>
              <a:off x="7019880" y="3138129"/>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4" name="tx94"/>
            <p:cNvSpPr/>
            <p:nvPr/>
          </p:nvSpPr>
          <p:spPr>
            <a:xfrm>
              <a:off x="6826534" y="3500291"/>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(n=89,000)</a:t>
              </a:r>
            </a:p>
          </p:txBody>
        </p:sp>
        <p:sp>
          <p:nvSpPr>
            <p:cNvPr id="95" name="tx95"/>
            <p:cNvSpPr/>
            <p:nvPr/>
          </p:nvSpPr>
          <p:spPr>
            <a:xfrm>
              <a:off x="6826534" y="3862453"/>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(n=42,000)</a:t>
              </a:r>
            </a:p>
          </p:txBody>
        </p:sp>
        <p:sp>
          <p:nvSpPr>
            <p:cNvPr id="96" name="tx96"/>
            <p:cNvSpPr/>
            <p:nvPr/>
          </p:nvSpPr>
          <p:spPr>
            <a:xfrm>
              <a:off x="6826534"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7" name="tx97"/>
            <p:cNvSpPr/>
            <p:nvPr/>
          </p:nvSpPr>
          <p:spPr>
            <a:xfrm>
              <a:off x="6800335"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 (n=134,000)</a:t>
              </a:r>
            </a:p>
          </p:txBody>
        </p:sp>
        <p:sp>
          <p:nvSpPr>
            <p:cNvPr id="98" name="tx98"/>
            <p:cNvSpPr/>
            <p:nvPr/>
          </p:nvSpPr>
          <p:spPr>
            <a:xfrm>
              <a:off x="6768111"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(n=480,000)</a:t>
              </a:r>
            </a:p>
          </p:txBody>
        </p:sp>
        <p:sp>
          <p:nvSpPr>
            <p:cNvPr id="99" name="tx99"/>
            <p:cNvSpPr/>
            <p:nvPr/>
          </p:nvSpPr>
          <p:spPr>
            <a:xfrm>
              <a:off x="6768111"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100" name="tx100"/>
            <p:cNvSpPr/>
            <p:nvPr/>
          </p:nvSpPr>
          <p:spPr>
            <a:xfrm>
              <a:off x="5210620" y="529816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01" name="tx101"/>
            <p:cNvSpPr/>
            <p:nvPr/>
          </p:nvSpPr>
          <p:spPr>
            <a:xfrm>
              <a:off x="4968212" y="493600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102" name="tx102"/>
            <p:cNvSpPr/>
            <p:nvPr/>
          </p:nvSpPr>
          <p:spPr>
            <a:xfrm>
              <a:off x="4974522" y="4573839"/>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3" name="tx103"/>
            <p:cNvSpPr/>
            <p:nvPr/>
          </p:nvSpPr>
          <p:spPr>
            <a:xfrm>
              <a:off x="5222964" y="421167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a:off x="5030574" y="384951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05" name="tx105"/>
            <p:cNvSpPr/>
            <p:nvPr/>
          </p:nvSpPr>
          <p:spPr>
            <a:xfrm>
              <a:off x="5229548" y="3487352"/>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06" name="tx106"/>
            <p:cNvSpPr/>
            <p:nvPr/>
          </p:nvSpPr>
          <p:spPr>
            <a:xfrm>
              <a:off x="5322817" y="31251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7" name="tx107"/>
            <p:cNvSpPr/>
            <p:nvPr/>
          </p:nvSpPr>
          <p:spPr>
            <a:xfrm>
              <a:off x="5036518" y="276302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8" name="tx108"/>
            <p:cNvSpPr/>
            <p:nvPr/>
          </p:nvSpPr>
          <p:spPr>
            <a:xfrm>
              <a:off x="4589285" y="240086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9" name="tx109"/>
            <p:cNvSpPr/>
            <p:nvPr/>
          </p:nvSpPr>
          <p:spPr>
            <a:xfrm>
              <a:off x="4943615" y="2400865"/>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10" name="tx110"/>
            <p:cNvSpPr/>
            <p:nvPr/>
          </p:nvSpPr>
          <p:spPr>
            <a:xfrm>
              <a:off x="5198184" y="240086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11" name="tx111"/>
            <p:cNvSpPr/>
            <p:nvPr/>
          </p:nvSpPr>
          <p:spPr>
            <a:xfrm>
              <a:off x="5214734" y="20387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12" name="tx112"/>
            <p:cNvSpPr/>
            <p:nvPr/>
          </p:nvSpPr>
          <p:spPr>
            <a:xfrm>
              <a:off x="5590181"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36469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4" name="tx114"/>
            <p:cNvSpPr/>
            <p:nvPr/>
          </p:nvSpPr>
          <p:spPr>
            <a:xfrm>
              <a:off x="7170306"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5" name="tx115"/>
            <p:cNvSpPr/>
            <p:nvPr/>
          </p:nvSpPr>
          <p:spPr>
            <a:xfrm>
              <a:off x="797591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6" name="tx116"/>
            <p:cNvSpPr/>
            <p:nvPr/>
          </p:nvSpPr>
          <p:spPr>
            <a:xfrm>
              <a:off x="8750431"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7" name="tx117"/>
            <p:cNvSpPr/>
            <p:nvPr/>
          </p:nvSpPr>
          <p:spPr>
            <a:xfrm>
              <a:off x="562127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0" name="tx120"/>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614"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2" name="rc122"/>
            <p:cNvSpPr/>
            <p:nvPr/>
          </p:nvSpPr>
          <p:spPr>
            <a:xfrm>
              <a:off x="3873235"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3" name="rc123"/>
            <p:cNvSpPr/>
            <p:nvPr/>
          </p:nvSpPr>
          <p:spPr>
            <a:xfrm>
              <a:off x="4421515"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4" name="rc124"/>
            <p:cNvSpPr/>
            <p:nvPr/>
          </p:nvSpPr>
          <p:spPr>
            <a:xfrm>
              <a:off x="5066082"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5" name="rc125"/>
            <p:cNvSpPr/>
            <p:nvPr/>
          </p:nvSpPr>
          <p:spPr>
            <a:xfrm>
              <a:off x="5710649"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6" name="rc126"/>
            <p:cNvSpPr/>
            <p:nvPr/>
          </p:nvSpPr>
          <p:spPr>
            <a:xfrm>
              <a:off x="6355216"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7" name="rc127"/>
            <p:cNvSpPr/>
            <p:nvPr/>
          </p:nvSpPr>
          <p:spPr>
            <a:xfrm>
              <a:off x="6999783" y="595112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8" name="tx128"/>
            <p:cNvSpPr/>
            <p:nvPr/>
          </p:nvSpPr>
          <p:spPr>
            <a:xfrm>
              <a:off x="4153280"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9" name="tx129"/>
            <p:cNvSpPr/>
            <p:nvPr/>
          </p:nvSpPr>
          <p:spPr>
            <a:xfrm>
              <a:off x="4701560"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30" name="tx130"/>
            <p:cNvSpPr/>
            <p:nvPr/>
          </p:nvSpPr>
          <p:spPr>
            <a:xfrm>
              <a:off x="5346127"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1" name="tx131"/>
            <p:cNvSpPr/>
            <p:nvPr/>
          </p:nvSpPr>
          <p:spPr>
            <a:xfrm>
              <a:off x="599069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2" name="tx132"/>
            <p:cNvSpPr/>
            <p:nvPr/>
          </p:nvSpPr>
          <p:spPr>
            <a:xfrm>
              <a:off x="663526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3" name="tx133"/>
            <p:cNvSpPr/>
            <p:nvPr/>
          </p:nvSpPr>
          <p:spPr>
            <a:xfrm>
              <a:off x="7279828" y="601184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4" name="tx134"/>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Three countries face the double burden of having the largest absolute numbers and highest prevalence of zero-dose children.</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92514" y="2332223"/>
              <a:ext cx="1370438" cy="1393243"/>
            </a:xfrm>
            <a:custGeom>
              <a:avLst/>
              <a:pathLst>
                <a:path w="1370438" h="1393243">
                  <a:moveTo>
                    <a:pt x="355298" y="1393243"/>
                  </a:moveTo>
                  <a:lnTo>
                    <a:pt x="403638" y="1363133"/>
                  </a:lnTo>
                  <a:lnTo>
                    <a:pt x="451978" y="1333022"/>
                  </a:lnTo>
                  <a:lnTo>
                    <a:pt x="500318" y="1302912"/>
                  </a:lnTo>
                  <a:lnTo>
                    <a:pt x="548658" y="1272801"/>
                  </a:lnTo>
                  <a:lnTo>
                    <a:pt x="596998" y="1242691"/>
                  </a:lnTo>
                  <a:lnTo>
                    <a:pt x="645338" y="1212580"/>
                  </a:lnTo>
                  <a:lnTo>
                    <a:pt x="693678" y="1182470"/>
                  </a:lnTo>
                  <a:lnTo>
                    <a:pt x="742018" y="1152359"/>
                  </a:lnTo>
                  <a:lnTo>
                    <a:pt x="790358" y="1122248"/>
                  </a:lnTo>
                  <a:lnTo>
                    <a:pt x="838698" y="1092138"/>
                  </a:lnTo>
                  <a:lnTo>
                    <a:pt x="887038" y="1062027"/>
                  </a:lnTo>
                  <a:lnTo>
                    <a:pt x="935378" y="1031917"/>
                  </a:lnTo>
                  <a:lnTo>
                    <a:pt x="983718" y="1001806"/>
                  </a:lnTo>
                  <a:lnTo>
                    <a:pt x="1032058" y="971696"/>
                  </a:lnTo>
                  <a:lnTo>
                    <a:pt x="1080398" y="941585"/>
                  </a:lnTo>
                  <a:lnTo>
                    <a:pt x="1128738" y="911475"/>
                  </a:lnTo>
                  <a:lnTo>
                    <a:pt x="1177078" y="881364"/>
                  </a:lnTo>
                  <a:lnTo>
                    <a:pt x="1225418" y="851254"/>
                  </a:lnTo>
                  <a:lnTo>
                    <a:pt x="1273758" y="821143"/>
                  </a:lnTo>
                  <a:lnTo>
                    <a:pt x="1322098" y="791033"/>
                  </a:lnTo>
                  <a:lnTo>
                    <a:pt x="1370438" y="760922"/>
                  </a:lnTo>
                  <a:lnTo>
                    <a:pt x="1339767" y="713549"/>
                  </a:lnTo>
                  <a:lnTo>
                    <a:pt x="1307460" y="667276"/>
                  </a:lnTo>
                  <a:lnTo>
                    <a:pt x="1273555" y="622161"/>
                  </a:lnTo>
                  <a:lnTo>
                    <a:pt x="1238095" y="578258"/>
                  </a:lnTo>
                  <a:lnTo>
                    <a:pt x="1201121" y="535622"/>
                  </a:lnTo>
                  <a:lnTo>
                    <a:pt x="1162680" y="494303"/>
                  </a:lnTo>
                  <a:lnTo>
                    <a:pt x="1122819" y="454354"/>
                  </a:lnTo>
                  <a:lnTo>
                    <a:pt x="1081585" y="415822"/>
                  </a:lnTo>
                  <a:lnTo>
                    <a:pt x="1039031" y="378754"/>
                  </a:lnTo>
                  <a:lnTo>
                    <a:pt x="995206" y="343196"/>
                  </a:lnTo>
                  <a:lnTo>
                    <a:pt x="950166" y="309192"/>
                  </a:lnTo>
                  <a:lnTo>
                    <a:pt x="903965" y="276782"/>
                  </a:lnTo>
                  <a:lnTo>
                    <a:pt x="856660" y="246007"/>
                  </a:lnTo>
                  <a:lnTo>
                    <a:pt x="808307" y="216904"/>
                  </a:lnTo>
                  <a:lnTo>
                    <a:pt x="758968" y="189509"/>
                  </a:lnTo>
                  <a:lnTo>
                    <a:pt x="708701" y="163854"/>
                  </a:lnTo>
                  <a:lnTo>
                    <a:pt x="657568" y="139973"/>
                  </a:lnTo>
                  <a:lnTo>
                    <a:pt x="605632" y="117892"/>
                  </a:lnTo>
                  <a:lnTo>
                    <a:pt x="552955" y="97641"/>
                  </a:lnTo>
                  <a:lnTo>
                    <a:pt x="499603" y="79242"/>
                  </a:lnTo>
                  <a:lnTo>
                    <a:pt x="445641" y="62720"/>
                  </a:lnTo>
                  <a:lnTo>
                    <a:pt x="391135" y="48093"/>
                  </a:lnTo>
                  <a:lnTo>
                    <a:pt x="336150" y="35380"/>
                  </a:lnTo>
                  <a:lnTo>
                    <a:pt x="280755" y="24597"/>
                  </a:lnTo>
                  <a:lnTo>
                    <a:pt x="225016" y="15756"/>
                  </a:lnTo>
                  <a:lnTo>
                    <a:pt x="169003" y="8869"/>
                  </a:lnTo>
                  <a:lnTo>
                    <a:pt x="112783" y="3944"/>
                  </a:lnTo>
                  <a:lnTo>
                    <a:pt x="56426" y="986"/>
                  </a:lnTo>
                  <a:lnTo>
                    <a:pt x="0" y="0"/>
                  </a:lnTo>
                  <a:lnTo>
                    <a:pt x="0" y="56950"/>
                  </a:lnTo>
                  <a:lnTo>
                    <a:pt x="0" y="113901"/>
                  </a:lnTo>
                  <a:lnTo>
                    <a:pt x="0" y="170852"/>
                  </a:lnTo>
                  <a:lnTo>
                    <a:pt x="0" y="227803"/>
                  </a:lnTo>
                  <a:lnTo>
                    <a:pt x="0" y="284754"/>
                  </a:lnTo>
                  <a:lnTo>
                    <a:pt x="0" y="341704"/>
                  </a:lnTo>
                  <a:lnTo>
                    <a:pt x="0" y="398655"/>
                  </a:lnTo>
                  <a:lnTo>
                    <a:pt x="0" y="455606"/>
                  </a:lnTo>
                  <a:lnTo>
                    <a:pt x="0" y="512557"/>
                  </a:lnTo>
                  <a:lnTo>
                    <a:pt x="0" y="569508"/>
                  </a:lnTo>
                  <a:lnTo>
                    <a:pt x="0" y="626459"/>
                  </a:lnTo>
                  <a:lnTo>
                    <a:pt x="0" y="683409"/>
                  </a:lnTo>
                  <a:lnTo>
                    <a:pt x="0" y="740360"/>
                  </a:lnTo>
                  <a:lnTo>
                    <a:pt x="0" y="797311"/>
                  </a:lnTo>
                  <a:lnTo>
                    <a:pt x="0" y="854262"/>
                  </a:lnTo>
                  <a:lnTo>
                    <a:pt x="0" y="911213"/>
                  </a:lnTo>
                  <a:lnTo>
                    <a:pt x="0" y="968163"/>
                  </a:lnTo>
                  <a:lnTo>
                    <a:pt x="0" y="1025114"/>
                  </a:lnTo>
                  <a:lnTo>
                    <a:pt x="0" y="1082065"/>
                  </a:lnTo>
                  <a:lnTo>
                    <a:pt x="0" y="1139016"/>
                  </a:lnTo>
                  <a:lnTo>
                    <a:pt x="0" y="1195967"/>
                  </a:lnTo>
                  <a:lnTo>
                    <a:pt x="60406" y="1200348"/>
                  </a:lnTo>
                  <a:lnTo>
                    <a:pt x="119549" y="1213402"/>
                  </a:lnTo>
                  <a:lnTo>
                    <a:pt x="176188" y="1234853"/>
                  </a:lnTo>
                  <a:lnTo>
                    <a:pt x="229139" y="1264253"/>
                  </a:lnTo>
                  <a:lnTo>
                    <a:pt x="277293" y="1300987"/>
                  </a:lnTo>
                  <a:lnTo>
                    <a:pt x="319641" y="134428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7813" y="3093146"/>
              <a:ext cx="1230387" cy="774829"/>
            </a:xfrm>
            <a:custGeom>
              <a:avLst/>
              <a:pathLst>
                <a:path w="1230387" h="774829">
                  <a:moveTo>
                    <a:pt x="55805" y="774829"/>
                  </a:moveTo>
                  <a:lnTo>
                    <a:pt x="111737" y="764107"/>
                  </a:lnTo>
                  <a:lnTo>
                    <a:pt x="167670" y="753386"/>
                  </a:lnTo>
                  <a:lnTo>
                    <a:pt x="223602" y="742664"/>
                  </a:lnTo>
                  <a:lnTo>
                    <a:pt x="279535" y="731943"/>
                  </a:lnTo>
                  <a:lnTo>
                    <a:pt x="335467" y="721221"/>
                  </a:lnTo>
                  <a:lnTo>
                    <a:pt x="391400" y="710500"/>
                  </a:lnTo>
                  <a:lnTo>
                    <a:pt x="447332" y="699778"/>
                  </a:lnTo>
                  <a:lnTo>
                    <a:pt x="503265" y="689057"/>
                  </a:lnTo>
                  <a:lnTo>
                    <a:pt x="559197" y="678335"/>
                  </a:lnTo>
                  <a:lnTo>
                    <a:pt x="615130" y="667613"/>
                  </a:lnTo>
                  <a:lnTo>
                    <a:pt x="671062" y="656892"/>
                  </a:lnTo>
                  <a:lnTo>
                    <a:pt x="726995" y="646170"/>
                  </a:lnTo>
                  <a:lnTo>
                    <a:pt x="782927" y="635449"/>
                  </a:lnTo>
                  <a:lnTo>
                    <a:pt x="838860" y="624727"/>
                  </a:lnTo>
                  <a:lnTo>
                    <a:pt x="894792" y="614006"/>
                  </a:lnTo>
                  <a:lnTo>
                    <a:pt x="950725" y="603284"/>
                  </a:lnTo>
                  <a:lnTo>
                    <a:pt x="1006657" y="592563"/>
                  </a:lnTo>
                  <a:lnTo>
                    <a:pt x="1062590" y="581841"/>
                  </a:lnTo>
                  <a:lnTo>
                    <a:pt x="1118522" y="571119"/>
                  </a:lnTo>
                  <a:lnTo>
                    <a:pt x="1174455" y="560398"/>
                  </a:lnTo>
                  <a:lnTo>
                    <a:pt x="1230387" y="549676"/>
                  </a:lnTo>
                  <a:lnTo>
                    <a:pt x="1218142" y="491591"/>
                  </a:lnTo>
                  <a:lnTo>
                    <a:pt x="1203769" y="433994"/>
                  </a:lnTo>
                  <a:lnTo>
                    <a:pt x="1187289" y="376965"/>
                  </a:lnTo>
                  <a:lnTo>
                    <a:pt x="1168724" y="320581"/>
                  </a:lnTo>
                  <a:lnTo>
                    <a:pt x="1148098" y="264917"/>
                  </a:lnTo>
                  <a:lnTo>
                    <a:pt x="1125440" y="210049"/>
                  </a:lnTo>
                  <a:lnTo>
                    <a:pt x="1100781" y="156051"/>
                  </a:lnTo>
                  <a:lnTo>
                    <a:pt x="1074153" y="102995"/>
                  </a:lnTo>
                  <a:lnTo>
                    <a:pt x="1045593" y="50955"/>
                  </a:lnTo>
                  <a:lnTo>
                    <a:pt x="1015139" y="0"/>
                  </a:lnTo>
                  <a:lnTo>
                    <a:pt x="966799" y="30110"/>
                  </a:lnTo>
                  <a:lnTo>
                    <a:pt x="918459" y="60221"/>
                  </a:lnTo>
                  <a:lnTo>
                    <a:pt x="870119" y="90331"/>
                  </a:lnTo>
                  <a:lnTo>
                    <a:pt x="821779" y="120442"/>
                  </a:lnTo>
                  <a:lnTo>
                    <a:pt x="773439" y="150552"/>
                  </a:lnTo>
                  <a:lnTo>
                    <a:pt x="725099" y="180663"/>
                  </a:lnTo>
                  <a:lnTo>
                    <a:pt x="676759" y="210773"/>
                  </a:lnTo>
                  <a:lnTo>
                    <a:pt x="628419" y="240884"/>
                  </a:lnTo>
                  <a:lnTo>
                    <a:pt x="580079" y="270994"/>
                  </a:lnTo>
                  <a:lnTo>
                    <a:pt x="531739" y="301105"/>
                  </a:lnTo>
                  <a:lnTo>
                    <a:pt x="483399" y="331215"/>
                  </a:lnTo>
                  <a:lnTo>
                    <a:pt x="435059" y="361326"/>
                  </a:lnTo>
                  <a:lnTo>
                    <a:pt x="386719" y="391436"/>
                  </a:lnTo>
                  <a:lnTo>
                    <a:pt x="338379" y="421547"/>
                  </a:lnTo>
                  <a:lnTo>
                    <a:pt x="290039" y="451657"/>
                  </a:lnTo>
                  <a:lnTo>
                    <a:pt x="241699" y="481768"/>
                  </a:lnTo>
                  <a:lnTo>
                    <a:pt x="193359" y="511878"/>
                  </a:lnTo>
                  <a:lnTo>
                    <a:pt x="145019" y="541989"/>
                  </a:lnTo>
                  <a:lnTo>
                    <a:pt x="96679" y="572099"/>
                  </a:lnTo>
                  <a:lnTo>
                    <a:pt x="48339" y="602210"/>
                  </a:lnTo>
                  <a:lnTo>
                    <a:pt x="0" y="632320"/>
                  </a:lnTo>
                  <a:lnTo>
                    <a:pt x="34470" y="70100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703618" y="3642822"/>
              <a:ext cx="1203384" cy="521284"/>
            </a:xfrm>
            <a:custGeom>
              <a:avLst/>
              <a:pathLst>
                <a:path w="1203384" h="521284">
                  <a:moveTo>
                    <a:pt x="3675" y="360300"/>
                  </a:moveTo>
                  <a:lnTo>
                    <a:pt x="60107" y="367966"/>
                  </a:lnTo>
                  <a:lnTo>
                    <a:pt x="116540" y="375632"/>
                  </a:lnTo>
                  <a:lnTo>
                    <a:pt x="172972" y="383298"/>
                  </a:lnTo>
                  <a:lnTo>
                    <a:pt x="229405" y="390964"/>
                  </a:lnTo>
                  <a:lnTo>
                    <a:pt x="285837" y="398630"/>
                  </a:lnTo>
                  <a:lnTo>
                    <a:pt x="342270" y="406296"/>
                  </a:lnTo>
                  <a:lnTo>
                    <a:pt x="398702" y="413962"/>
                  </a:lnTo>
                  <a:lnTo>
                    <a:pt x="455135" y="421627"/>
                  </a:lnTo>
                  <a:lnTo>
                    <a:pt x="511567" y="429293"/>
                  </a:lnTo>
                  <a:lnTo>
                    <a:pt x="568000" y="436959"/>
                  </a:lnTo>
                  <a:lnTo>
                    <a:pt x="624432" y="444625"/>
                  </a:lnTo>
                  <a:lnTo>
                    <a:pt x="680865" y="452291"/>
                  </a:lnTo>
                  <a:lnTo>
                    <a:pt x="737298" y="459957"/>
                  </a:lnTo>
                  <a:lnTo>
                    <a:pt x="793730" y="467623"/>
                  </a:lnTo>
                  <a:lnTo>
                    <a:pt x="850163" y="475289"/>
                  </a:lnTo>
                  <a:lnTo>
                    <a:pt x="906595" y="482955"/>
                  </a:lnTo>
                  <a:lnTo>
                    <a:pt x="963028" y="490621"/>
                  </a:lnTo>
                  <a:lnTo>
                    <a:pt x="1019460" y="498287"/>
                  </a:lnTo>
                  <a:lnTo>
                    <a:pt x="1075893" y="505952"/>
                  </a:lnTo>
                  <a:lnTo>
                    <a:pt x="1132325" y="513618"/>
                  </a:lnTo>
                  <a:lnTo>
                    <a:pt x="1188758" y="521284"/>
                  </a:lnTo>
                  <a:lnTo>
                    <a:pt x="1195550" y="463488"/>
                  </a:lnTo>
                  <a:lnTo>
                    <a:pt x="1200256" y="405485"/>
                  </a:lnTo>
                  <a:lnTo>
                    <a:pt x="1202868" y="347350"/>
                  </a:lnTo>
                  <a:lnTo>
                    <a:pt x="1203384" y="289159"/>
                  </a:lnTo>
                  <a:lnTo>
                    <a:pt x="1201802" y="230987"/>
                  </a:lnTo>
                  <a:lnTo>
                    <a:pt x="1198124" y="172909"/>
                  </a:lnTo>
                  <a:lnTo>
                    <a:pt x="1192357" y="115002"/>
                  </a:lnTo>
                  <a:lnTo>
                    <a:pt x="1184506" y="57341"/>
                  </a:lnTo>
                  <a:lnTo>
                    <a:pt x="1174582" y="0"/>
                  </a:lnTo>
                  <a:lnTo>
                    <a:pt x="1118649" y="10721"/>
                  </a:lnTo>
                  <a:lnTo>
                    <a:pt x="1062717" y="21443"/>
                  </a:lnTo>
                  <a:lnTo>
                    <a:pt x="1006784" y="32164"/>
                  </a:lnTo>
                  <a:lnTo>
                    <a:pt x="950852" y="42886"/>
                  </a:lnTo>
                  <a:lnTo>
                    <a:pt x="894919" y="53607"/>
                  </a:lnTo>
                  <a:lnTo>
                    <a:pt x="838987" y="64329"/>
                  </a:lnTo>
                  <a:lnTo>
                    <a:pt x="783054" y="75050"/>
                  </a:lnTo>
                  <a:lnTo>
                    <a:pt x="727122" y="85772"/>
                  </a:lnTo>
                  <a:lnTo>
                    <a:pt x="671189" y="96494"/>
                  </a:lnTo>
                  <a:lnTo>
                    <a:pt x="615257" y="107215"/>
                  </a:lnTo>
                  <a:lnTo>
                    <a:pt x="559324" y="117937"/>
                  </a:lnTo>
                  <a:lnTo>
                    <a:pt x="503392" y="128658"/>
                  </a:lnTo>
                  <a:lnTo>
                    <a:pt x="447459" y="139380"/>
                  </a:lnTo>
                  <a:lnTo>
                    <a:pt x="391527" y="150101"/>
                  </a:lnTo>
                  <a:lnTo>
                    <a:pt x="335594" y="160823"/>
                  </a:lnTo>
                  <a:lnTo>
                    <a:pt x="279662" y="171544"/>
                  </a:lnTo>
                  <a:lnTo>
                    <a:pt x="223729" y="182266"/>
                  </a:lnTo>
                  <a:lnTo>
                    <a:pt x="167797" y="192988"/>
                  </a:lnTo>
                  <a:lnTo>
                    <a:pt x="111864" y="203709"/>
                  </a:lnTo>
                  <a:lnTo>
                    <a:pt x="55932" y="214431"/>
                  </a:lnTo>
                  <a:lnTo>
                    <a:pt x="0" y="225152"/>
                  </a:lnTo>
                  <a:lnTo>
                    <a:pt x="7329" y="2925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69149" y="4003123"/>
              <a:ext cx="1223227" cy="648182"/>
            </a:xfrm>
            <a:custGeom>
              <a:avLst/>
              <a:pathLst>
                <a:path w="1223227" h="648182">
                  <a:moveTo>
                    <a:pt x="0" y="126310"/>
                  </a:moveTo>
                  <a:lnTo>
                    <a:pt x="51242" y="151161"/>
                  </a:lnTo>
                  <a:lnTo>
                    <a:pt x="102485" y="176012"/>
                  </a:lnTo>
                  <a:lnTo>
                    <a:pt x="153728" y="200863"/>
                  </a:lnTo>
                  <a:lnTo>
                    <a:pt x="204971" y="225714"/>
                  </a:lnTo>
                  <a:lnTo>
                    <a:pt x="256213" y="250565"/>
                  </a:lnTo>
                  <a:lnTo>
                    <a:pt x="307456" y="275416"/>
                  </a:lnTo>
                  <a:lnTo>
                    <a:pt x="358699" y="300267"/>
                  </a:lnTo>
                  <a:lnTo>
                    <a:pt x="409942" y="325118"/>
                  </a:lnTo>
                  <a:lnTo>
                    <a:pt x="461185" y="349969"/>
                  </a:lnTo>
                  <a:lnTo>
                    <a:pt x="512427" y="374820"/>
                  </a:lnTo>
                  <a:lnTo>
                    <a:pt x="563670" y="399671"/>
                  </a:lnTo>
                  <a:lnTo>
                    <a:pt x="614913" y="424522"/>
                  </a:lnTo>
                  <a:lnTo>
                    <a:pt x="666156" y="449373"/>
                  </a:lnTo>
                  <a:lnTo>
                    <a:pt x="717398" y="474224"/>
                  </a:lnTo>
                  <a:lnTo>
                    <a:pt x="768641" y="499076"/>
                  </a:lnTo>
                  <a:lnTo>
                    <a:pt x="819884" y="523927"/>
                  </a:lnTo>
                  <a:lnTo>
                    <a:pt x="871127" y="548778"/>
                  </a:lnTo>
                  <a:lnTo>
                    <a:pt x="922370" y="573629"/>
                  </a:lnTo>
                  <a:lnTo>
                    <a:pt x="973612" y="598480"/>
                  </a:lnTo>
                  <a:lnTo>
                    <a:pt x="1024855" y="623331"/>
                  </a:lnTo>
                  <a:lnTo>
                    <a:pt x="1076098" y="648182"/>
                  </a:lnTo>
                  <a:lnTo>
                    <a:pt x="1099973" y="596663"/>
                  </a:lnTo>
                  <a:lnTo>
                    <a:pt x="1122021" y="544338"/>
                  </a:lnTo>
                  <a:lnTo>
                    <a:pt x="1142217" y="491269"/>
                  </a:lnTo>
                  <a:lnTo>
                    <a:pt x="1160533" y="437523"/>
                  </a:lnTo>
                  <a:lnTo>
                    <a:pt x="1176948" y="383166"/>
                  </a:lnTo>
                  <a:lnTo>
                    <a:pt x="1191442" y="328265"/>
                  </a:lnTo>
                  <a:lnTo>
                    <a:pt x="1203996" y="272889"/>
                  </a:lnTo>
                  <a:lnTo>
                    <a:pt x="1214596" y="217105"/>
                  </a:lnTo>
                  <a:lnTo>
                    <a:pt x="1223227" y="160984"/>
                  </a:lnTo>
                  <a:lnTo>
                    <a:pt x="1166795" y="153318"/>
                  </a:lnTo>
                  <a:lnTo>
                    <a:pt x="1110362" y="145652"/>
                  </a:lnTo>
                  <a:lnTo>
                    <a:pt x="1053930" y="137986"/>
                  </a:lnTo>
                  <a:lnTo>
                    <a:pt x="997497" y="130320"/>
                  </a:lnTo>
                  <a:lnTo>
                    <a:pt x="941065" y="122654"/>
                  </a:lnTo>
                  <a:lnTo>
                    <a:pt x="884632" y="114988"/>
                  </a:lnTo>
                  <a:lnTo>
                    <a:pt x="828199" y="107322"/>
                  </a:lnTo>
                  <a:lnTo>
                    <a:pt x="771767" y="99656"/>
                  </a:lnTo>
                  <a:lnTo>
                    <a:pt x="715334" y="91990"/>
                  </a:lnTo>
                  <a:lnTo>
                    <a:pt x="658902" y="84325"/>
                  </a:lnTo>
                  <a:lnTo>
                    <a:pt x="602469" y="76659"/>
                  </a:lnTo>
                  <a:lnTo>
                    <a:pt x="546037" y="68993"/>
                  </a:lnTo>
                  <a:lnTo>
                    <a:pt x="489604" y="61327"/>
                  </a:lnTo>
                  <a:lnTo>
                    <a:pt x="433172" y="53661"/>
                  </a:lnTo>
                  <a:lnTo>
                    <a:pt x="376739" y="45995"/>
                  </a:lnTo>
                  <a:lnTo>
                    <a:pt x="320307" y="38329"/>
                  </a:lnTo>
                  <a:lnTo>
                    <a:pt x="263874" y="30663"/>
                  </a:lnTo>
                  <a:lnTo>
                    <a:pt x="207442" y="22997"/>
                  </a:lnTo>
                  <a:lnTo>
                    <a:pt x="151009" y="15331"/>
                  </a:lnTo>
                  <a:lnTo>
                    <a:pt x="94577" y="7665"/>
                  </a:lnTo>
                  <a:lnTo>
                    <a:pt x="38144" y="0"/>
                  </a:lnTo>
                  <a:lnTo>
                    <a:pt x="24080" y="64667"/>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6564" y="4129434"/>
              <a:ext cx="1148683" cy="927036"/>
            </a:xfrm>
            <a:custGeom>
              <a:avLst/>
              <a:pathLst>
                <a:path w="1148683" h="927036">
                  <a:moveTo>
                    <a:pt x="0" y="105042"/>
                  </a:moveTo>
                  <a:lnTo>
                    <a:pt x="41367" y="144185"/>
                  </a:lnTo>
                  <a:lnTo>
                    <a:pt x="82734" y="183328"/>
                  </a:lnTo>
                  <a:lnTo>
                    <a:pt x="124101" y="222470"/>
                  </a:lnTo>
                  <a:lnTo>
                    <a:pt x="165469" y="261613"/>
                  </a:lnTo>
                  <a:lnTo>
                    <a:pt x="206836" y="300755"/>
                  </a:lnTo>
                  <a:lnTo>
                    <a:pt x="248203" y="339898"/>
                  </a:lnTo>
                  <a:lnTo>
                    <a:pt x="289571" y="379040"/>
                  </a:lnTo>
                  <a:lnTo>
                    <a:pt x="330938" y="418183"/>
                  </a:lnTo>
                  <a:lnTo>
                    <a:pt x="372305" y="457326"/>
                  </a:lnTo>
                  <a:lnTo>
                    <a:pt x="413673" y="496468"/>
                  </a:lnTo>
                  <a:lnTo>
                    <a:pt x="455040" y="535611"/>
                  </a:lnTo>
                  <a:lnTo>
                    <a:pt x="496407" y="574753"/>
                  </a:lnTo>
                  <a:lnTo>
                    <a:pt x="537775" y="613896"/>
                  </a:lnTo>
                  <a:lnTo>
                    <a:pt x="579142" y="653038"/>
                  </a:lnTo>
                  <a:lnTo>
                    <a:pt x="620509" y="692181"/>
                  </a:lnTo>
                  <a:lnTo>
                    <a:pt x="661877" y="731324"/>
                  </a:lnTo>
                  <a:lnTo>
                    <a:pt x="703244" y="770466"/>
                  </a:lnTo>
                  <a:lnTo>
                    <a:pt x="744611" y="809609"/>
                  </a:lnTo>
                  <a:lnTo>
                    <a:pt x="785979" y="848751"/>
                  </a:lnTo>
                  <a:lnTo>
                    <a:pt x="827346" y="887894"/>
                  </a:lnTo>
                  <a:lnTo>
                    <a:pt x="868713" y="927036"/>
                  </a:lnTo>
                  <a:lnTo>
                    <a:pt x="905784" y="886499"/>
                  </a:lnTo>
                  <a:lnTo>
                    <a:pt x="941455" y="844724"/>
                  </a:lnTo>
                  <a:lnTo>
                    <a:pt x="975684" y="801759"/>
                  </a:lnTo>
                  <a:lnTo>
                    <a:pt x="1008431" y="757655"/>
                  </a:lnTo>
                  <a:lnTo>
                    <a:pt x="1039659" y="712462"/>
                  </a:lnTo>
                  <a:lnTo>
                    <a:pt x="1069332" y="666234"/>
                  </a:lnTo>
                  <a:lnTo>
                    <a:pt x="1097414" y="619022"/>
                  </a:lnTo>
                  <a:lnTo>
                    <a:pt x="1123875" y="570883"/>
                  </a:lnTo>
                  <a:lnTo>
                    <a:pt x="1148683" y="521871"/>
                  </a:lnTo>
                  <a:lnTo>
                    <a:pt x="1097440" y="497020"/>
                  </a:lnTo>
                  <a:lnTo>
                    <a:pt x="1046197" y="472169"/>
                  </a:lnTo>
                  <a:lnTo>
                    <a:pt x="994954" y="447318"/>
                  </a:lnTo>
                  <a:lnTo>
                    <a:pt x="943711" y="422467"/>
                  </a:lnTo>
                  <a:lnTo>
                    <a:pt x="892469" y="397616"/>
                  </a:lnTo>
                  <a:lnTo>
                    <a:pt x="841226" y="372765"/>
                  </a:lnTo>
                  <a:lnTo>
                    <a:pt x="789983" y="347914"/>
                  </a:lnTo>
                  <a:lnTo>
                    <a:pt x="738740" y="323063"/>
                  </a:lnTo>
                  <a:lnTo>
                    <a:pt x="687498" y="298212"/>
                  </a:lnTo>
                  <a:lnTo>
                    <a:pt x="636255" y="273361"/>
                  </a:lnTo>
                  <a:lnTo>
                    <a:pt x="585012" y="248510"/>
                  </a:lnTo>
                  <a:lnTo>
                    <a:pt x="533769" y="223659"/>
                  </a:lnTo>
                  <a:lnTo>
                    <a:pt x="482526" y="198808"/>
                  </a:lnTo>
                  <a:lnTo>
                    <a:pt x="431284" y="173957"/>
                  </a:lnTo>
                  <a:lnTo>
                    <a:pt x="380041" y="149106"/>
                  </a:lnTo>
                  <a:lnTo>
                    <a:pt x="328798" y="124255"/>
                  </a:lnTo>
                  <a:lnTo>
                    <a:pt x="277555" y="99404"/>
                  </a:lnTo>
                  <a:lnTo>
                    <a:pt x="226313" y="74553"/>
                  </a:lnTo>
                  <a:lnTo>
                    <a:pt x="175070" y="49702"/>
                  </a:lnTo>
                  <a:lnTo>
                    <a:pt x="123827" y="24851"/>
                  </a:lnTo>
                  <a:lnTo>
                    <a:pt x="72584" y="0"/>
                  </a:lnTo>
                  <a:lnTo>
                    <a:pt x="40321" y="5530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6767" y="4234476"/>
              <a:ext cx="968510" cy="1121596"/>
            </a:xfrm>
            <a:custGeom>
              <a:avLst/>
              <a:pathLst>
                <a:path w="968510" h="1121596">
                  <a:moveTo>
                    <a:pt x="0" y="77674"/>
                  </a:moveTo>
                  <a:lnTo>
                    <a:pt x="27789" y="127385"/>
                  </a:lnTo>
                  <a:lnTo>
                    <a:pt x="55579" y="177095"/>
                  </a:lnTo>
                  <a:lnTo>
                    <a:pt x="83368" y="226806"/>
                  </a:lnTo>
                  <a:lnTo>
                    <a:pt x="111158" y="276516"/>
                  </a:lnTo>
                  <a:lnTo>
                    <a:pt x="138947" y="326227"/>
                  </a:lnTo>
                  <a:lnTo>
                    <a:pt x="166737" y="375938"/>
                  </a:lnTo>
                  <a:lnTo>
                    <a:pt x="194526" y="425648"/>
                  </a:lnTo>
                  <a:lnTo>
                    <a:pt x="222316" y="475359"/>
                  </a:lnTo>
                  <a:lnTo>
                    <a:pt x="250105" y="525069"/>
                  </a:lnTo>
                  <a:lnTo>
                    <a:pt x="277895" y="574780"/>
                  </a:lnTo>
                  <a:lnTo>
                    <a:pt x="305684" y="624490"/>
                  </a:lnTo>
                  <a:lnTo>
                    <a:pt x="333474" y="674201"/>
                  </a:lnTo>
                  <a:lnTo>
                    <a:pt x="361263" y="723911"/>
                  </a:lnTo>
                  <a:lnTo>
                    <a:pt x="389053" y="773622"/>
                  </a:lnTo>
                  <a:lnTo>
                    <a:pt x="416842" y="823333"/>
                  </a:lnTo>
                  <a:lnTo>
                    <a:pt x="444632" y="873043"/>
                  </a:lnTo>
                  <a:lnTo>
                    <a:pt x="472421" y="922754"/>
                  </a:lnTo>
                  <a:lnTo>
                    <a:pt x="500211" y="972464"/>
                  </a:lnTo>
                  <a:lnTo>
                    <a:pt x="528000" y="1022175"/>
                  </a:lnTo>
                  <a:lnTo>
                    <a:pt x="555790" y="1071885"/>
                  </a:lnTo>
                  <a:lnTo>
                    <a:pt x="583579" y="1121596"/>
                  </a:lnTo>
                  <a:lnTo>
                    <a:pt x="636426" y="1090724"/>
                  </a:lnTo>
                  <a:lnTo>
                    <a:pt x="688065" y="1057871"/>
                  </a:lnTo>
                  <a:lnTo>
                    <a:pt x="738422" y="1023085"/>
                  </a:lnTo>
                  <a:lnTo>
                    <a:pt x="787424" y="986415"/>
                  </a:lnTo>
                  <a:lnTo>
                    <a:pt x="835001" y="947915"/>
                  </a:lnTo>
                  <a:lnTo>
                    <a:pt x="881085" y="907639"/>
                  </a:lnTo>
                  <a:lnTo>
                    <a:pt x="925609" y="865645"/>
                  </a:lnTo>
                  <a:lnTo>
                    <a:pt x="968510" y="821994"/>
                  </a:lnTo>
                  <a:lnTo>
                    <a:pt x="927143" y="782851"/>
                  </a:lnTo>
                  <a:lnTo>
                    <a:pt x="885775" y="743708"/>
                  </a:lnTo>
                  <a:lnTo>
                    <a:pt x="844408" y="704566"/>
                  </a:lnTo>
                  <a:lnTo>
                    <a:pt x="803041" y="665423"/>
                  </a:lnTo>
                  <a:lnTo>
                    <a:pt x="761674" y="626281"/>
                  </a:lnTo>
                  <a:lnTo>
                    <a:pt x="720306" y="587138"/>
                  </a:lnTo>
                  <a:lnTo>
                    <a:pt x="678939" y="547996"/>
                  </a:lnTo>
                  <a:lnTo>
                    <a:pt x="637572" y="508853"/>
                  </a:lnTo>
                  <a:lnTo>
                    <a:pt x="596204" y="469710"/>
                  </a:lnTo>
                  <a:lnTo>
                    <a:pt x="554837" y="430568"/>
                  </a:lnTo>
                  <a:lnTo>
                    <a:pt x="513470" y="391425"/>
                  </a:lnTo>
                  <a:lnTo>
                    <a:pt x="472102" y="352283"/>
                  </a:lnTo>
                  <a:lnTo>
                    <a:pt x="430735" y="313140"/>
                  </a:lnTo>
                  <a:lnTo>
                    <a:pt x="389368" y="273998"/>
                  </a:lnTo>
                  <a:lnTo>
                    <a:pt x="348000" y="234855"/>
                  </a:lnTo>
                  <a:lnTo>
                    <a:pt x="306633" y="195712"/>
                  </a:lnTo>
                  <a:lnTo>
                    <a:pt x="265266" y="156570"/>
                  </a:lnTo>
                  <a:lnTo>
                    <a:pt x="223898" y="117427"/>
                  </a:lnTo>
                  <a:lnTo>
                    <a:pt x="182531" y="78285"/>
                  </a:lnTo>
                  <a:lnTo>
                    <a:pt x="141164" y="39142"/>
                  </a:lnTo>
                  <a:lnTo>
                    <a:pt x="99796" y="0"/>
                  </a:lnTo>
                  <a:lnTo>
                    <a:pt x="52848" y="4262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0506" y="4312151"/>
              <a:ext cx="669841" cy="1183712"/>
            </a:xfrm>
            <a:custGeom>
              <a:avLst/>
              <a:pathLst>
                <a:path w="669841" h="1183712">
                  <a:moveTo>
                    <a:pt x="0" y="36242"/>
                  </a:moveTo>
                  <a:lnTo>
                    <a:pt x="16053" y="90883"/>
                  </a:lnTo>
                  <a:lnTo>
                    <a:pt x="32106" y="145525"/>
                  </a:lnTo>
                  <a:lnTo>
                    <a:pt x="48159" y="200166"/>
                  </a:lnTo>
                  <a:lnTo>
                    <a:pt x="64213" y="254807"/>
                  </a:lnTo>
                  <a:lnTo>
                    <a:pt x="80266" y="309449"/>
                  </a:lnTo>
                  <a:lnTo>
                    <a:pt x="96319" y="364090"/>
                  </a:lnTo>
                  <a:lnTo>
                    <a:pt x="112372" y="418732"/>
                  </a:lnTo>
                  <a:lnTo>
                    <a:pt x="128426" y="473373"/>
                  </a:lnTo>
                  <a:lnTo>
                    <a:pt x="144479" y="528015"/>
                  </a:lnTo>
                  <a:lnTo>
                    <a:pt x="160532" y="582656"/>
                  </a:lnTo>
                  <a:lnTo>
                    <a:pt x="176585" y="637298"/>
                  </a:lnTo>
                  <a:lnTo>
                    <a:pt x="192639" y="691939"/>
                  </a:lnTo>
                  <a:lnTo>
                    <a:pt x="208692" y="746581"/>
                  </a:lnTo>
                  <a:lnTo>
                    <a:pt x="224745" y="801222"/>
                  </a:lnTo>
                  <a:lnTo>
                    <a:pt x="240798" y="855864"/>
                  </a:lnTo>
                  <a:lnTo>
                    <a:pt x="256852" y="910505"/>
                  </a:lnTo>
                  <a:lnTo>
                    <a:pt x="272905" y="965146"/>
                  </a:lnTo>
                  <a:lnTo>
                    <a:pt x="288958" y="1019788"/>
                  </a:lnTo>
                  <a:lnTo>
                    <a:pt x="305011" y="1074429"/>
                  </a:lnTo>
                  <a:lnTo>
                    <a:pt x="321065" y="1129071"/>
                  </a:lnTo>
                  <a:lnTo>
                    <a:pt x="337118" y="1183712"/>
                  </a:lnTo>
                  <a:lnTo>
                    <a:pt x="394618" y="1165647"/>
                  </a:lnTo>
                  <a:lnTo>
                    <a:pt x="451405" y="1145447"/>
                  </a:lnTo>
                  <a:lnTo>
                    <a:pt x="507397" y="1123143"/>
                  </a:lnTo>
                  <a:lnTo>
                    <a:pt x="562519" y="1098764"/>
                  </a:lnTo>
                  <a:lnTo>
                    <a:pt x="616691" y="1072344"/>
                  </a:lnTo>
                  <a:lnTo>
                    <a:pt x="669841" y="1043921"/>
                  </a:lnTo>
                  <a:lnTo>
                    <a:pt x="642051" y="994211"/>
                  </a:lnTo>
                  <a:lnTo>
                    <a:pt x="614262" y="944500"/>
                  </a:lnTo>
                  <a:lnTo>
                    <a:pt x="586472" y="894790"/>
                  </a:lnTo>
                  <a:lnTo>
                    <a:pt x="558683" y="845079"/>
                  </a:lnTo>
                  <a:lnTo>
                    <a:pt x="530893" y="795368"/>
                  </a:lnTo>
                  <a:lnTo>
                    <a:pt x="503104" y="745658"/>
                  </a:lnTo>
                  <a:lnTo>
                    <a:pt x="475314" y="695947"/>
                  </a:lnTo>
                  <a:lnTo>
                    <a:pt x="447525" y="646237"/>
                  </a:lnTo>
                  <a:lnTo>
                    <a:pt x="419735" y="596526"/>
                  </a:lnTo>
                  <a:lnTo>
                    <a:pt x="391946" y="546816"/>
                  </a:lnTo>
                  <a:lnTo>
                    <a:pt x="364156" y="497105"/>
                  </a:lnTo>
                  <a:lnTo>
                    <a:pt x="336367" y="447395"/>
                  </a:lnTo>
                  <a:lnTo>
                    <a:pt x="308577" y="397684"/>
                  </a:lnTo>
                  <a:lnTo>
                    <a:pt x="280788" y="347973"/>
                  </a:lnTo>
                  <a:lnTo>
                    <a:pt x="252998" y="298263"/>
                  </a:lnTo>
                  <a:lnTo>
                    <a:pt x="225208" y="248552"/>
                  </a:lnTo>
                  <a:lnTo>
                    <a:pt x="197419" y="198842"/>
                  </a:lnTo>
                  <a:lnTo>
                    <a:pt x="169629" y="149131"/>
                  </a:lnTo>
                  <a:lnTo>
                    <a:pt x="141840" y="99421"/>
                  </a:lnTo>
                  <a:lnTo>
                    <a:pt x="114050" y="49710"/>
                  </a:lnTo>
                  <a:lnTo>
                    <a:pt x="86261"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21363" y="4348393"/>
              <a:ext cx="426261" cy="1209102"/>
            </a:xfrm>
            <a:custGeom>
              <a:avLst/>
              <a:pathLst>
                <a:path w="426261" h="1209102">
                  <a:moveTo>
                    <a:pt x="0" y="15978"/>
                  </a:moveTo>
                  <a:lnTo>
                    <a:pt x="3924" y="72793"/>
                  </a:lnTo>
                  <a:lnTo>
                    <a:pt x="7849" y="129609"/>
                  </a:lnTo>
                  <a:lnTo>
                    <a:pt x="11774" y="186424"/>
                  </a:lnTo>
                  <a:lnTo>
                    <a:pt x="15699" y="243240"/>
                  </a:lnTo>
                  <a:lnTo>
                    <a:pt x="19624" y="300055"/>
                  </a:lnTo>
                  <a:lnTo>
                    <a:pt x="23549" y="356870"/>
                  </a:lnTo>
                  <a:lnTo>
                    <a:pt x="27474" y="413686"/>
                  </a:lnTo>
                  <a:lnTo>
                    <a:pt x="31399" y="470501"/>
                  </a:lnTo>
                  <a:lnTo>
                    <a:pt x="35324" y="527317"/>
                  </a:lnTo>
                  <a:lnTo>
                    <a:pt x="39249" y="584132"/>
                  </a:lnTo>
                  <a:lnTo>
                    <a:pt x="43174" y="640948"/>
                  </a:lnTo>
                  <a:lnTo>
                    <a:pt x="47099" y="697763"/>
                  </a:lnTo>
                  <a:lnTo>
                    <a:pt x="51024" y="754578"/>
                  </a:lnTo>
                  <a:lnTo>
                    <a:pt x="54949" y="811394"/>
                  </a:lnTo>
                  <a:lnTo>
                    <a:pt x="58874" y="868209"/>
                  </a:lnTo>
                  <a:lnTo>
                    <a:pt x="62799" y="925025"/>
                  </a:lnTo>
                  <a:lnTo>
                    <a:pt x="66724" y="981840"/>
                  </a:lnTo>
                  <a:lnTo>
                    <a:pt x="70649" y="1038655"/>
                  </a:lnTo>
                  <a:lnTo>
                    <a:pt x="74574" y="1095471"/>
                  </a:lnTo>
                  <a:lnTo>
                    <a:pt x="78499" y="1152286"/>
                  </a:lnTo>
                  <a:lnTo>
                    <a:pt x="82424" y="1209102"/>
                  </a:lnTo>
                  <a:lnTo>
                    <a:pt x="140534" y="1204031"/>
                  </a:lnTo>
                  <a:lnTo>
                    <a:pt x="198422" y="1196865"/>
                  </a:lnTo>
                  <a:lnTo>
                    <a:pt x="256014" y="1187612"/>
                  </a:lnTo>
                  <a:lnTo>
                    <a:pt x="313234" y="1176285"/>
                  </a:lnTo>
                  <a:lnTo>
                    <a:pt x="370008" y="1162899"/>
                  </a:lnTo>
                  <a:lnTo>
                    <a:pt x="426261" y="1147470"/>
                  </a:lnTo>
                  <a:lnTo>
                    <a:pt x="410207" y="1092829"/>
                  </a:lnTo>
                  <a:lnTo>
                    <a:pt x="394154" y="1038187"/>
                  </a:lnTo>
                  <a:lnTo>
                    <a:pt x="378101" y="983546"/>
                  </a:lnTo>
                  <a:lnTo>
                    <a:pt x="362048" y="928904"/>
                  </a:lnTo>
                  <a:lnTo>
                    <a:pt x="345994" y="874263"/>
                  </a:lnTo>
                  <a:lnTo>
                    <a:pt x="329941" y="819621"/>
                  </a:lnTo>
                  <a:lnTo>
                    <a:pt x="313888" y="764980"/>
                  </a:lnTo>
                  <a:lnTo>
                    <a:pt x="297835" y="710339"/>
                  </a:lnTo>
                  <a:lnTo>
                    <a:pt x="281781" y="655697"/>
                  </a:lnTo>
                  <a:lnTo>
                    <a:pt x="265728" y="601056"/>
                  </a:lnTo>
                  <a:lnTo>
                    <a:pt x="249675" y="546414"/>
                  </a:lnTo>
                  <a:lnTo>
                    <a:pt x="233622" y="491773"/>
                  </a:lnTo>
                  <a:lnTo>
                    <a:pt x="217568" y="437131"/>
                  </a:lnTo>
                  <a:lnTo>
                    <a:pt x="201515" y="382490"/>
                  </a:lnTo>
                  <a:lnTo>
                    <a:pt x="185462" y="327848"/>
                  </a:lnTo>
                  <a:lnTo>
                    <a:pt x="169409" y="273207"/>
                  </a:lnTo>
                  <a:lnTo>
                    <a:pt x="153355" y="218565"/>
                  </a:lnTo>
                  <a:lnTo>
                    <a:pt x="137302" y="163924"/>
                  </a:lnTo>
                  <a:lnTo>
                    <a:pt x="121249" y="109282"/>
                  </a:lnTo>
                  <a:lnTo>
                    <a:pt x="105196" y="54641"/>
                  </a:lnTo>
                  <a:lnTo>
                    <a:pt x="89142"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062904" y="4361113"/>
              <a:ext cx="340882" cy="1200219"/>
            </a:xfrm>
            <a:custGeom>
              <a:avLst/>
              <a:pathLst>
                <a:path w="340882" h="1200219">
                  <a:moveTo>
                    <a:pt x="170081" y="0"/>
                  </a:moveTo>
                  <a:lnTo>
                    <a:pt x="161982" y="56371"/>
                  </a:lnTo>
                  <a:lnTo>
                    <a:pt x="153883" y="112743"/>
                  </a:lnTo>
                  <a:lnTo>
                    <a:pt x="145784" y="169115"/>
                  </a:lnTo>
                  <a:lnTo>
                    <a:pt x="137684" y="225487"/>
                  </a:lnTo>
                  <a:lnTo>
                    <a:pt x="129585" y="281859"/>
                  </a:lnTo>
                  <a:lnTo>
                    <a:pt x="121486" y="338231"/>
                  </a:lnTo>
                  <a:lnTo>
                    <a:pt x="113387" y="394603"/>
                  </a:lnTo>
                  <a:lnTo>
                    <a:pt x="105288" y="450975"/>
                  </a:lnTo>
                  <a:lnTo>
                    <a:pt x="97189" y="507347"/>
                  </a:lnTo>
                  <a:lnTo>
                    <a:pt x="89090" y="563719"/>
                  </a:lnTo>
                  <a:lnTo>
                    <a:pt x="80991" y="620091"/>
                  </a:lnTo>
                  <a:lnTo>
                    <a:pt x="72892" y="676463"/>
                  </a:lnTo>
                  <a:lnTo>
                    <a:pt x="64792" y="732835"/>
                  </a:lnTo>
                  <a:lnTo>
                    <a:pt x="56693" y="789207"/>
                  </a:lnTo>
                  <a:lnTo>
                    <a:pt x="48594" y="845579"/>
                  </a:lnTo>
                  <a:lnTo>
                    <a:pt x="40495" y="901951"/>
                  </a:lnTo>
                  <a:lnTo>
                    <a:pt x="32396" y="958323"/>
                  </a:lnTo>
                  <a:lnTo>
                    <a:pt x="24297" y="1014695"/>
                  </a:lnTo>
                  <a:lnTo>
                    <a:pt x="16198" y="1071067"/>
                  </a:lnTo>
                  <a:lnTo>
                    <a:pt x="8099" y="1127439"/>
                  </a:lnTo>
                  <a:lnTo>
                    <a:pt x="0" y="1183811"/>
                  </a:lnTo>
                  <a:lnTo>
                    <a:pt x="56510" y="1190915"/>
                  </a:lnTo>
                  <a:lnTo>
                    <a:pt x="113237" y="1196022"/>
                  </a:lnTo>
                  <a:lnTo>
                    <a:pt x="170108" y="1199124"/>
                  </a:lnTo>
                  <a:lnTo>
                    <a:pt x="227053" y="1200219"/>
                  </a:lnTo>
                  <a:lnTo>
                    <a:pt x="284002" y="1199305"/>
                  </a:lnTo>
                  <a:lnTo>
                    <a:pt x="340882" y="1196382"/>
                  </a:lnTo>
                  <a:lnTo>
                    <a:pt x="336957" y="1139567"/>
                  </a:lnTo>
                  <a:lnTo>
                    <a:pt x="333032" y="1082751"/>
                  </a:lnTo>
                  <a:lnTo>
                    <a:pt x="329108" y="1025936"/>
                  </a:lnTo>
                  <a:lnTo>
                    <a:pt x="325183" y="969121"/>
                  </a:lnTo>
                  <a:lnTo>
                    <a:pt x="321258" y="912305"/>
                  </a:lnTo>
                  <a:lnTo>
                    <a:pt x="317333" y="855490"/>
                  </a:lnTo>
                  <a:lnTo>
                    <a:pt x="313408" y="798674"/>
                  </a:lnTo>
                  <a:lnTo>
                    <a:pt x="309483" y="741859"/>
                  </a:lnTo>
                  <a:lnTo>
                    <a:pt x="305558" y="685044"/>
                  </a:lnTo>
                  <a:lnTo>
                    <a:pt x="301633" y="628228"/>
                  </a:lnTo>
                  <a:lnTo>
                    <a:pt x="297708" y="571413"/>
                  </a:lnTo>
                  <a:lnTo>
                    <a:pt x="293783" y="514597"/>
                  </a:lnTo>
                  <a:lnTo>
                    <a:pt x="289858" y="457782"/>
                  </a:lnTo>
                  <a:lnTo>
                    <a:pt x="285933" y="400967"/>
                  </a:lnTo>
                  <a:lnTo>
                    <a:pt x="282008" y="344151"/>
                  </a:lnTo>
                  <a:lnTo>
                    <a:pt x="278083" y="287336"/>
                  </a:lnTo>
                  <a:lnTo>
                    <a:pt x="274158" y="230520"/>
                  </a:lnTo>
                  <a:lnTo>
                    <a:pt x="270233" y="173705"/>
                  </a:lnTo>
                  <a:lnTo>
                    <a:pt x="266308" y="116890"/>
                  </a:lnTo>
                  <a:lnTo>
                    <a:pt x="262383" y="60074"/>
                  </a:lnTo>
                  <a:lnTo>
                    <a:pt x="258458" y="325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784125" y="4344074"/>
              <a:ext cx="448861" cy="1200850"/>
            </a:xfrm>
            <a:custGeom>
              <a:avLst/>
              <a:pathLst>
                <a:path w="448861" h="1200850">
                  <a:moveTo>
                    <a:pt x="376585" y="0"/>
                  </a:moveTo>
                  <a:lnTo>
                    <a:pt x="358652" y="54053"/>
                  </a:lnTo>
                  <a:lnTo>
                    <a:pt x="340719" y="108107"/>
                  </a:lnTo>
                  <a:lnTo>
                    <a:pt x="322787" y="162161"/>
                  </a:lnTo>
                  <a:lnTo>
                    <a:pt x="304854" y="216215"/>
                  </a:lnTo>
                  <a:lnTo>
                    <a:pt x="286921" y="270269"/>
                  </a:lnTo>
                  <a:lnTo>
                    <a:pt x="268989" y="324323"/>
                  </a:lnTo>
                  <a:lnTo>
                    <a:pt x="251056" y="378376"/>
                  </a:lnTo>
                  <a:lnTo>
                    <a:pt x="233124" y="432430"/>
                  </a:lnTo>
                  <a:lnTo>
                    <a:pt x="215191" y="486484"/>
                  </a:lnTo>
                  <a:lnTo>
                    <a:pt x="197258" y="540538"/>
                  </a:lnTo>
                  <a:lnTo>
                    <a:pt x="179326" y="594592"/>
                  </a:lnTo>
                  <a:lnTo>
                    <a:pt x="161393" y="648646"/>
                  </a:lnTo>
                  <a:lnTo>
                    <a:pt x="143460" y="702699"/>
                  </a:lnTo>
                  <a:lnTo>
                    <a:pt x="125528" y="756753"/>
                  </a:lnTo>
                  <a:lnTo>
                    <a:pt x="107595" y="810807"/>
                  </a:lnTo>
                  <a:lnTo>
                    <a:pt x="89663" y="864861"/>
                  </a:lnTo>
                  <a:lnTo>
                    <a:pt x="71730" y="918915"/>
                  </a:lnTo>
                  <a:lnTo>
                    <a:pt x="53797" y="972969"/>
                  </a:lnTo>
                  <a:lnTo>
                    <a:pt x="35865" y="1027022"/>
                  </a:lnTo>
                  <a:lnTo>
                    <a:pt x="17932" y="1081076"/>
                  </a:lnTo>
                  <a:lnTo>
                    <a:pt x="0" y="1135130"/>
                  </a:lnTo>
                  <a:lnTo>
                    <a:pt x="54751" y="1152221"/>
                  </a:lnTo>
                  <a:lnTo>
                    <a:pt x="110074" y="1167356"/>
                  </a:lnTo>
                  <a:lnTo>
                    <a:pt x="165901" y="1180516"/>
                  </a:lnTo>
                  <a:lnTo>
                    <a:pt x="222160" y="1191686"/>
                  </a:lnTo>
                  <a:lnTo>
                    <a:pt x="278779" y="1200850"/>
                  </a:lnTo>
                  <a:lnTo>
                    <a:pt x="286879" y="1144478"/>
                  </a:lnTo>
                  <a:lnTo>
                    <a:pt x="294978" y="1088106"/>
                  </a:lnTo>
                  <a:lnTo>
                    <a:pt x="303077" y="1031734"/>
                  </a:lnTo>
                  <a:lnTo>
                    <a:pt x="311176" y="975362"/>
                  </a:lnTo>
                  <a:lnTo>
                    <a:pt x="319275" y="918990"/>
                  </a:lnTo>
                  <a:lnTo>
                    <a:pt x="327374" y="862618"/>
                  </a:lnTo>
                  <a:lnTo>
                    <a:pt x="335473" y="806246"/>
                  </a:lnTo>
                  <a:lnTo>
                    <a:pt x="343572" y="749874"/>
                  </a:lnTo>
                  <a:lnTo>
                    <a:pt x="351671" y="693502"/>
                  </a:lnTo>
                  <a:lnTo>
                    <a:pt x="359771" y="637130"/>
                  </a:lnTo>
                  <a:lnTo>
                    <a:pt x="367870" y="580758"/>
                  </a:lnTo>
                  <a:lnTo>
                    <a:pt x="375969" y="524386"/>
                  </a:lnTo>
                  <a:lnTo>
                    <a:pt x="384068" y="468014"/>
                  </a:lnTo>
                  <a:lnTo>
                    <a:pt x="392167" y="411642"/>
                  </a:lnTo>
                  <a:lnTo>
                    <a:pt x="400266" y="355270"/>
                  </a:lnTo>
                  <a:lnTo>
                    <a:pt x="408365" y="298898"/>
                  </a:lnTo>
                  <a:lnTo>
                    <a:pt x="416464" y="242526"/>
                  </a:lnTo>
                  <a:lnTo>
                    <a:pt x="424563" y="186154"/>
                  </a:lnTo>
                  <a:lnTo>
                    <a:pt x="432663" y="129782"/>
                  </a:lnTo>
                  <a:lnTo>
                    <a:pt x="440762" y="73410"/>
                  </a:lnTo>
                  <a:lnTo>
                    <a:pt x="448861" y="1703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521800" y="4314597"/>
              <a:ext cx="638909" cy="1164607"/>
            </a:xfrm>
            <a:custGeom>
              <a:avLst/>
              <a:pathLst>
                <a:path w="638909" h="1164607">
                  <a:moveTo>
                    <a:pt x="570899" y="0"/>
                  </a:moveTo>
                  <a:lnTo>
                    <a:pt x="543713" y="50043"/>
                  </a:lnTo>
                  <a:lnTo>
                    <a:pt x="516528" y="100086"/>
                  </a:lnTo>
                  <a:lnTo>
                    <a:pt x="489342" y="150129"/>
                  </a:lnTo>
                  <a:lnTo>
                    <a:pt x="462156" y="200173"/>
                  </a:lnTo>
                  <a:lnTo>
                    <a:pt x="434971" y="250216"/>
                  </a:lnTo>
                  <a:lnTo>
                    <a:pt x="407785" y="300259"/>
                  </a:lnTo>
                  <a:lnTo>
                    <a:pt x="380599" y="350303"/>
                  </a:lnTo>
                  <a:lnTo>
                    <a:pt x="353414" y="400346"/>
                  </a:lnTo>
                  <a:lnTo>
                    <a:pt x="326228" y="450389"/>
                  </a:lnTo>
                  <a:lnTo>
                    <a:pt x="299042" y="500433"/>
                  </a:lnTo>
                  <a:lnTo>
                    <a:pt x="271856" y="550476"/>
                  </a:lnTo>
                  <a:lnTo>
                    <a:pt x="244671" y="600519"/>
                  </a:lnTo>
                  <a:lnTo>
                    <a:pt x="217485" y="650563"/>
                  </a:lnTo>
                  <a:lnTo>
                    <a:pt x="190299" y="700606"/>
                  </a:lnTo>
                  <a:lnTo>
                    <a:pt x="163114" y="750649"/>
                  </a:lnTo>
                  <a:lnTo>
                    <a:pt x="135928" y="800693"/>
                  </a:lnTo>
                  <a:lnTo>
                    <a:pt x="108742" y="850736"/>
                  </a:lnTo>
                  <a:lnTo>
                    <a:pt x="81557" y="900779"/>
                  </a:lnTo>
                  <a:lnTo>
                    <a:pt x="54371" y="950823"/>
                  </a:lnTo>
                  <a:lnTo>
                    <a:pt x="27185" y="1000866"/>
                  </a:lnTo>
                  <a:lnTo>
                    <a:pt x="0" y="1050909"/>
                  </a:lnTo>
                  <a:lnTo>
                    <a:pt x="50785" y="1077343"/>
                  </a:lnTo>
                  <a:lnTo>
                    <a:pt x="102476" y="1101959"/>
                  </a:lnTo>
                  <a:lnTo>
                    <a:pt x="155007" y="1124728"/>
                  </a:lnTo>
                  <a:lnTo>
                    <a:pt x="208312" y="1145619"/>
                  </a:lnTo>
                  <a:lnTo>
                    <a:pt x="262324" y="1164607"/>
                  </a:lnTo>
                  <a:lnTo>
                    <a:pt x="280257" y="1110554"/>
                  </a:lnTo>
                  <a:lnTo>
                    <a:pt x="298189" y="1056500"/>
                  </a:lnTo>
                  <a:lnTo>
                    <a:pt x="316122" y="1002446"/>
                  </a:lnTo>
                  <a:lnTo>
                    <a:pt x="334055" y="948392"/>
                  </a:lnTo>
                  <a:lnTo>
                    <a:pt x="351987" y="894338"/>
                  </a:lnTo>
                  <a:lnTo>
                    <a:pt x="369920" y="840284"/>
                  </a:lnTo>
                  <a:lnTo>
                    <a:pt x="387853" y="786231"/>
                  </a:lnTo>
                  <a:lnTo>
                    <a:pt x="405785" y="732177"/>
                  </a:lnTo>
                  <a:lnTo>
                    <a:pt x="423718" y="678123"/>
                  </a:lnTo>
                  <a:lnTo>
                    <a:pt x="441650" y="624069"/>
                  </a:lnTo>
                  <a:lnTo>
                    <a:pt x="459583" y="570015"/>
                  </a:lnTo>
                  <a:lnTo>
                    <a:pt x="477516" y="515961"/>
                  </a:lnTo>
                  <a:lnTo>
                    <a:pt x="495448" y="461907"/>
                  </a:lnTo>
                  <a:lnTo>
                    <a:pt x="513381" y="407854"/>
                  </a:lnTo>
                  <a:lnTo>
                    <a:pt x="531314" y="353800"/>
                  </a:lnTo>
                  <a:lnTo>
                    <a:pt x="549246" y="299746"/>
                  </a:lnTo>
                  <a:lnTo>
                    <a:pt x="567179" y="245692"/>
                  </a:lnTo>
                  <a:lnTo>
                    <a:pt x="585111" y="191638"/>
                  </a:lnTo>
                  <a:lnTo>
                    <a:pt x="603044" y="137584"/>
                  </a:lnTo>
                  <a:lnTo>
                    <a:pt x="620977" y="83531"/>
                  </a:lnTo>
                  <a:lnTo>
                    <a:pt x="638909" y="2947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327329" y="4282337"/>
              <a:ext cx="765370" cy="1083169"/>
            </a:xfrm>
            <a:custGeom>
              <a:avLst/>
              <a:pathLst>
                <a:path w="765370" h="1083169">
                  <a:moveTo>
                    <a:pt x="714952" y="0"/>
                  </a:moveTo>
                  <a:lnTo>
                    <a:pt x="680906" y="45654"/>
                  </a:lnTo>
                  <a:lnTo>
                    <a:pt x="646861" y="91308"/>
                  </a:lnTo>
                  <a:lnTo>
                    <a:pt x="612816" y="136962"/>
                  </a:lnTo>
                  <a:lnTo>
                    <a:pt x="578770" y="182617"/>
                  </a:lnTo>
                  <a:lnTo>
                    <a:pt x="544725" y="228271"/>
                  </a:lnTo>
                  <a:lnTo>
                    <a:pt x="510680" y="273925"/>
                  </a:lnTo>
                  <a:lnTo>
                    <a:pt x="476634" y="319579"/>
                  </a:lnTo>
                  <a:lnTo>
                    <a:pt x="442589" y="365234"/>
                  </a:lnTo>
                  <a:lnTo>
                    <a:pt x="408544" y="410888"/>
                  </a:lnTo>
                  <a:lnTo>
                    <a:pt x="374498" y="456542"/>
                  </a:lnTo>
                  <a:lnTo>
                    <a:pt x="340453" y="502196"/>
                  </a:lnTo>
                  <a:lnTo>
                    <a:pt x="306408" y="547851"/>
                  </a:lnTo>
                  <a:lnTo>
                    <a:pt x="272362" y="593505"/>
                  </a:lnTo>
                  <a:lnTo>
                    <a:pt x="238317" y="639159"/>
                  </a:lnTo>
                  <a:lnTo>
                    <a:pt x="204272" y="684813"/>
                  </a:lnTo>
                  <a:lnTo>
                    <a:pt x="170226" y="730468"/>
                  </a:lnTo>
                  <a:lnTo>
                    <a:pt x="136181" y="776122"/>
                  </a:lnTo>
                  <a:lnTo>
                    <a:pt x="102136" y="821776"/>
                  </a:lnTo>
                  <a:lnTo>
                    <a:pt x="68090" y="867430"/>
                  </a:lnTo>
                  <a:lnTo>
                    <a:pt x="34045" y="913085"/>
                  </a:lnTo>
                  <a:lnTo>
                    <a:pt x="0" y="958739"/>
                  </a:lnTo>
                  <a:lnTo>
                    <a:pt x="46916" y="992437"/>
                  </a:lnTo>
                  <a:lnTo>
                    <a:pt x="95008" y="1024434"/>
                  </a:lnTo>
                  <a:lnTo>
                    <a:pt x="144214" y="1054691"/>
                  </a:lnTo>
                  <a:lnTo>
                    <a:pt x="194470" y="1083169"/>
                  </a:lnTo>
                  <a:lnTo>
                    <a:pt x="221656" y="1033126"/>
                  </a:lnTo>
                  <a:lnTo>
                    <a:pt x="248842" y="983082"/>
                  </a:lnTo>
                  <a:lnTo>
                    <a:pt x="276028" y="933039"/>
                  </a:lnTo>
                  <a:lnTo>
                    <a:pt x="303213" y="882996"/>
                  </a:lnTo>
                  <a:lnTo>
                    <a:pt x="330399" y="832952"/>
                  </a:lnTo>
                  <a:lnTo>
                    <a:pt x="357585" y="782909"/>
                  </a:lnTo>
                  <a:lnTo>
                    <a:pt x="384770" y="732866"/>
                  </a:lnTo>
                  <a:lnTo>
                    <a:pt x="411956" y="682822"/>
                  </a:lnTo>
                  <a:lnTo>
                    <a:pt x="439142" y="632779"/>
                  </a:lnTo>
                  <a:lnTo>
                    <a:pt x="466327" y="582736"/>
                  </a:lnTo>
                  <a:lnTo>
                    <a:pt x="493513" y="532692"/>
                  </a:lnTo>
                  <a:lnTo>
                    <a:pt x="520699" y="482649"/>
                  </a:lnTo>
                  <a:lnTo>
                    <a:pt x="547885" y="432606"/>
                  </a:lnTo>
                  <a:lnTo>
                    <a:pt x="575070" y="382562"/>
                  </a:lnTo>
                  <a:lnTo>
                    <a:pt x="602256" y="332519"/>
                  </a:lnTo>
                  <a:lnTo>
                    <a:pt x="629442" y="282476"/>
                  </a:lnTo>
                  <a:lnTo>
                    <a:pt x="656627" y="232432"/>
                  </a:lnTo>
                  <a:lnTo>
                    <a:pt x="683813" y="182389"/>
                  </a:lnTo>
                  <a:lnTo>
                    <a:pt x="710999" y="132346"/>
                  </a:lnTo>
                  <a:lnTo>
                    <a:pt x="738184" y="82302"/>
                  </a:lnTo>
                  <a:lnTo>
                    <a:pt x="765370" y="32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70915" y="4247877"/>
              <a:ext cx="871365" cy="993199"/>
            </a:xfrm>
            <a:custGeom>
              <a:avLst/>
              <a:pathLst>
                <a:path w="871365" h="993199">
                  <a:moveTo>
                    <a:pt x="830814" y="0"/>
                  </a:moveTo>
                  <a:lnTo>
                    <a:pt x="791251" y="40965"/>
                  </a:lnTo>
                  <a:lnTo>
                    <a:pt x="751689" y="81931"/>
                  </a:lnTo>
                  <a:lnTo>
                    <a:pt x="712126" y="122897"/>
                  </a:lnTo>
                  <a:lnTo>
                    <a:pt x="672563" y="163863"/>
                  </a:lnTo>
                  <a:lnTo>
                    <a:pt x="633001" y="204829"/>
                  </a:lnTo>
                  <a:lnTo>
                    <a:pt x="593438" y="245794"/>
                  </a:lnTo>
                  <a:lnTo>
                    <a:pt x="553876" y="286760"/>
                  </a:lnTo>
                  <a:lnTo>
                    <a:pt x="514313" y="327726"/>
                  </a:lnTo>
                  <a:lnTo>
                    <a:pt x="474750" y="368692"/>
                  </a:lnTo>
                  <a:lnTo>
                    <a:pt x="435188" y="409658"/>
                  </a:lnTo>
                  <a:lnTo>
                    <a:pt x="395625" y="450624"/>
                  </a:lnTo>
                  <a:lnTo>
                    <a:pt x="356063" y="491589"/>
                  </a:lnTo>
                  <a:lnTo>
                    <a:pt x="316500" y="532555"/>
                  </a:lnTo>
                  <a:lnTo>
                    <a:pt x="276938" y="573521"/>
                  </a:lnTo>
                  <a:lnTo>
                    <a:pt x="237375" y="614487"/>
                  </a:lnTo>
                  <a:lnTo>
                    <a:pt x="197812" y="655453"/>
                  </a:lnTo>
                  <a:lnTo>
                    <a:pt x="158250" y="696418"/>
                  </a:lnTo>
                  <a:lnTo>
                    <a:pt x="118687" y="737384"/>
                  </a:lnTo>
                  <a:lnTo>
                    <a:pt x="79125" y="778350"/>
                  </a:lnTo>
                  <a:lnTo>
                    <a:pt x="39562" y="819316"/>
                  </a:lnTo>
                  <a:lnTo>
                    <a:pt x="0" y="860282"/>
                  </a:lnTo>
                  <a:lnTo>
                    <a:pt x="50242" y="906786"/>
                  </a:lnTo>
                  <a:lnTo>
                    <a:pt x="102412" y="951118"/>
                  </a:lnTo>
                  <a:lnTo>
                    <a:pt x="156413" y="993199"/>
                  </a:lnTo>
                  <a:lnTo>
                    <a:pt x="190459" y="947545"/>
                  </a:lnTo>
                  <a:lnTo>
                    <a:pt x="224504" y="901890"/>
                  </a:lnTo>
                  <a:lnTo>
                    <a:pt x="258549" y="856236"/>
                  </a:lnTo>
                  <a:lnTo>
                    <a:pt x="292595" y="810582"/>
                  </a:lnTo>
                  <a:lnTo>
                    <a:pt x="326640" y="764928"/>
                  </a:lnTo>
                  <a:lnTo>
                    <a:pt x="360685" y="719273"/>
                  </a:lnTo>
                  <a:lnTo>
                    <a:pt x="394731" y="673619"/>
                  </a:lnTo>
                  <a:lnTo>
                    <a:pt x="428776" y="627965"/>
                  </a:lnTo>
                  <a:lnTo>
                    <a:pt x="462821" y="582311"/>
                  </a:lnTo>
                  <a:lnTo>
                    <a:pt x="496867" y="536656"/>
                  </a:lnTo>
                  <a:lnTo>
                    <a:pt x="530912" y="491002"/>
                  </a:lnTo>
                  <a:lnTo>
                    <a:pt x="564957" y="445348"/>
                  </a:lnTo>
                  <a:lnTo>
                    <a:pt x="599003" y="399694"/>
                  </a:lnTo>
                  <a:lnTo>
                    <a:pt x="633048" y="354039"/>
                  </a:lnTo>
                  <a:lnTo>
                    <a:pt x="667093" y="308385"/>
                  </a:lnTo>
                  <a:lnTo>
                    <a:pt x="701139" y="262731"/>
                  </a:lnTo>
                  <a:lnTo>
                    <a:pt x="735184" y="217077"/>
                  </a:lnTo>
                  <a:lnTo>
                    <a:pt x="769229" y="171422"/>
                  </a:lnTo>
                  <a:lnTo>
                    <a:pt x="803275" y="125768"/>
                  </a:lnTo>
                  <a:lnTo>
                    <a:pt x="837320" y="80114"/>
                  </a:lnTo>
                  <a:lnTo>
                    <a:pt x="871365" y="344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38716" y="4210508"/>
              <a:ext cx="963013" cy="897651"/>
            </a:xfrm>
            <a:custGeom>
              <a:avLst/>
              <a:pathLst>
                <a:path w="963013" h="897651">
                  <a:moveTo>
                    <a:pt x="928739" y="0"/>
                  </a:moveTo>
                  <a:lnTo>
                    <a:pt x="884514" y="35881"/>
                  </a:lnTo>
                  <a:lnTo>
                    <a:pt x="840288" y="71763"/>
                  </a:lnTo>
                  <a:lnTo>
                    <a:pt x="796062" y="107644"/>
                  </a:lnTo>
                  <a:lnTo>
                    <a:pt x="751836" y="143526"/>
                  </a:lnTo>
                  <a:lnTo>
                    <a:pt x="707611" y="179407"/>
                  </a:lnTo>
                  <a:lnTo>
                    <a:pt x="663385" y="215289"/>
                  </a:lnTo>
                  <a:lnTo>
                    <a:pt x="619159" y="251170"/>
                  </a:lnTo>
                  <a:lnTo>
                    <a:pt x="574934" y="287052"/>
                  </a:lnTo>
                  <a:lnTo>
                    <a:pt x="530708" y="322933"/>
                  </a:lnTo>
                  <a:lnTo>
                    <a:pt x="486482" y="358815"/>
                  </a:lnTo>
                  <a:lnTo>
                    <a:pt x="442257" y="394696"/>
                  </a:lnTo>
                  <a:lnTo>
                    <a:pt x="398031" y="430578"/>
                  </a:lnTo>
                  <a:lnTo>
                    <a:pt x="353805" y="466459"/>
                  </a:lnTo>
                  <a:lnTo>
                    <a:pt x="309579" y="502341"/>
                  </a:lnTo>
                  <a:lnTo>
                    <a:pt x="265354" y="538222"/>
                  </a:lnTo>
                  <a:lnTo>
                    <a:pt x="221128" y="574104"/>
                  </a:lnTo>
                  <a:lnTo>
                    <a:pt x="176902" y="609985"/>
                  </a:lnTo>
                  <a:lnTo>
                    <a:pt x="132677" y="645867"/>
                  </a:lnTo>
                  <a:lnTo>
                    <a:pt x="88451" y="681748"/>
                  </a:lnTo>
                  <a:lnTo>
                    <a:pt x="44225" y="717630"/>
                  </a:lnTo>
                  <a:lnTo>
                    <a:pt x="0" y="753511"/>
                  </a:lnTo>
                  <a:lnTo>
                    <a:pt x="42112" y="803326"/>
                  </a:lnTo>
                  <a:lnTo>
                    <a:pt x="86203" y="851399"/>
                  </a:lnTo>
                  <a:lnTo>
                    <a:pt x="132199" y="897651"/>
                  </a:lnTo>
                  <a:lnTo>
                    <a:pt x="171762" y="856685"/>
                  </a:lnTo>
                  <a:lnTo>
                    <a:pt x="211324" y="815720"/>
                  </a:lnTo>
                  <a:lnTo>
                    <a:pt x="250887" y="774754"/>
                  </a:lnTo>
                  <a:lnTo>
                    <a:pt x="290449" y="733788"/>
                  </a:lnTo>
                  <a:lnTo>
                    <a:pt x="330012" y="692822"/>
                  </a:lnTo>
                  <a:lnTo>
                    <a:pt x="369574" y="651856"/>
                  </a:lnTo>
                  <a:lnTo>
                    <a:pt x="409137" y="610891"/>
                  </a:lnTo>
                  <a:lnTo>
                    <a:pt x="448700" y="569925"/>
                  </a:lnTo>
                  <a:lnTo>
                    <a:pt x="488262" y="528959"/>
                  </a:lnTo>
                  <a:lnTo>
                    <a:pt x="527825" y="487993"/>
                  </a:lnTo>
                  <a:lnTo>
                    <a:pt x="567387" y="447027"/>
                  </a:lnTo>
                  <a:lnTo>
                    <a:pt x="606950" y="406061"/>
                  </a:lnTo>
                  <a:lnTo>
                    <a:pt x="646513" y="365096"/>
                  </a:lnTo>
                  <a:lnTo>
                    <a:pt x="686075" y="324130"/>
                  </a:lnTo>
                  <a:lnTo>
                    <a:pt x="725638" y="283164"/>
                  </a:lnTo>
                  <a:lnTo>
                    <a:pt x="765200" y="242198"/>
                  </a:lnTo>
                  <a:lnTo>
                    <a:pt x="804763" y="201232"/>
                  </a:lnTo>
                  <a:lnTo>
                    <a:pt x="844325" y="160267"/>
                  </a:lnTo>
                  <a:lnTo>
                    <a:pt x="883888" y="119301"/>
                  </a:lnTo>
                  <a:lnTo>
                    <a:pt x="923451" y="78335"/>
                  </a:lnTo>
                  <a:lnTo>
                    <a:pt x="963013" y="3736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26306" y="4169842"/>
              <a:ext cx="1041149" cy="794177"/>
            </a:xfrm>
            <a:custGeom>
              <a:avLst/>
              <a:pathLst>
                <a:path w="1041149" h="794177">
                  <a:moveTo>
                    <a:pt x="1012006" y="0"/>
                  </a:moveTo>
                  <a:lnTo>
                    <a:pt x="963815" y="30348"/>
                  </a:lnTo>
                  <a:lnTo>
                    <a:pt x="915624" y="60697"/>
                  </a:lnTo>
                  <a:lnTo>
                    <a:pt x="867433" y="91046"/>
                  </a:lnTo>
                  <a:lnTo>
                    <a:pt x="819243" y="121394"/>
                  </a:lnTo>
                  <a:lnTo>
                    <a:pt x="771052" y="151743"/>
                  </a:lnTo>
                  <a:lnTo>
                    <a:pt x="722861" y="182092"/>
                  </a:lnTo>
                  <a:lnTo>
                    <a:pt x="674670" y="212441"/>
                  </a:lnTo>
                  <a:lnTo>
                    <a:pt x="626480" y="242789"/>
                  </a:lnTo>
                  <a:lnTo>
                    <a:pt x="578289" y="273138"/>
                  </a:lnTo>
                  <a:lnTo>
                    <a:pt x="530098" y="303487"/>
                  </a:lnTo>
                  <a:lnTo>
                    <a:pt x="481907" y="333836"/>
                  </a:lnTo>
                  <a:lnTo>
                    <a:pt x="433716" y="364184"/>
                  </a:lnTo>
                  <a:lnTo>
                    <a:pt x="385526" y="394533"/>
                  </a:lnTo>
                  <a:lnTo>
                    <a:pt x="337335" y="424882"/>
                  </a:lnTo>
                  <a:lnTo>
                    <a:pt x="289144" y="455230"/>
                  </a:lnTo>
                  <a:lnTo>
                    <a:pt x="240953" y="485579"/>
                  </a:lnTo>
                  <a:lnTo>
                    <a:pt x="192763" y="515928"/>
                  </a:lnTo>
                  <a:lnTo>
                    <a:pt x="144572" y="546277"/>
                  </a:lnTo>
                  <a:lnTo>
                    <a:pt x="96381" y="576625"/>
                  </a:lnTo>
                  <a:lnTo>
                    <a:pt x="48190" y="606974"/>
                  </a:lnTo>
                  <a:lnTo>
                    <a:pt x="0" y="637323"/>
                  </a:lnTo>
                  <a:lnTo>
                    <a:pt x="35375" y="691088"/>
                  </a:lnTo>
                  <a:lnTo>
                    <a:pt x="72864" y="743401"/>
                  </a:lnTo>
                  <a:lnTo>
                    <a:pt x="112409" y="794177"/>
                  </a:lnTo>
                  <a:lnTo>
                    <a:pt x="156635" y="758296"/>
                  </a:lnTo>
                  <a:lnTo>
                    <a:pt x="200861" y="722414"/>
                  </a:lnTo>
                  <a:lnTo>
                    <a:pt x="245086" y="686533"/>
                  </a:lnTo>
                  <a:lnTo>
                    <a:pt x="289312" y="650651"/>
                  </a:lnTo>
                  <a:lnTo>
                    <a:pt x="333538" y="614770"/>
                  </a:lnTo>
                  <a:lnTo>
                    <a:pt x="377764" y="578888"/>
                  </a:lnTo>
                  <a:lnTo>
                    <a:pt x="421989" y="543007"/>
                  </a:lnTo>
                  <a:lnTo>
                    <a:pt x="466215" y="507125"/>
                  </a:lnTo>
                  <a:lnTo>
                    <a:pt x="510441" y="471244"/>
                  </a:lnTo>
                  <a:lnTo>
                    <a:pt x="554666" y="435362"/>
                  </a:lnTo>
                  <a:lnTo>
                    <a:pt x="598892" y="399481"/>
                  </a:lnTo>
                  <a:lnTo>
                    <a:pt x="643118" y="363599"/>
                  </a:lnTo>
                  <a:lnTo>
                    <a:pt x="687343" y="327718"/>
                  </a:lnTo>
                  <a:lnTo>
                    <a:pt x="731569" y="291836"/>
                  </a:lnTo>
                  <a:lnTo>
                    <a:pt x="775795" y="255955"/>
                  </a:lnTo>
                  <a:lnTo>
                    <a:pt x="820021" y="220073"/>
                  </a:lnTo>
                  <a:lnTo>
                    <a:pt x="864246" y="184192"/>
                  </a:lnTo>
                  <a:lnTo>
                    <a:pt x="908472" y="148310"/>
                  </a:lnTo>
                  <a:lnTo>
                    <a:pt x="952698" y="112429"/>
                  </a:lnTo>
                  <a:lnTo>
                    <a:pt x="996923" y="76547"/>
                  </a:lnTo>
                  <a:lnTo>
                    <a:pt x="1041149" y="4066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39590" y="4129331"/>
              <a:ext cx="1098722" cy="677833"/>
            </a:xfrm>
            <a:custGeom>
              <a:avLst/>
              <a:pathLst>
                <a:path w="1098722" h="677833">
                  <a:moveTo>
                    <a:pt x="1076240" y="0"/>
                  </a:moveTo>
                  <a:lnTo>
                    <a:pt x="1024990" y="24837"/>
                  </a:lnTo>
                  <a:lnTo>
                    <a:pt x="973741" y="49674"/>
                  </a:lnTo>
                  <a:lnTo>
                    <a:pt x="922491" y="74511"/>
                  </a:lnTo>
                  <a:lnTo>
                    <a:pt x="871242" y="99348"/>
                  </a:lnTo>
                  <a:lnTo>
                    <a:pt x="819992" y="124185"/>
                  </a:lnTo>
                  <a:lnTo>
                    <a:pt x="768743" y="149022"/>
                  </a:lnTo>
                  <a:lnTo>
                    <a:pt x="717493" y="173859"/>
                  </a:lnTo>
                  <a:lnTo>
                    <a:pt x="666244" y="198696"/>
                  </a:lnTo>
                  <a:lnTo>
                    <a:pt x="614994" y="223533"/>
                  </a:lnTo>
                  <a:lnTo>
                    <a:pt x="563745" y="248370"/>
                  </a:lnTo>
                  <a:lnTo>
                    <a:pt x="512495" y="273207"/>
                  </a:lnTo>
                  <a:lnTo>
                    <a:pt x="461245" y="298044"/>
                  </a:lnTo>
                  <a:lnTo>
                    <a:pt x="409996" y="322881"/>
                  </a:lnTo>
                  <a:lnTo>
                    <a:pt x="358746" y="347718"/>
                  </a:lnTo>
                  <a:lnTo>
                    <a:pt x="307497" y="372556"/>
                  </a:lnTo>
                  <a:lnTo>
                    <a:pt x="256247" y="397393"/>
                  </a:lnTo>
                  <a:lnTo>
                    <a:pt x="204998" y="422230"/>
                  </a:lnTo>
                  <a:lnTo>
                    <a:pt x="153748" y="447067"/>
                  </a:lnTo>
                  <a:lnTo>
                    <a:pt x="102499" y="471904"/>
                  </a:lnTo>
                  <a:lnTo>
                    <a:pt x="51249" y="496741"/>
                  </a:lnTo>
                  <a:lnTo>
                    <a:pt x="0" y="521578"/>
                  </a:lnTo>
                  <a:lnTo>
                    <a:pt x="26975" y="574719"/>
                  </a:lnTo>
                  <a:lnTo>
                    <a:pt x="55894" y="626827"/>
                  </a:lnTo>
                  <a:lnTo>
                    <a:pt x="86716" y="677833"/>
                  </a:lnTo>
                  <a:lnTo>
                    <a:pt x="134906" y="647485"/>
                  </a:lnTo>
                  <a:lnTo>
                    <a:pt x="183097" y="617136"/>
                  </a:lnTo>
                  <a:lnTo>
                    <a:pt x="231288" y="586787"/>
                  </a:lnTo>
                  <a:lnTo>
                    <a:pt x="279479" y="556439"/>
                  </a:lnTo>
                  <a:lnTo>
                    <a:pt x="327670" y="526090"/>
                  </a:lnTo>
                  <a:lnTo>
                    <a:pt x="375860" y="495741"/>
                  </a:lnTo>
                  <a:lnTo>
                    <a:pt x="424051" y="465392"/>
                  </a:lnTo>
                  <a:lnTo>
                    <a:pt x="472242" y="435044"/>
                  </a:lnTo>
                  <a:lnTo>
                    <a:pt x="520433" y="404695"/>
                  </a:lnTo>
                  <a:lnTo>
                    <a:pt x="568623" y="374346"/>
                  </a:lnTo>
                  <a:lnTo>
                    <a:pt x="616814" y="343997"/>
                  </a:lnTo>
                  <a:lnTo>
                    <a:pt x="665005" y="313649"/>
                  </a:lnTo>
                  <a:lnTo>
                    <a:pt x="713196" y="283300"/>
                  </a:lnTo>
                  <a:lnTo>
                    <a:pt x="761387" y="252951"/>
                  </a:lnTo>
                  <a:lnTo>
                    <a:pt x="809577" y="222603"/>
                  </a:lnTo>
                  <a:lnTo>
                    <a:pt x="857768" y="192254"/>
                  </a:lnTo>
                  <a:lnTo>
                    <a:pt x="905959" y="161905"/>
                  </a:lnTo>
                  <a:lnTo>
                    <a:pt x="954150" y="131556"/>
                  </a:lnTo>
                  <a:lnTo>
                    <a:pt x="1002340" y="101208"/>
                  </a:lnTo>
                  <a:lnTo>
                    <a:pt x="1050531" y="70859"/>
                  </a:lnTo>
                  <a:lnTo>
                    <a:pt x="1098722" y="405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75507" y="4090071"/>
              <a:ext cx="1140323" cy="560838"/>
            </a:xfrm>
            <a:custGeom>
              <a:avLst/>
              <a:pathLst>
                <a:path w="1140323" h="560838">
                  <a:moveTo>
                    <a:pt x="1123709" y="0"/>
                  </a:moveTo>
                  <a:lnTo>
                    <a:pt x="1070199" y="19495"/>
                  </a:lnTo>
                  <a:lnTo>
                    <a:pt x="1016689" y="38991"/>
                  </a:lnTo>
                  <a:lnTo>
                    <a:pt x="963179" y="58486"/>
                  </a:lnTo>
                  <a:lnTo>
                    <a:pt x="909669" y="77982"/>
                  </a:lnTo>
                  <a:lnTo>
                    <a:pt x="856159" y="97478"/>
                  </a:lnTo>
                  <a:lnTo>
                    <a:pt x="802649" y="116973"/>
                  </a:lnTo>
                  <a:lnTo>
                    <a:pt x="749139" y="136469"/>
                  </a:lnTo>
                  <a:lnTo>
                    <a:pt x="695629" y="155964"/>
                  </a:lnTo>
                  <a:lnTo>
                    <a:pt x="642119" y="175460"/>
                  </a:lnTo>
                  <a:lnTo>
                    <a:pt x="588609" y="194956"/>
                  </a:lnTo>
                  <a:lnTo>
                    <a:pt x="535099" y="214451"/>
                  </a:lnTo>
                  <a:lnTo>
                    <a:pt x="481589" y="233947"/>
                  </a:lnTo>
                  <a:lnTo>
                    <a:pt x="428079" y="253443"/>
                  </a:lnTo>
                  <a:lnTo>
                    <a:pt x="374569" y="272938"/>
                  </a:lnTo>
                  <a:lnTo>
                    <a:pt x="321059" y="292434"/>
                  </a:lnTo>
                  <a:lnTo>
                    <a:pt x="267549" y="311929"/>
                  </a:lnTo>
                  <a:lnTo>
                    <a:pt x="214039" y="331425"/>
                  </a:lnTo>
                  <a:lnTo>
                    <a:pt x="160529" y="350921"/>
                  </a:lnTo>
                  <a:lnTo>
                    <a:pt x="107019" y="370416"/>
                  </a:lnTo>
                  <a:lnTo>
                    <a:pt x="53509" y="389912"/>
                  </a:lnTo>
                  <a:lnTo>
                    <a:pt x="0" y="409408"/>
                  </a:lnTo>
                  <a:lnTo>
                    <a:pt x="19642" y="460600"/>
                  </a:lnTo>
                  <a:lnTo>
                    <a:pt x="41011" y="511096"/>
                  </a:lnTo>
                  <a:lnTo>
                    <a:pt x="64082" y="560838"/>
                  </a:lnTo>
                  <a:lnTo>
                    <a:pt x="115332" y="536001"/>
                  </a:lnTo>
                  <a:lnTo>
                    <a:pt x="166582" y="511163"/>
                  </a:lnTo>
                  <a:lnTo>
                    <a:pt x="217831" y="486326"/>
                  </a:lnTo>
                  <a:lnTo>
                    <a:pt x="269081" y="461489"/>
                  </a:lnTo>
                  <a:lnTo>
                    <a:pt x="320330" y="436652"/>
                  </a:lnTo>
                  <a:lnTo>
                    <a:pt x="371580" y="411815"/>
                  </a:lnTo>
                  <a:lnTo>
                    <a:pt x="422829" y="386978"/>
                  </a:lnTo>
                  <a:lnTo>
                    <a:pt x="474079" y="362141"/>
                  </a:lnTo>
                  <a:lnTo>
                    <a:pt x="525328" y="337304"/>
                  </a:lnTo>
                  <a:lnTo>
                    <a:pt x="576578" y="312467"/>
                  </a:lnTo>
                  <a:lnTo>
                    <a:pt x="627828" y="287630"/>
                  </a:lnTo>
                  <a:lnTo>
                    <a:pt x="679077" y="262793"/>
                  </a:lnTo>
                  <a:lnTo>
                    <a:pt x="730327" y="237956"/>
                  </a:lnTo>
                  <a:lnTo>
                    <a:pt x="781576" y="213119"/>
                  </a:lnTo>
                  <a:lnTo>
                    <a:pt x="832826" y="188282"/>
                  </a:lnTo>
                  <a:lnTo>
                    <a:pt x="884075" y="163444"/>
                  </a:lnTo>
                  <a:lnTo>
                    <a:pt x="935325" y="138607"/>
                  </a:lnTo>
                  <a:lnTo>
                    <a:pt x="986574" y="113770"/>
                  </a:lnTo>
                  <a:lnTo>
                    <a:pt x="1037824" y="88933"/>
                  </a:lnTo>
                  <a:lnTo>
                    <a:pt x="1089073" y="64096"/>
                  </a:lnTo>
                  <a:lnTo>
                    <a:pt x="1140323" y="392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29257" y="4051456"/>
              <a:ext cx="1169958" cy="448023"/>
            </a:xfrm>
            <a:custGeom>
              <a:avLst/>
              <a:pathLst>
                <a:path w="1169958" h="448023">
                  <a:moveTo>
                    <a:pt x="1157968" y="0"/>
                  </a:moveTo>
                  <a:lnTo>
                    <a:pt x="1102826" y="14241"/>
                  </a:lnTo>
                  <a:lnTo>
                    <a:pt x="1047685" y="28483"/>
                  </a:lnTo>
                  <a:lnTo>
                    <a:pt x="992544" y="42725"/>
                  </a:lnTo>
                  <a:lnTo>
                    <a:pt x="937402" y="56967"/>
                  </a:lnTo>
                  <a:lnTo>
                    <a:pt x="882261" y="71209"/>
                  </a:lnTo>
                  <a:lnTo>
                    <a:pt x="827120" y="85450"/>
                  </a:lnTo>
                  <a:lnTo>
                    <a:pt x="771978" y="99692"/>
                  </a:lnTo>
                  <a:lnTo>
                    <a:pt x="716837" y="113934"/>
                  </a:lnTo>
                  <a:lnTo>
                    <a:pt x="661696" y="128176"/>
                  </a:lnTo>
                  <a:lnTo>
                    <a:pt x="606554" y="142418"/>
                  </a:lnTo>
                  <a:lnTo>
                    <a:pt x="551413" y="156659"/>
                  </a:lnTo>
                  <a:lnTo>
                    <a:pt x="496272" y="170901"/>
                  </a:lnTo>
                  <a:lnTo>
                    <a:pt x="441130" y="185143"/>
                  </a:lnTo>
                  <a:lnTo>
                    <a:pt x="385989" y="199385"/>
                  </a:lnTo>
                  <a:lnTo>
                    <a:pt x="330848" y="213627"/>
                  </a:lnTo>
                  <a:lnTo>
                    <a:pt x="275706" y="227869"/>
                  </a:lnTo>
                  <a:lnTo>
                    <a:pt x="220565" y="242110"/>
                  </a:lnTo>
                  <a:lnTo>
                    <a:pt x="165424" y="256352"/>
                  </a:lnTo>
                  <a:lnTo>
                    <a:pt x="110282" y="270594"/>
                  </a:lnTo>
                  <a:lnTo>
                    <a:pt x="55141" y="284836"/>
                  </a:lnTo>
                  <a:lnTo>
                    <a:pt x="0" y="299078"/>
                  </a:lnTo>
                  <a:lnTo>
                    <a:pt x="21325" y="374109"/>
                  </a:lnTo>
                  <a:lnTo>
                    <a:pt x="46249" y="448023"/>
                  </a:lnTo>
                  <a:lnTo>
                    <a:pt x="99759" y="428527"/>
                  </a:lnTo>
                  <a:lnTo>
                    <a:pt x="153269" y="409032"/>
                  </a:lnTo>
                  <a:lnTo>
                    <a:pt x="206779" y="389536"/>
                  </a:lnTo>
                  <a:lnTo>
                    <a:pt x="260289" y="370041"/>
                  </a:lnTo>
                  <a:lnTo>
                    <a:pt x="313799" y="350545"/>
                  </a:lnTo>
                  <a:lnTo>
                    <a:pt x="367309" y="331049"/>
                  </a:lnTo>
                  <a:lnTo>
                    <a:pt x="420819" y="311554"/>
                  </a:lnTo>
                  <a:lnTo>
                    <a:pt x="474328" y="292058"/>
                  </a:lnTo>
                  <a:lnTo>
                    <a:pt x="527838" y="272562"/>
                  </a:lnTo>
                  <a:lnTo>
                    <a:pt x="581348" y="253067"/>
                  </a:lnTo>
                  <a:lnTo>
                    <a:pt x="634858" y="233571"/>
                  </a:lnTo>
                  <a:lnTo>
                    <a:pt x="688368" y="214076"/>
                  </a:lnTo>
                  <a:lnTo>
                    <a:pt x="741878" y="194580"/>
                  </a:lnTo>
                  <a:lnTo>
                    <a:pt x="795388" y="175084"/>
                  </a:lnTo>
                  <a:lnTo>
                    <a:pt x="848898" y="155589"/>
                  </a:lnTo>
                  <a:lnTo>
                    <a:pt x="902408" y="136093"/>
                  </a:lnTo>
                  <a:lnTo>
                    <a:pt x="955918" y="116597"/>
                  </a:lnTo>
                  <a:lnTo>
                    <a:pt x="1009428" y="97102"/>
                  </a:lnTo>
                  <a:lnTo>
                    <a:pt x="1062938" y="77606"/>
                  </a:lnTo>
                  <a:lnTo>
                    <a:pt x="1116448" y="58111"/>
                  </a:lnTo>
                  <a:lnTo>
                    <a:pt x="1169958" y="386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00262" y="4016115"/>
              <a:ext cx="1186963" cy="334419"/>
            </a:xfrm>
            <a:custGeom>
              <a:avLst/>
              <a:pathLst>
                <a:path w="1186963" h="334419">
                  <a:moveTo>
                    <a:pt x="1179446" y="0"/>
                  </a:moveTo>
                  <a:lnTo>
                    <a:pt x="1123281" y="9433"/>
                  </a:lnTo>
                  <a:lnTo>
                    <a:pt x="1067117" y="18866"/>
                  </a:lnTo>
                  <a:lnTo>
                    <a:pt x="1010953" y="28300"/>
                  </a:lnTo>
                  <a:lnTo>
                    <a:pt x="954789" y="37733"/>
                  </a:lnTo>
                  <a:lnTo>
                    <a:pt x="898625" y="47167"/>
                  </a:lnTo>
                  <a:lnTo>
                    <a:pt x="842461" y="56600"/>
                  </a:lnTo>
                  <a:lnTo>
                    <a:pt x="786297" y="66034"/>
                  </a:lnTo>
                  <a:lnTo>
                    <a:pt x="730133" y="75467"/>
                  </a:lnTo>
                  <a:lnTo>
                    <a:pt x="673969" y="84901"/>
                  </a:lnTo>
                  <a:lnTo>
                    <a:pt x="617805" y="94334"/>
                  </a:lnTo>
                  <a:lnTo>
                    <a:pt x="561640" y="103768"/>
                  </a:lnTo>
                  <a:lnTo>
                    <a:pt x="505476" y="113201"/>
                  </a:lnTo>
                  <a:lnTo>
                    <a:pt x="449312" y="122635"/>
                  </a:lnTo>
                  <a:lnTo>
                    <a:pt x="393148" y="132068"/>
                  </a:lnTo>
                  <a:lnTo>
                    <a:pt x="336984" y="141502"/>
                  </a:lnTo>
                  <a:lnTo>
                    <a:pt x="280820" y="150935"/>
                  </a:lnTo>
                  <a:lnTo>
                    <a:pt x="224656" y="160369"/>
                  </a:lnTo>
                  <a:lnTo>
                    <a:pt x="168492" y="169802"/>
                  </a:lnTo>
                  <a:lnTo>
                    <a:pt x="112328" y="179235"/>
                  </a:lnTo>
                  <a:lnTo>
                    <a:pt x="56164" y="188669"/>
                  </a:lnTo>
                  <a:lnTo>
                    <a:pt x="0" y="198102"/>
                  </a:lnTo>
                  <a:lnTo>
                    <a:pt x="13026" y="266574"/>
                  </a:lnTo>
                  <a:lnTo>
                    <a:pt x="28995" y="334419"/>
                  </a:lnTo>
                  <a:lnTo>
                    <a:pt x="84136" y="320177"/>
                  </a:lnTo>
                  <a:lnTo>
                    <a:pt x="139277" y="305935"/>
                  </a:lnTo>
                  <a:lnTo>
                    <a:pt x="194419" y="291693"/>
                  </a:lnTo>
                  <a:lnTo>
                    <a:pt x="249560" y="277452"/>
                  </a:lnTo>
                  <a:lnTo>
                    <a:pt x="304701" y="263210"/>
                  </a:lnTo>
                  <a:lnTo>
                    <a:pt x="359843" y="248968"/>
                  </a:lnTo>
                  <a:lnTo>
                    <a:pt x="414984" y="234726"/>
                  </a:lnTo>
                  <a:lnTo>
                    <a:pt x="470125" y="220484"/>
                  </a:lnTo>
                  <a:lnTo>
                    <a:pt x="525267" y="206243"/>
                  </a:lnTo>
                  <a:lnTo>
                    <a:pt x="580408" y="192001"/>
                  </a:lnTo>
                  <a:lnTo>
                    <a:pt x="635549" y="177759"/>
                  </a:lnTo>
                  <a:lnTo>
                    <a:pt x="690691" y="163517"/>
                  </a:lnTo>
                  <a:lnTo>
                    <a:pt x="745832" y="149275"/>
                  </a:lnTo>
                  <a:lnTo>
                    <a:pt x="800973" y="135034"/>
                  </a:lnTo>
                  <a:lnTo>
                    <a:pt x="856115" y="120792"/>
                  </a:lnTo>
                  <a:lnTo>
                    <a:pt x="911256" y="106550"/>
                  </a:lnTo>
                  <a:lnTo>
                    <a:pt x="966397" y="92308"/>
                  </a:lnTo>
                  <a:lnTo>
                    <a:pt x="1021539" y="78066"/>
                  </a:lnTo>
                  <a:lnTo>
                    <a:pt x="1076680" y="63824"/>
                  </a:lnTo>
                  <a:lnTo>
                    <a:pt x="1131822" y="49583"/>
                  </a:lnTo>
                  <a:lnTo>
                    <a:pt x="1186963" y="353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83468" y="3981330"/>
              <a:ext cx="1196240" cy="232887"/>
            </a:xfrm>
            <a:custGeom>
              <a:avLst/>
              <a:pathLst>
                <a:path w="1196240" h="232887">
                  <a:moveTo>
                    <a:pt x="1191886" y="0"/>
                  </a:moveTo>
                  <a:lnTo>
                    <a:pt x="1135129" y="4700"/>
                  </a:lnTo>
                  <a:lnTo>
                    <a:pt x="1078373" y="9401"/>
                  </a:lnTo>
                  <a:lnTo>
                    <a:pt x="1021616" y="14102"/>
                  </a:lnTo>
                  <a:lnTo>
                    <a:pt x="964860" y="18803"/>
                  </a:lnTo>
                  <a:lnTo>
                    <a:pt x="908103" y="23504"/>
                  </a:lnTo>
                  <a:lnTo>
                    <a:pt x="851347" y="28205"/>
                  </a:lnTo>
                  <a:lnTo>
                    <a:pt x="794590" y="32905"/>
                  </a:lnTo>
                  <a:lnTo>
                    <a:pt x="737834" y="37606"/>
                  </a:lnTo>
                  <a:lnTo>
                    <a:pt x="681077" y="42307"/>
                  </a:lnTo>
                  <a:lnTo>
                    <a:pt x="624321" y="47008"/>
                  </a:lnTo>
                  <a:lnTo>
                    <a:pt x="567564" y="51709"/>
                  </a:lnTo>
                  <a:lnTo>
                    <a:pt x="510808" y="56410"/>
                  </a:lnTo>
                  <a:lnTo>
                    <a:pt x="454051" y="61111"/>
                  </a:lnTo>
                  <a:lnTo>
                    <a:pt x="397295" y="65811"/>
                  </a:lnTo>
                  <a:lnTo>
                    <a:pt x="340538" y="70512"/>
                  </a:lnTo>
                  <a:lnTo>
                    <a:pt x="283782" y="75213"/>
                  </a:lnTo>
                  <a:lnTo>
                    <a:pt x="227025" y="79914"/>
                  </a:lnTo>
                  <a:lnTo>
                    <a:pt x="170269" y="84615"/>
                  </a:lnTo>
                  <a:lnTo>
                    <a:pt x="113512" y="89316"/>
                  </a:lnTo>
                  <a:lnTo>
                    <a:pt x="56756" y="94017"/>
                  </a:lnTo>
                  <a:lnTo>
                    <a:pt x="0" y="98717"/>
                  </a:lnTo>
                  <a:lnTo>
                    <a:pt x="6991" y="165978"/>
                  </a:lnTo>
                  <a:lnTo>
                    <a:pt x="16794" y="232887"/>
                  </a:lnTo>
                  <a:lnTo>
                    <a:pt x="72958" y="223454"/>
                  </a:lnTo>
                  <a:lnTo>
                    <a:pt x="129122" y="214020"/>
                  </a:lnTo>
                  <a:lnTo>
                    <a:pt x="185286" y="204587"/>
                  </a:lnTo>
                  <a:lnTo>
                    <a:pt x="241450" y="195153"/>
                  </a:lnTo>
                  <a:lnTo>
                    <a:pt x="297614" y="185720"/>
                  </a:lnTo>
                  <a:lnTo>
                    <a:pt x="353778" y="176286"/>
                  </a:lnTo>
                  <a:lnTo>
                    <a:pt x="409942" y="166853"/>
                  </a:lnTo>
                  <a:lnTo>
                    <a:pt x="466106" y="157419"/>
                  </a:lnTo>
                  <a:lnTo>
                    <a:pt x="522270" y="147986"/>
                  </a:lnTo>
                  <a:lnTo>
                    <a:pt x="578435" y="138552"/>
                  </a:lnTo>
                  <a:lnTo>
                    <a:pt x="634599" y="129119"/>
                  </a:lnTo>
                  <a:lnTo>
                    <a:pt x="690763" y="119685"/>
                  </a:lnTo>
                  <a:lnTo>
                    <a:pt x="746927" y="110252"/>
                  </a:lnTo>
                  <a:lnTo>
                    <a:pt x="803091" y="100819"/>
                  </a:lnTo>
                  <a:lnTo>
                    <a:pt x="859255" y="91385"/>
                  </a:lnTo>
                  <a:lnTo>
                    <a:pt x="915419" y="81952"/>
                  </a:lnTo>
                  <a:lnTo>
                    <a:pt x="971583" y="72518"/>
                  </a:lnTo>
                  <a:lnTo>
                    <a:pt x="1027747" y="63085"/>
                  </a:lnTo>
                  <a:lnTo>
                    <a:pt x="1083911" y="53651"/>
                  </a:lnTo>
                  <a:lnTo>
                    <a:pt x="1140076" y="44218"/>
                  </a:lnTo>
                  <a:lnTo>
                    <a:pt x="1196240" y="347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78035" y="3950864"/>
              <a:ext cx="1197318" cy="129183"/>
            </a:xfrm>
            <a:custGeom>
              <a:avLst/>
              <a:pathLst>
                <a:path w="1197318" h="129183">
                  <a:moveTo>
                    <a:pt x="1195910" y="0"/>
                  </a:moveTo>
                  <a:lnTo>
                    <a:pt x="1138962" y="555"/>
                  </a:lnTo>
                  <a:lnTo>
                    <a:pt x="1082014" y="1111"/>
                  </a:lnTo>
                  <a:lnTo>
                    <a:pt x="1025065" y="1667"/>
                  </a:lnTo>
                  <a:lnTo>
                    <a:pt x="968117" y="2223"/>
                  </a:lnTo>
                  <a:lnTo>
                    <a:pt x="911169" y="2779"/>
                  </a:lnTo>
                  <a:lnTo>
                    <a:pt x="854221" y="3334"/>
                  </a:lnTo>
                  <a:lnTo>
                    <a:pt x="797273" y="3890"/>
                  </a:lnTo>
                  <a:lnTo>
                    <a:pt x="740325" y="4446"/>
                  </a:lnTo>
                  <a:lnTo>
                    <a:pt x="683377" y="5002"/>
                  </a:lnTo>
                  <a:lnTo>
                    <a:pt x="626429" y="5558"/>
                  </a:lnTo>
                  <a:lnTo>
                    <a:pt x="569481" y="6114"/>
                  </a:lnTo>
                  <a:lnTo>
                    <a:pt x="512532" y="6669"/>
                  </a:lnTo>
                  <a:lnTo>
                    <a:pt x="455584" y="7225"/>
                  </a:lnTo>
                  <a:lnTo>
                    <a:pt x="398636" y="7781"/>
                  </a:lnTo>
                  <a:lnTo>
                    <a:pt x="341688" y="8337"/>
                  </a:lnTo>
                  <a:lnTo>
                    <a:pt x="284740" y="8893"/>
                  </a:lnTo>
                  <a:lnTo>
                    <a:pt x="227792" y="9449"/>
                  </a:lnTo>
                  <a:lnTo>
                    <a:pt x="170844" y="10004"/>
                  </a:lnTo>
                  <a:lnTo>
                    <a:pt x="113896" y="10560"/>
                  </a:lnTo>
                  <a:lnTo>
                    <a:pt x="56948" y="11116"/>
                  </a:lnTo>
                  <a:lnTo>
                    <a:pt x="0" y="11672"/>
                  </a:lnTo>
                  <a:lnTo>
                    <a:pt x="1645" y="70477"/>
                  </a:lnTo>
                  <a:lnTo>
                    <a:pt x="5432" y="129183"/>
                  </a:lnTo>
                  <a:lnTo>
                    <a:pt x="62189" y="124483"/>
                  </a:lnTo>
                  <a:lnTo>
                    <a:pt x="118945" y="119782"/>
                  </a:lnTo>
                  <a:lnTo>
                    <a:pt x="175702" y="115081"/>
                  </a:lnTo>
                  <a:lnTo>
                    <a:pt x="232458" y="110380"/>
                  </a:lnTo>
                  <a:lnTo>
                    <a:pt x="289215" y="105679"/>
                  </a:lnTo>
                  <a:lnTo>
                    <a:pt x="345971" y="100978"/>
                  </a:lnTo>
                  <a:lnTo>
                    <a:pt x="402728" y="96277"/>
                  </a:lnTo>
                  <a:lnTo>
                    <a:pt x="459484" y="91577"/>
                  </a:lnTo>
                  <a:lnTo>
                    <a:pt x="516241" y="86876"/>
                  </a:lnTo>
                  <a:lnTo>
                    <a:pt x="572997" y="82175"/>
                  </a:lnTo>
                  <a:lnTo>
                    <a:pt x="629753" y="77474"/>
                  </a:lnTo>
                  <a:lnTo>
                    <a:pt x="686510" y="72773"/>
                  </a:lnTo>
                  <a:lnTo>
                    <a:pt x="743266" y="68072"/>
                  </a:lnTo>
                  <a:lnTo>
                    <a:pt x="800023" y="63371"/>
                  </a:lnTo>
                  <a:lnTo>
                    <a:pt x="856779" y="58671"/>
                  </a:lnTo>
                  <a:lnTo>
                    <a:pt x="913536" y="53970"/>
                  </a:lnTo>
                  <a:lnTo>
                    <a:pt x="970292" y="49269"/>
                  </a:lnTo>
                  <a:lnTo>
                    <a:pt x="1027049" y="44568"/>
                  </a:lnTo>
                  <a:lnTo>
                    <a:pt x="1083805" y="39867"/>
                  </a:lnTo>
                  <a:lnTo>
                    <a:pt x="1140562" y="35166"/>
                  </a:lnTo>
                  <a:lnTo>
                    <a:pt x="1197318" y="304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78035" y="3850870"/>
              <a:ext cx="1196629" cy="111666"/>
            </a:xfrm>
            <a:custGeom>
              <a:avLst/>
              <a:pathLst>
                <a:path w="1196629" h="111666">
                  <a:moveTo>
                    <a:pt x="1196629" y="71043"/>
                  </a:moveTo>
                  <a:lnTo>
                    <a:pt x="1139779" y="67660"/>
                  </a:lnTo>
                  <a:lnTo>
                    <a:pt x="1082929" y="64277"/>
                  </a:lnTo>
                  <a:lnTo>
                    <a:pt x="1026078" y="60894"/>
                  </a:lnTo>
                  <a:lnTo>
                    <a:pt x="969228" y="57511"/>
                  </a:lnTo>
                  <a:lnTo>
                    <a:pt x="912378" y="54128"/>
                  </a:lnTo>
                  <a:lnTo>
                    <a:pt x="855528" y="50745"/>
                  </a:lnTo>
                  <a:lnTo>
                    <a:pt x="798677" y="47362"/>
                  </a:lnTo>
                  <a:lnTo>
                    <a:pt x="741827" y="43979"/>
                  </a:lnTo>
                  <a:lnTo>
                    <a:pt x="684977" y="40596"/>
                  </a:lnTo>
                  <a:lnTo>
                    <a:pt x="628127" y="37213"/>
                  </a:lnTo>
                  <a:lnTo>
                    <a:pt x="571276" y="33830"/>
                  </a:lnTo>
                  <a:lnTo>
                    <a:pt x="514426" y="30447"/>
                  </a:lnTo>
                  <a:lnTo>
                    <a:pt x="457576" y="27064"/>
                  </a:lnTo>
                  <a:lnTo>
                    <a:pt x="400726" y="23681"/>
                  </a:lnTo>
                  <a:lnTo>
                    <a:pt x="343875" y="20298"/>
                  </a:lnTo>
                  <a:lnTo>
                    <a:pt x="287025" y="16915"/>
                  </a:lnTo>
                  <a:lnTo>
                    <a:pt x="230175" y="13532"/>
                  </a:lnTo>
                  <a:lnTo>
                    <a:pt x="173324" y="10149"/>
                  </a:lnTo>
                  <a:lnTo>
                    <a:pt x="116474" y="6766"/>
                  </a:lnTo>
                  <a:lnTo>
                    <a:pt x="59624" y="3383"/>
                  </a:lnTo>
                  <a:lnTo>
                    <a:pt x="2774" y="0"/>
                  </a:lnTo>
                  <a:lnTo>
                    <a:pt x="421" y="55809"/>
                  </a:lnTo>
                  <a:lnTo>
                    <a:pt x="0" y="111666"/>
                  </a:lnTo>
                  <a:lnTo>
                    <a:pt x="56948" y="111110"/>
                  </a:lnTo>
                  <a:lnTo>
                    <a:pt x="113896" y="110554"/>
                  </a:lnTo>
                  <a:lnTo>
                    <a:pt x="170844" y="109998"/>
                  </a:lnTo>
                  <a:lnTo>
                    <a:pt x="227792" y="109443"/>
                  </a:lnTo>
                  <a:lnTo>
                    <a:pt x="284740" y="108887"/>
                  </a:lnTo>
                  <a:lnTo>
                    <a:pt x="341688" y="108331"/>
                  </a:lnTo>
                  <a:lnTo>
                    <a:pt x="398636" y="107775"/>
                  </a:lnTo>
                  <a:lnTo>
                    <a:pt x="455584" y="107219"/>
                  </a:lnTo>
                  <a:lnTo>
                    <a:pt x="512532" y="106663"/>
                  </a:lnTo>
                  <a:lnTo>
                    <a:pt x="569481" y="106108"/>
                  </a:lnTo>
                  <a:lnTo>
                    <a:pt x="626429" y="105552"/>
                  </a:lnTo>
                  <a:lnTo>
                    <a:pt x="683377" y="104996"/>
                  </a:lnTo>
                  <a:lnTo>
                    <a:pt x="740325" y="104440"/>
                  </a:lnTo>
                  <a:lnTo>
                    <a:pt x="797273" y="103884"/>
                  </a:lnTo>
                  <a:lnTo>
                    <a:pt x="854221" y="103328"/>
                  </a:lnTo>
                  <a:lnTo>
                    <a:pt x="911169" y="102773"/>
                  </a:lnTo>
                  <a:lnTo>
                    <a:pt x="968117" y="102217"/>
                  </a:lnTo>
                  <a:lnTo>
                    <a:pt x="1025065" y="101661"/>
                  </a:lnTo>
                  <a:lnTo>
                    <a:pt x="1082014" y="101105"/>
                  </a:lnTo>
                  <a:lnTo>
                    <a:pt x="1138962" y="100549"/>
                  </a:lnTo>
                  <a:lnTo>
                    <a:pt x="1195910" y="9999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80810" y="3749510"/>
              <a:ext cx="1196252" cy="172403"/>
            </a:xfrm>
            <a:custGeom>
              <a:avLst/>
              <a:pathLst>
                <a:path w="1196252" h="172403">
                  <a:moveTo>
                    <a:pt x="1196252" y="146125"/>
                  </a:moveTo>
                  <a:lnTo>
                    <a:pt x="1139728" y="139166"/>
                  </a:lnTo>
                  <a:lnTo>
                    <a:pt x="1083204" y="132208"/>
                  </a:lnTo>
                  <a:lnTo>
                    <a:pt x="1026679" y="125250"/>
                  </a:lnTo>
                  <a:lnTo>
                    <a:pt x="970155" y="118291"/>
                  </a:lnTo>
                  <a:lnTo>
                    <a:pt x="913631" y="111333"/>
                  </a:lnTo>
                  <a:lnTo>
                    <a:pt x="857107" y="104375"/>
                  </a:lnTo>
                  <a:lnTo>
                    <a:pt x="800583" y="97416"/>
                  </a:lnTo>
                  <a:lnTo>
                    <a:pt x="744059" y="90458"/>
                  </a:lnTo>
                  <a:lnTo>
                    <a:pt x="687535" y="83500"/>
                  </a:lnTo>
                  <a:lnTo>
                    <a:pt x="631010" y="76541"/>
                  </a:lnTo>
                  <a:lnTo>
                    <a:pt x="574486" y="69583"/>
                  </a:lnTo>
                  <a:lnTo>
                    <a:pt x="517962" y="62625"/>
                  </a:lnTo>
                  <a:lnTo>
                    <a:pt x="461438" y="55666"/>
                  </a:lnTo>
                  <a:lnTo>
                    <a:pt x="404914" y="48708"/>
                  </a:lnTo>
                  <a:lnTo>
                    <a:pt x="348390" y="41750"/>
                  </a:lnTo>
                  <a:lnTo>
                    <a:pt x="291866" y="34791"/>
                  </a:lnTo>
                  <a:lnTo>
                    <a:pt x="235342" y="27833"/>
                  </a:lnTo>
                  <a:lnTo>
                    <a:pt x="178817" y="20875"/>
                  </a:lnTo>
                  <a:lnTo>
                    <a:pt x="122293" y="13916"/>
                  </a:lnTo>
                  <a:lnTo>
                    <a:pt x="65769" y="6958"/>
                  </a:lnTo>
                  <a:lnTo>
                    <a:pt x="9245" y="0"/>
                  </a:lnTo>
                  <a:lnTo>
                    <a:pt x="0" y="101360"/>
                  </a:lnTo>
                  <a:lnTo>
                    <a:pt x="56850" y="104743"/>
                  </a:lnTo>
                  <a:lnTo>
                    <a:pt x="113700" y="108126"/>
                  </a:lnTo>
                  <a:lnTo>
                    <a:pt x="170550" y="111509"/>
                  </a:lnTo>
                  <a:lnTo>
                    <a:pt x="227401" y="114892"/>
                  </a:lnTo>
                  <a:lnTo>
                    <a:pt x="284251" y="118275"/>
                  </a:lnTo>
                  <a:lnTo>
                    <a:pt x="341101" y="121658"/>
                  </a:lnTo>
                  <a:lnTo>
                    <a:pt x="397951" y="125041"/>
                  </a:lnTo>
                  <a:lnTo>
                    <a:pt x="454802" y="128424"/>
                  </a:lnTo>
                  <a:lnTo>
                    <a:pt x="511652" y="131807"/>
                  </a:lnTo>
                  <a:lnTo>
                    <a:pt x="568502" y="135190"/>
                  </a:lnTo>
                  <a:lnTo>
                    <a:pt x="625352" y="138573"/>
                  </a:lnTo>
                  <a:lnTo>
                    <a:pt x="682203" y="141956"/>
                  </a:lnTo>
                  <a:lnTo>
                    <a:pt x="739053" y="145339"/>
                  </a:lnTo>
                  <a:lnTo>
                    <a:pt x="795903" y="148722"/>
                  </a:lnTo>
                  <a:lnTo>
                    <a:pt x="852753" y="152105"/>
                  </a:lnTo>
                  <a:lnTo>
                    <a:pt x="909604" y="155488"/>
                  </a:lnTo>
                  <a:lnTo>
                    <a:pt x="966454" y="158871"/>
                  </a:lnTo>
                  <a:lnTo>
                    <a:pt x="1023304" y="162254"/>
                  </a:lnTo>
                  <a:lnTo>
                    <a:pt x="1080154" y="165637"/>
                  </a:lnTo>
                  <a:lnTo>
                    <a:pt x="1137005" y="169020"/>
                  </a:lnTo>
                  <a:lnTo>
                    <a:pt x="1193855" y="17240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0055" y="3650151"/>
              <a:ext cx="1190995" cy="245483"/>
            </a:xfrm>
            <a:custGeom>
              <a:avLst/>
              <a:pathLst>
                <a:path w="1190995" h="245483">
                  <a:moveTo>
                    <a:pt x="1190995" y="219724"/>
                  </a:moveTo>
                  <a:lnTo>
                    <a:pt x="1135014" y="209261"/>
                  </a:lnTo>
                  <a:lnTo>
                    <a:pt x="1079032" y="198798"/>
                  </a:lnTo>
                  <a:lnTo>
                    <a:pt x="1023051" y="188335"/>
                  </a:lnTo>
                  <a:lnTo>
                    <a:pt x="967069" y="177872"/>
                  </a:lnTo>
                  <a:lnTo>
                    <a:pt x="911088" y="167408"/>
                  </a:lnTo>
                  <a:lnTo>
                    <a:pt x="855107" y="156945"/>
                  </a:lnTo>
                  <a:lnTo>
                    <a:pt x="799125" y="146482"/>
                  </a:lnTo>
                  <a:lnTo>
                    <a:pt x="743144" y="136019"/>
                  </a:lnTo>
                  <a:lnTo>
                    <a:pt x="687162" y="125556"/>
                  </a:lnTo>
                  <a:lnTo>
                    <a:pt x="631181" y="115093"/>
                  </a:lnTo>
                  <a:lnTo>
                    <a:pt x="575199" y="104630"/>
                  </a:lnTo>
                  <a:lnTo>
                    <a:pt x="519218" y="94167"/>
                  </a:lnTo>
                  <a:lnTo>
                    <a:pt x="463237" y="83704"/>
                  </a:lnTo>
                  <a:lnTo>
                    <a:pt x="407255" y="73241"/>
                  </a:lnTo>
                  <a:lnTo>
                    <a:pt x="351274" y="62778"/>
                  </a:lnTo>
                  <a:lnTo>
                    <a:pt x="295292" y="52315"/>
                  </a:lnTo>
                  <a:lnTo>
                    <a:pt x="239311" y="41852"/>
                  </a:lnTo>
                  <a:lnTo>
                    <a:pt x="183329" y="31389"/>
                  </a:lnTo>
                  <a:lnTo>
                    <a:pt x="127348" y="20926"/>
                  </a:lnTo>
                  <a:lnTo>
                    <a:pt x="71367" y="10463"/>
                  </a:lnTo>
                  <a:lnTo>
                    <a:pt x="15385" y="0"/>
                  </a:lnTo>
                  <a:lnTo>
                    <a:pt x="0" y="99358"/>
                  </a:lnTo>
                  <a:lnTo>
                    <a:pt x="56524" y="106317"/>
                  </a:lnTo>
                  <a:lnTo>
                    <a:pt x="113048" y="113275"/>
                  </a:lnTo>
                  <a:lnTo>
                    <a:pt x="169572" y="120233"/>
                  </a:lnTo>
                  <a:lnTo>
                    <a:pt x="226096" y="127192"/>
                  </a:lnTo>
                  <a:lnTo>
                    <a:pt x="282620" y="134150"/>
                  </a:lnTo>
                  <a:lnTo>
                    <a:pt x="339144" y="141108"/>
                  </a:lnTo>
                  <a:lnTo>
                    <a:pt x="395668" y="148067"/>
                  </a:lnTo>
                  <a:lnTo>
                    <a:pt x="452193" y="155025"/>
                  </a:lnTo>
                  <a:lnTo>
                    <a:pt x="508717" y="161983"/>
                  </a:lnTo>
                  <a:lnTo>
                    <a:pt x="565241" y="168942"/>
                  </a:lnTo>
                  <a:lnTo>
                    <a:pt x="621765" y="175900"/>
                  </a:lnTo>
                  <a:lnTo>
                    <a:pt x="678289" y="182858"/>
                  </a:lnTo>
                  <a:lnTo>
                    <a:pt x="734813" y="189817"/>
                  </a:lnTo>
                  <a:lnTo>
                    <a:pt x="791337" y="196775"/>
                  </a:lnTo>
                  <a:lnTo>
                    <a:pt x="847862" y="203733"/>
                  </a:lnTo>
                  <a:lnTo>
                    <a:pt x="904386" y="210692"/>
                  </a:lnTo>
                  <a:lnTo>
                    <a:pt x="960910" y="217650"/>
                  </a:lnTo>
                  <a:lnTo>
                    <a:pt x="1017434" y="224608"/>
                  </a:lnTo>
                  <a:lnTo>
                    <a:pt x="1073958" y="231567"/>
                  </a:lnTo>
                  <a:lnTo>
                    <a:pt x="1130482" y="238525"/>
                  </a:lnTo>
                  <a:lnTo>
                    <a:pt x="1187006" y="2454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5441" y="3552899"/>
              <a:ext cx="1181132" cy="316976"/>
            </a:xfrm>
            <a:custGeom>
              <a:avLst/>
              <a:pathLst>
                <a:path w="1181132" h="316976">
                  <a:moveTo>
                    <a:pt x="1181132" y="291762"/>
                  </a:moveTo>
                  <a:lnTo>
                    <a:pt x="1125901" y="277869"/>
                  </a:lnTo>
                  <a:lnTo>
                    <a:pt x="1070671" y="263975"/>
                  </a:lnTo>
                  <a:lnTo>
                    <a:pt x="1015441" y="250082"/>
                  </a:lnTo>
                  <a:lnTo>
                    <a:pt x="960211" y="236188"/>
                  </a:lnTo>
                  <a:lnTo>
                    <a:pt x="904981" y="222295"/>
                  </a:lnTo>
                  <a:lnTo>
                    <a:pt x="849751" y="208402"/>
                  </a:lnTo>
                  <a:lnTo>
                    <a:pt x="794521" y="194508"/>
                  </a:lnTo>
                  <a:lnTo>
                    <a:pt x="739291" y="180615"/>
                  </a:lnTo>
                  <a:lnTo>
                    <a:pt x="684060" y="166721"/>
                  </a:lnTo>
                  <a:lnTo>
                    <a:pt x="628830" y="152828"/>
                  </a:lnTo>
                  <a:lnTo>
                    <a:pt x="573600" y="138934"/>
                  </a:lnTo>
                  <a:lnTo>
                    <a:pt x="518370" y="125041"/>
                  </a:lnTo>
                  <a:lnTo>
                    <a:pt x="463140" y="111147"/>
                  </a:lnTo>
                  <a:lnTo>
                    <a:pt x="407910" y="97254"/>
                  </a:lnTo>
                  <a:lnTo>
                    <a:pt x="352680" y="83360"/>
                  </a:lnTo>
                  <a:lnTo>
                    <a:pt x="297449" y="69467"/>
                  </a:lnTo>
                  <a:lnTo>
                    <a:pt x="242219" y="55573"/>
                  </a:lnTo>
                  <a:lnTo>
                    <a:pt x="186989" y="41680"/>
                  </a:lnTo>
                  <a:lnTo>
                    <a:pt x="131759" y="27786"/>
                  </a:lnTo>
                  <a:lnTo>
                    <a:pt x="76529" y="13893"/>
                  </a:lnTo>
                  <a:lnTo>
                    <a:pt x="21299" y="0"/>
                  </a:lnTo>
                  <a:lnTo>
                    <a:pt x="0" y="97252"/>
                  </a:lnTo>
                  <a:lnTo>
                    <a:pt x="55981" y="107715"/>
                  </a:lnTo>
                  <a:lnTo>
                    <a:pt x="111962" y="118178"/>
                  </a:lnTo>
                  <a:lnTo>
                    <a:pt x="167944" y="128641"/>
                  </a:lnTo>
                  <a:lnTo>
                    <a:pt x="223925" y="139104"/>
                  </a:lnTo>
                  <a:lnTo>
                    <a:pt x="279907" y="149567"/>
                  </a:lnTo>
                  <a:lnTo>
                    <a:pt x="335888" y="160030"/>
                  </a:lnTo>
                  <a:lnTo>
                    <a:pt x="391870" y="170493"/>
                  </a:lnTo>
                  <a:lnTo>
                    <a:pt x="447851" y="180956"/>
                  </a:lnTo>
                  <a:lnTo>
                    <a:pt x="503832" y="191419"/>
                  </a:lnTo>
                  <a:lnTo>
                    <a:pt x="559814" y="201882"/>
                  </a:lnTo>
                  <a:lnTo>
                    <a:pt x="615795" y="212345"/>
                  </a:lnTo>
                  <a:lnTo>
                    <a:pt x="671777" y="222808"/>
                  </a:lnTo>
                  <a:lnTo>
                    <a:pt x="727758" y="233271"/>
                  </a:lnTo>
                  <a:lnTo>
                    <a:pt x="783740" y="243734"/>
                  </a:lnTo>
                  <a:lnTo>
                    <a:pt x="839721" y="254198"/>
                  </a:lnTo>
                  <a:lnTo>
                    <a:pt x="895702" y="264661"/>
                  </a:lnTo>
                  <a:lnTo>
                    <a:pt x="951684" y="275124"/>
                  </a:lnTo>
                  <a:lnTo>
                    <a:pt x="1007665" y="285587"/>
                  </a:lnTo>
                  <a:lnTo>
                    <a:pt x="1063647" y="296050"/>
                  </a:lnTo>
                  <a:lnTo>
                    <a:pt x="1119628" y="306513"/>
                  </a:lnTo>
                  <a:lnTo>
                    <a:pt x="1175610" y="31697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26740" y="3460543"/>
              <a:ext cx="1166619" cy="384118"/>
            </a:xfrm>
            <a:custGeom>
              <a:avLst/>
              <a:pathLst>
                <a:path w="1166619" h="384118">
                  <a:moveTo>
                    <a:pt x="1166619" y="360174"/>
                  </a:moveTo>
                  <a:lnTo>
                    <a:pt x="1112312" y="343023"/>
                  </a:lnTo>
                  <a:lnTo>
                    <a:pt x="1058005" y="325872"/>
                  </a:lnTo>
                  <a:lnTo>
                    <a:pt x="1003698" y="308721"/>
                  </a:lnTo>
                  <a:lnTo>
                    <a:pt x="949391" y="291570"/>
                  </a:lnTo>
                  <a:lnTo>
                    <a:pt x="895084" y="274418"/>
                  </a:lnTo>
                  <a:lnTo>
                    <a:pt x="840777" y="257267"/>
                  </a:lnTo>
                  <a:lnTo>
                    <a:pt x="786471" y="240116"/>
                  </a:lnTo>
                  <a:lnTo>
                    <a:pt x="732164" y="222965"/>
                  </a:lnTo>
                  <a:lnTo>
                    <a:pt x="677857" y="205814"/>
                  </a:lnTo>
                  <a:lnTo>
                    <a:pt x="623550" y="188662"/>
                  </a:lnTo>
                  <a:lnTo>
                    <a:pt x="569243" y="171511"/>
                  </a:lnTo>
                  <a:lnTo>
                    <a:pt x="514936" y="154360"/>
                  </a:lnTo>
                  <a:lnTo>
                    <a:pt x="460630" y="137209"/>
                  </a:lnTo>
                  <a:lnTo>
                    <a:pt x="406323" y="120058"/>
                  </a:lnTo>
                  <a:lnTo>
                    <a:pt x="352016" y="102907"/>
                  </a:lnTo>
                  <a:lnTo>
                    <a:pt x="297709" y="85755"/>
                  </a:lnTo>
                  <a:lnTo>
                    <a:pt x="243402" y="68604"/>
                  </a:lnTo>
                  <a:lnTo>
                    <a:pt x="189095" y="51453"/>
                  </a:lnTo>
                  <a:lnTo>
                    <a:pt x="134788" y="34302"/>
                  </a:lnTo>
                  <a:lnTo>
                    <a:pt x="80482" y="17151"/>
                  </a:lnTo>
                  <a:lnTo>
                    <a:pt x="26175" y="0"/>
                  </a:lnTo>
                  <a:lnTo>
                    <a:pt x="0" y="92356"/>
                  </a:lnTo>
                  <a:lnTo>
                    <a:pt x="55230" y="106249"/>
                  </a:lnTo>
                  <a:lnTo>
                    <a:pt x="110460" y="120142"/>
                  </a:lnTo>
                  <a:lnTo>
                    <a:pt x="165690" y="134036"/>
                  </a:lnTo>
                  <a:lnTo>
                    <a:pt x="220920" y="147929"/>
                  </a:lnTo>
                  <a:lnTo>
                    <a:pt x="276150" y="161823"/>
                  </a:lnTo>
                  <a:lnTo>
                    <a:pt x="331380" y="175716"/>
                  </a:lnTo>
                  <a:lnTo>
                    <a:pt x="386610" y="189610"/>
                  </a:lnTo>
                  <a:lnTo>
                    <a:pt x="441841" y="203503"/>
                  </a:lnTo>
                  <a:lnTo>
                    <a:pt x="497071" y="217397"/>
                  </a:lnTo>
                  <a:lnTo>
                    <a:pt x="552301" y="231290"/>
                  </a:lnTo>
                  <a:lnTo>
                    <a:pt x="607531" y="245184"/>
                  </a:lnTo>
                  <a:lnTo>
                    <a:pt x="662761" y="259077"/>
                  </a:lnTo>
                  <a:lnTo>
                    <a:pt x="717991" y="272971"/>
                  </a:lnTo>
                  <a:lnTo>
                    <a:pt x="773221" y="286864"/>
                  </a:lnTo>
                  <a:lnTo>
                    <a:pt x="828452" y="300758"/>
                  </a:lnTo>
                  <a:lnTo>
                    <a:pt x="883682" y="314651"/>
                  </a:lnTo>
                  <a:lnTo>
                    <a:pt x="938912" y="328545"/>
                  </a:lnTo>
                  <a:lnTo>
                    <a:pt x="994142" y="342438"/>
                  </a:lnTo>
                  <a:lnTo>
                    <a:pt x="1049372" y="356331"/>
                  </a:lnTo>
                  <a:lnTo>
                    <a:pt x="1104602" y="370225"/>
                  </a:lnTo>
                  <a:lnTo>
                    <a:pt x="1159832" y="3841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52915" y="3371397"/>
              <a:ext cx="1148493" cy="449320"/>
            </a:xfrm>
            <a:custGeom>
              <a:avLst/>
              <a:pathLst>
                <a:path w="1148493" h="449320">
                  <a:moveTo>
                    <a:pt x="1148493" y="426208"/>
                  </a:moveTo>
                  <a:lnTo>
                    <a:pt x="1095281" y="405912"/>
                  </a:lnTo>
                  <a:lnTo>
                    <a:pt x="1042069" y="385617"/>
                  </a:lnTo>
                  <a:lnTo>
                    <a:pt x="988858" y="365321"/>
                  </a:lnTo>
                  <a:lnTo>
                    <a:pt x="935646" y="345025"/>
                  </a:lnTo>
                  <a:lnTo>
                    <a:pt x="882434" y="324730"/>
                  </a:lnTo>
                  <a:lnTo>
                    <a:pt x="829223" y="304434"/>
                  </a:lnTo>
                  <a:lnTo>
                    <a:pt x="776011" y="284138"/>
                  </a:lnTo>
                  <a:lnTo>
                    <a:pt x="722799" y="263843"/>
                  </a:lnTo>
                  <a:lnTo>
                    <a:pt x="669587" y="243547"/>
                  </a:lnTo>
                  <a:lnTo>
                    <a:pt x="616376" y="223252"/>
                  </a:lnTo>
                  <a:lnTo>
                    <a:pt x="563164" y="202956"/>
                  </a:lnTo>
                  <a:lnTo>
                    <a:pt x="509952" y="182660"/>
                  </a:lnTo>
                  <a:lnTo>
                    <a:pt x="456741" y="162365"/>
                  </a:lnTo>
                  <a:lnTo>
                    <a:pt x="403529" y="142069"/>
                  </a:lnTo>
                  <a:lnTo>
                    <a:pt x="350317" y="121773"/>
                  </a:lnTo>
                  <a:lnTo>
                    <a:pt x="297106" y="101478"/>
                  </a:lnTo>
                  <a:lnTo>
                    <a:pt x="243894" y="81182"/>
                  </a:lnTo>
                  <a:lnTo>
                    <a:pt x="190682" y="60886"/>
                  </a:lnTo>
                  <a:lnTo>
                    <a:pt x="137471" y="40591"/>
                  </a:lnTo>
                  <a:lnTo>
                    <a:pt x="84259" y="20295"/>
                  </a:lnTo>
                  <a:lnTo>
                    <a:pt x="31047" y="0"/>
                  </a:lnTo>
                  <a:lnTo>
                    <a:pt x="0" y="89145"/>
                  </a:lnTo>
                  <a:lnTo>
                    <a:pt x="54306" y="106296"/>
                  </a:lnTo>
                  <a:lnTo>
                    <a:pt x="108613" y="123447"/>
                  </a:lnTo>
                  <a:lnTo>
                    <a:pt x="162920" y="140598"/>
                  </a:lnTo>
                  <a:lnTo>
                    <a:pt x="217227" y="157750"/>
                  </a:lnTo>
                  <a:lnTo>
                    <a:pt x="271534" y="174901"/>
                  </a:lnTo>
                  <a:lnTo>
                    <a:pt x="325841" y="192052"/>
                  </a:lnTo>
                  <a:lnTo>
                    <a:pt x="380147" y="209203"/>
                  </a:lnTo>
                  <a:lnTo>
                    <a:pt x="434454" y="226354"/>
                  </a:lnTo>
                  <a:lnTo>
                    <a:pt x="488761" y="243506"/>
                  </a:lnTo>
                  <a:lnTo>
                    <a:pt x="543068" y="260657"/>
                  </a:lnTo>
                  <a:lnTo>
                    <a:pt x="597375" y="277808"/>
                  </a:lnTo>
                  <a:lnTo>
                    <a:pt x="651682" y="294959"/>
                  </a:lnTo>
                  <a:lnTo>
                    <a:pt x="705988" y="312110"/>
                  </a:lnTo>
                  <a:lnTo>
                    <a:pt x="760295" y="329261"/>
                  </a:lnTo>
                  <a:lnTo>
                    <a:pt x="814602" y="346413"/>
                  </a:lnTo>
                  <a:lnTo>
                    <a:pt x="868909" y="363564"/>
                  </a:lnTo>
                  <a:lnTo>
                    <a:pt x="923216" y="380715"/>
                  </a:lnTo>
                  <a:lnTo>
                    <a:pt x="977523" y="397866"/>
                  </a:lnTo>
                  <a:lnTo>
                    <a:pt x="1031830" y="415017"/>
                  </a:lnTo>
                  <a:lnTo>
                    <a:pt x="1086136" y="432168"/>
                  </a:lnTo>
                  <a:lnTo>
                    <a:pt x="1140443" y="4493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83963" y="3287332"/>
              <a:ext cx="1126469" cy="510273"/>
            </a:xfrm>
            <a:custGeom>
              <a:avLst/>
              <a:pathLst>
                <a:path w="1126469" h="510273">
                  <a:moveTo>
                    <a:pt x="1126469" y="488478"/>
                  </a:moveTo>
                  <a:lnTo>
                    <a:pt x="1074485" y="465218"/>
                  </a:lnTo>
                  <a:lnTo>
                    <a:pt x="1022501" y="441957"/>
                  </a:lnTo>
                  <a:lnTo>
                    <a:pt x="970517" y="418696"/>
                  </a:lnTo>
                  <a:lnTo>
                    <a:pt x="918533" y="395435"/>
                  </a:lnTo>
                  <a:lnTo>
                    <a:pt x="866550" y="372174"/>
                  </a:lnTo>
                  <a:lnTo>
                    <a:pt x="814566" y="348913"/>
                  </a:lnTo>
                  <a:lnTo>
                    <a:pt x="762582" y="325652"/>
                  </a:lnTo>
                  <a:lnTo>
                    <a:pt x="710598" y="302391"/>
                  </a:lnTo>
                  <a:lnTo>
                    <a:pt x="658614" y="279130"/>
                  </a:lnTo>
                  <a:lnTo>
                    <a:pt x="606630" y="255869"/>
                  </a:lnTo>
                  <a:lnTo>
                    <a:pt x="554646" y="232609"/>
                  </a:lnTo>
                  <a:lnTo>
                    <a:pt x="502662" y="209348"/>
                  </a:lnTo>
                  <a:lnTo>
                    <a:pt x="450678" y="186087"/>
                  </a:lnTo>
                  <a:lnTo>
                    <a:pt x="398694" y="162826"/>
                  </a:lnTo>
                  <a:lnTo>
                    <a:pt x="346710" y="139565"/>
                  </a:lnTo>
                  <a:lnTo>
                    <a:pt x="294727" y="116304"/>
                  </a:lnTo>
                  <a:lnTo>
                    <a:pt x="242743" y="93043"/>
                  </a:lnTo>
                  <a:lnTo>
                    <a:pt x="190759" y="69782"/>
                  </a:lnTo>
                  <a:lnTo>
                    <a:pt x="138775" y="46521"/>
                  </a:lnTo>
                  <a:lnTo>
                    <a:pt x="86791" y="23260"/>
                  </a:lnTo>
                  <a:lnTo>
                    <a:pt x="34807" y="0"/>
                  </a:lnTo>
                  <a:lnTo>
                    <a:pt x="0" y="84065"/>
                  </a:lnTo>
                  <a:lnTo>
                    <a:pt x="53211" y="104360"/>
                  </a:lnTo>
                  <a:lnTo>
                    <a:pt x="106423" y="124656"/>
                  </a:lnTo>
                  <a:lnTo>
                    <a:pt x="159635" y="144952"/>
                  </a:lnTo>
                  <a:lnTo>
                    <a:pt x="212846" y="165247"/>
                  </a:lnTo>
                  <a:lnTo>
                    <a:pt x="266058" y="185543"/>
                  </a:lnTo>
                  <a:lnTo>
                    <a:pt x="319270" y="205839"/>
                  </a:lnTo>
                  <a:lnTo>
                    <a:pt x="372481" y="226134"/>
                  </a:lnTo>
                  <a:lnTo>
                    <a:pt x="425693" y="246430"/>
                  </a:lnTo>
                  <a:lnTo>
                    <a:pt x="478905" y="266726"/>
                  </a:lnTo>
                  <a:lnTo>
                    <a:pt x="532116" y="287021"/>
                  </a:lnTo>
                  <a:lnTo>
                    <a:pt x="585328" y="307317"/>
                  </a:lnTo>
                  <a:lnTo>
                    <a:pt x="638540" y="327612"/>
                  </a:lnTo>
                  <a:lnTo>
                    <a:pt x="691751" y="347908"/>
                  </a:lnTo>
                  <a:lnTo>
                    <a:pt x="744963" y="368204"/>
                  </a:lnTo>
                  <a:lnTo>
                    <a:pt x="798175" y="388499"/>
                  </a:lnTo>
                  <a:lnTo>
                    <a:pt x="851386" y="408795"/>
                  </a:lnTo>
                  <a:lnTo>
                    <a:pt x="904598" y="429091"/>
                  </a:lnTo>
                  <a:lnTo>
                    <a:pt x="957810" y="449386"/>
                  </a:lnTo>
                  <a:lnTo>
                    <a:pt x="1011022" y="469682"/>
                  </a:lnTo>
                  <a:lnTo>
                    <a:pt x="1064233" y="489978"/>
                  </a:lnTo>
                  <a:lnTo>
                    <a:pt x="1117445" y="51027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18771" y="3217046"/>
              <a:ext cx="1100349" cy="558764"/>
            </a:xfrm>
            <a:custGeom>
              <a:avLst/>
              <a:pathLst>
                <a:path w="1100349" h="558764">
                  <a:moveTo>
                    <a:pt x="1100349" y="540542"/>
                  </a:moveTo>
                  <a:lnTo>
                    <a:pt x="1049547" y="514802"/>
                  </a:lnTo>
                  <a:lnTo>
                    <a:pt x="998745" y="489062"/>
                  </a:lnTo>
                  <a:lnTo>
                    <a:pt x="947943" y="463322"/>
                  </a:lnTo>
                  <a:lnTo>
                    <a:pt x="897141" y="437582"/>
                  </a:lnTo>
                  <a:lnTo>
                    <a:pt x="846339" y="411841"/>
                  </a:lnTo>
                  <a:lnTo>
                    <a:pt x="795537" y="386101"/>
                  </a:lnTo>
                  <a:lnTo>
                    <a:pt x="744735" y="360361"/>
                  </a:lnTo>
                  <a:lnTo>
                    <a:pt x="693933" y="334621"/>
                  </a:lnTo>
                  <a:lnTo>
                    <a:pt x="643131" y="308881"/>
                  </a:lnTo>
                  <a:lnTo>
                    <a:pt x="592329" y="283141"/>
                  </a:lnTo>
                  <a:lnTo>
                    <a:pt x="541527" y="257401"/>
                  </a:lnTo>
                  <a:lnTo>
                    <a:pt x="490725" y="231661"/>
                  </a:lnTo>
                  <a:lnTo>
                    <a:pt x="439923" y="205920"/>
                  </a:lnTo>
                  <a:lnTo>
                    <a:pt x="389121" y="180180"/>
                  </a:lnTo>
                  <a:lnTo>
                    <a:pt x="338319" y="154440"/>
                  </a:lnTo>
                  <a:lnTo>
                    <a:pt x="287517" y="128700"/>
                  </a:lnTo>
                  <a:lnTo>
                    <a:pt x="236715" y="102960"/>
                  </a:lnTo>
                  <a:lnTo>
                    <a:pt x="185913" y="77220"/>
                  </a:lnTo>
                  <a:lnTo>
                    <a:pt x="135111" y="51480"/>
                  </a:lnTo>
                  <a:lnTo>
                    <a:pt x="84309" y="25740"/>
                  </a:lnTo>
                  <a:lnTo>
                    <a:pt x="33507" y="0"/>
                  </a:lnTo>
                  <a:lnTo>
                    <a:pt x="0" y="70285"/>
                  </a:lnTo>
                  <a:lnTo>
                    <a:pt x="51983" y="93546"/>
                  </a:lnTo>
                  <a:lnTo>
                    <a:pt x="103967" y="116807"/>
                  </a:lnTo>
                  <a:lnTo>
                    <a:pt x="155951" y="140068"/>
                  </a:lnTo>
                  <a:lnTo>
                    <a:pt x="207935" y="163329"/>
                  </a:lnTo>
                  <a:lnTo>
                    <a:pt x="259919" y="186590"/>
                  </a:lnTo>
                  <a:lnTo>
                    <a:pt x="311903" y="209851"/>
                  </a:lnTo>
                  <a:lnTo>
                    <a:pt x="363887" y="233112"/>
                  </a:lnTo>
                  <a:lnTo>
                    <a:pt x="415871" y="256373"/>
                  </a:lnTo>
                  <a:lnTo>
                    <a:pt x="467855" y="279633"/>
                  </a:lnTo>
                  <a:lnTo>
                    <a:pt x="519839" y="302894"/>
                  </a:lnTo>
                  <a:lnTo>
                    <a:pt x="571822" y="326155"/>
                  </a:lnTo>
                  <a:lnTo>
                    <a:pt x="623806" y="349416"/>
                  </a:lnTo>
                  <a:lnTo>
                    <a:pt x="675790" y="372677"/>
                  </a:lnTo>
                  <a:lnTo>
                    <a:pt x="727774" y="395938"/>
                  </a:lnTo>
                  <a:lnTo>
                    <a:pt x="779758" y="419199"/>
                  </a:lnTo>
                  <a:lnTo>
                    <a:pt x="831742" y="442460"/>
                  </a:lnTo>
                  <a:lnTo>
                    <a:pt x="883726" y="465721"/>
                  </a:lnTo>
                  <a:lnTo>
                    <a:pt x="935710" y="488982"/>
                  </a:lnTo>
                  <a:lnTo>
                    <a:pt x="987694" y="512243"/>
                  </a:lnTo>
                  <a:lnTo>
                    <a:pt x="1039678" y="535503"/>
                  </a:lnTo>
                  <a:lnTo>
                    <a:pt x="1091662" y="55876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52278" y="3150145"/>
              <a:ext cx="1076148" cy="607443"/>
            </a:xfrm>
            <a:custGeom>
              <a:avLst/>
              <a:pathLst>
                <a:path w="1076148" h="607443">
                  <a:moveTo>
                    <a:pt x="1076148" y="590098"/>
                  </a:moveTo>
                  <a:lnTo>
                    <a:pt x="1026613" y="561998"/>
                  </a:lnTo>
                  <a:lnTo>
                    <a:pt x="977077" y="533898"/>
                  </a:lnTo>
                  <a:lnTo>
                    <a:pt x="927541" y="505798"/>
                  </a:lnTo>
                  <a:lnTo>
                    <a:pt x="878005" y="477699"/>
                  </a:lnTo>
                  <a:lnTo>
                    <a:pt x="828470" y="449599"/>
                  </a:lnTo>
                  <a:lnTo>
                    <a:pt x="778934" y="421499"/>
                  </a:lnTo>
                  <a:lnTo>
                    <a:pt x="729398" y="393399"/>
                  </a:lnTo>
                  <a:lnTo>
                    <a:pt x="679862" y="365299"/>
                  </a:lnTo>
                  <a:lnTo>
                    <a:pt x="630327" y="337199"/>
                  </a:lnTo>
                  <a:lnTo>
                    <a:pt x="580791" y="309099"/>
                  </a:lnTo>
                  <a:lnTo>
                    <a:pt x="531255" y="280999"/>
                  </a:lnTo>
                  <a:lnTo>
                    <a:pt x="481719" y="252899"/>
                  </a:lnTo>
                  <a:lnTo>
                    <a:pt x="432184" y="224799"/>
                  </a:lnTo>
                  <a:lnTo>
                    <a:pt x="382648" y="196699"/>
                  </a:lnTo>
                  <a:lnTo>
                    <a:pt x="333112" y="168599"/>
                  </a:lnTo>
                  <a:lnTo>
                    <a:pt x="283576" y="140499"/>
                  </a:lnTo>
                  <a:lnTo>
                    <a:pt x="234041" y="112399"/>
                  </a:lnTo>
                  <a:lnTo>
                    <a:pt x="184505" y="84299"/>
                  </a:lnTo>
                  <a:lnTo>
                    <a:pt x="134969" y="56199"/>
                  </a:lnTo>
                  <a:lnTo>
                    <a:pt x="85433" y="28099"/>
                  </a:lnTo>
                  <a:lnTo>
                    <a:pt x="35898" y="0"/>
                  </a:lnTo>
                  <a:lnTo>
                    <a:pt x="0" y="66900"/>
                  </a:lnTo>
                  <a:lnTo>
                    <a:pt x="50801" y="92641"/>
                  </a:lnTo>
                  <a:lnTo>
                    <a:pt x="101603" y="118381"/>
                  </a:lnTo>
                  <a:lnTo>
                    <a:pt x="152405" y="144121"/>
                  </a:lnTo>
                  <a:lnTo>
                    <a:pt x="203207" y="169861"/>
                  </a:lnTo>
                  <a:lnTo>
                    <a:pt x="254009" y="195601"/>
                  </a:lnTo>
                  <a:lnTo>
                    <a:pt x="304811" y="221341"/>
                  </a:lnTo>
                  <a:lnTo>
                    <a:pt x="355613" y="247081"/>
                  </a:lnTo>
                  <a:lnTo>
                    <a:pt x="406415" y="272821"/>
                  </a:lnTo>
                  <a:lnTo>
                    <a:pt x="457217" y="298562"/>
                  </a:lnTo>
                  <a:lnTo>
                    <a:pt x="508019" y="324302"/>
                  </a:lnTo>
                  <a:lnTo>
                    <a:pt x="558821" y="350042"/>
                  </a:lnTo>
                  <a:lnTo>
                    <a:pt x="609623" y="375782"/>
                  </a:lnTo>
                  <a:lnTo>
                    <a:pt x="660425" y="401522"/>
                  </a:lnTo>
                  <a:lnTo>
                    <a:pt x="711227" y="427262"/>
                  </a:lnTo>
                  <a:lnTo>
                    <a:pt x="762029" y="453002"/>
                  </a:lnTo>
                  <a:lnTo>
                    <a:pt x="812831" y="478742"/>
                  </a:lnTo>
                  <a:lnTo>
                    <a:pt x="863633" y="504482"/>
                  </a:lnTo>
                  <a:lnTo>
                    <a:pt x="914435" y="530223"/>
                  </a:lnTo>
                  <a:lnTo>
                    <a:pt x="965237" y="555963"/>
                  </a:lnTo>
                  <a:lnTo>
                    <a:pt x="1016039" y="581703"/>
                  </a:lnTo>
                  <a:lnTo>
                    <a:pt x="1066841" y="6074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88176" y="2332223"/>
              <a:ext cx="1404338" cy="1408021"/>
            </a:xfrm>
            <a:custGeom>
              <a:avLst/>
              <a:pathLst>
                <a:path w="1404338" h="1408021">
                  <a:moveTo>
                    <a:pt x="1404338" y="1195967"/>
                  </a:moveTo>
                  <a:lnTo>
                    <a:pt x="1404338" y="1139016"/>
                  </a:lnTo>
                  <a:lnTo>
                    <a:pt x="1404338" y="1082065"/>
                  </a:lnTo>
                  <a:lnTo>
                    <a:pt x="1404338" y="1025114"/>
                  </a:lnTo>
                  <a:lnTo>
                    <a:pt x="1404338" y="968163"/>
                  </a:lnTo>
                  <a:lnTo>
                    <a:pt x="1404338" y="911213"/>
                  </a:lnTo>
                  <a:lnTo>
                    <a:pt x="1404338" y="854262"/>
                  </a:lnTo>
                  <a:lnTo>
                    <a:pt x="1404338" y="797311"/>
                  </a:lnTo>
                  <a:lnTo>
                    <a:pt x="1404338" y="740360"/>
                  </a:lnTo>
                  <a:lnTo>
                    <a:pt x="1404338" y="683409"/>
                  </a:lnTo>
                  <a:lnTo>
                    <a:pt x="1404338" y="626459"/>
                  </a:lnTo>
                  <a:lnTo>
                    <a:pt x="1404338" y="569508"/>
                  </a:lnTo>
                  <a:lnTo>
                    <a:pt x="1404338" y="512557"/>
                  </a:lnTo>
                  <a:lnTo>
                    <a:pt x="1404338" y="455606"/>
                  </a:lnTo>
                  <a:lnTo>
                    <a:pt x="1404338" y="398655"/>
                  </a:lnTo>
                  <a:lnTo>
                    <a:pt x="1404338" y="341704"/>
                  </a:lnTo>
                  <a:lnTo>
                    <a:pt x="1404338" y="284754"/>
                  </a:lnTo>
                  <a:lnTo>
                    <a:pt x="1404338" y="227803"/>
                  </a:lnTo>
                  <a:lnTo>
                    <a:pt x="1404338" y="170852"/>
                  </a:lnTo>
                  <a:lnTo>
                    <a:pt x="1404338" y="113901"/>
                  </a:lnTo>
                  <a:lnTo>
                    <a:pt x="1404338" y="56950"/>
                  </a:lnTo>
                  <a:lnTo>
                    <a:pt x="1404338" y="0"/>
                  </a:lnTo>
                  <a:lnTo>
                    <a:pt x="1349412" y="934"/>
                  </a:lnTo>
                  <a:lnTo>
                    <a:pt x="1294550" y="3737"/>
                  </a:lnTo>
                  <a:lnTo>
                    <a:pt x="1239815" y="8404"/>
                  </a:lnTo>
                  <a:lnTo>
                    <a:pt x="1185271" y="14930"/>
                  </a:lnTo>
                  <a:lnTo>
                    <a:pt x="1130980" y="23309"/>
                  </a:lnTo>
                  <a:lnTo>
                    <a:pt x="1077005" y="33529"/>
                  </a:lnTo>
                  <a:lnTo>
                    <a:pt x="1023410" y="45580"/>
                  </a:lnTo>
                  <a:lnTo>
                    <a:pt x="970255" y="59447"/>
                  </a:lnTo>
                  <a:lnTo>
                    <a:pt x="917603" y="75114"/>
                  </a:lnTo>
                  <a:lnTo>
                    <a:pt x="865514" y="92563"/>
                  </a:lnTo>
                  <a:lnTo>
                    <a:pt x="814050" y="111774"/>
                  </a:lnTo>
                  <a:lnTo>
                    <a:pt x="763268" y="132725"/>
                  </a:lnTo>
                  <a:lnTo>
                    <a:pt x="713229" y="155392"/>
                  </a:lnTo>
                  <a:lnTo>
                    <a:pt x="663989" y="179747"/>
                  </a:lnTo>
                  <a:lnTo>
                    <a:pt x="615607" y="205763"/>
                  </a:lnTo>
                  <a:lnTo>
                    <a:pt x="568138" y="233411"/>
                  </a:lnTo>
                  <a:lnTo>
                    <a:pt x="521637" y="262657"/>
                  </a:lnTo>
                  <a:lnTo>
                    <a:pt x="476157" y="293468"/>
                  </a:lnTo>
                  <a:lnTo>
                    <a:pt x="431752" y="325808"/>
                  </a:lnTo>
                  <a:lnTo>
                    <a:pt x="388473" y="359641"/>
                  </a:lnTo>
                  <a:lnTo>
                    <a:pt x="346371" y="394926"/>
                  </a:lnTo>
                  <a:lnTo>
                    <a:pt x="305492" y="431623"/>
                  </a:lnTo>
                  <a:lnTo>
                    <a:pt x="265886" y="469689"/>
                  </a:lnTo>
                  <a:lnTo>
                    <a:pt x="227598" y="509081"/>
                  </a:lnTo>
                  <a:lnTo>
                    <a:pt x="190672" y="549752"/>
                  </a:lnTo>
                  <a:lnTo>
                    <a:pt x="155151" y="591656"/>
                  </a:lnTo>
                  <a:lnTo>
                    <a:pt x="121076" y="634745"/>
                  </a:lnTo>
                  <a:lnTo>
                    <a:pt x="88486" y="678967"/>
                  </a:lnTo>
                  <a:lnTo>
                    <a:pt x="57420" y="724273"/>
                  </a:lnTo>
                  <a:lnTo>
                    <a:pt x="27913" y="770609"/>
                  </a:lnTo>
                  <a:lnTo>
                    <a:pt x="0" y="817922"/>
                  </a:lnTo>
                  <a:lnTo>
                    <a:pt x="49535" y="846022"/>
                  </a:lnTo>
                  <a:lnTo>
                    <a:pt x="99071" y="874122"/>
                  </a:lnTo>
                  <a:lnTo>
                    <a:pt x="148607" y="902222"/>
                  </a:lnTo>
                  <a:lnTo>
                    <a:pt x="198142" y="930322"/>
                  </a:lnTo>
                  <a:lnTo>
                    <a:pt x="247678" y="958422"/>
                  </a:lnTo>
                  <a:lnTo>
                    <a:pt x="297214" y="986522"/>
                  </a:lnTo>
                  <a:lnTo>
                    <a:pt x="346750" y="1014622"/>
                  </a:lnTo>
                  <a:lnTo>
                    <a:pt x="396285" y="1042721"/>
                  </a:lnTo>
                  <a:lnTo>
                    <a:pt x="445821" y="1070821"/>
                  </a:lnTo>
                  <a:lnTo>
                    <a:pt x="495357" y="1098921"/>
                  </a:lnTo>
                  <a:lnTo>
                    <a:pt x="544893" y="1127021"/>
                  </a:lnTo>
                  <a:lnTo>
                    <a:pt x="594428" y="1155121"/>
                  </a:lnTo>
                  <a:lnTo>
                    <a:pt x="643964" y="1183221"/>
                  </a:lnTo>
                  <a:lnTo>
                    <a:pt x="693500" y="1211321"/>
                  </a:lnTo>
                  <a:lnTo>
                    <a:pt x="743036" y="1239421"/>
                  </a:lnTo>
                  <a:lnTo>
                    <a:pt x="792571" y="1267521"/>
                  </a:lnTo>
                  <a:lnTo>
                    <a:pt x="842107" y="1295621"/>
                  </a:lnTo>
                  <a:lnTo>
                    <a:pt x="891643" y="1323721"/>
                  </a:lnTo>
                  <a:lnTo>
                    <a:pt x="941179" y="1351821"/>
                  </a:lnTo>
                  <a:lnTo>
                    <a:pt x="990714" y="1379921"/>
                  </a:lnTo>
                  <a:lnTo>
                    <a:pt x="1040250" y="1408021"/>
                  </a:lnTo>
                  <a:lnTo>
                    <a:pt x="1070563" y="1361948"/>
                  </a:lnTo>
                  <a:lnTo>
                    <a:pt x="1106669" y="1320260"/>
                  </a:lnTo>
                  <a:lnTo>
                    <a:pt x="1147943" y="1283680"/>
                  </a:lnTo>
                  <a:lnTo>
                    <a:pt x="1193668" y="1252845"/>
                  </a:lnTo>
                  <a:lnTo>
                    <a:pt x="1243050" y="1228288"/>
                  </a:lnTo>
                  <a:lnTo>
                    <a:pt x="1295231" y="1210436"/>
                  </a:lnTo>
                  <a:lnTo>
                    <a:pt x="1349307" y="11996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85322"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36" name="tx36"/>
            <p:cNvSpPr/>
            <p:nvPr/>
          </p:nvSpPr>
          <p:spPr>
            <a:xfrm>
              <a:off x="438270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39170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9170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9170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9170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9170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9170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9170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9170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9170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9170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9170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9170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9170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9170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9170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9170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7175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(16.1%) </a:t>
              </a:r>
            </a:p>
          </p:txBody>
        </p:sp>
        <p:sp>
          <p:nvSpPr>
            <p:cNvPr id="69" name="tx69"/>
            <p:cNvSpPr/>
            <p:nvPr/>
          </p:nvSpPr>
          <p:spPr>
            <a:xfrm>
              <a:off x="4671754" y="2579844"/>
              <a:ext cx="1230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(5.9%) </a:t>
              </a:r>
            </a:p>
          </p:txBody>
        </p:sp>
        <p:sp>
          <p:nvSpPr>
            <p:cNvPr id="70" name="tx70"/>
            <p:cNvSpPr/>
            <p:nvPr/>
          </p:nvSpPr>
          <p:spPr>
            <a:xfrm>
              <a:off x="4671754"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(5.2%) </a:t>
              </a:r>
            </a:p>
          </p:txBody>
        </p:sp>
        <p:sp>
          <p:nvSpPr>
            <p:cNvPr id="71" name="tx71"/>
            <p:cNvSpPr/>
            <p:nvPr/>
          </p:nvSpPr>
          <p:spPr>
            <a:xfrm>
              <a:off x="4671754" y="3018756"/>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India: 679,000 (5%) </a:t>
              </a:r>
            </a:p>
          </p:txBody>
        </p:sp>
        <p:sp>
          <p:nvSpPr>
            <p:cNvPr id="72" name="tx72"/>
            <p:cNvSpPr/>
            <p:nvPr/>
          </p:nvSpPr>
          <p:spPr>
            <a:xfrm>
              <a:off x="4671754" y="3238212"/>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Indonesia: 657,000 (4.9%) </a:t>
              </a:r>
            </a:p>
          </p:txBody>
        </p:sp>
        <p:sp>
          <p:nvSpPr>
            <p:cNvPr id="73" name="tx73"/>
            <p:cNvSpPr/>
            <p:nvPr/>
          </p:nvSpPr>
          <p:spPr>
            <a:xfrm>
              <a:off x="4671754" y="3457668"/>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Ethiopia: 650,000 (4.8%) </a:t>
              </a:r>
            </a:p>
          </p:txBody>
        </p:sp>
        <p:sp>
          <p:nvSpPr>
            <p:cNvPr id="74" name="tx74"/>
            <p:cNvSpPr/>
            <p:nvPr/>
          </p:nvSpPr>
          <p:spPr>
            <a:xfrm>
              <a:off x="467175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480,000 (3.6%) </a:t>
              </a:r>
            </a:p>
          </p:txBody>
        </p:sp>
        <p:sp>
          <p:nvSpPr>
            <p:cNvPr id="75" name="tx75"/>
            <p:cNvSpPr/>
            <p:nvPr/>
          </p:nvSpPr>
          <p:spPr>
            <a:xfrm>
              <a:off x="4671754" y="389658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Pakistan: 465,000 (3.5%) </a:t>
              </a:r>
            </a:p>
          </p:txBody>
        </p:sp>
        <p:sp>
          <p:nvSpPr>
            <p:cNvPr id="76" name="tx76"/>
            <p:cNvSpPr/>
            <p:nvPr/>
          </p:nvSpPr>
          <p:spPr>
            <a:xfrm>
              <a:off x="4671754" y="411603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Angola: 454,000 (3.4%) </a:t>
              </a:r>
            </a:p>
          </p:txBody>
        </p:sp>
        <p:sp>
          <p:nvSpPr>
            <p:cNvPr id="77" name="tx77"/>
            <p:cNvSpPr/>
            <p:nvPr/>
          </p:nvSpPr>
          <p:spPr>
            <a:xfrm>
              <a:off x="467175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381,000 (2.8%) </a:t>
              </a:r>
            </a:p>
          </p:txBody>
        </p:sp>
        <p:sp>
          <p:nvSpPr>
            <p:cNvPr id="78" name="tx78"/>
            <p:cNvSpPr/>
            <p:nvPr/>
          </p:nvSpPr>
          <p:spPr>
            <a:xfrm>
              <a:off x="4671754" y="4554948"/>
              <a:ext cx="1644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South Africa: 380,000 (2.8%) </a:t>
              </a:r>
            </a:p>
          </p:txBody>
        </p:sp>
        <p:sp>
          <p:nvSpPr>
            <p:cNvPr id="79" name="tx79"/>
            <p:cNvSpPr/>
            <p:nvPr/>
          </p:nvSpPr>
          <p:spPr>
            <a:xfrm>
              <a:off x="4671754" y="4774404"/>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Tanzania: 307,000 (2.3%) </a:t>
              </a:r>
            </a:p>
          </p:txBody>
        </p:sp>
        <p:sp>
          <p:nvSpPr>
            <p:cNvPr id="80" name="tx80"/>
            <p:cNvSpPr/>
            <p:nvPr/>
          </p:nvSpPr>
          <p:spPr>
            <a:xfrm>
              <a:off x="4671754" y="499386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Sudan: 273,000 (2%) </a:t>
              </a:r>
            </a:p>
          </p:txBody>
        </p:sp>
        <p:sp>
          <p:nvSpPr>
            <p:cNvPr id="81" name="tx81"/>
            <p:cNvSpPr/>
            <p:nvPr/>
          </p:nvSpPr>
          <p:spPr>
            <a:xfrm>
              <a:off x="4671754" y="521331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China: 260,000 (1.9%) </a:t>
              </a:r>
            </a:p>
          </p:txBody>
        </p:sp>
        <p:sp>
          <p:nvSpPr>
            <p:cNvPr id="82" name="tx82"/>
            <p:cNvSpPr/>
            <p:nvPr/>
          </p:nvSpPr>
          <p:spPr>
            <a:xfrm>
              <a:off x="467175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256,000 (1.9%) </a:t>
              </a:r>
            </a:p>
          </p:txBody>
        </p:sp>
        <p:sp>
          <p:nvSpPr>
            <p:cNvPr id="83" name="tx83"/>
            <p:cNvSpPr/>
            <p:nvPr/>
          </p:nvSpPr>
          <p:spPr>
            <a:xfrm>
              <a:off x="4671754" y="5652228"/>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Bangladesh: 237,000 (1.8%) </a:t>
              </a:r>
            </a:p>
          </p:txBody>
        </p:sp>
        <p:sp>
          <p:nvSpPr>
            <p:cNvPr id="84" name="tx84"/>
            <p:cNvSpPr/>
            <p:nvPr/>
          </p:nvSpPr>
          <p:spPr>
            <a:xfrm>
              <a:off x="6695968" y="236038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Mexico: 218,000 (1.6%) </a:t>
              </a:r>
            </a:p>
          </p:txBody>
        </p:sp>
        <p:sp>
          <p:nvSpPr>
            <p:cNvPr id="85" name="tx85"/>
            <p:cNvSpPr/>
            <p:nvPr/>
          </p:nvSpPr>
          <p:spPr>
            <a:xfrm>
              <a:off x="6695968" y="257984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Myanmar: 207,000 (1.5%) </a:t>
              </a:r>
            </a:p>
          </p:txBody>
        </p:sp>
        <p:sp>
          <p:nvSpPr>
            <p:cNvPr id="86" name="tx86"/>
            <p:cNvSpPr/>
            <p:nvPr/>
          </p:nvSpPr>
          <p:spPr>
            <a:xfrm>
              <a:off x="6695968" y="279930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Venezuela: 185,000 (1.4%) </a:t>
              </a:r>
            </a:p>
          </p:txBody>
        </p:sp>
        <p:sp>
          <p:nvSpPr>
            <p:cNvPr id="87" name="tx87"/>
            <p:cNvSpPr/>
            <p:nvPr/>
          </p:nvSpPr>
          <p:spPr>
            <a:xfrm>
              <a:off x="6695968" y="301875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Somalia: 180,000 (1.3%) </a:t>
              </a:r>
            </a:p>
          </p:txBody>
        </p:sp>
        <p:sp>
          <p:nvSpPr>
            <p:cNvPr id="88" name="tx88"/>
            <p:cNvSpPr/>
            <p:nvPr/>
          </p:nvSpPr>
          <p:spPr>
            <a:xfrm>
              <a:off x="6695968" y="323821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Cote d'Ivoire: 156,000 (1.2%)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148,000 (1.1%) </a:t>
              </a:r>
            </a:p>
          </p:txBody>
        </p:sp>
        <p:sp>
          <p:nvSpPr>
            <p:cNvPr id="90" name="tx90"/>
            <p:cNvSpPr/>
            <p:nvPr/>
          </p:nvSpPr>
          <p:spPr>
            <a:xfrm>
              <a:off x="6695968"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Kenya: 135,000 (1%) </a:t>
              </a:r>
            </a:p>
          </p:txBody>
        </p:sp>
        <p:sp>
          <p:nvSpPr>
            <p:cNvPr id="91" name="tx91"/>
            <p:cNvSpPr/>
            <p:nvPr/>
          </p:nvSpPr>
          <p:spPr>
            <a:xfrm>
              <a:off x="6695968" y="3896580"/>
              <a:ext cx="1541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Kazakhstan: 134,000 (1%) </a:t>
              </a:r>
            </a:p>
          </p:txBody>
        </p:sp>
        <p:sp>
          <p:nvSpPr>
            <p:cNvPr id="92" name="tx92"/>
            <p:cNvSpPr/>
            <p:nvPr/>
          </p:nvSpPr>
          <p:spPr>
            <a:xfrm>
              <a:off x="6695968" y="4116036"/>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Cameroon: 132,000 (1%) </a:t>
              </a:r>
            </a:p>
          </p:txBody>
        </p:sp>
        <p:sp>
          <p:nvSpPr>
            <p:cNvPr id="93" name="tx93"/>
            <p:cNvSpPr/>
            <p:nvPr/>
          </p:nvSpPr>
          <p:spPr>
            <a:xfrm>
              <a:off x="6695968" y="4335492"/>
              <a:ext cx="1991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Papua New Guinea: 128,000 (&lt;1%) </a:t>
              </a:r>
            </a:p>
          </p:txBody>
        </p:sp>
        <p:sp>
          <p:nvSpPr>
            <p:cNvPr id="94" name="tx94"/>
            <p:cNvSpPr/>
            <p:nvPr/>
          </p:nvSpPr>
          <p:spPr>
            <a:xfrm>
              <a:off x="6695968" y="4554948"/>
              <a:ext cx="1662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Mozambique: 125,000 (&lt;1%) </a:t>
              </a:r>
            </a:p>
          </p:txBody>
        </p:sp>
        <p:sp>
          <p:nvSpPr>
            <p:cNvPr id="95" name="tx95"/>
            <p:cNvSpPr/>
            <p:nvPr/>
          </p:nvSpPr>
          <p:spPr>
            <a:xfrm>
              <a:off x="6695968" y="477440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Chad: 121,000 (&lt;1%) </a:t>
              </a:r>
            </a:p>
          </p:txBody>
        </p:sp>
        <p:sp>
          <p:nvSpPr>
            <p:cNvPr id="96" name="tx96"/>
            <p:cNvSpPr/>
            <p:nvPr/>
          </p:nvSpPr>
          <p:spPr>
            <a:xfrm>
              <a:off x="6695968" y="4993860"/>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Guinea: 103,000 (&lt;1%) </a:t>
              </a:r>
            </a:p>
          </p:txBody>
        </p:sp>
        <p:sp>
          <p:nvSpPr>
            <p:cNvPr id="97" name="tx97"/>
            <p:cNvSpPr/>
            <p:nvPr/>
          </p:nvSpPr>
          <p:spPr>
            <a:xfrm>
              <a:off x="6695968" y="5213316"/>
              <a:ext cx="14948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Argentina: 101,000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2.3 million (16.8%) </a:t>
              </a:r>
            </a:p>
          </p:txBody>
        </p:sp>
        <p:sp>
          <p:nvSpPr>
            <p:cNvPr id="99" name="tx99"/>
            <p:cNvSpPr/>
            <p:nvPr/>
          </p:nvSpPr>
          <p:spPr>
            <a:xfrm>
              <a:off x="274320" y="17734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148726" y="60345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552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94166" y="62759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zero-dose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9" name="pl9"/>
            <p:cNvSpPr/>
            <p:nvPr/>
          </p:nvSpPr>
          <p:spPr>
            <a:xfrm>
              <a:off x="869090"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4" name="pl14"/>
            <p:cNvSpPr/>
            <p:nvPr/>
          </p:nvSpPr>
          <p:spPr>
            <a:xfrm>
              <a:off x="108701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5021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341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661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982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302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6622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942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262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5583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1903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9090"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6" name="rc26"/>
            <p:cNvSpPr/>
            <p:nvPr/>
          </p:nvSpPr>
          <p:spPr>
            <a:xfrm>
              <a:off x="923570" y="2963886"/>
              <a:ext cx="326882" cy="2019750"/>
            </a:xfrm>
            <a:prstGeom prst="rect">
              <a:avLst/>
            </a:prstGeom>
            <a:solidFill>
              <a:srgbClr val="0058AB">
                <a:alpha val="100000"/>
              </a:srgbClr>
            </a:solidFill>
          </p:spPr>
          <p:txBody>
            <a:bodyPr/>
            <a:lstStyle/>
            <a:p/>
          </p:txBody>
        </p:sp>
        <p:sp>
          <p:nvSpPr>
            <p:cNvPr id="27" name="rc27"/>
            <p:cNvSpPr/>
            <p:nvPr/>
          </p:nvSpPr>
          <p:spPr>
            <a:xfrm>
              <a:off x="1286772" y="2963886"/>
              <a:ext cx="326882" cy="821377"/>
            </a:xfrm>
            <a:prstGeom prst="rect">
              <a:avLst/>
            </a:prstGeom>
            <a:solidFill>
              <a:srgbClr val="0058AB">
                <a:alpha val="100000"/>
              </a:srgbClr>
            </a:solidFill>
          </p:spPr>
          <p:txBody>
            <a:bodyPr/>
            <a:lstStyle/>
            <a:p/>
          </p:txBody>
        </p:sp>
        <p:sp>
          <p:nvSpPr>
            <p:cNvPr id="28" name="rc28"/>
            <p:cNvSpPr/>
            <p:nvPr/>
          </p:nvSpPr>
          <p:spPr>
            <a:xfrm>
              <a:off x="1649975" y="2963886"/>
              <a:ext cx="326882" cy="730434"/>
            </a:xfrm>
            <a:prstGeom prst="rect">
              <a:avLst/>
            </a:prstGeom>
            <a:solidFill>
              <a:srgbClr val="80BD41">
                <a:alpha val="100000"/>
              </a:srgbClr>
            </a:solidFill>
          </p:spPr>
          <p:txBody>
            <a:bodyPr/>
            <a:lstStyle/>
            <a:p/>
          </p:txBody>
        </p:sp>
        <p:sp>
          <p:nvSpPr>
            <p:cNvPr id="29" name="rc29"/>
            <p:cNvSpPr/>
            <p:nvPr/>
          </p:nvSpPr>
          <p:spPr>
            <a:xfrm>
              <a:off x="2376379" y="2963886"/>
              <a:ext cx="326882" cy="708430"/>
            </a:xfrm>
            <a:prstGeom prst="rect">
              <a:avLst/>
            </a:prstGeom>
            <a:solidFill>
              <a:srgbClr val="0058AB">
                <a:alpha val="100000"/>
              </a:srgbClr>
            </a:solidFill>
          </p:spPr>
          <p:txBody>
            <a:bodyPr/>
            <a:lstStyle/>
            <a:p/>
          </p:txBody>
        </p:sp>
        <p:sp>
          <p:nvSpPr>
            <p:cNvPr id="30" name="rc30"/>
            <p:cNvSpPr/>
            <p:nvPr/>
          </p:nvSpPr>
          <p:spPr>
            <a:xfrm>
              <a:off x="2739581" y="2963886"/>
              <a:ext cx="326882" cy="437408"/>
            </a:xfrm>
            <a:prstGeom prst="rect">
              <a:avLst/>
            </a:prstGeom>
            <a:solidFill>
              <a:srgbClr val="80BD41">
                <a:alpha val="100000"/>
              </a:srgbClr>
            </a:solidFill>
          </p:spPr>
          <p:txBody>
            <a:bodyPr/>
            <a:lstStyle/>
            <a:p/>
          </p:txBody>
        </p:sp>
        <p:sp>
          <p:nvSpPr>
            <p:cNvPr id="31" name="rc31"/>
            <p:cNvSpPr/>
            <p:nvPr/>
          </p:nvSpPr>
          <p:spPr>
            <a:xfrm>
              <a:off x="3102784" y="2963886"/>
              <a:ext cx="326882" cy="328051"/>
            </a:xfrm>
            <a:prstGeom prst="rect">
              <a:avLst/>
            </a:prstGeom>
            <a:solidFill>
              <a:srgbClr val="1CABE2">
                <a:alpha val="100000"/>
              </a:srgbClr>
            </a:solidFill>
          </p:spPr>
          <p:txBody>
            <a:bodyPr/>
            <a:lstStyle/>
            <a:p/>
          </p:txBody>
        </p:sp>
        <p:sp>
          <p:nvSpPr>
            <p:cNvPr id="32" name="rc32"/>
            <p:cNvSpPr/>
            <p:nvPr/>
          </p:nvSpPr>
          <p:spPr>
            <a:xfrm>
              <a:off x="3465986" y="2963886"/>
              <a:ext cx="326882" cy="264020"/>
            </a:xfrm>
            <a:prstGeom prst="rect">
              <a:avLst/>
            </a:prstGeom>
            <a:solidFill>
              <a:srgbClr val="0058AB">
                <a:alpha val="100000"/>
              </a:srgbClr>
            </a:solidFill>
          </p:spPr>
          <p:txBody>
            <a:bodyPr/>
            <a:lstStyle/>
            <a:p/>
          </p:txBody>
        </p:sp>
        <p:sp>
          <p:nvSpPr>
            <p:cNvPr id="33" name="rc33"/>
            <p:cNvSpPr/>
            <p:nvPr/>
          </p:nvSpPr>
          <p:spPr>
            <a:xfrm>
              <a:off x="3829188" y="2963886"/>
              <a:ext cx="326882" cy="130470"/>
            </a:xfrm>
            <a:prstGeom prst="rect">
              <a:avLst/>
            </a:prstGeom>
            <a:solidFill>
              <a:srgbClr val="0058AB">
                <a:alpha val="100000"/>
              </a:srgbClr>
            </a:solidFill>
          </p:spPr>
          <p:txBody>
            <a:bodyPr/>
            <a:lstStyle/>
            <a:p/>
          </p:txBody>
        </p:sp>
        <p:sp>
          <p:nvSpPr>
            <p:cNvPr id="34" name="rc34"/>
            <p:cNvSpPr/>
            <p:nvPr/>
          </p:nvSpPr>
          <p:spPr>
            <a:xfrm>
              <a:off x="4192391" y="2963886"/>
              <a:ext cx="326882" cy="128541"/>
            </a:xfrm>
            <a:prstGeom prst="rect">
              <a:avLst/>
            </a:prstGeom>
            <a:solidFill>
              <a:srgbClr val="0058AB">
                <a:alpha val="100000"/>
              </a:srgbClr>
            </a:solidFill>
          </p:spPr>
          <p:txBody>
            <a:bodyPr/>
            <a:lstStyle/>
            <a:p/>
          </p:txBody>
        </p:sp>
        <p:sp>
          <p:nvSpPr>
            <p:cNvPr id="35" name="rc35"/>
            <p:cNvSpPr/>
            <p:nvPr/>
          </p:nvSpPr>
          <p:spPr>
            <a:xfrm>
              <a:off x="4555593" y="2963886"/>
              <a:ext cx="326882" cy="125801"/>
            </a:xfrm>
            <a:prstGeom prst="rect">
              <a:avLst/>
            </a:prstGeom>
            <a:solidFill>
              <a:srgbClr val="80BD41">
                <a:alpha val="100000"/>
              </a:srgbClr>
            </a:solidFill>
          </p:spPr>
          <p:txBody>
            <a:bodyPr/>
            <a:lstStyle/>
            <a:p/>
          </p:txBody>
        </p:sp>
        <p:sp>
          <p:nvSpPr>
            <p:cNvPr id="36" name="rc36"/>
            <p:cNvSpPr/>
            <p:nvPr/>
          </p:nvSpPr>
          <p:spPr>
            <a:xfrm>
              <a:off x="2013177" y="2963886"/>
              <a:ext cx="326882" cy="719148"/>
            </a:xfrm>
            <a:prstGeom prst="rect">
              <a:avLst/>
            </a:prstGeom>
            <a:solidFill>
              <a:srgbClr val="BEBEBE">
                <a:alpha val="100000"/>
              </a:srgbClr>
            </a:solidFill>
          </p:spPr>
          <p:txBody>
            <a:bodyPr/>
            <a:lstStyle/>
            <a:p/>
          </p:txBody>
        </p:sp>
        <p:sp>
          <p:nvSpPr>
            <p:cNvPr id="37" name="tx37"/>
            <p:cNvSpPr/>
            <p:nvPr/>
          </p:nvSpPr>
          <p:spPr>
            <a:xfrm>
              <a:off x="978563" y="50302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8" name="tx38"/>
            <p:cNvSpPr/>
            <p:nvPr/>
          </p:nvSpPr>
          <p:spPr>
            <a:xfrm>
              <a:off x="1341765" y="383184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1704968" y="374089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40" name="tx40"/>
            <p:cNvSpPr/>
            <p:nvPr/>
          </p:nvSpPr>
          <p:spPr>
            <a:xfrm>
              <a:off x="2431372" y="371889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1" name="tx41"/>
            <p:cNvSpPr/>
            <p:nvPr/>
          </p:nvSpPr>
          <p:spPr>
            <a:xfrm>
              <a:off x="2794575" y="344787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42" name="tx42"/>
            <p:cNvSpPr/>
            <p:nvPr/>
          </p:nvSpPr>
          <p:spPr>
            <a:xfrm>
              <a:off x="3187906" y="33385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3551109" y="3274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 name="tx44"/>
            <p:cNvSpPr/>
            <p:nvPr/>
          </p:nvSpPr>
          <p:spPr>
            <a:xfrm>
              <a:off x="3914311" y="31409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5" name="tx45"/>
            <p:cNvSpPr/>
            <p:nvPr/>
          </p:nvSpPr>
          <p:spPr>
            <a:xfrm>
              <a:off x="4277513" y="31390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6" name="tx46"/>
            <p:cNvSpPr/>
            <p:nvPr/>
          </p:nvSpPr>
          <p:spPr>
            <a:xfrm>
              <a:off x="4640716" y="31362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7" name="tx47"/>
            <p:cNvSpPr/>
            <p:nvPr/>
          </p:nvSpPr>
          <p:spPr>
            <a:xfrm>
              <a:off x="2068170" y="372961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48" name="pl48"/>
            <p:cNvSpPr/>
            <p:nvPr/>
          </p:nvSpPr>
          <p:spPr>
            <a:xfrm>
              <a:off x="5006545"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0" name="pl50"/>
            <p:cNvSpPr/>
            <p:nvPr/>
          </p:nvSpPr>
          <p:spPr>
            <a:xfrm>
              <a:off x="5006545"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1" name="pl51"/>
            <p:cNvSpPr/>
            <p:nvPr/>
          </p:nvSpPr>
          <p:spPr>
            <a:xfrm>
              <a:off x="5006545"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2" name="pl52"/>
            <p:cNvSpPr/>
            <p:nvPr/>
          </p:nvSpPr>
          <p:spPr>
            <a:xfrm>
              <a:off x="5006545"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3" name="pl53"/>
            <p:cNvSpPr/>
            <p:nvPr/>
          </p:nvSpPr>
          <p:spPr>
            <a:xfrm>
              <a:off x="5006545"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4" name="pl54"/>
            <p:cNvSpPr/>
            <p:nvPr/>
          </p:nvSpPr>
          <p:spPr>
            <a:xfrm>
              <a:off x="5006545"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5" name="pl55"/>
            <p:cNvSpPr/>
            <p:nvPr/>
          </p:nvSpPr>
          <p:spPr>
            <a:xfrm>
              <a:off x="5006545"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6" name="pl56"/>
            <p:cNvSpPr/>
            <p:nvPr/>
          </p:nvSpPr>
          <p:spPr>
            <a:xfrm>
              <a:off x="5006545"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7" name="pl57"/>
            <p:cNvSpPr/>
            <p:nvPr/>
          </p:nvSpPr>
          <p:spPr>
            <a:xfrm>
              <a:off x="5006545"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8" name="pl58"/>
            <p:cNvSpPr/>
            <p:nvPr/>
          </p:nvSpPr>
          <p:spPr>
            <a:xfrm>
              <a:off x="522446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58766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95087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1407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67727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4047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0368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6688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13008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9328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5648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006545"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70" name="rc70"/>
            <p:cNvSpPr/>
            <p:nvPr/>
          </p:nvSpPr>
          <p:spPr>
            <a:xfrm>
              <a:off x="5061025" y="2816199"/>
              <a:ext cx="326882" cy="147686"/>
            </a:xfrm>
            <a:prstGeom prst="rect">
              <a:avLst/>
            </a:prstGeom>
            <a:solidFill>
              <a:srgbClr val="0058AB">
                <a:alpha val="100000"/>
              </a:srgbClr>
            </a:solidFill>
          </p:spPr>
          <p:txBody>
            <a:bodyPr/>
            <a:lstStyle/>
            <a:p/>
          </p:txBody>
        </p:sp>
        <p:sp>
          <p:nvSpPr>
            <p:cNvPr id="71" name="rc71"/>
            <p:cNvSpPr/>
            <p:nvPr/>
          </p:nvSpPr>
          <p:spPr>
            <a:xfrm>
              <a:off x="5424227" y="2805821"/>
              <a:ext cx="326882" cy="158064"/>
            </a:xfrm>
            <a:prstGeom prst="rect">
              <a:avLst/>
            </a:prstGeom>
            <a:solidFill>
              <a:srgbClr val="80BD41">
                <a:alpha val="100000"/>
              </a:srgbClr>
            </a:solidFill>
          </p:spPr>
          <p:txBody>
            <a:bodyPr/>
            <a:lstStyle/>
            <a:p/>
          </p:txBody>
        </p:sp>
        <p:sp>
          <p:nvSpPr>
            <p:cNvPr id="72" name="rc72"/>
            <p:cNvSpPr/>
            <p:nvPr/>
          </p:nvSpPr>
          <p:spPr>
            <a:xfrm>
              <a:off x="5787429" y="2792845"/>
              <a:ext cx="326882" cy="171040"/>
            </a:xfrm>
            <a:prstGeom prst="rect">
              <a:avLst/>
            </a:prstGeom>
            <a:solidFill>
              <a:srgbClr val="1CABE2">
                <a:alpha val="100000"/>
              </a:srgbClr>
            </a:solidFill>
          </p:spPr>
          <p:txBody>
            <a:bodyPr/>
            <a:lstStyle/>
            <a:p/>
          </p:txBody>
        </p:sp>
        <p:sp>
          <p:nvSpPr>
            <p:cNvPr id="73" name="rc73"/>
            <p:cNvSpPr/>
            <p:nvPr/>
          </p:nvSpPr>
          <p:spPr>
            <a:xfrm>
              <a:off x="6150632" y="2766133"/>
              <a:ext cx="326882" cy="197752"/>
            </a:xfrm>
            <a:prstGeom prst="rect">
              <a:avLst/>
            </a:prstGeom>
            <a:solidFill>
              <a:srgbClr val="80BD41">
                <a:alpha val="100000"/>
              </a:srgbClr>
            </a:solidFill>
          </p:spPr>
          <p:txBody>
            <a:bodyPr/>
            <a:lstStyle/>
            <a:p/>
          </p:txBody>
        </p:sp>
        <p:sp>
          <p:nvSpPr>
            <p:cNvPr id="74" name="rc74"/>
            <p:cNvSpPr/>
            <p:nvPr/>
          </p:nvSpPr>
          <p:spPr>
            <a:xfrm>
              <a:off x="6513834" y="2756148"/>
              <a:ext cx="326882" cy="207738"/>
            </a:xfrm>
            <a:prstGeom prst="rect">
              <a:avLst/>
            </a:prstGeom>
            <a:solidFill>
              <a:srgbClr val="0058AB">
                <a:alpha val="100000"/>
              </a:srgbClr>
            </a:solidFill>
          </p:spPr>
          <p:txBody>
            <a:bodyPr/>
            <a:lstStyle/>
            <a:p/>
          </p:txBody>
        </p:sp>
        <p:sp>
          <p:nvSpPr>
            <p:cNvPr id="75" name="rc75"/>
            <p:cNvSpPr/>
            <p:nvPr/>
          </p:nvSpPr>
          <p:spPr>
            <a:xfrm>
              <a:off x="6877036" y="2750435"/>
              <a:ext cx="326882" cy="213450"/>
            </a:xfrm>
            <a:prstGeom prst="rect">
              <a:avLst/>
            </a:prstGeom>
            <a:solidFill>
              <a:srgbClr val="00833D">
                <a:alpha val="100000"/>
              </a:srgbClr>
            </a:solidFill>
          </p:spPr>
          <p:txBody>
            <a:bodyPr/>
            <a:lstStyle/>
            <a:p/>
          </p:txBody>
        </p:sp>
        <p:sp>
          <p:nvSpPr>
            <p:cNvPr id="76" name="rc76"/>
            <p:cNvSpPr/>
            <p:nvPr/>
          </p:nvSpPr>
          <p:spPr>
            <a:xfrm>
              <a:off x="7240239" y="2721133"/>
              <a:ext cx="326882" cy="242752"/>
            </a:xfrm>
            <a:prstGeom prst="rect">
              <a:avLst/>
            </a:prstGeom>
            <a:solidFill>
              <a:srgbClr val="0058AB">
                <a:alpha val="100000"/>
              </a:srgbClr>
            </a:solidFill>
          </p:spPr>
          <p:txBody>
            <a:bodyPr/>
            <a:lstStyle/>
            <a:p/>
          </p:txBody>
        </p:sp>
        <p:sp>
          <p:nvSpPr>
            <p:cNvPr id="77" name="rc77"/>
            <p:cNvSpPr/>
            <p:nvPr/>
          </p:nvSpPr>
          <p:spPr>
            <a:xfrm>
              <a:off x="7603441" y="2623012"/>
              <a:ext cx="326882" cy="340873"/>
            </a:xfrm>
            <a:prstGeom prst="rect">
              <a:avLst/>
            </a:prstGeom>
            <a:solidFill>
              <a:srgbClr val="0058AB">
                <a:alpha val="100000"/>
              </a:srgbClr>
            </a:solidFill>
          </p:spPr>
          <p:txBody>
            <a:bodyPr/>
            <a:lstStyle/>
            <a:p/>
          </p:txBody>
        </p:sp>
        <p:sp>
          <p:nvSpPr>
            <p:cNvPr id="78" name="rc78"/>
            <p:cNvSpPr/>
            <p:nvPr/>
          </p:nvSpPr>
          <p:spPr>
            <a:xfrm>
              <a:off x="7966643" y="2598976"/>
              <a:ext cx="326882" cy="364909"/>
            </a:xfrm>
            <a:prstGeom prst="rect">
              <a:avLst/>
            </a:prstGeom>
            <a:solidFill>
              <a:srgbClr val="80BD41">
                <a:alpha val="100000"/>
              </a:srgbClr>
            </a:solidFill>
          </p:spPr>
          <p:txBody>
            <a:bodyPr/>
            <a:lstStyle/>
            <a:p/>
          </p:txBody>
        </p:sp>
        <p:sp>
          <p:nvSpPr>
            <p:cNvPr id="79" name="rc79"/>
            <p:cNvSpPr/>
            <p:nvPr/>
          </p:nvSpPr>
          <p:spPr>
            <a:xfrm>
              <a:off x="8329846" y="2237614"/>
              <a:ext cx="326882" cy="726272"/>
            </a:xfrm>
            <a:prstGeom prst="rect">
              <a:avLst/>
            </a:prstGeom>
            <a:solidFill>
              <a:srgbClr val="0058AB">
                <a:alpha val="100000"/>
              </a:srgbClr>
            </a:solidFill>
          </p:spPr>
          <p:txBody>
            <a:bodyPr/>
            <a:lstStyle/>
            <a:p/>
          </p:txBody>
        </p:sp>
        <p:sp>
          <p:nvSpPr>
            <p:cNvPr id="80" name="rc80"/>
            <p:cNvSpPr/>
            <p:nvPr/>
          </p:nvSpPr>
          <p:spPr>
            <a:xfrm>
              <a:off x="8693048" y="1983622"/>
              <a:ext cx="326882" cy="980264"/>
            </a:xfrm>
            <a:prstGeom prst="rect">
              <a:avLst/>
            </a:prstGeom>
            <a:solidFill>
              <a:srgbClr val="BEBEBE">
                <a:alpha val="100000"/>
              </a:srgbClr>
            </a:solidFill>
          </p:spPr>
          <p:txBody>
            <a:bodyPr/>
            <a:lstStyle/>
            <a:p/>
          </p:txBody>
        </p:sp>
        <p:sp>
          <p:nvSpPr>
            <p:cNvPr id="81" name="tx81"/>
            <p:cNvSpPr/>
            <p:nvPr/>
          </p:nvSpPr>
          <p:spPr>
            <a:xfrm>
              <a:off x="5132569" y="268422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82" name="tx82"/>
            <p:cNvSpPr/>
            <p:nvPr/>
          </p:nvSpPr>
          <p:spPr>
            <a:xfrm>
              <a:off x="5495771" y="267384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83" name="tx83"/>
            <p:cNvSpPr/>
            <p:nvPr/>
          </p:nvSpPr>
          <p:spPr>
            <a:xfrm>
              <a:off x="5858973" y="266087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4" name="tx84"/>
            <p:cNvSpPr/>
            <p:nvPr/>
          </p:nvSpPr>
          <p:spPr>
            <a:xfrm>
              <a:off x="6222176" y="2634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5" name="tx85"/>
            <p:cNvSpPr/>
            <p:nvPr/>
          </p:nvSpPr>
          <p:spPr>
            <a:xfrm>
              <a:off x="6585378" y="262417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86" name="tx86"/>
            <p:cNvSpPr/>
            <p:nvPr/>
          </p:nvSpPr>
          <p:spPr>
            <a:xfrm>
              <a:off x="6948580" y="261846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7" name="tx87"/>
            <p:cNvSpPr/>
            <p:nvPr/>
          </p:nvSpPr>
          <p:spPr>
            <a:xfrm>
              <a:off x="7311783" y="2589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7674985" y="249103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8008058" y="2467001"/>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90" name="tx90"/>
            <p:cNvSpPr/>
            <p:nvPr/>
          </p:nvSpPr>
          <p:spPr>
            <a:xfrm>
              <a:off x="8371260" y="210563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1" name="tx91"/>
            <p:cNvSpPr/>
            <p:nvPr/>
          </p:nvSpPr>
          <p:spPr>
            <a:xfrm>
              <a:off x="8734462" y="185164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+274</a:t>
              </a:r>
            </a:p>
          </p:txBody>
        </p:sp>
        <p:sp>
          <p:nvSpPr>
            <p:cNvPr id="92" name="tx9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93" name="tx9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94" name="tx94"/>
            <p:cNvSpPr/>
            <p:nvPr/>
          </p:nvSpPr>
          <p:spPr>
            <a:xfrm rot="-2700000">
              <a:off x="839396" y="529883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5" name="tx95"/>
            <p:cNvSpPr/>
            <p:nvPr/>
          </p:nvSpPr>
          <p:spPr>
            <a:xfrm rot="-2700000">
              <a:off x="1271593" y="527025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96" name="tx96"/>
            <p:cNvSpPr/>
            <p:nvPr/>
          </p:nvSpPr>
          <p:spPr>
            <a:xfrm rot="-2700000">
              <a:off x="1603264" y="5283315"/>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97" name="tx97"/>
            <p:cNvSpPr/>
            <p:nvPr/>
          </p:nvSpPr>
          <p:spPr>
            <a:xfrm rot="-2700000">
              <a:off x="1613529"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(n=94)</a:t>
              </a:r>
            </a:p>
          </p:txBody>
        </p:sp>
        <p:sp>
          <p:nvSpPr>
            <p:cNvPr id="98" name="tx98"/>
            <p:cNvSpPr/>
            <p:nvPr/>
          </p:nvSpPr>
          <p:spPr>
            <a:xfrm rot="-2700000">
              <a:off x="2223366" y="532734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rot="-2700000">
              <a:off x="262918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100" name="tx100"/>
            <p:cNvSpPr/>
            <p:nvPr/>
          </p:nvSpPr>
          <p:spPr>
            <a:xfrm rot="-2700000">
              <a:off x="2880697" y="535595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3185831" y="5380011"/>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102" name="tx102"/>
            <p:cNvSpPr/>
            <p:nvPr/>
          </p:nvSpPr>
          <p:spPr>
            <a:xfrm rot="-2700000">
              <a:off x="3495882" y="540202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03" name="tx103"/>
            <p:cNvSpPr/>
            <p:nvPr/>
          </p:nvSpPr>
          <p:spPr>
            <a:xfrm rot="-2700000">
              <a:off x="3938694" y="536905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4" name="tx104"/>
            <p:cNvSpPr/>
            <p:nvPr/>
          </p:nvSpPr>
          <p:spPr>
            <a:xfrm rot="-2700000">
              <a:off x="4344433" y="5351432"/>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05" name="tx105"/>
            <p:cNvSpPr/>
            <p:nvPr/>
          </p:nvSpPr>
          <p:spPr>
            <a:xfrm rot="-2700000">
              <a:off x="5035466" y="527455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6" name="tx106"/>
            <p:cNvSpPr/>
            <p:nvPr/>
          </p:nvSpPr>
          <p:spPr>
            <a:xfrm rot="-2700000">
              <a:off x="5170297" y="536914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7" name="tx107"/>
            <p:cNvSpPr/>
            <p:nvPr/>
          </p:nvSpPr>
          <p:spPr>
            <a:xfrm rot="-2700000">
              <a:off x="5682104" y="530759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5881092" y="537561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9" name="tx109"/>
            <p:cNvSpPr/>
            <p:nvPr/>
          </p:nvSpPr>
          <p:spPr>
            <a:xfrm rot="-2700000">
              <a:off x="6412021" y="530614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6808784" y="529223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11" name="tx111"/>
            <p:cNvSpPr/>
            <p:nvPr/>
          </p:nvSpPr>
          <p:spPr>
            <a:xfrm rot="-2700000">
              <a:off x="7066074" y="533610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12" name="tx112"/>
            <p:cNvSpPr/>
            <p:nvPr/>
          </p:nvSpPr>
          <p:spPr>
            <a:xfrm rot="-2700000">
              <a:off x="749304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3" name="tx113"/>
            <p:cNvSpPr/>
            <p:nvPr/>
          </p:nvSpPr>
          <p:spPr>
            <a:xfrm rot="-2700000">
              <a:off x="7643874" y="5397663"/>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4" name="tx114"/>
            <p:cNvSpPr/>
            <p:nvPr/>
          </p:nvSpPr>
          <p:spPr>
            <a:xfrm rot="-2700000">
              <a:off x="8017613" y="5393298"/>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5" name="tx115"/>
            <p:cNvSpPr/>
            <p:nvPr/>
          </p:nvSpPr>
          <p:spPr>
            <a:xfrm rot="-2700000">
              <a:off x="8293400"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(n=72)</a:t>
              </a:r>
            </a:p>
          </p:txBody>
        </p:sp>
        <p:sp>
          <p:nvSpPr>
            <p:cNvPr id="116" name="tx116"/>
            <p:cNvSpPr/>
            <p:nvPr/>
          </p:nvSpPr>
          <p:spPr>
            <a:xfrm>
              <a:off x="508182" y="50674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7" name="tx117"/>
            <p:cNvSpPr/>
            <p:nvPr/>
          </p:nvSpPr>
          <p:spPr>
            <a:xfrm>
              <a:off x="508182" y="435291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8" name="tx118"/>
            <p:cNvSpPr/>
            <p:nvPr/>
          </p:nvSpPr>
          <p:spPr>
            <a:xfrm>
              <a:off x="508182" y="36383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9" name="tx119"/>
            <p:cNvSpPr/>
            <p:nvPr/>
          </p:nvSpPr>
          <p:spPr>
            <a:xfrm>
              <a:off x="669757" y="292388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20" name="tx120"/>
            <p:cNvSpPr/>
            <p:nvPr/>
          </p:nvSpPr>
          <p:spPr>
            <a:xfrm>
              <a:off x="545398" y="22093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21" name="tx121"/>
            <p:cNvSpPr/>
            <p:nvPr/>
          </p:nvSpPr>
          <p:spPr>
            <a:xfrm rot="-5400000">
              <a:off x="-591430" y="3433611"/>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2" name="rc122"/>
            <p:cNvSpPr/>
            <p:nvPr/>
          </p:nvSpPr>
          <p:spPr>
            <a:xfrm>
              <a:off x="2796464" y="6141413"/>
              <a:ext cx="201456" cy="201456"/>
            </a:xfrm>
            <a:prstGeom prst="rect">
              <a:avLst/>
            </a:prstGeom>
            <a:solidFill>
              <a:srgbClr val="0058AB">
                <a:alpha val="100000"/>
              </a:srgbClr>
            </a:solidFill>
          </p:spPr>
          <p:txBody>
            <a:bodyPr/>
            <a:lstStyle/>
            <a:p/>
          </p:txBody>
        </p:sp>
        <p:sp>
          <p:nvSpPr>
            <p:cNvPr id="123" name="rc123"/>
            <p:cNvSpPr/>
            <p:nvPr/>
          </p:nvSpPr>
          <p:spPr>
            <a:xfrm>
              <a:off x="3540335" y="6141413"/>
              <a:ext cx="201456" cy="201456"/>
            </a:xfrm>
            <a:prstGeom prst="rect">
              <a:avLst/>
            </a:prstGeom>
            <a:solidFill>
              <a:srgbClr val="1CABE2">
                <a:alpha val="100000"/>
              </a:srgbClr>
            </a:solidFill>
          </p:spPr>
          <p:txBody>
            <a:bodyPr/>
            <a:lstStyle/>
            <a:p/>
          </p:txBody>
        </p:sp>
        <p:sp>
          <p:nvSpPr>
            <p:cNvPr id="124" name="rc124"/>
            <p:cNvSpPr/>
            <p:nvPr/>
          </p:nvSpPr>
          <p:spPr>
            <a:xfrm>
              <a:off x="4613390" y="6141413"/>
              <a:ext cx="201456" cy="201456"/>
            </a:xfrm>
            <a:prstGeom prst="rect">
              <a:avLst/>
            </a:prstGeom>
            <a:solidFill>
              <a:srgbClr val="00833D">
                <a:alpha val="100000"/>
              </a:srgbClr>
            </a:solidFill>
          </p:spPr>
          <p:txBody>
            <a:bodyPr/>
            <a:lstStyle/>
            <a:p/>
          </p:txBody>
        </p:sp>
        <p:sp>
          <p:nvSpPr>
            <p:cNvPr id="125" name="rc125"/>
            <p:cNvSpPr/>
            <p:nvPr/>
          </p:nvSpPr>
          <p:spPr>
            <a:xfrm>
              <a:off x="5220283" y="6141413"/>
              <a:ext cx="201456" cy="201456"/>
            </a:xfrm>
            <a:prstGeom prst="rect">
              <a:avLst/>
            </a:prstGeom>
            <a:solidFill>
              <a:srgbClr val="80BD41">
                <a:alpha val="100000"/>
              </a:srgbClr>
            </a:solidFill>
          </p:spPr>
          <p:txBody>
            <a:bodyPr/>
            <a:lstStyle/>
            <a:p/>
          </p:txBody>
        </p:sp>
        <p:sp>
          <p:nvSpPr>
            <p:cNvPr id="126" name="rc126"/>
            <p:cNvSpPr/>
            <p:nvPr/>
          </p:nvSpPr>
          <p:spPr>
            <a:xfrm>
              <a:off x="6429675" y="6141413"/>
              <a:ext cx="201455" cy="201456"/>
            </a:xfrm>
            <a:prstGeom prst="rect">
              <a:avLst/>
            </a:prstGeom>
            <a:solidFill>
              <a:srgbClr val="BEBEBE">
                <a:alpha val="100000"/>
              </a:srgbClr>
            </a:solidFill>
          </p:spPr>
          <p:txBody>
            <a:bodyPr/>
            <a:lstStyle/>
            <a:p/>
          </p:txBody>
        </p:sp>
        <p:sp>
          <p:nvSpPr>
            <p:cNvPr id="127" name="tx127"/>
            <p:cNvSpPr/>
            <p:nvPr/>
          </p:nvSpPr>
          <p:spPr>
            <a:xfrm>
              <a:off x="3076509" y="6202136"/>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Gavi 57</a:t>
              </a:r>
            </a:p>
          </p:txBody>
        </p:sp>
        <p:sp>
          <p:nvSpPr>
            <p:cNvPr id="128" name="tx128"/>
            <p:cNvSpPr/>
            <p:nvPr/>
          </p:nvSpPr>
          <p:spPr>
            <a:xfrm>
              <a:off x="3820380" y="6202136"/>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Gavi transition</a:t>
              </a:r>
            </a:p>
          </p:txBody>
        </p:sp>
        <p:sp>
          <p:nvSpPr>
            <p:cNvPr id="129" name="tx129"/>
            <p:cNvSpPr/>
            <p:nvPr/>
          </p:nvSpPr>
          <p:spPr>
            <a:xfrm>
              <a:off x="4893435" y="6202136"/>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HICs</a:t>
              </a:r>
            </a:p>
          </p:txBody>
        </p:sp>
        <p:sp>
          <p:nvSpPr>
            <p:cNvPr id="130" name="tx130"/>
            <p:cNvSpPr/>
            <p:nvPr/>
          </p:nvSpPr>
          <p:spPr>
            <a:xfrm>
              <a:off x="5500329" y="6202136"/>
              <a:ext cx="850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Never Gavi MICs</a:t>
              </a:r>
            </a:p>
          </p:txBody>
        </p:sp>
        <p:sp>
          <p:nvSpPr>
            <p:cNvPr id="131" name="tx131"/>
            <p:cNvSpPr/>
            <p:nvPr/>
          </p:nvSpPr>
          <p:spPr>
            <a:xfrm>
              <a:off x="6709720" y="6202136"/>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32" name="tx132"/>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33" name="tx133"/>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9 countries had the same number of zero-dose children in 2024 and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region, while the largest increases were in Bangladesh.</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751602"/>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23405"/>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29520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38750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5930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111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437286"/>
              <a:ext cx="238655" cy="678414"/>
            </a:xfrm>
            <a:prstGeom prst="rect">
              <a:avLst/>
            </a:prstGeom>
            <a:solidFill>
              <a:srgbClr val="80BD41">
                <a:alpha val="100000"/>
              </a:srgbClr>
            </a:solidFill>
          </p:spPr>
          <p:txBody>
            <a:bodyPr/>
            <a:lstStyle/>
            <a:p/>
          </p:txBody>
        </p:sp>
        <p:sp>
          <p:nvSpPr>
            <p:cNvPr id="24" name="rc24"/>
            <p:cNvSpPr/>
            <p:nvPr/>
          </p:nvSpPr>
          <p:spPr>
            <a:xfrm>
              <a:off x="1333375" y="3170541"/>
              <a:ext cx="238655" cy="266745"/>
            </a:xfrm>
            <a:prstGeom prst="rect">
              <a:avLst/>
            </a:prstGeom>
            <a:solidFill>
              <a:srgbClr val="1CABE2">
                <a:alpha val="100000"/>
              </a:srgbClr>
            </a:solidFill>
          </p:spPr>
          <p:txBody>
            <a:bodyPr/>
            <a:lstStyle/>
            <a:p/>
          </p:txBody>
        </p:sp>
        <p:sp>
          <p:nvSpPr>
            <p:cNvPr id="25" name="rc25"/>
            <p:cNvSpPr/>
            <p:nvPr/>
          </p:nvSpPr>
          <p:spPr>
            <a:xfrm>
              <a:off x="1598548" y="3432694"/>
              <a:ext cx="238655" cy="683006"/>
            </a:xfrm>
            <a:prstGeom prst="rect">
              <a:avLst/>
            </a:prstGeom>
            <a:solidFill>
              <a:srgbClr val="80BD41">
                <a:alpha val="100000"/>
              </a:srgbClr>
            </a:solidFill>
          </p:spPr>
          <p:txBody>
            <a:bodyPr/>
            <a:lstStyle/>
            <a:p/>
          </p:txBody>
        </p:sp>
        <p:sp>
          <p:nvSpPr>
            <p:cNvPr id="26" name="rc26"/>
            <p:cNvSpPr/>
            <p:nvPr/>
          </p:nvSpPr>
          <p:spPr>
            <a:xfrm>
              <a:off x="1598548" y="3172172"/>
              <a:ext cx="238655" cy="260521"/>
            </a:xfrm>
            <a:prstGeom prst="rect">
              <a:avLst/>
            </a:prstGeom>
            <a:solidFill>
              <a:srgbClr val="1CABE2">
                <a:alpha val="100000"/>
              </a:srgbClr>
            </a:solidFill>
          </p:spPr>
          <p:txBody>
            <a:bodyPr/>
            <a:lstStyle/>
            <a:p/>
          </p:txBody>
        </p:sp>
        <p:sp>
          <p:nvSpPr>
            <p:cNvPr id="27" name="rc27"/>
            <p:cNvSpPr/>
            <p:nvPr/>
          </p:nvSpPr>
          <p:spPr>
            <a:xfrm>
              <a:off x="1863720" y="3433904"/>
              <a:ext cx="238655" cy="681796"/>
            </a:xfrm>
            <a:prstGeom prst="rect">
              <a:avLst/>
            </a:prstGeom>
            <a:solidFill>
              <a:srgbClr val="80BD41">
                <a:alpha val="100000"/>
              </a:srgbClr>
            </a:solidFill>
          </p:spPr>
          <p:txBody>
            <a:bodyPr/>
            <a:lstStyle/>
            <a:p/>
          </p:txBody>
        </p:sp>
        <p:sp>
          <p:nvSpPr>
            <p:cNvPr id="28" name="rc28"/>
            <p:cNvSpPr/>
            <p:nvPr/>
          </p:nvSpPr>
          <p:spPr>
            <a:xfrm>
              <a:off x="1863720" y="3170924"/>
              <a:ext cx="238655" cy="262980"/>
            </a:xfrm>
            <a:prstGeom prst="rect">
              <a:avLst/>
            </a:prstGeom>
            <a:solidFill>
              <a:srgbClr val="1CABE2">
                <a:alpha val="100000"/>
              </a:srgbClr>
            </a:solidFill>
          </p:spPr>
          <p:txBody>
            <a:bodyPr/>
            <a:lstStyle/>
            <a:p/>
          </p:txBody>
        </p:sp>
        <p:sp>
          <p:nvSpPr>
            <p:cNvPr id="29" name="rc29"/>
            <p:cNvSpPr/>
            <p:nvPr/>
          </p:nvSpPr>
          <p:spPr>
            <a:xfrm>
              <a:off x="2128893" y="3414029"/>
              <a:ext cx="238655" cy="701670"/>
            </a:xfrm>
            <a:prstGeom prst="rect">
              <a:avLst/>
            </a:prstGeom>
            <a:solidFill>
              <a:srgbClr val="80BD41">
                <a:alpha val="100000"/>
              </a:srgbClr>
            </a:solidFill>
          </p:spPr>
          <p:txBody>
            <a:bodyPr/>
            <a:lstStyle/>
            <a:p/>
          </p:txBody>
        </p:sp>
        <p:sp>
          <p:nvSpPr>
            <p:cNvPr id="30" name="rc30"/>
            <p:cNvSpPr/>
            <p:nvPr/>
          </p:nvSpPr>
          <p:spPr>
            <a:xfrm>
              <a:off x="2128893" y="3167536"/>
              <a:ext cx="238655" cy="246493"/>
            </a:xfrm>
            <a:prstGeom prst="rect">
              <a:avLst/>
            </a:prstGeom>
            <a:solidFill>
              <a:srgbClr val="1CABE2">
                <a:alpha val="100000"/>
              </a:srgbClr>
            </a:solidFill>
          </p:spPr>
          <p:txBody>
            <a:bodyPr/>
            <a:lstStyle/>
            <a:p/>
          </p:txBody>
        </p:sp>
        <p:sp>
          <p:nvSpPr>
            <p:cNvPr id="31" name="rc31"/>
            <p:cNvSpPr/>
            <p:nvPr/>
          </p:nvSpPr>
          <p:spPr>
            <a:xfrm>
              <a:off x="2394066" y="3388486"/>
              <a:ext cx="238655" cy="727214"/>
            </a:xfrm>
            <a:prstGeom prst="rect">
              <a:avLst/>
            </a:prstGeom>
            <a:solidFill>
              <a:srgbClr val="80BD41">
                <a:alpha val="100000"/>
              </a:srgbClr>
            </a:solidFill>
          </p:spPr>
          <p:txBody>
            <a:bodyPr/>
            <a:lstStyle/>
            <a:p/>
          </p:txBody>
        </p:sp>
        <p:sp>
          <p:nvSpPr>
            <p:cNvPr id="32" name="rc32"/>
            <p:cNvSpPr/>
            <p:nvPr/>
          </p:nvSpPr>
          <p:spPr>
            <a:xfrm>
              <a:off x="2394066" y="3160130"/>
              <a:ext cx="238655" cy="228355"/>
            </a:xfrm>
            <a:prstGeom prst="rect">
              <a:avLst/>
            </a:prstGeom>
            <a:solidFill>
              <a:srgbClr val="1CABE2">
                <a:alpha val="100000"/>
              </a:srgbClr>
            </a:solidFill>
          </p:spPr>
          <p:txBody>
            <a:bodyPr/>
            <a:lstStyle/>
            <a:p/>
          </p:txBody>
        </p:sp>
        <p:sp>
          <p:nvSpPr>
            <p:cNvPr id="33" name="rc33"/>
            <p:cNvSpPr/>
            <p:nvPr/>
          </p:nvSpPr>
          <p:spPr>
            <a:xfrm>
              <a:off x="2659238" y="3375908"/>
              <a:ext cx="238655" cy="739792"/>
            </a:xfrm>
            <a:prstGeom prst="rect">
              <a:avLst/>
            </a:prstGeom>
            <a:solidFill>
              <a:srgbClr val="80BD41">
                <a:alpha val="100000"/>
              </a:srgbClr>
            </a:solidFill>
          </p:spPr>
          <p:txBody>
            <a:bodyPr/>
            <a:lstStyle/>
            <a:p/>
          </p:txBody>
        </p:sp>
        <p:sp>
          <p:nvSpPr>
            <p:cNvPr id="34" name="rc34"/>
            <p:cNvSpPr/>
            <p:nvPr/>
          </p:nvSpPr>
          <p:spPr>
            <a:xfrm>
              <a:off x="2659238" y="3154992"/>
              <a:ext cx="238655" cy="220915"/>
            </a:xfrm>
            <a:prstGeom prst="rect">
              <a:avLst/>
            </a:prstGeom>
            <a:solidFill>
              <a:srgbClr val="1CABE2">
                <a:alpha val="100000"/>
              </a:srgbClr>
            </a:solidFill>
          </p:spPr>
          <p:txBody>
            <a:bodyPr/>
            <a:lstStyle/>
            <a:p/>
          </p:txBody>
        </p:sp>
        <p:sp>
          <p:nvSpPr>
            <p:cNvPr id="35" name="rc35"/>
            <p:cNvSpPr/>
            <p:nvPr/>
          </p:nvSpPr>
          <p:spPr>
            <a:xfrm>
              <a:off x="2924411" y="3355885"/>
              <a:ext cx="238655" cy="759815"/>
            </a:xfrm>
            <a:prstGeom prst="rect">
              <a:avLst/>
            </a:prstGeom>
            <a:solidFill>
              <a:srgbClr val="80BD41">
                <a:alpha val="100000"/>
              </a:srgbClr>
            </a:solidFill>
          </p:spPr>
          <p:txBody>
            <a:bodyPr/>
            <a:lstStyle/>
            <a:p/>
          </p:txBody>
        </p:sp>
        <p:sp>
          <p:nvSpPr>
            <p:cNvPr id="36" name="rc36"/>
            <p:cNvSpPr/>
            <p:nvPr/>
          </p:nvSpPr>
          <p:spPr>
            <a:xfrm>
              <a:off x="2924411" y="3144655"/>
              <a:ext cx="238655" cy="211229"/>
            </a:xfrm>
            <a:prstGeom prst="rect">
              <a:avLst/>
            </a:prstGeom>
            <a:solidFill>
              <a:srgbClr val="1CABE2">
                <a:alpha val="100000"/>
              </a:srgbClr>
            </a:solidFill>
          </p:spPr>
          <p:txBody>
            <a:bodyPr/>
            <a:lstStyle/>
            <a:p/>
          </p:txBody>
        </p:sp>
        <p:sp>
          <p:nvSpPr>
            <p:cNvPr id="37" name="rc37"/>
            <p:cNvSpPr/>
            <p:nvPr/>
          </p:nvSpPr>
          <p:spPr>
            <a:xfrm>
              <a:off x="3189584" y="3346094"/>
              <a:ext cx="238655" cy="769605"/>
            </a:xfrm>
            <a:prstGeom prst="rect">
              <a:avLst/>
            </a:prstGeom>
            <a:solidFill>
              <a:srgbClr val="80BD41">
                <a:alpha val="100000"/>
              </a:srgbClr>
            </a:solidFill>
          </p:spPr>
          <p:txBody>
            <a:bodyPr/>
            <a:lstStyle/>
            <a:p/>
          </p:txBody>
        </p:sp>
        <p:sp>
          <p:nvSpPr>
            <p:cNvPr id="38" name="rc38"/>
            <p:cNvSpPr/>
            <p:nvPr/>
          </p:nvSpPr>
          <p:spPr>
            <a:xfrm>
              <a:off x="3189584" y="3133197"/>
              <a:ext cx="238655" cy="212897"/>
            </a:xfrm>
            <a:prstGeom prst="rect">
              <a:avLst/>
            </a:prstGeom>
            <a:solidFill>
              <a:srgbClr val="1CABE2">
                <a:alpha val="100000"/>
              </a:srgbClr>
            </a:solidFill>
          </p:spPr>
          <p:txBody>
            <a:bodyPr/>
            <a:lstStyle/>
            <a:p/>
          </p:txBody>
        </p:sp>
        <p:sp>
          <p:nvSpPr>
            <p:cNvPr id="39" name="rc39"/>
            <p:cNvSpPr/>
            <p:nvPr/>
          </p:nvSpPr>
          <p:spPr>
            <a:xfrm>
              <a:off x="3454756" y="3309282"/>
              <a:ext cx="238655" cy="806418"/>
            </a:xfrm>
            <a:prstGeom prst="rect">
              <a:avLst/>
            </a:prstGeom>
            <a:solidFill>
              <a:srgbClr val="80BD41">
                <a:alpha val="100000"/>
              </a:srgbClr>
            </a:solidFill>
          </p:spPr>
          <p:txBody>
            <a:bodyPr/>
            <a:lstStyle/>
            <a:p/>
          </p:txBody>
        </p:sp>
        <p:sp>
          <p:nvSpPr>
            <p:cNvPr id="40" name="rc40"/>
            <p:cNvSpPr/>
            <p:nvPr/>
          </p:nvSpPr>
          <p:spPr>
            <a:xfrm>
              <a:off x="3454756" y="3119260"/>
              <a:ext cx="238655" cy="190021"/>
            </a:xfrm>
            <a:prstGeom prst="rect">
              <a:avLst/>
            </a:prstGeom>
            <a:solidFill>
              <a:srgbClr val="1CABE2">
                <a:alpha val="100000"/>
              </a:srgbClr>
            </a:solidFill>
          </p:spPr>
          <p:txBody>
            <a:bodyPr/>
            <a:lstStyle/>
            <a:p/>
          </p:txBody>
        </p:sp>
        <p:sp>
          <p:nvSpPr>
            <p:cNvPr id="41" name="rc41"/>
            <p:cNvSpPr/>
            <p:nvPr/>
          </p:nvSpPr>
          <p:spPr>
            <a:xfrm>
              <a:off x="3719929" y="3281702"/>
              <a:ext cx="238655" cy="833998"/>
            </a:xfrm>
            <a:prstGeom prst="rect">
              <a:avLst/>
            </a:prstGeom>
            <a:solidFill>
              <a:srgbClr val="80BD41">
                <a:alpha val="100000"/>
              </a:srgbClr>
            </a:solidFill>
          </p:spPr>
          <p:txBody>
            <a:bodyPr/>
            <a:lstStyle/>
            <a:p/>
          </p:txBody>
        </p:sp>
        <p:sp>
          <p:nvSpPr>
            <p:cNvPr id="42" name="rc42"/>
            <p:cNvSpPr/>
            <p:nvPr/>
          </p:nvSpPr>
          <p:spPr>
            <a:xfrm>
              <a:off x="3719929" y="3109736"/>
              <a:ext cx="238655" cy="171966"/>
            </a:xfrm>
            <a:prstGeom prst="rect">
              <a:avLst/>
            </a:prstGeom>
            <a:solidFill>
              <a:srgbClr val="1CABE2">
                <a:alpha val="100000"/>
              </a:srgbClr>
            </a:solidFill>
          </p:spPr>
          <p:txBody>
            <a:bodyPr/>
            <a:lstStyle/>
            <a:p/>
          </p:txBody>
        </p:sp>
        <p:sp>
          <p:nvSpPr>
            <p:cNvPr id="43" name="rc43"/>
            <p:cNvSpPr/>
            <p:nvPr/>
          </p:nvSpPr>
          <p:spPr>
            <a:xfrm>
              <a:off x="3985102" y="3273570"/>
              <a:ext cx="238655" cy="842130"/>
            </a:xfrm>
            <a:prstGeom prst="rect">
              <a:avLst/>
            </a:prstGeom>
            <a:solidFill>
              <a:srgbClr val="80BD41">
                <a:alpha val="100000"/>
              </a:srgbClr>
            </a:solidFill>
          </p:spPr>
          <p:txBody>
            <a:bodyPr/>
            <a:lstStyle/>
            <a:p/>
          </p:txBody>
        </p:sp>
        <p:sp>
          <p:nvSpPr>
            <p:cNvPr id="44" name="rc44"/>
            <p:cNvSpPr/>
            <p:nvPr/>
          </p:nvSpPr>
          <p:spPr>
            <a:xfrm>
              <a:off x="3985102" y="3105939"/>
              <a:ext cx="238655" cy="167631"/>
            </a:xfrm>
            <a:prstGeom prst="rect">
              <a:avLst/>
            </a:prstGeom>
            <a:solidFill>
              <a:srgbClr val="1CABE2">
                <a:alpha val="100000"/>
              </a:srgbClr>
            </a:solidFill>
          </p:spPr>
          <p:txBody>
            <a:bodyPr/>
            <a:lstStyle/>
            <a:p/>
          </p:txBody>
        </p:sp>
        <p:sp>
          <p:nvSpPr>
            <p:cNvPr id="45" name="rc45"/>
            <p:cNvSpPr/>
            <p:nvPr/>
          </p:nvSpPr>
          <p:spPr>
            <a:xfrm>
              <a:off x="4250274" y="3261041"/>
              <a:ext cx="238655" cy="854659"/>
            </a:xfrm>
            <a:prstGeom prst="rect">
              <a:avLst/>
            </a:prstGeom>
            <a:solidFill>
              <a:srgbClr val="80BD41">
                <a:alpha val="100000"/>
              </a:srgbClr>
            </a:solidFill>
          </p:spPr>
          <p:txBody>
            <a:bodyPr/>
            <a:lstStyle/>
            <a:p/>
          </p:txBody>
        </p:sp>
        <p:sp>
          <p:nvSpPr>
            <p:cNvPr id="46" name="rc46"/>
            <p:cNvSpPr/>
            <p:nvPr/>
          </p:nvSpPr>
          <p:spPr>
            <a:xfrm>
              <a:off x="4250274" y="3101735"/>
              <a:ext cx="238655" cy="159305"/>
            </a:xfrm>
            <a:prstGeom prst="rect">
              <a:avLst/>
            </a:prstGeom>
            <a:solidFill>
              <a:srgbClr val="1CABE2">
                <a:alpha val="100000"/>
              </a:srgbClr>
            </a:solidFill>
          </p:spPr>
          <p:txBody>
            <a:bodyPr/>
            <a:lstStyle/>
            <a:p/>
          </p:txBody>
        </p:sp>
        <p:sp>
          <p:nvSpPr>
            <p:cNvPr id="47" name="rc47"/>
            <p:cNvSpPr/>
            <p:nvPr/>
          </p:nvSpPr>
          <p:spPr>
            <a:xfrm>
              <a:off x="4515447" y="3247798"/>
              <a:ext cx="238655" cy="867902"/>
            </a:xfrm>
            <a:prstGeom prst="rect">
              <a:avLst/>
            </a:prstGeom>
            <a:solidFill>
              <a:srgbClr val="80BD41">
                <a:alpha val="100000"/>
              </a:srgbClr>
            </a:solidFill>
          </p:spPr>
          <p:txBody>
            <a:bodyPr/>
            <a:lstStyle/>
            <a:p/>
          </p:txBody>
        </p:sp>
        <p:sp>
          <p:nvSpPr>
            <p:cNvPr id="48" name="rc48"/>
            <p:cNvSpPr/>
            <p:nvPr/>
          </p:nvSpPr>
          <p:spPr>
            <a:xfrm>
              <a:off x="4515447" y="3085197"/>
              <a:ext cx="238655" cy="162601"/>
            </a:xfrm>
            <a:prstGeom prst="rect">
              <a:avLst/>
            </a:prstGeom>
            <a:solidFill>
              <a:srgbClr val="1CABE2">
                <a:alpha val="100000"/>
              </a:srgbClr>
            </a:solidFill>
          </p:spPr>
          <p:txBody>
            <a:bodyPr/>
            <a:lstStyle/>
            <a:p/>
          </p:txBody>
        </p:sp>
        <p:sp>
          <p:nvSpPr>
            <p:cNvPr id="49" name="rc49"/>
            <p:cNvSpPr/>
            <p:nvPr/>
          </p:nvSpPr>
          <p:spPr>
            <a:xfrm>
              <a:off x="4780620" y="3259853"/>
              <a:ext cx="238655" cy="855847"/>
            </a:xfrm>
            <a:prstGeom prst="rect">
              <a:avLst/>
            </a:prstGeom>
            <a:solidFill>
              <a:srgbClr val="80BD41">
                <a:alpha val="100000"/>
              </a:srgbClr>
            </a:solidFill>
          </p:spPr>
          <p:txBody>
            <a:bodyPr/>
            <a:lstStyle/>
            <a:p/>
          </p:txBody>
        </p:sp>
        <p:sp>
          <p:nvSpPr>
            <p:cNvPr id="50" name="rc50"/>
            <p:cNvSpPr/>
            <p:nvPr/>
          </p:nvSpPr>
          <p:spPr>
            <a:xfrm>
              <a:off x="4780620" y="3091769"/>
              <a:ext cx="238655" cy="168084"/>
            </a:xfrm>
            <a:prstGeom prst="rect">
              <a:avLst/>
            </a:prstGeom>
            <a:solidFill>
              <a:srgbClr val="1CABE2">
                <a:alpha val="100000"/>
              </a:srgbClr>
            </a:solidFill>
          </p:spPr>
          <p:txBody>
            <a:bodyPr/>
            <a:lstStyle/>
            <a:p/>
          </p:txBody>
        </p:sp>
        <p:sp>
          <p:nvSpPr>
            <p:cNvPr id="51" name="rc51"/>
            <p:cNvSpPr/>
            <p:nvPr/>
          </p:nvSpPr>
          <p:spPr>
            <a:xfrm>
              <a:off x="5045792" y="3248601"/>
              <a:ext cx="238655" cy="867098"/>
            </a:xfrm>
            <a:prstGeom prst="rect">
              <a:avLst/>
            </a:prstGeom>
            <a:solidFill>
              <a:srgbClr val="80BD41">
                <a:alpha val="100000"/>
              </a:srgbClr>
            </a:solidFill>
          </p:spPr>
          <p:txBody>
            <a:bodyPr/>
            <a:lstStyle/>
            <a:p/>
          </p:txBody>
        </p:sp>
        <p:sp>
          <p:nvSpPr>
            <p:cNvPr id="52" name="rc52"/>
            <p:cNvSpPr/>
            <p:nvPr/>
          </p:nvSpPr>
          <p:spPr>
            <a:xfrm>
              <a:off x="5045792" y="3089124"/>
              <a:ext cx="238655" cy="159477"/>
            </a:xfrm>
            <a:prstGeom prst="rect">
              <a:avLst/>
            </a:prstGeom>
            <a:solidFill>
              <a:srgbClr val="1CABE2">
                <a:alpha val="100000"/>
              </a:srgbClr>
            </a:solidFill>
          </p:spPr>
          <p:txBody>
            <a:bodyPr/>
            <a:lstStyle/>
            <a:p/>
          </p:txBody>
        </p:sp>
        <p:sp>
          <p:nvSpPr>
            <p:cNvPr id="53" name="rc53"/>
            <p:cNvSpPr/>
            <p:nvPr/>
          </p:nvSpPr>
          <p:spPr>
            <a:xfrm>
              <a:off x="5310965" y="3252780"/>
              <a:ext cx="238655" cy="862920"/>
            </a:xfrm>
            <a:prstGeom prst="rect">
              <a:avLst/>
            </a:prstGeom>
            <a:solidFill>
              <a:srgbClr val="80BD41">
                <a:alpha val="100000"/>
              </a:srgbClr>
            </a:solidFill>
          </p:spPr>
          <p:txBody>
            <a:bodyPr/>
            <a:lstStyle/>
            <a:p/>
          </p:txBody>
        </p:sp>
        <p:sp>
          <p:nvSpPr>
            <p:cNvPr id="54" name="rc54"/>
            <p:cNvSpPr/>
            <p:nvPr/>
          </p:nvSpPr>
          <p:spPr>
            <a:xfrm>
              <a:off x="5310965" y="3095179"/>
              <a:ext cx="238655" cy="157600"/>
            </a:xfrm>
            <a:prstGeom prst="rect">
              <a:avLst/>
            </a:prstGeom>
            <a:solidFill>
              <a:srgbClr val="1CABE2">
                <a:alpha val="100000"/>
              </a:srgbClr>
            </a:solidFill>
          </p:spPr>
          <p:txBody>
            <a:bodyPr/>
            <a:lstStyle/>
            <a:p/>
          </p:txBody>
        </p:sp>
        <p:sp>
          <p:nvSpPr>
            <p:cNvPr id="55" name="rc55"/>
            <p:cNvSpPr/>
            <p:nvPr/>
          </p:nvSpPr>
          <p:spPr>
            <a:xfrm>
              <a:off x="5576138" y="3236893"/>
              <a:ext cx="238655" cy="878807"/>
            </a:xfrm>
            <a:prstGeom prst="rect">
              <a:avLst/>
            </a:prstGeom>
            <a:solidFill>
              <a:srgbClr val="80BD41">
                <a:alpha val="100000"/>
              </a:srgbClr>
            </a:solidFill>
          </p:spPr>
          <p:txBody>
            <a:bodyPr/>
            <a:lstStyle/>
            <a:p/>
          </p:txBody>
        </p:sp>
        <p:sp>
          <p:nvSpPr>
            <p:cNvPr id="56" name="rc56"/>
            <p:cNvSpPr/>
            <p:nvPr/>
          </p:nvSpPr>
          <p:spPr>
            <a:xfrm>
              <a:off x="5576138" y="3090596"/>
              <a:ext cx="238655" cy="146297"/>
            </a:xfrm>
            <a:prstGeom prst="rect">
              <a:avLst/>
            </a:prstGeom>
            <a:solidFill>
              <a:srgbClr val="1CABE2">
                <a:alpha val="100000"/>
              </a:srgbClr>
            </a:solidFill>
          </p:spPr>
          <p:txBody>
            <a:bodyPr/>
            <a:lstStyle/>
            <a:p/>
          </p:txBody>
        </p:sp>
        <p:sp>
          <p:nvSpPr>
            <p:cNvPr id="57" name="rc57"/>
            <p:cNvSpPr/>
            <p:nvPr/>
          </p:nvSpPr>
          <p:spPr>
            <a:xfrm>
              <a:off x="5841310" y="3244628"/>
              <a:ext cx="238655" cy="871072"/>
            </a:xfrm>
            <a:prstGeom prst="rect">
              <a:avLst/>
            </a:prstGeom>
            <a:solidFill>
              <a:srgbClr val="80BD41">
                <a:alpha val="100000"/>
              </a:srgbClr>
            </a:solidFill>
          </p:spPr>
          <p:txBody>
            <a:bodyPr/>
            <a:lstStyle/>
            <a:p/>
          </p:txBody>
        </p:sp>
        <p:sp>
          <p:nvSpPr>
            <p:cNvPr id="58" name="rc58"/>
            <p:cNvSpPr/>
            <p:nvPr/>
          </p:nvSpPr>
          <p:spPr>
            <a:xfrm>
              <a:off x="5841310" y="3098743"/>
              <a:ext cx="238655" cy="145885"/>
            </a:xfrm>
            <a:prstGeom prst="rect">
              <a:avLst/>
            </a:prstGeom>
            <a:solidFill>
              <a:srgbClr val="1CABE2">
                <a:alpha val="100000"/>
              </a:srgbClr>
            </a:solidFill>
          </p:spPr>
          <p:txBody>
            <a:bodyPr/>
            <a:lstStyle/>
            <a:p/>
          </p:txBody>
        </p:sp>
        <p:sp>
          <p:nvSpPr>
            <p:cNvPr id="59" name="rc59"/>
            <p:cNvSpPr/>
            <p:nvPr/>
          </p:nvSpPr>
          <p:spPr>
            <a:xfrm>
              <a:off x="6106483" y="3259088"/>
              <a:ext cx="238655" cy="856612"/>
            </a:xfrm>
            <a:prstGeom prst="rect">
              <a:avLst/>
            </a:prstGeom>
            <a:solidFill>
              <a:srgbClr val="80BD41">
                <a:alpha val="100000"/>
              </a:srgbClr>
            </a:solidFill>
          </p:spPr>
          <p:txBody>
            <a:bodyPr/>
            <a:lstStyle/>
            <a:p/>
          </p:txBody>
        </p:sp>
        <p:sp>
          <p:nvSpPr>
            <p:cNvPr id="60" name="rc60"/>
            <p:cNvSpPr/>
            <p:nvPr/>
          </p:nvSpPr>
          <p:spPr>
            <a:xfrm>
              <a:off x="6106483" y="3121489"/>
              <a:ext cx="238655" cy="137599"/>
            </a:xfrm>
            <a:prstGeom prst="rect">
              <a:avLst/>
            </a:prstGeom>
            <a:solidFill>
              <a:srgbClr val="1CABE2">
                <a:alpha val="100000"/>
              </a:srgbClr>
            </a:solidFill>
          </p:spPr>
          <p:txBody>
            <a:bodyPr/>
            <a:lstStyle/>
            <a:p/>
          </p:txBody>
        </p:sp>
        <p:sp>
          <p:nvSpPr>
            <p:cNvPr id="61" name="rc61"/>
            <p:cNvSpPr/>
            <p:nvPr/>
          </p:nvSpPr>
          <p:spPr>
            <a:xfrm>
              <a:off x="6371656" y="3266134"/>
              <a:ext cx="238655" cy="849566"/>
            </a:xfrm>
            <a:prstGeom prst="rect">
              <a:avLst/>
            </a:prstGeom>
            <a:solidFill>
              <a:srgbClr val="80BD41">
                <a:alpha val="100000"/>
              </a:srgbClr>
            </a:solidFill>
          </p:spPr>
          <p:txBody>
            <a:bodyPr/>
            <a:lstStyle/>
            <a:p/>
          </p:txBody>
        </p:sp>
        <p:sp>
          <p:nvSpPr>
            <p:cNvPr id="62" name="rc62"/>
            <p:cNvSpPr/>
            <p:nvPr/>
          </p:nvSpPr>
          <p:spPr>
            <a:xfrm>
              <a:off x="6371656" y="3133317"/>
              <a:ext cx="238655" cy="132816"/>
            </a:xfrm>
            <a:prstGeom prst="rect">
              <a:avLst/>
            </a:prstGeom>
            <a:solidFill>
              <a:srgbClr val="1CABE2">
                <a:alpha val="100000"/>
              </a:srgbClr>
            </a:solidFill>
          </p:spPr>
          <p:txBody>
            <a:bodyPr/>
            <a:lstStyle/>
            <a:p/>
          </p:txBody>
        </p:sp>
        <p:sp>
          <p:nvSpPr>
            <p:cNvPr id="63" name="rc63"/>
            <p:cNvSpPr/>
            <p:nvPr/>
          </p:nvSpPr>
          <p:spPr>
            <a:xfrm>
              <a:off x="6636828" y="3321755"/>
              <a:ext cx="238655" cy="793945"/>
            </a:xfrm>
            <a:prstGeom prst="rect">
              <a:avLst/>
            </a:prstGeom>
            <a:solidFill>
              <a:srgbClr val="80BD41">
                <a:alpha val="100000"/>
              </a:srgbClr>
            </a:solidFill>
          </p:spPr>
          <p:txBody>
            <a:bodyPr/>
            <a:lstStyle/>
            <a:p/>
          </p:txBody>
        </p:sp>
        <p:sp>
          <p:nvSpPr>
            <p:cNvPr id="64" name="rc64"/>
            <p:cNvSpPr/>
            <p:nvPr/>
          </p:nvSpPr>
          <p:spPr>
            <a:xfrm>
              <a:off x="6636828" y="3160445"/>
              <a:ext cx="238655" cy="161310"/>
            </a:xfrm>
            <a:prstGeom prst="rect">
              <a:avLst/>
            </a:prstGeom>
            <a:solidFill>
              <a:srgbClr val="1CABE2">
                <a:alpha val="100000"/>
              </a:srgbClr>
            </a:solidFill>
          </p:spPr>
          <p:txBody>
            <a:bodyPr/>
            <a:lstStyle/>
            <a:p/>
          </p:txBody>
        </p:sp>
        <p:sp>
          <p:nvSpPr>
            <p:cNvPr id="65" name="rc65"/>
            <p:cNvSpPr/>
            <p:nvPr/>
          </p:nvSpPr>
          <p:spPr>
            <a:xfrm>
              <a:off x="6902001" y="3349351"/>
              <a:ext cx="238655" cy="766349"/>
            </a:xfrm>
            <a:prstGeom prst="rect">
              <a:avLst/>
            </a:prstGeom>
            <a:solidFill>
              <a:srgbClr val="80BD41">
                <a:alpha val="100000"/>
              </a:srgbClr>
            </a:solidFill>
          </p:spPr>
          <p:txBody>
            <a:bodyPr/>
            <a:lstStyle/>
            <a:p/>
          </p:txBody>
        </p:sp>
        <p:sp>
          <p:nvSpPr>
            <p:cNvPr id="66" name="rc66"/>
            <p:cNvSpPr/>
            <p:nvPr/>
          </p:nvSpPr>
          <p:spPr>
            <a:xfrm>
              <a:off x="6902001" y="3169152"/>
              <a:ext cx="238655" cy="180198"/>
            </a:xfrm>
            <a:prstGeom prst="rect">
              <a:avLst/>
            </a:prstGeom>
            <a:solidFill>
              <a:srgbClr val="1CABE2">
                <a:alpha val="100000"/>
              </a:srgbClr>
            </a:solidFill>
          </p:spPr>
          <p:txBody>
            <a:bodyPr/>
            <a:lstStyle/>
            <a:p/>
          </p:txBody>
        </p:sp>
        <p:sp>
          <p:nvSpPr>
            <p:cNvPr id="67" name="rc67"/>
            <p:cNvSpPr/>
            <p:nvPr/>
          </p:nvSpPr>
          <p:spPr>
            <a:xfrm>
              <a:off x="7167174" y="3321179"/>
              <a:ext cx="238655" cy="794521"/>
            </a:xfrm>
            <a:prstGeom prst="rect">
              <a:avLst/>
            </a:prstGeom>
            <a:solidFill>
              <a:srgbClr val="80BD41">
                <a:alpha val="100000"/>
              </a:srgbClr>
            </a:solidFill>
          </p:spPr>
          <p:txBody>
            <a:bodyPr/>
            <a:lstStyle/>
            <a:p/>
          </p:txBody>
        </p:sp>
        <p:sp>
          <p:nvSpPr>
            <p:cNvPr id="68" name="rc68"/>
            <p:cNvSpPr/>
            <p:nvPr/>
          </p:nvSpPr>
          <p:spPr>
            <a:xfrm>
              <a:off x="7167174" y="3175730"/>
              <a:ext cx="238655" cy="145448"/>
            </a:xfrm>
            <a:prstGeom prst="rect">
              <a:avLst/>
            </a:prstGeom>
            <a:solidFill>
              <a:srgbClr val="1CABE2">
                <a:alpha val="100000"/>
              </a:srgbClr>
            </a:solidFill>
          </p:spPr>
          <p:txBody>
            <a:bodyPr/>
            <a:lstStyle/>
            <a:p/>
          </p:txBody>
        </p:sp>
        <p:sp>
          <p:nvSpPr>
            <p:cNvPr id="69" name="rc69"/>
            <p:cNvSpPr/>
            <p:nvPr/>
          </p:nvSpPr>
          <p:spPr>
            <a:xfrm>
              <a:off x="7432346" y="3329305"/>
              <a:ext cx="238655" cy="786395"/>
            </a:xfrm>
            <a:prstGeom prst="rect">
              <a:avLst/>
            </a:prstGeom>
            <a:solidFill>
              <a:srgbClr val="80BD41">
                <a:alpha val="100000"/>
              </a:srgbClr>
            </a:solidFill>
          </p:spPr>
          <p:txBody>
            <a:bodyPr/>
            <a:lstStyle/>
            <a:p/>
          </p:txBody>
        </p:sp>
        <p:sp>
          <p:nvSpPr>
            <p:cNvPr id="70" name="rc70"/>
            <p:cNvSpPr/>
            <p:nvPr/>
          </p:nvSpPr>
          <p:spPr>
            <a:xfrm>
              <a:off x="7432346" y="3177706"/>
              <a:ext cx="238655" cy="151598"/>
            </a:xfrm>
            <a:prstGeom prst="rect">
              <a:avLst/>
            </a:prstGeom>
            <a:solidFill>
              <a:srgbClr val="1CABE2">
                <a:alpha val="100000"/>
              </a:srgbClr>
            </a:solidFill>
          </p:spPr>
          <p:txBody>
            <a:bodyPr/>
            <a:lstStyle/>
            <a:p/>
          </p:txBody>
        </p:sp>
        <p:sp>
          <p:nvSpPr>
            <p:cNvPr id="71" name="rc71"/>
            <p:cNvSpPr/>
            <p:nvPr/>
          </p:nvSpPr>
          <p:spPr>
            <a:xfrm>
              <a:off x="7697519" y="3323120"/>
              <a:ext cx="238655" cy="792580"/>
            </a:xfrm>
            <a:prstGeom prst="rect">
              <a:avLst/>
            </a:prstGeom>
            <a:solidFill>
              <a:srgbClr val="80BD41">
                <a:alpha val="100000"/>
              </a:srgbClr>
            </a:solidFill>
          </p:spPr>
          <p:txBody>
            <a:bodyPr/>
            <a:lstStyle/>
            <a:p/>
          </p:txBody>
        </p:sp>
        <p:sp>
          <p:nvSpPr>
            <p:cNvPr id="72" name="rc72"/>
            <p:cNvSpPr/>
            <p:nvPr/>
          </p:nvSpPr>
          <p:spPr>
            <a:xfrm>
              <a:off x="7697519" y="3175264"/>
              <a:ext cx="238655" cy="147856"/>
            </a:xfrm>
            <a:prstGeom prst="rect">
              <a:avLst/>
            </a:prstGeom>
            <a:solidFill>
              <a:srgbClr val="1CABE2">
                <a:alpha val="100000"/>
              </a:srgbClr>
            </a:solidFill>
          </p:spPr>
          <p:txBody>
            <a:bodyPr/>
            <a:lstStyle/>
            <a:p/>
          </p:txBody>
        </p:sp>
        <p:sp>
          <p:nvSpPr>
            <p:cNvPr id="73" name="rc73"/>
            <p:cNvSpPr/>
            <p:nvPr/>
          </p:nvSpPr>
          <p:spPr>
            <a:xfrm>
              <a:off x="7962692" y="3317936"/>
              <a:ext cx="238655" cy="797764"/>
            </a:xfrm>
            <a:prstGeom prst="rect">
              <a:avLst/>
            </a:prstGeom>
            <a:solidFill>
              <a:srgbClr val="80BD41">
                <a:alpha val="100000"/>
              </a:srgbClr>
            </a:solidFill>
          </p:spPr>
          <p:txBody>
            <a:bodyPr/>
            <a:lstStyle/>
            <a:p/>
          </p:txBody>
        </p:sp>
        <p:sp>
          <p:nvSpPr>
            <p:cNvPr id="74" name="rc74"/>
            <p:cNvSpPr/>
            <p:nvPr/>
          </p:nvSpPr>
          <p:spPr>
            <a:xfrm>
              <a:off x="7962692" y="3174871"/>
              <a:ext cx="238655" cy="143065"/>
            </a:xfrm>
            <a:prstGeom prst="rect">
              <a:avLst/>
            </a:prstGeom>
            <a:solidFill>
              <a:srgbClr val="1CABE2">
                <a:alpha val="100000"/>
              </a:srgbClr>
            </a:solidFill>
          </p:spPr>
          <p:txBody>
            <a:bodyPr/>
            <a:lstStyle/>
            <a:p/>
          </p:txBody>
        </p:sp>
        <p:sp>
          <p:nvSpPr>
            <p:cNvPr id="75" name="pl75"/>
            <p:cNvSpPr/>
            <p:nvPr/>
          </p:nvSpPr>
          <p:spPr>
            <a:xfrm>
              <a:off x="1452703" y="2343234"/>
              <a:ext cx="6629316" cy="288541"/>
            </a:xfrm>
            <a:custGeom>
              <a:avLst/>
              <a:pathLst>
                <a:path w="6629316" h="288541">
                  <a:moveTo>
                    <a:pt x="0" y="288541"/>
                  </a:moveTo>
                  <a:lnTo>
                    <a:pt x="265172" y="288541"/>
                  </a:lnTo>
                  <a:lnTo>
                    <a:pt x="530345" y="288541"/>
                  </a:lnTo>
                  <a:lnTo>
                    <a:pt x="795518" y="247320"/>
                  </a:lnTo>
                  <a:lnTo>
                    <a:pt x="1060690" y="206100"/>
                  </a:lnTo>
                  <a:lnTo>
                    <a:pt x="1325863" y="185490"/>
                  </a:lnTo>
                  <a:lnTo>
                    <a:pt x="1591036" y="164880"/>
                  </a:lnTo>
                  <a:lnTo>
                    <a:pt x="1856208" y="164880"/>
                  </a:lnTo>
                  <a:lnTo>
                    <a:pt x="2121381" y="103050"/>
                  </a:lnTo>
                  <a:lnTo>
                    <a:pt x="2386554" y="61830"/>
                  </a:lnTo>
                  <a:lnTo>
                    <a:pt x="2651726" y="61830"/>
                  </a:lnTo>
                  <a:lnTo>
                    <a:pt x="2916899" y="41220"/>
                  </a:lnTo>
                  <a:lnTo>
                    <a:pt x="3182072" y="41220"/>
                  </a:lnTo>
                  <a:lnTo>
                    <a:pt x="3447244" y="41220"/>
                  </a:lnTo>
                  <a:lnTo>
                    <a:pt x="3712417" y="41220"/>
                  </a:lnTo>
                  <a:lnTo>
                    <a:pt x="3977590" y="20610"/>
                  </a:lnTo>
                  <a:lnTo>
                    <a:pt x="4242762" y="0"/>
                  </a:lnTo>
                  <a:lnTo>
                    <a:pt x="4507935" y="0"/>
                  </a:lnTo>
                  <a:lnTo>
                    <a:pt x="4773108" y="0"/>
                  </a:lnTo>
                  <a:lnTo>
                    <a:pt x="5038280" y="0"/>
                  </a:lnTo>
                  <a:lnTo>
                    <a:pt x="5303453" y="61830"/>
                  </a:lnTo>
                  <a:lnTo>
                    <a:pt x="5568626" y="103050"/>
                  </a:lnTo>
                  <a:lnTo>
                    <a:pt x="5833798" y="20610"/>
                  </a:lnTo>
                  <a:lnTo>
                    <a:pt x="6098971" y="41220"/>
                  </a:lnTo>
                  <a:lnTo>
                    <a:pt x="6364144" y="41220"/>
                  </a:lnTo>
                  <a:lnTo>
                    <a:pt x="6629316" y="2061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7" name="tx77"/>
            <p:cNvSpPr/>
            <p:nvPr/>
          </p:nvSpPr>
          <p:spPr>
            <a:xfrm>
              <a:off x="2708249"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9" name="tx79"/>
            <p:cNvSpPr/>
            <p:nvPr/>
          </p:nvSpPr>
          <p:spPr>
            <a:xfrm>
              <a:off x="5359975"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20666"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81357"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6529"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92444" y="3737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88" name="tx88"/>
            <p:cNvSpPr/>
            <p:nvPr/>
          </p:nvSpPr>
          <p:spPr>
            <a:xfrm>
              <a:off x="1392444" y="3265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 name="tx89"/>
            <p:cNvSpPr/>
            <p:nvPr/>
          </p:nvSpPr>
          <p:spPr>
            <a:xfrm>
              <a:off x="2688178" y="370698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0" name="tx90"/>
            <p:cNvSpPr/>
            <p:nvPr/>
          </p:nvSpPr>
          <p:spPr>
            <a:xfrm>
              <a:off x="2718307" y="3226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1" name="tx91"/>
            <p:cNvSpPr/>
            <p:nvPr/>
          </p:nvSpPr>
          <p:spPr>
            <a:xfrm>
              <a:off x="4018064" y="365581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150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64542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4" name="tx94"/>
            <p:cNvSpPr/>
            <p:nvPr/>
          </p:nvSpPr>
          <p:spPr>
            <a:xfrm>
              <a:off x="5370034" y="313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65210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30724" y="3160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65768" y="367991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02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69370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20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6796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2" name="tx102"/>
            <p:cNvSpPr/>
            <p:nvPr/>
          </p:nvSpPr>
          <p:spPr>
            <a:xfrm>
              <a:off x="7226242" y="3209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3" name="tx103"/>
            <p:cNvSpPr/>
            <p:nvPr/>
          </p:nvSpPr>
          <p:spPr>
            <a:xfrm>
              <a:off x="7461286" y="3683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4" name="tx104"/>
            <p:cNvSpPr/>
            <p:nvPr/>
          </p:nvSpPr>
          <p:spPr>
            <a:xfrm>
              <a:off x="7491415" y="3214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26458" y="36805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10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7" name="tx107"/>
            <p:cNvSpPr/>
            <p:nvPr/>
          </p:nvSpPr>
          <p:spPr>
            <a:xfrm>
              <a:off x="7995654" y="36780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110</a:t>
              </a:r>
            </a:p>
          </p:txBody>
        </p:sp>
        <p:sp>
          <p:nvSpPr>
            <p:cNvPr id="108" name="tx108"/>
            <p:cNvSpPr/>
            <p:nvPr/>
          </p:nvSpPr>
          <p:spPr>
            <a:xfrm>
              <a:off x="8021760" y="32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 name="tx109"/>
            <p:cNvSpPr/>
            <p:nvPr/>
          </p:nvSpPr>
          <p:spPr>
            <a:xfrm>
              <a:off x="1362314" y="301527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299972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295067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399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29780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0518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138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2046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224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199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19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3374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0928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10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57787" y="4979470"/>
              <a:ext cx="201456" cy="201456"/>
            </a:xfrm>
            <a:prstGeom prst="rect">
              <a:avLst/>
            </a:prstGeom>
            <a:solidFill>
              <a:srgbClr val="1CABE2">
                <a:alpha val="100000"/>
              </a:srgbClr>
            </a:solidFill>
          </p:spPr>
          <p:txBody>
            <a:bodyPr/>
            <a:lstStyle/>
            <a:p/>
          </p:txBody>
        </p:sp>
        <p:sp>
          <p:nvSpPr>
            <p:cNvPr id="145" name="rc145"/>
            <p:cNvSpPr/>
            <p:nvPr/>
          </p:nvSpPr>
          <p:spPr>
            <a:xfrm>
              <a:off x="5663064" y="4979470"/>
              <a:ext cx="201456" cy="201456"/>
            </a:xfrm>
            <a:prstGeom prst="rect">
              <a:avLst/>
            </a:prstGeom>
            <a:solidFill>
              <a:srgbClr val="80BD41">
                <a:alpha val="100000"/>
              </a:srgbClr>
            </a:solidFill>
          </p:spPr>
          <p:txBody>
            <a:bodyPr/>
            <a:lstStyle/>
            <a:p/>
          </p:txBody>
        </p:sp>
        <p:sp>
          <p:nvSpPr>
            <p:cNvPr id="146" name="tx146"/>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726007"/>
              <a:ext cx="5656603" cy="119023"/>
            </a:xfrm>
            <a:prstGeom prst="rect">
              <a:avLst/>
            </a:prstGeom>
            <a:solidFill>
              <a:srgbClr val="80BD41">
                <a:alpha val="100000"/>
              </a:srgbClr>
            </a:solidFill>
          </p:spPr>
          <p:txBody>
            <a:bodyPr/>
            <a:lstStyle/>
            <a:p/>
          </p:txBody>
        </p:sp>
        <p:sp>
          <p:nvSpPr>
            <p:cNvPr id="160" name="rc160"/>
            <p:cNvSpPr/>
            <p:nvPr/>
          </p:nvSpPr>
          <p:spPr>
            <a:xfrm>
              <a:off x="6989978" y="5726007"/>
              <a:ext cx="884322" cy="119023"/>
            </a:xfrm>
            <a:prstGeom prst="rect">
              <a:avLst/>
            </a:prstGeom>
            <a:solidFill>
              <a:srgbClr val="1CABE2">
                <a:alpha val="100000"/>
              </a:srgbClr>
            </a:solidFill>
          </p:spPr>
          <p:txBody>
            <a:bodyPr/>
            <a:lstStyle/>
            <a:p/>
          </p:txBody>
        </p:sp>
        <p:sp>
          <p:nvSpPr>
            <p:cNvPr id="161" name="rc161"/>
            <p:cNvSpPr/>
            <p:nvPr/>
          </p:nvSpPr>
          <p:spPr>
            <a:xfrm>
              <a:off x="1333375" y="5577228"/>
              <a:ext cx="5277177" cy="119023"/>
            </a:xfrm>
            <a:prstGeom prst="rect">
              <a:avLst/>
            </a:prstGeom>
            <a:solidFill>
              <a:srgbClr val="80BD41">
                <a:alpha val="100000"/>
              </a:srgbClr>
            </a:solidFill>
          </p:spPr>
          <p:txBody>
            <a:bodyPr/>
            <a:lstStyle/>
            <a:p/>
          </p:txBody>
        </p:sp>
        <p:sp>
          <p:nvSpPr>
            <p:cNvPr id="162" name="rc162"/>
            <p:cNvSpPr/>
            <p:nvPr/>
          </p:nvSpPr>
          <p:spPr>
            <a:xfrm>
              <a:off x="6610552" y="5577228"/>
              <a:ext cx="984460" cy="119023"/>
            </a:xfrm>
            <a:prstGeom prst="rect">
              <a:avLst/>
            </a:prstGeom>
            <a:solidFill>
              <a:srgbClr val="1CABE2">
                <a:alpha val="100000"/>
              </a:srgbClr>
            </a:solidFill>
          </p:spPr>
          <p:txBody>
            <a:bodyPr/>
            <a:lstStyle/>
            <a:p/>
          </p:txBody>
        </p:sp>
        <p:sp>
          <p:nvSpPr>
            <p:cNvPr id="163" name="rc163"/>
            <p:cNvSpPr/>
            <p:nvPr/>
          </p:nvSpPr>
          <p:spPr>
            <a:xfrm>
              <a:off x="1333375" y="5428449"/>
              <a:ext cx="5311695" cy="119023"/>
            </a:xfrm>
            <a:prstGeom prst="rect">
              <a:avLst/>
            </a:prstGeom>
            <a:solidFill>
              <a:srgbClr val="80BD41">
                <a:alpha val="100000"/>
              </a:srgbClr>
            </a:solidFill>
          </p:spPr>
          <p:txBody>
            <a:bodyPr/>
            <a:lstStyle/>
            <a:p/>
          </p:txBody>
        </p:sp>
        <p:sp>
          <p:nvSpPr>
            <p:cNvPr id="164" name="rc164"/>
            <p:cNvSpPr/>
            <p:nvPr/>
          </p:nvSpPr>
          <p:spPr>
            <a:xfrm>
              <a:off x="6645071" y="5428449"/>
              <a:ext cx="952559" cy="119023"/>
            </a:xfrm>
            <a:prstGeom prst="rect">
              <a:avLst/>
            </a:prstGeom>
            <a:solidFill>
              <a:srgbClr val="1CABE2">
                <a:alpha val="100000"/>
              </a:srgbClr>
            </a:solidFill>
          </p:spPr>
          <p:txBody>
            <a:bodyPr/>
            <a:lstStyle/>
            <a:p/>
          </p:txBody>
        </p:sp>
        <p:sp>
          <p:nvSpPr>
            <p:cNvPr id="165" name="tx165"/>
            <p:cNvSpPr/>
            <p:nvPr/>
          </p:nvSpPr>
          <p:spPr>
            <a:xfrm>
              <a:off x="4008195" y="5740256"/>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116.7</a:t>
              </a:r>
            </a:p>
          </p:txBody>
        </p:sp>
        <p:sp>
          <p:nvSpPr>
            <p:cNvPr id="166" name="tx166"/>
            <p:cNvSpPr/>
            <p:nvPr/>
          </p:nvSpPr>
          <p:spPr>
            <a:xfrm>
              <a:off x="730910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18.2</a:t>
              </a:r>
            </a:p>
          </p:txBody>
        </p:sp>
        <p:sp>
          <p:nvSpPr>
            <p:cNvPr id="167" name="tx167"/>
            <p:cNvSpPr/>
            <p:nvPr/>
          </p:nvSpPr>
          <p:spPr>
            <a:xfrm>
              <a:off x="3813772"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108.8</a:t>
              </a:r>
            </a:p>
          </p:txBody>
        </p:sp>
        <p:sp>
          <p:nvSpPr>
            <p:cNvPr id="168" name="tx168"/>
            <p:cNvSpPr/>
            <p:nvPr/>
          </p:nvSpPr>
          <p:spPr>
            <a:xfrm>
              <a:off x="69797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20.3</a:t>
              </a:r>
            </a:p>
          </p:txBody>
        </p:sp>
        <p:sp>
          <p:nvSpPr>
            <p:cNvPr id="169" name="tx169"/>
            <p:cNvSpPr/>
            <p:nvPr/>
          </p:nvSpPr>
          <p:spPr>
            <a:xfrm>
              <a:off x="383103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109.6</a:t>
              </a:r>
            </a:p>
          </p:txBody>
        </p:sp>
        <p:sp>
          <p:nvSpPr>
            <p:cNvPr id="170" name="tx170"/>
            <p:cNvSpPr/>
            <p:nvPr/>
          </p:nvSpPr>
          <p:spPr>
            <a:xfrm>
              <a:off x="699831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1" name="tx171"/>
            <p:cNvSpPr/>
            <p:nvPr/>
          </p:nvSpPr>
          <p:spPr>
            <a:xfrm>
              <a:off x="8043156" y="5740256"/>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593741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85%: 109.6 million children received three doses of DTP-containing vaccine, but 19.6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72710" y="4288845"/>
              <a:ext cx="260135" cy="69604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 name="rc5"/>
            <p:cNvSpPr/>
            <p:nvPr/>
          </p:nvSpPr>
          <p:spPr>
            <a:xfrm>
              <a:off x="2232846" y="4288845"/>
              <a:ext cx="260135" cy="69604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 name="rc6"/>
            <p:cNvSpPr/>
            <p:nvPr/>
          </p:nvSpPr>
          <p:spPr>
            <a:xfrm>
              <a:off x="2492981" y="4288845"/>
              <a:ext cx="260135" cy="69604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 name="rc7"/>
            <p:cNvSpPr/>
            <p:nvPr/>
          </p:nvSpPr>
          <p:spPr>
            <a:xfrm>
              <a:off x="2753117" y="4288845"/>
              <a:ext cx="260135" cy="69604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3013252" y="4288845"/>
              <a:ext cx="260135" cy="69604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 name="rc9"/>
            <p:cNvSpPr/>
            <p:nvPr/>
          </p:nvSpPr>
          <p:spPr>
            <a:xfrm>
              <a:off x="3273388" y="4288845"/>
              <a:ext cx="260135" cy="6960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 name="rc10"/>
            <p:cNvSpPr/>
            <p:nvPr/>
          </p:nvSpPr>
          <p:spPr>
            <a:xfrm>
              <a:off x="3533523" y="4288845"/>
              <a:ext cx="26013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 name="rc11"/>
            <p:cNvSpPr/>
            <p:nvPr/>
          </p:nvSpPr>
          <p:spPr>
            <a:xfrm>
              <a:off x="3793659" y="4288845"/>
              <a:ext cx="26013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 name="rc12"/>
            <p:cNvSpPr/>
            <p:nvPr/>
          </p:nvSpPr>
          <p:spPr>
            <a:xfrm>
              <a:off x="4053794" y="4288845"/>
              <a:ext cx="26013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 name="rc13"/>
            <p:cNvSpPr/>
            <p:nvPr/>
          </p:nvSpPr>
          <p:spPr>
            <a:xfrm>
              <a:off x="4313930" y="4288845"/>
              <a:ext cx="26013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 name="rc14"/>
            <p:cNvSpPr/>
            <p:nvPr/>
          </p:nvSpPr>
          <p:spPr>
            <a:xfrm>
              <a:off x="4574065" y="4288845"/>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 name="rc15"/>
            <p:cNvSpPr/>
            <p:nvPr/>
          </p:nvSpPr>
          <p:spPr>
            <a:xfrm>
              <a:off x="4834201" y="4288845"/>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 name="rc16"/>
            <p:cNvSpPr/>
            <p:nvPr/>
          </p:nvSpPr>
          <p:spPr>
            <a:xfrm>
              <a:off x="5094337" y="4288845"/>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 name="rc17"/>
            <p:cNvSpPr/>
            <p:nvPr/>
          </p:nvSpPr>
          <p:spPr>
            <a:xfrm>
              <a:off x="5354472" y="4288845"/>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 name="rc18"/>
            <p:cNvSpPr/>
            <p:nvPr/>
          </p:nvSpPr>
          <p:spPr>
            <a:xfrm>
              <a:off x="5614608" y="4288845"/>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 name="rc19"/>
            <p:cNvSpPr/>
            <p:nvPr/>
          </p:nvSpPr>
          <p:spPr>
            <a:xfrm>
              <a:off x="5874743" y="4288845"/>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 name="rc20"/>
            <p:cNvSpPr/>
            <p:nvPr/>
          </p:nvSpPr>
          <p:spPr>
            <a:xfrm>
              <a:off x="6134879" y="4288845"/>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395014" y="4288845"/>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 name="rc22"/>
            <p:cNvSpPr/>
            <p:nvPr/>
          </p:nvSpPr>
          <p:spPr>
            <a:xfrm>
              <a:off x="6655150" y="4288845"/>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915285"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 name="rc24"/>
            <p:cNvSpPr/>
            <p:nvPr/>
          </p:nvSpPr>
          <p:spPr>
            <a:xfrm>
              <a:off x="7175421" y="4288845"/>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7435557" y="4288845"/>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 name="rc26"/>
            <p:cNvSpPr/>
            <p:nvPr/>
          </p:nvSpPr>
          <p:spPr>
            <a:xfrm>
              <a:off x="7695692" y="4288845"/>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 name="rc27"/>
            <p:cNvSpPr/>
            <p:nvPr/>
          </p:nvSpPr>
          <p:spPr>
            <a:xfrm>
              <a:off x="7955828" y="4288845"/>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215963" y="4288845"/>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476099" y="4288845"/>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1972710" y="4984894"/>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2232846"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 name="rc32"/>
            <p:cNvSpPr/>
            <p:nvPr/>
          </p:nvSpPr>
          <p:spPr>
            <a:xfrm>
              <a:off x="2492981" y="4984894"/>
              <a:ext cx="26013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 name="rc33"/>
            <p:cNvSpPr/>
            <p:nvPr/>
          </p:nvSpPr>
          <p:spPr>
            <a:xfrm>
              <a:off x="2753117"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 name="rc34"/>
            <p:cNvSpPr/>
            <p:nvPr/>
          </p:nvSpPr>
          <p:spPr>
            <a:xfrm>
              <a:off x="3013252"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 name="rc35"/>
            <p:cNvSpPr/>
            <p:nvPr/>
          </p:nvSpPr>
          <p:spPr>
            <a:xfrm>
              <a:off x="3273388"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3533523"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 name="rc37"/>
            <p:cNvSpPr/>
            <p:nvPr/>
          </p:nvSpPr>
          <p:spPr>
            <a:xfrm>
              <a:off x="3793659"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 name="rc38"/>
            <p:cNvSpPr/>
            <p:nvPr/>
          </p:nvSpPr>
          <p:spPr>
            <a:xfrm>
              <a:off x="4053794" y="4984894"/>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 name="rc39"/>
            <p:cNvSpPr/>
            <p:nvPr/>
          </p:nvSpPr>
          <p:spPr>
            <a:xfrm>
              <a:off x="4313930"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 name="rc40"/>
            <p:cNvSpPr/>
            <p:nvPr/>
          </p:nvSpPr>
          <p:spPr>
            <a:xfrm>
              <a:off x="4574065"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 name="rc41"/>
            <p:cNvSpPr/>
            <p:nvPr/>
          </p:nvSpPr>
          <p:spPr>
            <a:xfrm>
              <a:off x="4834201"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5094337" y="4984894"/>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5354472" y="4984894"/>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 name="rc44"/>
            <p:cNvSpPr/>
            <p:nvPr/>
          </p:nvSpPr>
          <p:spPr>
            <a:xfrm>
              <a:off x="5614608" y="4984894"/>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874743" y="4984894"/>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6134879" y="4984894"/>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 name="rc47"/>
            <p:cNvSpPr/>
            <p:nvPr/>
          </p:nvSpPr>
          <p:spPr>
            <a:xfrm>
              <a:off x="6395014" y="4984894"/>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 name="rc48"/>
            <p:cNvSpPr/>
            <p:nvPr/>
          </p:nvSpPr>
          <p:spPr>
            <a:xfrm>
              <a:off x="6655150" y="4984894"/>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 name="rc49"/>
            <p:cNvSpPr/>
            <p:nvPr/>
          </p:nvSpPr>
          <p:spPr>
            <a:xfrm>
              <a:off x="6915285" y="4984894"/>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0" name="rc50"/>
            <p:cNvSpPr/>
            <p:nvPr/>
          </p:nvSpPr>
          <p:spPr>
            <a:xfrm>
              <a:off x="7175421" y="4984894"/>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 name="rc51"/>
            <p:cNvSpPr/>
            <p:nvPr/>
          </p:nvSpPr>
          <p:spPr>
            <a:xfrm>
              <a:off x="7435557" y="4984894"/>
              <a:ext cx="26013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695692" y="4984894"/>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 name="rc53"/>
            <p:cNvSpPr/>
            <p:nvPr/>
          </p:nvSpPr>
          <p:spPr>
            <a:xfrm>
              <a:off x="7955828"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215963" y="4984894"/>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 name="rc55"/>
            <p:cNvSpPr/>
            <p:nvPr/>
          </p:nvSpPr>
          <p:spPr>
            <a:xfrm>
              <a:off x="8476099"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1972710"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2232846"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2492981"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753117"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3013252"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3273388"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533523"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793659"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4053794"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4313930"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574065"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834201"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094337" y="2200700"/>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5354472"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614608"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874743"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6134879"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395014"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655150"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915285"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5421"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35557"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695692" y="2200700"/>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55828"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215963"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476099"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1972710"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 name="rc83"/>
            <p:cNvSpPr/>
            <p:nvPr/>
          </p:nvSpPr>
          <p:spPr>
            <a:xfrm>
              <a:off x="2232846"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2492981"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2753117"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3013252"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3273388"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3533523"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793659"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053794"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313930"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574065"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834201"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094337"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354472"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614608"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874743"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6134879"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6395014"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55150"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15285" y="2896748"/>
              <a:ext cx="26013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5421" y="2896748"/>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35557"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7695692"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7955828"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15963" y="2896748"/>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8476099" y="2896748"/>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1972710" y="3592797"/>
              <a:ext cx="26013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9" name="rc109"/>
            <p:cNvSpPr/>
            <p:nvPr/>
          </p:nvSpPr>
          <p:spPr>
            <a:xfrm>
              <a:off x="2232846" y="3592797"/>
              <a:ext cx="26013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0" name="rc110"/>
            <p:cNvSpPr/>
            <p:nvPr/>
          </p:nvSpPr>
          <p:spPr>
            <a:xfrm>
              <a:off x="2492981" y="3592797"/>
              <a:ext cx="26013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2753117" y="3592797"/>
              <a:ext cx="260135" cy="6960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3013252" y="3592797"/>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3" name="rc113"/>
            <p:cNvSpPr/>
            <p:nvPr/>
          </p:nvSpPr>
          <p:spPr>
            <a:xfrm>
              <a:off x="3273388" y="3592797"/>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3533523" y="3592797"/>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5" name="rc115"/>
            <p:cNvSpPr/>
            <p:nvPr/>
          </p:nvSpPr>
          <p:spPr>
            <a:xfrm>
              <a:off x="3793659" y="3592797"/>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4053794" y="3592797"/>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7" name="rc117"/>
            <p:cNvSpPr/>
            <p:nvPr/>
          </p:nvSpPr>
          <p:spPr>
            <a:xfrm>
              <a:off x="4313930" y="3592797"/>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8" name="rc118"/>
            <p:cNvSpPr/>
            <p:nvPr/>
          </p:nvSpPr>
          <p:spPr>
            <a:xfrm>
              <a:off x="4574065" y="3592797"/>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4834201"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5094337"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5354472"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4608"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3" name="rc123"/>
            <p:cNvSpPr/>
            <p:nvPr/>
          </p:nvSpPr>
          <p:spPr>
            <a:xfrm>
              <a:off x="5874743" y="3592797"/>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6134879"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6395014"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6655150"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6915285"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7175421" y="3592797"/>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7435557" y="3592797"/>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7695692" y="3592797"/>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7955828"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215963"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3" name="rc133"/>
            <p:cNvSpPr/>
            <p:nvPr/>
          </p:nvSpPr>
          <p:spPr>
            <a:xfrm>
              <a:off x="8476099" y="3592797"/>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tx134"/>
            <p:cNvSpPr/>
            <p:nvPr/>
          </p:nvSpPr>
          <p:spPr>
            <a:xfrm>
              <a:off x="282292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5" name="tx135"/>
            <p:cNvSpPr/>
            <p:nvPr/>
          </p:nvSpPr>
          <p:spPr>
            <a:xfrm>
              <a:off x="308306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6" name="tx136"/>
            <p:cNvSpPr/>
            <p:nvPr/>
          </p:nvSpPr>
          <p:spPr>
            <a:xfrm>
              <a:off x="334319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7" name="tx137"/>
            <p:cNvSpPr/>
            <p:nvPr/>
          </p:nvSpPr>
          <p:spPr>
            <a:xfrm>
              <a:off x="360333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8" name="tx138"/>
            <p:cNvSpPr/>
            <p:nvPr/>
          </p:nvSpPr>
          <p:spPr>
            <a:xfrm>
              <a:off x="386346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9" name="tx139"/>
            <p:cNvSpPr/>
            <p:nvPr/>
          </p:nvSpPr>
          <p:spPr>
            <a:xfrm>
              <a:off x="412360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0" name="tx140"/>
            <p:cNvSpPr/>
            <p:nvPr/>
          </p:nvSpPr>
          <p:spPr>
            <a:xfrm>
              <a:off x="438373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1" name="tx141"/>
            <p:cNvSpPr/>
            <p:nvPr/>
          </p:nvSpPr>
          <p:spPr>
            <a:xfrm>
              <a:off x="464387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2" name="tx142"/>
            <p:cNvSpPr/>
            <p:nvPr/>
          </p:nvSpPr>
          <p:spPr>
            <a:xfrm>
              <a:off x="490401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3" name="tx143"/>
            <p:cNvSpPr/>
            <p:nvPr/>
          </p:nvSpPr>
          <p:spPr>
            <a:xfrm>
              <a:off x="516414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4" name="tx144"/>
            <p:cNvSpPr/>
            <p:nvPr/>
          </p:nvSpPr>
          <p:spPr>
            <a:xfrm>
              <a:off x="542428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5" name="tx145"/>
            <p:cNvSpPr/>
            <p:nvPr/>
          </p:nvSpPr>
          <p:spPr>
            <a:xfrm>
              <a:off x="568441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6" name="tx146"/>
            <p:cNvSpPr/>
            <p:nvPr/>
          </p:nvSpPr>
          <p:spPr>
            <a:xfrm>
              <a:off x="594455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7" name="tx147"/>
            <p:cNvSpPr/>
            <p:nvPr/>
          </p:nvSpPr>
          <p:spPr>
            <a:xfrm>
              <a:off x="620468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8" name="tx148"/>
            <p:cNvSpPr/>
            <p:nvPr/>
          </p:nvSpPr>
          <p:spPr>
            <a:xfrm>
              <a:off x="646482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9" name="tx149"/>
            <p:cNvSpPr/>
            <p:nvPr/>
          </p:nvSpPr>
          <p:spPr>
            <a:xfrm>
              <a:off x="672495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0" name="tx150"/>
            <p:cNvSpPr/>
            <p:nvPr/>
          </p:nvSpPr>
          <p:spPr>
            <a:xfrm>
              <a:off x="698509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1" name="tx151"/>
            <p:cNvSpPr/>
            <p:nvPr/>
          </p:nvSpPr>
          <p:spPr>
            <a:xfrm>
              <a:off x="724523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 name="tx152"/>
            <p:cNvSpPr/>
            <p:nvPr/>
          </p:nvSpPr>
          <p:spPr>
            <a:xfrm>
              <a:off x="750536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3" name="tx153"/>
            <p:cNvSpPr/>
            <p:nvPr/>
          </p:nvSpPr>
          <p:spPr>
            <a:xfrm>
              <a:off x="776550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4" name="tx154"/>
            <p:cNvSpPr/>
            <p:nvPr/>
          </p:nvSpPr>
          <p:spPr>
            <a:xfrm>
              <a:off x="802563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5" name="tx155"/>
            <p:cNvSpPr/>
            <p:nvPr/>
          </p:nvSpPr>
          <p:spPr>
            <a:xfrm>
              <a:off x="828577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6" name="tx156"/>
            <p:cNvSpPr/>
            <p:nvPr/>
          </p:nvSpPr>
          <p:spPr>
            <a:xfrm>
              <a:off x="854590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7" name="tx157"/>
            <p:cNvSpPr/>
            <p:nvPr/>
          </p:nvSpPr>
          <p:spPr>
            <a:xfrm>
              <a:off x="204251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8" name="tx158"/>
            <p:cNvSpPr/>
            <p:nvPr/>
          </p:nvSpPr>
          <p:spPr>
            <a:xfrm>
              <a:off x="230265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9" name="tx159"/>
            <p:cNvSpPr/>
            <p:nvPr/>
          </p:nvSpPr>
          <p:spPr>
            <a:xfrm>
              <a:off x="256279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60" name="tx160"/>
            <p:cNvSpPr/>
            <p:nvPr/>
          </p:nvSpPr>
          <p:spPr>
            <a:xfrm>
              <a:off x="282292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1" name="tx161"/>
            <p:cNvSpPr/>
            <p:nvPr/>
          </p:nvSpPr>
          <p:spPr>
            <a:xfrm>
              <a:off x="308306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2" name="tx162"/>
            <p:cNvSpPr/>
            <p:nvPr/>
          </p:nvSpPr>
          <p:spPr>
            <a:xfrm>
              <a:off x="334319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3" name="tx163"/>
            <p:cNvSpPr/>
            <p:nvPr/>
          </p:nvSpPr>
          <p:spPr>
            <a:xfrm>
              <a:off x="360333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4" name="tx164"/>
            <p:cNvSpPr/>
            <p:nvPr/>
          </p:nvSpPr>
          <p:spPr>
            <a:xfrm>
              <a:off x="386346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5" name="tx165"/>
            <p:cNvSpPr/>
            <p:nvPr/>
          </p:nvSpPr>
          <p:spPr>
            <a:xfrm>
              <a:off x="412360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6" name="tx166"/>
            <p:cNvSpPr/>
            <p:nvPr/>
          </p:nvSpPr>
          <p:spPr>
            <a:xfrm>
              <a:off x="438373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7" name="tx167"/>
            <p:cNvSpPr/>
            <p:nvPr/>
          </p:nvSpPr>
          <p:spPr>
            <a:xfrm>
              <a:off x="464387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8" name="tx168"/>
            <p:cNvSpPr/>
            <p:nvPr/>
          </p:nvSpPr>
          <p:spPr>
            <a:xfrm>
              <a:off x="490401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9" name="tx169"/>
            <p:cNvSpPr/>
            <p:nvPr/>
          </p:nvSpPr>
          <p:spPr>
            <a:xfrm>
              <a:off x="516414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70" name="tx170"/>
            <p:cNvSpPr/>
            <p:nvPr/>
          </p:nvSpPr>
          <p:spPr>
            <a:xfrm>
              <a:off x="542428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71" name="tx171"/>
            <p:cNvSpPr/>
            <p:nvPr/>
          </p:nvSpPr>
          <p:spPr>
            <a:xfrm>
              <a:off x="568441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72" name="tx172"/>
            <p:cNvSpPr/>
            <p:nvPr/>
          </p:nvSpPr>
          <p:spPr>
            <a:xfrm>
              <a:off x="594455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73" name="tx173"/>
            <p:cNvSpPr/>
            <p:nvPr/>
          </p:nvSpPr>
          <p:spPr>
            <a:xfrm>
              <a:off x="620468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74" name="tx174"/>
            <p:cNvSpPr/>
            <p:nvPr/>
          </p:nvSpPr>
          <p:spPr>
            <a:xfrm>
              <a:off x="646482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75" name="tx175"/>
            <p:cNvSpPr/>
            <p:nvPr/>
          </p:nvSpPr>
          <p:spPr>
            <a:xfrm>
              <a:off x="672495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76" name="tx176"/>
            <p:cNvSpPr/>
            <p:nvPr/>
          </p:nvSpPr>
          <p:spPr>
            <a:xfrm>
              <a:off x="698509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77" name="tx177"/>
            <p:cNvSpPr/>
            <p:nvPr/>
          </p:nvSpPr>
          <p:spPr>
            <a:xfrm>
              <a:off x="724523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78" name="tx178"/>
            <p:cNvSpPr/>
            <p:nvPr/>
          </p:nvSpPr>
          <p:spPr>
            <a:xfrm>
              <a:off x="750536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9" name="tx179"/>
            <p:cNvSpPr/>
            <p:nvPr/>
          </p:nvSpPr>
          <p:spPr>
            <a:xfrm>
              <a:off x="776550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0" name="tx180"/>
            <p:cNvSpPr/>
            <p:nvPr/>
          </p:nvSpPr>
          <p:spPr>
            <a:xfrm>
              <a:off x="802563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1" name="tx181"/>
            <p:cNvSpPr/>
            <p:nvPr/>
          </p:nvSpPr>
          <p:spPr>
            <a:xfrm>
              <a:off x="828577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2" name="tx182"/>
            <p:cNvSpPr/>
            <p:nvPr/>
          </p:nvSpPr>
          <p:spPr>
            <a:xfrm>
              <a:off x="854590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83" name="tx183"/>
            <p:cNvSpPr/>
            <p:nvPr/>
          </p:nvSpPr>
          <p:spPr>
            <a:xfrm>
              <a:off x="204251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4" name="tx184"/>
            <p:cNvSpPr/>
            <p:nvPr/>
          </p:nvSpPr>
          <p:spPr>
            <a:xfrm>
              <a:off x="230265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5" name="tx185"/>
            <p:cNvSpPr/>
            <p:nvPr/>
          </p:nvSpPr>
          <p:spPr>
            <a:xfrm>
              <a:off x="256279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6" name="tx186"/>
            <p:cNvSpPr/>
            <p:nvPr/>
          </p:nvSpPr>
          <p:spPr>
            <a:xfrm>
              <a:off x="282292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7" name="tx187"/>
            <p:cNvSpPr/>
            <p:nvPr/>
          </p:nvSpPr>
          <p:spPr>
            <a:xfrm>
              <a:off x="308306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8" name="tx188"/>
            <p:cNvSpPr/>
            <p:nvPr/>
          </p:nvSpPr>
          <p:spPr>
            <a:xfrm>
              <a:off x="334319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9" name="tx189"/>
            <p:cNvSpPr/>
            <p:nvPr/>
          </p:nvSpPr>
          <p:spPr>
            <a:xfrm>
              <a:off x="360333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0" name="tx190"/>
            <p:cNvSpPr/>
            <p:nvPr/>
          </p:nvSpPr>
          <p:spPr>
            <a:xfrm>
              <a:off x="386346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1" name="tx191"/>
            <p:cNvSpPr/>
            <p:nvPr/>
          </p:nvSpPr>
          <p:spPr>
            <a:xfrm>
              <a:off x="412360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2" name="tx192"/>
            <p:cNvSpPr/>
            <p:nvPr/>
          </p:nvSpPr>
          <p:spPr>
            <a:xfrm>
              <a:off x="438373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3" name="tx193"/>
            <p:cNvSpPr/>
            <p:nvPr/>
          </p:nvSpPr>
          <p:spPr>
            <a:xfrm>
              <a:off x="464387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4" name="tx194"/>
            <p:cNvSpPr/>
            <p:nvPr/>
          </p:nvSpPr>
          <p:spPr>
            <a:xfrm>
              <a:off x="490401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5" name="tx195"/>
            <p:cNvSpPr/>
            <p:nvPr/>
          </p:nvSpPr>
          <p:spPr>
            <a:xfrm>
              <a:off x="516414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6" name="tx196"/>
            <p:cNvSpPr/>
            <p:nvPr/>
          </p:nvSpPr>
          <p:spPr>
            <a:xfrm>
              <a:off x="542428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7" name="tx197"/>
            <p:cNvSpPr/>
            <p:nvPr/>
          </p:nvSpPr>
          <p:spPr>
            <a:xfrm>
              <a:off x="568441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8" name="tx198"/>
            <p:cNvSpPr/>
            <p:nvPr/>
          </p:nvSpPr>
          <p:spPr>
            <a:xfrm>
              <a:off x="594455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9" name="tx199"/>
            <p:cNvSpPr/>
            <p:nvPr/>
          </p:nvSpPr>
          <p:spPr>
            <a:xfrm>
              <a:off x="620468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0" name="tx200"/>
            <p:cNvSpPr/>
            <p:nvPr/>
          </p:nvSpPr>
          <p:spPr>
            <a:xfrm>
              <a:off x="646482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1" name="tx201"/>
            <p:cNvSpPr/>
            <p:nvPr/>
          </p:nvSpPr>
          <p:spPr>
            <a:xfrm>
              <a:off x="672495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2" name="tx202"/>
            <p:cNvSpPr/>
            <p:nvPr/>
          </p:nvSpPr>
          <p:spPr>
            <a:xfrm>
              <a:off x="698509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3" name="tx203"/>
            <p:cNvSpPr/>
            <p:nvPr/>
          </p:nvSpPr>
          <p:spPr>
            <a:xfrm>
              <a:off x="724523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4" name="tx204"/>
            <p:cNvSpPr/>
            <p:nvPr/>
          </p:nvSpPr>
          <p:spPr>
            <a:xfrm>
              <a:off x="750536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5" name="tx205"/>
            <p:cNvSpPr/>
            <p:nvPr/>
          </p:nvSpPr>
          <p:spPr>
            <a:xfrm>
              <a:off x="776550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6" name="tx206"/>
            <p:cNvSpPr/>
            <p:nvPr/>
          </p:nvSpPr>
          <p:spPr>
            <a:xfrm>
              <a:off x="802563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7" name="tx207"/>
            <p:cNvSpPr/>
            <p:nvPr/>
          </p:nvSpPr>
          <p:spPr>
            <a:xfrm>
              <a:off x="828577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8" name="tx208"/>
            <p:cNvSpPr/>
            <p:nvPr/>
          </p:nvSpPr>
          <p:spPr>
            <a:xfrm>
              <a:off x="854590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9" name="tx209"/>
            <p:cNvSpPr/>
            <p:nvPr/>
          </p:nvSpPr>
          <p:spPr>
            <a:xfrm>
              <a:off x="204251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0" name="tx210"/>
            <p:cNvSpPr/>
            <p:nvPr/>
          </p:nvSpPr>
          <p:spPr>
            <a:xfrm>
              <a:off x="230265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1" name="tx211"/>
            <p:cNvSpPr/>
            <p:nvPr/>
          </p:nvSpPr>
          <p:spPr>
            <a:xfrm>
              <a:off x="256279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2" name="tx212"/>
            <p:cNvSpPr/>
            <p:nvPr/>
          </p:nvSpPr>
          <p:spPr>
            <a:xfrm>
              <a:off x="282292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3" name="tx213"/>
            <p:cNvSpPr/>
            <p:nvPr/>
          </p:nvSpPr>
          <p:spPr>
            <a:xfrm>
              <a:off x="308306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4" name="tx214"/>
            <p:cNvSpPr/>
            <p:nvPr/>
          </p:nvSpPr>
          <p:spPr>
            <a:xfrm>
              <a:off x="334319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5" name="tx215"/>
            <p:cNvSpPr/>
            <p:nvPr/>
          </p:nvSpPr>
          <p:spPr>
            <a:xfrm>
              <a:off x="360333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386346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7" name="tx217"/>
            <p:cNvSpPr/>
            <p:nvPr/>
          </p:nvSpPr>
          <p:spPr>
            <a:xfrm>
              <a:off x="412360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8" name="tx218"/>
            <p:cNvSpPr/>
            <p:nvPr/>
          </p:nvSpPr>
          <p:spPr>
            <a:xfrm>
              <a:off x="438373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9" name="tx219"/>
            <p:cNvSpPr/>
            <p:nvPr/>
          </p:nvSpPr>
          <p:spPr>
            <a:xfrm>
              <a:off x="464387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0" name="tx220"/>
            <p:cNvSpPr/>
            <p:nvPr/>
          </p:nvSpPr>
          <p:spPr>
            <a:xfrm>
              <a:off x="490401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1" name="tx221"/>
            <p:cNvSpPr/>
            <p:nvPr/>
          </p:nvSpPr>
          <p:spPr>
            <a:xfrm>
              <a:off x="516414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tx222"/>
            <p:cNvSpPr/>
            <p:nvPr/>
          </p:nvSpPr>
          <p:spPr>
            <a:xfrm>
              <a:off x="542428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3" name="tx223"/>
            <p:cNvSpPr/>
            <p:nvPr/>
          </p:nvSpPr>
          <p:spPr>
            <a:xfrm>
              <a:off x="568441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4" name="tx224"/>
            <p:cNvSpPr/>
            <p:nvPr/>
          </p:nvSpPr>
          <p:spPr>
            <a:xfrm>
              <a:off x="594455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5" name="tx225"/>
            <p:cNvSpPr/>
            <p:nvPr/>
          </p:nvSpPr>
          <p:spPr>
            <a:xfrm>
              <a:off x="620468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6" name="tx226"/>
            <p:cNvSpPr/>
            <p:nvPr/>
          </p:nvSpPr>
          <p:spPr>
            <a:xfrm>
              <a:off x="646482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7" name="tx227"/>
            <p:cNvSpPr/>
            <p:nvPr/>
          </p:nvSpPr>
          <p:spPr>
            <a:xfrm>
              <a:off x="672495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8" name="tx228"/>
            <p:cNvSpPr/>
            <p:nvPr/>
          </p:nvSpPr>
          <p:spPr>
            <a:xfrm>
              <a:off x="698509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9" name="tx229"/>
            <p:cNvSpPr/>
            <p:nvPr/>
          </p:nvSpPr>
          <p:spPr>
            <a:xfrm>
              <a:off x="724523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0" name="tx230"/>
            <p:cNvSpPr/>
            <p:nvPr/>
          </p:nvSpPr>
          <p:spPr>
            <a:xfrm>
              <a:off x="750536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1" name="tx231"/>
            <p:cNvSpPr/>
            <p:nvPr/>
          </p:nvSpPr>
          <p:spPr>
            <a:xfrm>
              <a:off x="776550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2" name="tx232"/>
            <p:cNvSpPr/>
            <p:nvPr/>
          </p:nvSpPr>
          <p:spPr>
            <a:xfrm>
              <a:off x="802563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3" name="tx233"/>
            <p:cNvSpPr/>
            <p:nvPr/>
          </p:nvSpPr>
          <p:spPr>
            <a:xfrm>
              <a:off x="828577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4" name="tx234"/>
            <p:cNvSpPr/>
            <p:nvPr/>
          </p:nvSpPr>
          <p:spPr>
            <a:xfrm>
              <a:off x="854590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5" name="tx235"/>
            <p:cNvSpPr/>
            <p:nvPr/>
          </p:nvSpPr>
          <p:spPr>
            <a:xfrm>
              <a:off x="204251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6" name="tx236"/>
            <p:cNvSpPr/>
            <p:nvPr/>
          </p:nvSpPr>
          <p:spPr>
            <a:xfrm>
              <a:off x="230265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7" name="tx237"/>
            <p:cNvSpPr/>
            <p:nvPr/>
          </p:nvSpPr>
          <p:spPr>
            <a:xfrm>
              <a:off x="25627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8" name="tx238"/>
            <p:cNvSpPr/>
            <p:nvPr/>
          </p:nvSpPr>
          <p:spPr>
            <a:xfrm>
              <a:off x="28229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39" name="tx239"/>
            <p:cNvSpPr/>
            <p:nvPr/>
          </p:nvSpPr>
          <p:spPr>
            <a:xfrm>
              <a:off x="30830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0" name="tx240"/>
            <p:cNvSpPr/>
            <p:nvPr/>
          </p:nvSpPr>
          <p:spPr>
            <a:xfrm>
              <a:off x="33431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1" name="tx241"/>
            <p:cNvSpPr/>
            <p:nvPr/>
          </p:nvSpPr>
          <p:spPr>
            <a:xfrm>
              <a:off x="360333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2" name="tx242"/>
            <p:cNvSpPr/>
            <p:nvPr/>
          </p:nvSpPr>
          <p:spPr>
            <a:xfrm>
              <a:off x="38634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3" name="tx243"/>
            <p:cNvSpPr/>
            <p:nvPr/>
          </p:nvSpPr>
          <p:spPr>
            <a:xfrm>
              <a:off x="41236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4" name="tx244"/>
            <p:cNvSpPr/>
            <p:nvPr/>
          </p:nvSpPr>
          <p:spPr>
            <a:xfrm>
              <a:off x="438373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5" name="tx245"/>
            <p:cNvSpPr/>
            <p:nvPr/>
          </p:nvSpPr>
          <p:spPr>
            <a:xfrm>
              <a:off x="464387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6" name="tx246"/>
            <p:cNvSpPr/>
            <p:nvPr/>
          </p:nvSpPr>
          <p:spPr>
            <a:xfrm>
              <a:off x="49040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7" name="tx247"/>
            <p:cNvSpPr/>
            <p:nvPr/>
          </p:nvSpPr>
          <p:spPr>
            <a:xfrm>
              <a:off x="516414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54242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9" name="tx249"/>
            <p:cNvSpPr/>
            <p:nvPr/>
          </p:nvSpPr>
          <p:spPr>
            <a:xfrm>
              <a:off x="56844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0" name="tx250"/>
            <p:cNvSpPr/>
            <p:nvPr/>
          </p:nvSpPr>
          <p:spPr>
            <a:xfrm>
              <a:off x="594455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1" name="tx251"/>
            <p:cNvSpPr/>
            <p:nvPr/>
          </p:nvSpPr>
          <p:spPr>
            <a:xfrm>
              <a:off x="6204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2" name="tx252"/>
            <p:cNvSpPr/>
            <p:nvPr/>
          </p:nvSpPr>
          <p:spPr>
            <a:xfrm>
              <a:off x="64648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3" name="tx253"/>
            <p:cNvSpPr/>
            <p:nvPr/>
          </p:nvSpPr>
          <p:spPr>
            <a:xfrm>
              <a:off x="672495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4" name="tx254"/>
            <p:cNvSpPr/>
            <p:nvPr/>
          </p:nvSpPr>
          <p:spPr>
            <a:xfrm>
              <a:off x="698509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5" name="tx255"/>
            <p:cNvSpPr/>
            <p:nvPr/>
          </p:nvSpPr>
          <p:spPr>
            <a:xfrm>
              <a:off x="724523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6" name="tx256"/>
            <p:cNvSpPr/>
            <p:nvPr/>
          </p:nvSpPr>
          <p:spPr>
            <a:xfrm>
              <a:off x="75053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57" name="tx257"/>
            <p:cNvSpPr/>
            <p:nvPr/>
          </p:nvSpPr>
          <p:spPr>
            <a:xfrm>
              <a:off x="77655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8" name="tx258"/>
            <p:cNvSpPr/>
            <p:nvPr/>
          </p:nvSpPr>
          <p:spPr>
            <a:xfrm>
              <a:off x="80256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9" name="tx259"/>
            <p:cNvSpPr/>
            <p:nvPr/>
          </p:nvSpPr>
          <p:spPr>
            <a:xfrm>
              <a:off x="82857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0" name="tx260"/>
            <p:cNvSpPr/>
            <p:nvPr/>
          </p:nvSpPr>
          <p:spPr>
            <a:xfrm>
              <a:off x="85459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61" name="tx261"/>
            <p:cNvSpPr/>
            <p:nvPr/>
          </p:nvSpPr>
          <p:spPr>
            <a:xfrm>
              <a:off x="204251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262" name="tx262"/>
            <p:cNvSpPr/>
            <p:nvPr/>
          </p:nvSpPr>
          <p:spPr>
            <a:xfrm>
              <a:off x="230265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63" name="tx263"/>
            <p:cNvSpPr/>
            <p:nvPr/>
          </p:nvSpPr>
          <p:spPr>
            <a:xfrm>
              <a:off x="256279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64" name="rc26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72710" y="3592797"/>
              <a:ext cx="6763524" cy="696048"/>
            </a:xfrm>
            <a:prstGeom prst="rect">
              <a:avLst/>
            </a:prstGeom>
            <a:noFill/>
            <a:ln w="27101" cap="flat">
              <a:solidFill>
                <a:srgbClr val="000000">
                  <a:alpha val="100000"/>
                </a:srgbClr>
              </a:solidFill>
              <a:prstDash val="solid"/>
              <a:miter/>
            </a:ln>
          </p:spPr>
          <p:txBody>
            <a:bodyPr/>
            <a:lstStyle/>
            <a:p/>
          </p:txBody>
        </p:sp>
        <p:sp>
          <p:nvSpPr>
            <p:cNvPr id="394" name="tx394"/>
            <p:cNvSpPr/>
            <p:nvPr/>
          </p:nvSpPr>
          <p:spPr>
            <a:xfrm rot="-2700000">
              <a:off x="202188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95" name="tx395"/>
            <p:cNvSpPr/>
            <p:nvPr/>
          </p:nvSpPr>
          <p:spPr>
            <a:xfrm rot="-2700000">
              <a:off x="22820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96" name="tx396"/>
            <p:cNvSpPr/>
            <p:nvPr/>
          </p:nvSpPr>
          <p:spPr>
            <a:xfrm rot="-2700000">
              <a:off x="25421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97" name="tx397"/>
            <p:cNvSpPr/>
            <p:nvPr/>
          </p:nvSpPr>
          <p:spPr>
            <a:xfrm rot="-2700000">
              <a:off x="280228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98" name="tx398"/>
            <p:cNvSpPr/>
            <p:nvPr/>
          </p:nvSpPr>
          <p:spPr>
            <a:xfrm rot="-2700000">
              <a:off x="30624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99" name="tx399"/>
            <p:cNvSpPr/>
            <p:nvPr/>
          </p:nvSpPr>
          <p:spPr>
            <a:xfrm rot="-2700000">
              <a:off x="33225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00" name="tx400"/>
            <p:cNvSpPr/>
            <p:nvPr/>
          </p:nvSpPr>
          <p:spPr>
            <a:xfrm rot="-2700000">
              <a:off x="35826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01" name="tx401"/>
            <p:cNvSpPr/>
            <p:nvPr/>
          </p:nvSpPr>
          <p:spPr>
            <a:xfrm rot="-2700000">
              <a:off x="384282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02" name="tx402"/>
            <p:cNvSpPr/>
            <p:nvPr/>
          </p:nvSpPr>
          <p:spPr>
            <a:xfrm rot="-2700000">
              <a:off x="410296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03" name="tx403"/>
            <p:cNvSpPr/>
            <p:nvPr/>
          </p:nvSpPr>
          <p:spPr>
            <a:xfrm rot="-2700000">
              <a:off x="4363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04" name="tx404"/>
            <p:cNvSpPr/>
            <p:nvPr/>
          </p:nvSpPr>
          <p:spPr>
            <a:xfrm rot="-2700000">
              <a:off x="462323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05" name="tx405"/>
            <p:cNvSpPr/>
            <p:nvPr/>
          </p:nvSpPr>
          <p:spPr>
            <a:xfrm rot="-2700000">
              <a:off x="4884884"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06" name="tx406"/>
            <p:cNvSpPr/>
            <p:nvPr/>
          </p:nvSpPr>
          <p:spPr>
            <a:xfrm rot="-2700000">
              <a:off x="51435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07" name="tx407"/>
            <p:cNvSpPr/>
            <p:nvPr/>
          </p:nvSpPr>
          <p:spPr>
            <a:xfrm rot="-2700000">
              <a:off x="54036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08" name="tx408"/>
            <p:cNvSpPr/>
            <p:nvPr/>
          </p:nvSpPr>
          <p:spPr>
            <a:xfrm rot="-2700000">
              <a:off x="566377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09" name="tx409"/>
            <p:cNvSpPr/>
            <p:nvPr/>
          </p:nvSpPr>
          <p:spPr>
            <a:xfrm rot="-2700000">
              <a:off x="592391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0" name="tx410"/>
            <p:cNvSpPr/>
            <p:nvPr/>
          </p:nvSpPr>
          <p:spPr>
            <a:xfrm rot="-2700000">
              <a:off x="6184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1" name="tx411"/>
            <p:cNvSpPr/>
            <p:nvPr/>
          </p:nvSpPr>
          <p:spPr>
            <a:xfrm rot="-2700000">
              <a:off x="64441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12" name="tx412"/>
            <p:cNvSpPr/>
            <p:nvPr/>
          </p:nvSpPr>
          <p:spPr>
            <a:xfrm rot="-2700000">
              <a:off x="67043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13" name="tx413"/>
            <p:cNvSpPr/>
            <p:nvPr/>
          </p:nvSpPr>
          <p:spPr>
            <a:xfrm rot="-2700000">
              <a:off x="696445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14" name="tx414"/>
            <p:cNvSpPr/>
            <p:nvPr/>
          </p:nvSpPr>
          <p:spPr>
            <a:xfrm rot="-2700000">
              <a:off x="722459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15" name="tx415"/>
            <p:cNvSpPr/>
            <p:nvPr/>
          </p:nvSpPr>
          <p:spPr>
            <a:xfrm rot="-2700000">
              <a:off x="74847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6" name="tx416"/>
            <p:cNvSpPr/>
            <p:nvPr/>
          </p:nvSpPr>
          <p:spPr>
            <a:xfrm rot="-2700000">
              <a:off x="77448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7" name="tx417"/>
            <p:cNvSpPr/>
            <p:nvPr/>
          </p:nvSpPr>
          <p:spPr>
            <a:xfrm rot="-2700000">
              <a:off x="80049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8" name="tx418"/>
            <p:cNvSpPr/>
            <p:nvPr/>
          </p:nvSpPr>
          <p:spPr>
            <a:xfrm rot="-2700000">
              <a:off x="826513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9" name="tx419"/>
            <p:cNvSpPr/>
            <p:nvPr/>
          </p:nvSpPr>
          <p:spPr>
            <a:xfrm rot="-2700000">
              <a:off x="852526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0" name="tx420"/>
            <p:cNvSpPr/>
            <p:nvPr/>
          </p:nvSpPr>
          <p:spPr>
            <a:xfrm>
              <a:off x="678718" y="526817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1" name="tx421"/>
            <p:cNvSpPr/>
            <p:nvPr/>
          </p:nvSpPr>
          <p:spPr>
            <a:xfrm>
              <a:off x="1004884" y="5268179"/>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transition</a:t>
              </a:r>
            </a:p>
          </p:txBody>
        </p:sp>
        <p:sp>
          <p:nvSpPr>
            <p:cNvPr id="422" name="tx422"/>
            <p:cNvSpPr/>
            <p:nvPr/>
          </p:nvSpPr>
          <p:spPr>
            <a:xfrm>
              <a:off x="1090289" y="4572130"/>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3" name="tx423"/>
            <p:cNvSpPr/>
            <p:nvPr/>
          </p:nvSpPr>
          <p:spPr>
            <a:xfrm>
              <a:off x="1416456" y="457213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57</a:t>
              </a:r>
            </a:p>
          </p:txBody>
        </p:sp>
        <p:sp>
          <p:nvSpPr>
            <p:cNvPr id="424" name="tx424"/>
            <p:cNvSpPr/>
            <p:nvPr/>
          </p:nvSpPr>
          <p:spPr>
            <a:xfrm>
              <a:off x="1137106"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425" name="tx425"/>
            <p:cNvSpPr/>
            <p:nvPr/>
          </p:nvSpPr>
          <p:spPr>
            <a:xfrm>
              <a:off x="508182" y="3180033"/>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Never</a:t>
              </a:r>
            </a:p>
          </p:txBody>
        </p:sp>
        <p:sp>
          <p:nvSpPr>
            <p:cNvPr id="426" name="tx426"/>
            <p:cNvSpPr/>
            <p:nvPr/>
          </p:nvSpPr>
          <p:spPr>
            <a:xfrm>
              <a:off x="919754" y="3180033"/>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7" name="tx427"/>
            <p:cNvSpPr/>
            <p:nvPr/>
          </p:nvSpPr>
          <p:spPr>
            <a:xfrm>
              <a:off x="1245920" y="3180033"/>
              <a:ext cx="3259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MICs</a:t>
              </a:r>
            </a:p>
          </p:txBody>
        </p:sp>
        <p:sp>
          <p:nvSpPr>
            <p:cNvPr id="428" name="tx428"/>
            <p:cNvSpPr/>
            <p:nvPr/>
          </p:nvSpPr>
          <p:spPr>
            <a:xfrm>
              <a:off x="1261465" y="24839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429" name="tx429"/>
            <p:cNvSpPr/>
            <p:nvPr/>
          </p:nvSpPr>
          <p:spPr>
            <a:xfrm>
              <a:off x="3448676"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30" name="pic430"/>
            <p:cNvPicPr/>
            <p:nvPr/>
          </p:nvPicPr>
          <p:blipFill>
            <a:blip r:embed="rId2" cstate="print"/>
            <a:stretch>
              <a:fillRect/>
            </a:stretch>
          </p:blipFill>
          <p:spPr>
            <a:xfrm>
              <a:off x="5100268" y="5959314"/>
              <a:ext cx="2160000" cy="219455"/>
            </a:xfrm>
            <a:prstGeom prst="rect">
              <a:avLst/>
            </a:prstGeom>
          </p:spPr>
        </p:pic>
        <p:sp>
          <p:nvSpPr>
            <p:cNvPr id="431" name="pl431"/>
            <p:cNvSpPr/>
            <p:nvPr/>
          </p:nvSpPr>
          <p:spPr>
            <a:xfrm>
              <a:off x="510386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39554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661082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82610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704138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725666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510386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39554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661082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82610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704138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725666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tx443"/>
            <p:cNvSpPr/>
            <p:nvPr/>
          </p:nvSpPr>
          <p:spPr>
            <a:xfrm>
              <a:off x="5072779"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4" name="tx444"/>
            <p:cNvSpPr/>
            <p:nvPr/>
          </p:nvSpPr>
          <p:spPr>
            <a:xfrm>
              <a:off x="633336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5" name="tx445"/>
            <p:cNvSpPr/>
            <p:nvPr/>
          </p:nvSpPr>
          <p:spPr>
            <a:xfrm>
              <a:off x="654864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6" name="tx446"/>
            <p:cNvSpPr/>
            <p:nvPr/>
          </p:nvSpPr>
          <p:spPr>
            <a:xfrm>
              <a:off x="676392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7" name="tx447"/>
            <p:cNvSpPr/>
            <p:nvPr/>
          </p:nvSpPr>
          <p:spPr>
            <a:xfrm>
              <a:off x="697920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8" name="tx448"/>
            <p:cNvSpPr/>
            <p:nvPr/>
          </p:nvSpPr>
          <p:spPr>
            <a:xfrm>
              <a:off x="7163400"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9" name="tx449"/>
            <p:cNvSpPr/>
            <p:nvPr/>
          </p:nvSpPr>
          <p:spPr>
            <a:xfrm>
              <a:off x="1634534"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region, 2000-2025</a:t>
              </a:r>
            </a:p>
          </p:txBody>
        </p:sp>
        <p:sp>
          <p:nvSpPr>
            <p:cNvPr id="450" name="tx45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51" name="tx451"/>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DTP3 coverage in 2025.</a:t>
              </a:r>
            </a:p>
          </p:txBody>
        </p:sp>
      </p:grpSp>
      <p:sp>
        <p:nvSpPr>
          <p:cNvPr id="4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4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HICs maintained DTP3 coverage ≥90%. Gavi transition had the lowest coverage in 2025, but with an increase since 2023.</a:t>
            </a:r>
          </a:p>
        </p:txBody>
      </p:sp>
      <p:grpSp xmlns:pic="http://schemas.openxmlformats.org/drawingml/2006/picture">
        <p:nvGrpSpPr>
          <p:cNvPr id="454" name=""/>
          <p:cNvGrpSpPr/>
          <p:nvPr/>
        </p:nvGrpSpPr>
        <p:grpSpPr>
          <a:xfrm>
            <a:off x="292608" y="1005840"/>
            <a:ext cx="8595360" cy="28575"/>
            <a:chOff x="292608" y="1005840"/>
            <a:chExt cx="8595360" cy="28575"/>
          </a:xfrm>
        </p:grpSpPr>
        <p:sp>
          <p:nvSpPr>
            <p:cNvPr id="4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482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6045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726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849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971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043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165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288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410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582471"/>
              <a:ext cx="3434315" cy="1268192"/>
            </a:xfrm>
            <a:custGeom>
              <a:avLst/>
              <a:pathLst>
                <a:path w="3434315" h="1268192">
                  <a:moveTo>
                    <a:pt x="0" y="1268192"/>
                  </a:moveTo>
                  <a:lnTo>
                    <a:pt x="137372" y="1219415"/>
                  </a:lnTo>
                  <a:lnTo>
                    <a:pt x="274745" y="1170639"/>
                  </a:lnTo>
                  <a:lnTo>
                    <a:pt x="412117" y="1073085"/>
                  </a:lnTo>
                  <a:lnTo>
                    <a:pt x="549490" y="877979"/>
                  </a:lnTo>
                  <a:lnTo>
                    <a:pt x="686863" y="829202"/>
                  </a:lnTo>
                  <a:lnTo>
                    <a:pt x="824235" y="780426"/>
                  </a:lnTo>
                  <a:lnTo>
                    <a:pt x="961608" y="780426"/>
                  </a:lnTo>
                  <a:lnTo>
                    <a:pt x="1098981" y="634096"/>
                  </a:lnTo>
                  <a:lnTo>
                    <a:pt x="1236353" y="487766"/>
                  </a:lnTo>
                  <a:lnTo>
                    <a:pt x="1373726" y="390213"/>
                  </a:lnTo>
                  <a:lnTo>
                    <a:pt x="1511098" y="341436"/>
                  </a:lnTo>
                  <a:lnTo>
                    <a:pt x="1648471" y="390213"/>
                  </a:lnTo>
                  <a:lnTo>
                    <a:pt x="1785844" y="390213"/>
                  </a:lnTo>
                  <a:lnTo>
                    <a:pt x="1923216" y="292659"/>
                  </a:lnTo>
                  <a:lnTo>
                    <a:pt x="2060589" y="243883"/>
                  </a:lnTo>
                  <a:lnTo>
                    <a:pt x="2197962" y="146329"/>
                  </a:lnTo>
                  <a:lnTo>
                    <a:pt x="2335334" y="146329"/>
                  </a:lnTo>
                  <a:lnTo>
                    <a:pt x="2472707" y="48776"/>
                  </a:lnTo>
                  <a:lnTo>
                    <a:pt x="2610079" y="0"/>
                  </a:lnTo>
                  <a:lnTo>
                    <a:pt x="2747452" y="195106"/>
                  </a:lnTo>
                  <a:lnTo>
                    <a:pt x="2884825" y="292659"/>
                  </a:lnTo>
                  <a:lnTo>
                    <a:pt x="3022197" y="97553"/>
                  </a:lnTo>
                  <a:lnTo>
                    <a:pt x="3159570" y="146329"/>
                  </a:lnTo>
                  <a:lnTo>
                    <a:pt x="3296943" y="97553"/>
                  </a:lnTo>
                  <a:lnTo>
                    <a:pt x="3434315" y="48776"/>
                  </a:lnTo>
                </a:path>
              </a:pathLst>
            </a:custGeom>
            <a:ln w="27101" cap="flat">
              <a:solidFill>
                <a:srgbClr val="0058AB">
                  <a:alpha val="100000"/>
                </a:srgbClr>
              </a:solidFill>
              <a:prstDash val="solid"/>
              <a:round/>
            </a:ln>
          </p:spPr>
          <p:txBody>
            <a:bodyPr/>
            <a:lstStyle/>
            <a:p/>
          </p:txBody>
        </p:sp>
        <p:sp>
          <p:nvSpPr>
            <p:cNvPr id="22" name="pl22"/>
            <p:cNvSpPr/>
            <p:nvPr/>
          </p:nvSpPr>
          <p:spPr>
            <a:xfrm>
              <a:off x="1083054" y="2484917"/>
              <a:ext cx="3434315" cy="731649"/>
            </a:xfrm>
            <a:custGeom>
              <a:avLst/>
              <a:pathLst>
                <a:path w="3434315" h="731649">
                  <a:moveTo>
                    <a:pt x="0" y="341436"/>
                  </a:moveTo>
                  <a:lnTo>
                    <a:pt x="137372" y="243883"/>
                  </a:lnTo>
                  <a:lnTo>
                    <a:pt x="274745" y="585319"/>
                  </a:lnTo>
                  <a:lnTo>
                    <a:pt x="412117" y="390213"/>
                  </a:lnTo>
                  <a:lnTo>
                    <a:pt x="549490" y="390213"/>
                  </a:lnTo>
                  <a:lnTo>
                    <a:pt x="686863" y="390213"/>
                  </a:lnTo>
                  <a:lnTo>
                    <a:pt x="824235" y="390213"/>
                  </a:lnTo>
                  <a:lnTo>
                    <a:pt x="961608" y="390213"/>
                  </a:lnTo>
                  <a:lnTo>
                    <a:pt x="1098981" y="292659"/>
                  </a:lnTo>
                  <a:lnTo>
                    <a:pt x="1236353" y="243883"/>
                  </a:lnTo>
                  <a:lnTo>
                    <a:pt x="1373726" y="243883"/>
                  </a:lnTo>
                  <a:lnTo>
                    <a:pt x="1511098" y="243883"/>
                  </a:lnTo>
                  <a:lnTo>
                    <a:pt x="1648471" y="0"/>
                  </a:lnTo>
                  <a:lnTo>
                    <a:pt x="1785844" y="195106"/>
                  </a:lnTo>
                  <a:lnTo>
                    <a:pt x="1923216" y="97553"/>
                  </a:lnTo>
                  <a:lnTo>
                    <a:pt x="2060589" y="195106"/>
                  </a:lnTo>
                  <a:lnTo>
                    <a:pt x="2197962" y="195106"/>
                  </a:lnTo>
                  <a:lnTo>
                    <a:pt x="2335334" y="146329"/>
                  </a:lnTo>
                  <a:lnTo>
                    <a:pt x="2472707" y="195106"/>
                  </a:lnTo>
                  <a:lnTo>
                    <a:pt x="2610079" y="97553"/>
                  </a:lnTo>
                  <a:lnTo>
                    <a:pt x="2747452" y="341436"/>
                  </a:lnTo>
                  <a:lnTo>
                    <a:pt x="2884825" y="731649"/>
                  </a:lnTo>
                  <a:lnTo>
                    <a:pt x="3022197" y="97553"/>
                  </a:lnTo>
                  <a:lnTo>
                    <a:pt x="3159570" y="390213"/>
                  </a:lnTo>
                  <a:lnTo>
                    <a:pt x="3296943" y="292659"/>
                  </a:lnTo>
                  <a:lnTo>
                    <a:pt x="3434315" y="243883"/>
                  </a:lnTo>
                </a:path>
              </a:pathLst>
            </a:custGeom>
            <a:ln w="27101" cap="flat">
              <a:solidFill>
                <a:srgbClr val="1CABE2">
                  <a:alpha val="100000"/>
                </a:srgbClr>
              </a:solidFill>
              <a:prstDash val="solid"/>
              <a:round/>
            </a:ln>
          </p:spPr>
          <p:txBody>
            <a:bodyPr/>
            <a:lstStyle/>
            <a:p/>
          </p:txBody>
        </p:sp>
        <p:sp>
          <p:nvSpPr>
            <p:cNvPr id="23" name="pl23"/>
            <p:cNvSpPr/>
            <p:nvPr/>
          </p:nvSpPr>
          <p:spPr>
            <a:xfrm>
              <a:off x="1083054" y="1948374"/>
              <a:ext cx="3434315" cy="146329"/>
            </a:xfrm>
            <a:custGeom>
              <a:avLst/>
              <a:pathLst>
                <a:path w="3434315" h="146329">
                  <a:moveTo>
                    <a:pt x="0" y="146329"/>
                  </a:moveTo>
                  <a:lnTo>
                    <a:pt x="137372" y="48776"/>
                  </a:lnTo>
                  <a:lnTo>
                    <a:pt x="274745" y="48776"/>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48776"/>
                  </a:lnTo>
                  <a:lnTo>
                    <a:pt x="1923216" y="48776"/>
                  </a:lnTo>
                  <a:lnTo>
                    <a:pt x="2060589" y="48776"/>
                  </a:lnTo>
                  <a:lnTo>
                    <a:pt x="2197962" y="48776"/>
                  </a:lnTo>
                  <a:lnTo>
                    <a:pt x="2335334" y="48776"/>
                  </a:lnTo>
                  <a:lnTo>
                    <a:pt x="2472707" y="48776"/>
                  </a:lnTo>
                  <a:lnTo>
                    <a:pt x="2610079" y="48776"/>
                  </a:lnTo>
                  <a:lnTo>
                    <a:pt x="2747452" y="97553"/>
                  </a:lnTo>
                  <a:lnTo>
                    <a:pt x="2884825" y="48776"/>
                  </a:lnTo>
                  <a:lnTo>
                    <a:pt x="3022197" y="48776"/>
                  </a:lnTo>
                  <a:lnTo>
                    <a:pt x="3159570" y="97553"/>
                  </a:lnTo>
                  <a:lnTo>
                    <a:pt x="3296943" y="97553"/>
                  </a:lnTo>
                  <a:lnTo>
                    <a:pt x="3434315" y="97553"/>
                  </a:lnTo>
                </a:path>
              </a:pathLst>
            </a:custGeom>
            <a:ln w="27101" cap="flat">
              <a:solidFill>
                <a:srgbClr val="00833D">
                  <a:alpha val="100000"/>
                </a:srgbClr>
              </a:solidFill>
              <a:prstDash val="solid"/>
              <a:round/>
            </a:ln>
          </p:spPr>
          <p:txBody>
            <a:bodyPr/>
            <a:lstStyle/>
            <a:p/>
          </p:txBody>
        </p:sp>
        <p:sp>
          <p:nvSpPr>
            <p:cNvPr id="24" name="pl24"/>
            <p:cNvSpPr/>
            <p:nvPr/>
          </p:nvSpPr>
          <p:spPr>
            <a:xfrm>
              <a:off x="1083054" y="1948374"/>
              <a:ext cx="3434315" cy="390213"/>
            </a:xfrm>
            <a:custGeom>
              <a:avLst/>
              <a:pathLst>
                <a:path w="3434315" h="390213">
                  <a:moveTo>
                    <a:pt x="0" y="390213"/>
                  </a:moveTo>
                  <a:lnTo>
                    <a:pt x="137372" y="390213"/>
                  </a:lnTo>
                  <a:lnTo>
                    <a:pt x="274745" y="390213"/>
                  </a:lnTo>
                  <a:lnTo>
                    <a:pt x="412117" y="390213"/>
                  </a:lnTo>
                  <a:lnTo>
                    <a:pt x="549490" y="292659"/>
                  </a:lnTo>
                  <a:lnTo>
                    <a:pt x="686863" y="292659"/>
                  </a:lnTo>
                  <a:lnTo>
                    <a:pt x="824235" y="146329"/>
                  </a:lnTo>
                  <a:lnTo>
                    <a:pt x="961608" y="146329"/>
                  </a:lnTo>
                  <a:lnTo>
                    <a:pt x="1098981" y="97553"/>
                  </a:lnTo>
                  <a:lnTo>
                    <a:pt x="1236353" y="0"/>
                  </a:lnTo>
                  <a:lnTo>
                    <a:pt x="1373726" y="48776"/>
                  </a:lnTo>
                  <a:lnTo>
                    <a:pt x="1511098" y="48776"/>
                  </a:lnTo>
                  <a:lnTo>
                    <a:pt x="1648471" y="48776"/>
                  </a:lnTo>
                  <a:lnTo>
                    <a:pt x="1785844" y="48776"/>
                  </a:lnTo>
                  <a:lnTo>
                    <a:pt x="1923216" y="97553"/>
                  </a:lnTo>
                  <a:lnTo>
                    <a:pt x="2060589" y="97553"/>
                  </a:lnTo>
                  <a:lnTo>
                    <a:pt x="2197962" y="97553"/>
                  </a:lnTo>
                  <a:lnTo>
                    <a:pt x="2335334" y="146329"/>
                  </a:lnTo>
                  <a:lnTo>
                    <a:pt x="2472707" y="146329"/>
                  </a:lnTo>
                  <a:lnTo>
                    <a:pt x="2610079" y="195106"/>
                  </a:lnTo>
                  <a:lnTo>
                    <a:pt x="2747452" y="341436"/>
                  </a:lnTo>
                  <a:lnTo>
                    <a:pt x="2884825" y="390213"/>
                  </a:lnTo>
                  <a:lnTo>
                    <a:pt x="3022197" y="292659"/>
                  </a:lnTo>
                  <a:lnTo>
                    <a:pt x="3159570" y="292659"/>
                  </a:lnTo>
                  <a:lnTo>
                    <a:pt x="3296943" y="341436"/>
                  </a:lnTo>
                  <a:lnTo>
                    <a:pt x="3434315" y="341436"/>
                  </a:lnTo>
                </a:path>
              </a:pathLst>
            </a:custGeom>
            <a:ln w="27101" cap="flat">
              <a:solidFill>
                <a:srgbClr val="80BD41">
                  <a:alpha val="100000"/>
                </a:srgbClr>
              </a:solidFill>
              <a:prstDash val="solid"/>
              <a:round/>
            </a:ln>
          </p:spPr>
          <p:txBody>
            <a:bodyPr/>
            <a:lstStyle/>
            <a:p/>
          </p:txBody>
        </p:sp>
        <p:sp>
          <p:nvSpPr>
            <p:cNvPr id="25" name="tx25"/>
            <p:cNvSpPr/>
            <p:nvPr/>
          </p:nvSpPr>
          <p:spPr>
            <a:xfrm>
              <a:off x="707342" y="36588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6" name="tx26"/>
            <p:cNvSpPr/>
            <p:nvPr/>
          </p:nvSpPr>
          <p:spPr>
            <a:xfrm>
              <a:off x="707342" y="317107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7" name="tx27"/>
            <p:cNvSpPr/>
            <p:nvPr/>
          </p:nvSpPr>
          <p:spPr>
            <a:xfrm>
              <a:off x="707342" y="268330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8" name="tx28"/>
            <p:cNvSpPr/>
            <p:nvPr/>
          </p:nvSpPr>
          <p:spPr>
            <a:xfrm>
              <a:off x="707342" y="21955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9" name="tx29"/>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0" name="tx30"/>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1" name="tx31"/>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2" name="tx32"/>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3" name="tx33"/>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4" name="tx34"/>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6" name="tx36"/>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7" name="tx37"/>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2000-2025</a:t>
              </a:r>
            </a:p>
          </p:txBody>
        </p:sp>
        <p:sp>
          <p:nvSpPr>
            <p:cNvPr id="38" name="pl38"/>
            <p:cNvSpPr/>
            <p:nvPr/>
          </p:nvSpPr>
          <p:spPr>
            <a:xfrm>
              <a:off x="5227074" y="378075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30816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238248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1" name="pl41"/>
            <p:cNvSpPr/>
            <p:nvPr/>
          </p:nvSpPr>
          <p:spPr>
            <a:xfrm>
              <a:off x="5227074" y="1683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3431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3" name="pl43"/>
            <p:cNvSpPr/>
            <p:nvPr/>
          </p:nvSpPr>
          <p:spPr>
            <a:xfrm>
              <a:off x="5227074" y="2732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4" name="pl44"/>
            <p:cNvSpPr/>
            <p:nvPr/>
          </p:nvSpPr>
          <p:spPr>
            <a:xfrm>
              <a:off x="5227074" y="20329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398790" y="2032920"/>
              <a:ext cx="3434315" cy="1817742"/>
            </a:xfrm>
            <a:custGeom>
              <a:avLst/>
              <a:pathLst>
                <a:path w="3434315" h="1817742">
                  <a:moveTo>
                    <a:pt x="0" y="1817742"/>
                  </a:moveTo>
                  <a:lnTo>
                    <a:pt x="137372" y="1747829"/>
                  </a:lnTo>
                  <a:lnTo>
                    <a:pt x="274745" y="1677916"/>
                  </a:lnTo>
                  <a:lnTo>
                    <a:pt x="412117" y="1538089"/>
                  </a:lnTo>
                  <a:lnTo>
                    <a:pt x="549490" y="1258437"/>
                  </a:lnTo>
                  <a:lnTo>
                    <a:pt x="686863" y="1188523"/>
                  </a:lnTo>
                  <a:lnTo>
                    <a:pt x="824235" y="1118610"/>
                  </a:lnTo>
                  <a:lnTo>
                    <a:pt x="961608" y="1118610"/>
                  </a:lnTo>
                  <a:lnTo>
                    <a:pt x="1098981" y="908871"/>
                  </a:lnTo>
                  <a:lnTo>
                    <a:pt x="1236353" y="699131"/>
                  </a:lnTo>
                  <a:lnTo>
                    <a:pt x="1373726" y="559305"/>
                  </a:lnTo>
                  <a:lnTo>
                    <a:pt x="1511098" y="489392"/>
                  </a:lnTo>
                  <a:lnTo>
                    <a:pt x="1648471" y="559305"/>
                  </a:lnTo>
                  <a:lnTo>
                    <a:pt x="1785844" y="559305"/>
                  </a:lnTo>
                  <a:lnTo>
                    <a:pt x="1923216" y="419479"/>
                  </a:lnTo>
                  <a:lnTo>
                    <a:pt x="2060589" y="349565"/>
                  </a:lnTo>
                  <a:lnTo>
                    <a:pt x="2197962" y="209739"/>
                  </a:lnTo>
                  <a:lnTo>
                    <a:pt x="2335334" y="209739"/>
                  </a:lnTo>
                  <a:lnTo>
                    <a:pt x="2472707" y="69913"/>
                  </a:lnTo>
                  <a:lnTo>
                    <a:pt x="2610079" y="0"/>
                  </a:lnTo>
                  <a:lnTo>
                    <a:pt x="2747452" y="279652"/>
                  </a:lnTo>
                  <a:lnTo>
                    <a:pt x="2884825" y="419479"/>
                  </a:lnTo>
                  <a:lnTo>
                    <a:pt x="3022197" y="139826"/>
                  </a:lnTo>
                  <a:lnTo>
                    <a:pt x="3159570" y="209739"/>
                  </a:lnTo>
                  <a:lnTo>
                    <a:pt x="3296943" y="139826"/>
                  </a:lnTo>
                  <a:lnTo>
                    <a:pt x="3434315" y="69913"/>
                  </a:lnTo>
                </a:path>
              </a:pathLst>
            </a:custGeom>
            <a:ln w="27101" cap="flat">
              <a:solidFill>
                <a:srgbClr val="0058AB">
                  <a:alpha val="100000"/>
                </a:srgbClr>
              </a:solidFill>
              <a:prstDash val="solid"/>
              <a:round/>
            </a:ln>
          </p:spPr>
          <p:txBody>
            <a:bodyPr/>
            <a:lstStyle/>
            <a:p/>
          </p:txBody>
        </p:sp>
        <p:sp>
          <p:nvSpPr>
            <p:cNvPr id="52" name="pl52"/>
            <p:cNvSpPr/>
            <p:nvPr/>
          </p:nvSpPr>
          <p:spPr>
            <a:xfrm>
              <a:off x="5398790" y="1893094"/>
              <a:ext cx="3434315" cy="1048697"/>
            </a:xfrm>
            <a:custGeom>
              <a:avLst/>
              <a:pathLst>
                <a:path w="3434315" h="1048697">
                  <a:moveTo>
                    <a:pt x="0" y="489392"/>
                  </a:moveTo>
                  <a:lnTo>
                    <a:pt x="137372" y="349565"/>
                  </a:lnTo>
                  <a:lnTo>
                    <a:pt x="274745" y="838958"/>
                  </a:lnTo>
                  <a:lnTo>
                    <a:pt x="412117" y="559305"/>
                  </a:lnTo>
                  <a:lnTo>
                    <a:pt x="549490" y="559305"/>
                  </a:lnTo>
                  <a:lnTo>
                    <a:pt x="686863" y="559305"/>
                  </a:lnTo>
                  <a:lnTo>
                    <a:pt x="824235" y="559305"/>
                  </a:lnTo>
                  <a:lnTo>
                    <a:pt x="961608" y="559305"/>
                  </a:lnTo>
                  <a:lnTo>
                    <a:pt x="1098981" y="419479"/>
                  </a:lnTo>
                  <a:lnTo>
                    <a:pt x="1236353" y="349565"/>
                  </a:lnTo>
                  <a:lnTo>
                    <a:pt x="1373726" y="349565"/>
                  </a:lnTo>
                  <a:lnTo>
                    <a:pt x="1511098" y="349565"/>
                  </a:lnTo>
                  <a:lnTo>
                    <a:pt x="1648471" y="0"/>
                  </a:lnTo>
                  <a:lnTo>
                    <a:pt x="1785844" y="279652"/>
                  </a:lnTo>
                  <a:lnTo>
                    <a:pt x="1923216" y="139826"/>
                  </a:lnTo>
                  <a:lnTo>
                    <a:pt x="2060589" y="279652"/>
                  </a:lnTo>
                  <a:lnTo>
                    <a:pt x="2197962" y="279652"/>
                  </a:lnTo>
                  <a:lnTo>
                    <a:pt x="2335334" y="209739"/>
                  </a:lnTo>
                  <a:lnTo>
                    <a:pt x="2472707" y="279652"/>
                  </a:lnTo>
                  <a:lnTo>
                    <a:pt x="2610079" y="139826"/>
                  </a:lnTo>
                  <a:lnTo>
                    <a:pt x="2747452" y="489392"/>
                  </a:lnTo>
                  <a:lnTo>
                    <a:pt x="2884825" y="1048697"/>
                  </a:lnTo>
                  <a:lnTo>
                    <a:pt x="3022197" y="139826"/>
                  </a:lnTo>
                  <a:lnTo>
                    <a:pt x="3159570" y="559305"/>
                  </a:lnTo>
                  <a:lnTo>
                    <a:pt x="3296943" y="419479"/>
                  </a:lnTo>
                  <a:lnTo>
                    <a:pt x="3434315" y="349565"/>
                  </a:lnTo>
                </a:path>
              </a:pathLst>
            </a:custGeom>
            <a:ln w="27101" cap="flat">
              <a:solidFill>
                <a:srgbClr val="1CABE2">
                  <a:alpha val="100000"/>
                </a:srgbClr>
              </a:solidFill>
              <a:prstDash val="solid"/>
              <a:round/>
            </a:ln>
          </p:spPr>
          <p:txBody>
            <a:bodyPr/>
            <a:lstStyle/>
            <a:p/>
          </p:txBody>
        </p:sp>
        <p:sp>
          <p:nvSpPr>
            <p:cNvPr id="53" name="pl53"/>
            <p:cNvSpPr/>
            <p:nvPr/>
          </p:nvSpPr>
          <p:spPr>
            <a:xfrm>
              <a:off x="5398790" y="1963007"/>
              <a:ext cx="3434315" cy="209739"/>
            </a:xfrm>
            <a:custGeom>
              <a:avLst/>
              <a:pathLst>
                <a:path w="3434315" h="209739">
                  <a:moveTo>
                    <a:pt x="0" y="209739"/>
                  </a:moveTo>
                  <a:lnTo>
                    <a:pt x="137372" y="69913"/>
                  </a:lnTo>
                  <a:lnTo>
                    <a:pt x="274745" y="69913"/>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69913"/>
                  </a:lnTo>
                  <a:lnTo>
                    <a:pt x="1923216" y="69913"/>
                  </a:lnTo>
                  <a:lnTo>
                    <a:pt x="2060589" y="69913"/>
                  </a:lnTo>
                  <a:lnTo>
                    <a:pt x="2197962" y="69913"/>
                  </a:lnTo>
                  <a:lnTo>
                    <a:pt x="2335334" y="69913"/>
                  </a:lnTo>
                  <a:lnTo>
                    <a:pt x="2472707" y="69913"/>
                  </a:lnTo>
                  <a:lnTo>
                    <a:pt x="2610079" y="69913"/>
                  </a:lnTo>
                  <a:lnTo>
                    <a:pt x="2747452" y="139826"/>
                  </a:lnTo>
                  <a:lnTo>
                    <a:pt x="2884825" y="69913"/>
                  </a:lnTo>
                  <a:lnTo>
                    <a:pt x="3022197" y="69913"/>
                  </a:lnTo>
                  <a:lnTo>
                    <a:pt x="3159570" y="139826"/>
                  </a:lnTo>
                  <a:lnTo>
                    <a:pt x="3296943" y="139826"/>
                  </a:lnTo>
                  <a:lnTo>
                    <a:pt x="3434315" y="139826"/>
                  </a:lnTo>
                </a:path>
              </a:pathLst>
            </a:custGeom>
            <a:ln w="27101" cap="flat">
              <a:solidFill>
                <a:srgbClr val="00833D">
                  <a:alpha val="100000"/>
                </a:srgbClr>
              </a:solidFill>
              <a:prstDash val="solid"/>
              <a:round/>
            </a:ln>
          </p:spPr>
          <p:txBody>
            <a:bodyPr/>
            <a:lstStyle/>
            <a:p/>
          </p:txBody>
        </p:sp>
        <p:sp>
          <p:nvSpPr>
            <p:cNvPr id="54" name="pl54"/>
            <p:cNvSpPr/>
            <p:nvPr/>
          </p:nvSpPr>
          <p:spPr>
            <a:xfrm>
              <a:off x="5398790" y="1753268"/>
              <a:ext cx="3434315" cy="559305"/>
            </a:xfrm>
            <a:custGeom>
              <a:avLst/>
              <a:pathLst>
                <a:path w="3434315" h="559305">
                  <a:moveTo>
                    <a:pt x="0" y="559305"/>
                  </a:moveTo>
                  <a:lnTo>
                    <a:pt x="137372" y="559305"/>
                  </a:lnTo>
                  <a:lnTo>
                    <a:pt x="274745" y="559305"/>
                  </a:lnTo>
                  <a:lnTo>
                    <a:pt x="412117" y="559305"/>
                  </a:lnTo>
                  <a:lnTo>
                    <a:pt x="549490" y="419479"/>
                  </a:lnTo>
                  <a:lnTo>
                    <a:pt x="686863" y="419479"/>
                  </a:lnTo>
                  <a:lnTo>
                    <a:pt x="824235" y="209739"/>
                  </a:lnTo>
                  <a:lnTo>
                    <a:pt x="961608" y="209739"/>
                  </a:lnTo>
                  <a:lnTo>
                    <a:pt x="1098981" y="139826"/>
                  </a:lnTo>
                  <a:lnTo>
                    <a:pt x="1236353" y="0"/>
                  </a:lnTo>
                  <a:lnTo>
                    <a:pt x="1373726" y="69913"/>
                  </a:lnTo>
                  <a:lnTo>
                    <a:pt x="1511098" y="69913"/>
                  </a:lnTo>
                  <a:lnTo>
                    <a:pt x="1648471" y="69913"/>
                  </a:lnTo>
                  <a:lnTo>
                    <a:pt x="1785844" y="69913"/>
                  </a:lnTo>
                  <a:lnTo>
                    <a:pt x="1923216" y="139826"/>
                  </a:lnTo>
                  <a:lnTo>
                    <a:pt x="2060589" y="139826"/>
                  </a:lnTo>
                  <a:lnTo>
                    <a:pt x="2197962" y="139826"/>
                  </a:lnTo>
                  <a:lnTo>
                    <a:pt x="2335334" y="209739"/>
                  </a:lnTo>
                  <a:lnTo>
                    <a:pt x="2472707" y="209739"/>
                  </a:lnTo>
                  <a:lnTo>
                    <a:pt x="2610079" y="279652"/>
                  </a:lnTo>
                  <a:lnTo>
                    <a:pt x="2747452" y="489392"/>
                  </a:lnTo>
                  <a:lnTo>
                    <a:pt x="2884825" y="559305"/>
                  </a:lnTo>
                  <a:lnTo>
                    <a:pt x="3022197" y="419479"/>
                  </a:lnTo>
                  <a:lnTo>
                    <a:pt x="3159570" y="419479"/>
                  </a:lnTo>
                  <a:lnTo>
                    <a:pt x="3296943" y="489392"/>
                  </a:lnTo>
                  <a:lnTo>
                    <a:pt x="3434315" y="489392"/>
                  </a:lnTo>
                </a:path>
              </a:pathLst>
            </a:custGeom>
            <a:ln w="27101" cap="flat">
              <a:solidFill>
                <a:srgbClr val="80BD41">
                  <a:alpha val="100000"/>
                </a:srgbClr>
              </a:solidFill>
              <a:prstDash val="solid"/>
              <a:round/>
            </a:ln>
          </p:spPr>
          <p:txBody>
            <a:bodyPr/>
            <a:lstStyle/>
            <a:p/>
          </p:txBody>
        </p:sp>
        <p:sp>
          <p:nvSpPr>
            <p:cNvPr id="55" name="pl55"/>
            <p:cNvSpPr/>
            <p:nvPr/>
          </p:nvSpPr>
          <p:spPr>
            <a:xfrm>
              <a:off x="5398790" y="2032920"/>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6" name="tx56"/>
            <p:cNvSpPr/>
            <p:nvPr/>
          </p:nvSpPr>
          <p:spPr>
            <a:xfrm>
              <a:off x="4980741" y="338569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7" name="tx57"/>
            <p:cNvSpPr/>
            <p:nvPr/>
          </p:nvSpPr>
          <p:spPr>
            <a:xfrm>
              <a:off x="4980741" y="268656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8" name="tx58"/>
            <p:cNvSpPr/>
            <p:nvPr/>
          </p:nvSpPr>
          <p:spPr>
            <a:xfrm>
              <a:off x="5093761" y="198742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9" name="tx5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0" name="tx6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1" name="tx6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2" name="tx6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3" name="tx6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 name="tx6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5" name="tx6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6" name="tx66"/>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67" name="pl67"/>
            <p:cNvSpPr/>
            <p:nvPr/>
          </p:nvSpPr>
          <p:spPr>
            <a:xfrm>
              <a:off x="218534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39975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580983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62207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2" name="pl72"/>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3" name="pl73"/>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4" name="pl74"/>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309146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903712"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595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52820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rc79"/>
            <p:cNvSpPr/>
            <p:nvPr/>
          </p:nvSpPr>
          <p:spPr>
            <a:xfrm>
              <a:off x="3200203" y="5292978"/>
              <a:ext cx="4675590" cy="104869"/>
            </a:xfrm>
            <a:prstGeom prst="rect">
              <a:avLst/>
            </a:prstGeom>
            <a:solidFill>
              <a:srgbClr val="0058AB">
                <a:alpha val="80000"/>
              </a:srgbClr>
            </a:solidFill>
          </p:spPr>
          <p:txBody>
            <a:bodyPr/>
            <a:lstStyle/>
            <a:p/>
          </p:txBody>
        </p:sp>
        <p:sp>
          <p:nvSpPr>
            <p:cNvPr id="80" name="rc80"/>
            <p:cNvSpPr/>
            <p:nvPr/>
          </p:nvSpPr>
          <p:spPr>
            <a:xfrm>
              <a:off x="3308937" y="5161891"/>
              <a:ext cx="5291753" cy="104869"/>
            </a:xfrm>
            <a:prstGeom prst="rect">
              <a:avLst/>
            </a:prstGeom>
            <a:solidFill>
              <a:srgbClr val="0058AB">
                <a:alpha val="80000"/>
              </a:srgbClr>
            </a:solidFill>
          </p:spPr>
          <p:txBody>
            <a:bodyPr/>
            <a:lstStyle/>
            <a:p/>
          </p:txBody>
        </p:sp>
        <p:sp>
          <p:nvSpPr>
            <p:cNvPr id="81" name="rc81"/>
            <p:cNvSpPr/>
            <p:nvPr/>
          </p:nvSpPr>
          <p:spPr>
            <a:xfrm>
              <a:off x="3345182" y="5030804"/>
              <a:ext cx="5038039" cy="104869"/>
            </a:xfrm>
            <a:prstGeom prst="rect">
              <a:avLst/>
            </a:prstGeom>
            <a:solidFill>
              <a:srgbClr val="0058AB">
                <a:alpha val="80000"/>
              </a:srgbClr>
            </a:solidFill>
          </p:spPr>
          <p:txBody>
            <a:bodyPr/>
            <a:lstStyle/>
            <a:p/>
          </p:txBody>
        </p:sp>
        <p:sp>
          <p:nvSpPr>
            <p:cNvPr id="82" name="rc82"/>
            <p:cNvSpPr/>
            <p:nvPr/>
          </p:nvSpPr>
          <p:spPr>
            <a:xfrm>
              <a:off x="2656529" y="5292978"/>
              <a:ext cx="543673" cy="104869"/>
            </a:xfrm>
            <a:prstGeom prst="rect">
              <a:avLst/>
            </a:prstGeom>
            <a:solidFill>
              <a:srgbClr val="1CABE2">
                <a:alpha val="80000"/>
              </a:srgbClr>
            </a:solidFill>
          </p:spPr>
          <p:txBody>
            <a:bodyPr/>
            <a:lstStyle/>
            <a:p/>
          </p:txBody>
        </p:sp>
        <p:sp>
          <p:nvSpPr>
            <p:cNvPr id="83" name="rc83"/>
            <p:cNvSpPr/>
            <p:nvPr/>
          </p:nvSpPr>
          <p:spPr>
            <a:xfrm>
              <a:off x="2656529" y="5161891"/>
              <a:ext cx="652407" cy="104869"/>
            </a:xfrm>
            <a:prstGeom prst="rect">
              <a:avLst/>
            </a:prstGeom>
            <a:solidFill>
              <a:srgbClr val="1CABE2">
                <a:alpha val="80000"/>
              </a:srgbClr>
            </a:solidFill>
          </p:spPr>
          <p:txBody>
            <a:bodyPr/>
            <a:lstStyle/>
            <a:p/>
          </p:txBody>
        </p:sp>
        <p:sp>
          <p:nvSpPr>
            <p:cNvPr id="84" name="rc84"/>
            <p:cNvSpPr/>
            <p:nvPr/>
          </p:nvSpPr>
          <p:spPr>
            <a:xfrm>
              <a:off x="2729019" y="5030804"/>
              <a:ext cx="616163" cy="104869"/>
            </a:xfrm>
            <a:prstGeom prst="rect">
              <a:avLst/>
            </a:prstGeom>
            <a:solidFill>
              <a:srgbClr val="1CABE2">
                <a:alpha val="80000"/>
              </a:srgbClr>
            </a:solidFill>
          </p:spPr>
          <p:txBody>
            <a:bodyPr/>
            <a:lstStyle/>
            <a:p/>
          </p:txBody>
        </p:sp>
        <p:sp>
          <p:nvSpPr>
            <p:cNvPr id="85" name="rc85"/>
            <p:cNvSpPr/>
            <p:nvPr/>
          </p:nvSpPr>
          <p:spPr>
            <a:xfrm>
              <a:off x="2402815" y="5292978"/>
              <a:ext cx="253714" cy="104869"/>
            </a:xfrm>
            <a:prstGeom prst="rect">
              <a:avLst/>
            </a:prstGeom>
            <a:solidFill>
              <a:srgbClr val="00833D">
                <a:alpha val="80000"/>
              </a:srgbClr>
            </a:solidFill>
          </p:spPr>
          <p:txBody>
            <a:bodyPr/>
            <a:lstStyle/>
            <a:p/>
          </p:txBody>
        </p:sp>
        <p:sp>
          <p:nvSpPr>
            <p:cNvPr id="86" name="rc86"/>
            <p:cNvSpPr/>
            <p:nvPr/>
          </p:nvSpPr>
          <p:spPr>
            <a:xfrm>
              <a:off x="2402815" y="5161891"/>
              <a:ext cx="253714" cy="104869"/>
            </a:xfrm>
            <a:prstGeom prst="rect">
              <a:avLst/>
            </a:prstGeom>
            <a:solidFill>
              <a:srgbClr val="00833D">
                <a:alpha val="80000"/>
              </a:srgbClr>
            </a:solidFill>
          </p:spPr>
          <p:txBody>
            <a:bodyPr/>
            <a:lstStyle/>
            <a:p/>
          </p:txBody>
        </p:sp>
        <p:sp>
          <p:nvSpPr>
            <p:cNvPr id="87" name="rc87"/>
            <p:cNvSpPr/>
            <p:nvPr/>
          </p:nvSpPr>
          <p:spPr>
            <a:xfrm>
              <a:off x="2439060" y="5030804"/>
              <a:ext cx="289959" cy="104869"/>
            </a:xfrm>
            <a:prstGeom prst="rect">
              <a:avLst/>
            </a:prstGeom>
            <a:solidFill>
              <a:srgbClr val="00833D">
                <a:alpha val="80000"/>
              </a:srgbClr>
            </a:solidFill>
          </p:spPr>
          <p:txBody>
            <a:bodyPr/>
            <a:lstStyle/>
            <a:p/>
          </p:txBody>
        </p:sp>
        <p:sp>
          <p:nvSpPr>
            <p:cNvPr id="88" name="rc88"/>
            <p:cNvSpPr/>
            <p:nvPr/>
          </p:nvSpPr>
          <p:spPr>
            <a:xfrm>
              <a:off x="1279224" y="5292978"/>
              <a:ext cx="1123591" cy="104869"/>
            </a:xfrm>
            <a:prstGeom prst="rect">
              <a:avLst/>
            </a:prstGeom>
            <a:solidFill>
              <a:srgbClr val="80BD41">
                <a:alpha val="80000"/>
              </a:srgbClr>
            </a:solidFill>
          </p:spPr>
          <p:txBody>
            <a:bodyPr/>
            <a:lstStyle/>
            <a:p/>
          </p:txBody>
        </p:sp>
        <p:sp>
          <p:nvSpPr>
            <p:cNvPr id="89" name="rc89"/>
            <p:cNvSpPr/>
            <p:nvPr/>
          </p:nvSpPr>
          <p:spPr>
            <a:xfrm>
              <a:off x="1279224" y="5161891"/>
              <a:ext cx="1123591" cy="104869"/>
            </a:xfrm>
            <a:prstGeom prst="rect">
              <a:avLst/>
            </a:prstGeom>
            <a:solidFill>
              <a:srgbClr val="80BD41">
                <a:alpha val="80000"/>
              </a:srgbClr>
            </a:solidFill>
          </p:spPr>
          <p:txBody>
            <a:bodyPr/>
            <a:lstStyle/>
            <a:p/>
          </p:txBody>
        </p:sp>
        <p:sp>
          <p:nvSpPr>
            <p:cNvPr id="90" name="rc90"/>
            <p:cNvSpPr/>
            <p:nvPr/>
          </p:nvSpPr>
          <p:spPr>
            <a:xfrm>
              <a:off x="1279224" y="5030804"/>
              <a:ext cx="1159836" cy="104869"/>
            </a:xfrm>
            <a:prstGeom prst="rect">
              <a:avLst/>
            </a:prstGeom>
            <a:solidFill>
              <a:srgbClr val="80BD41">
                <a:alpha val="80000"/>
              </a:srgbClr>
            </a:solidFill>
          </p:spPr>
          <p:txBody>
            <a:bodyPr/>
            <a:lstStyle/>
            <a:p/>
          </p:txBody>
        </p:sp>
        <p:sp>
          <p:nvSpPr>
            <p:cNvPr id="91" name="tx91"/>
            <p:cNvSpPr/>
            <p:nvPr/>
          </p:nvSpPr>
          <p:spPr>
            <a:xfrm>
              <a:off x="5432568"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92" name="tx92"/>
            <p:cNvSpPr/>
            <p:nvPr/>
          </p:nvSpPr>
          <p:spPr>
            <a:xfrm>
              <a:off x="584938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14.6</a:t>
              </a:r>
            </a:p>
          </p:txBody>
        </p:sp>
        <p:sp>
          <p:nvSpPr>
            <p:cNvPr id="93" name="tx93"/>
            <p:cNvSpPr/>
            <p:nvPr/>
          </p:nvSpPr>
          <p:spPr>
            <a:xfrm>
              <a:off x="5758772"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94" name="tx94"/>
            <p:cNvSpPr/>
            <p:nvPr/>
          </p:nvSpPr>
          <p:spPr>
            <a:xfrm>
              <a:off x="285306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5" name="tx95"/>
            <p:cNvSpPr/>
            <p:nvPr/>
          </p:nvSpPr>
          <p:spPr>
            <a:xfrm>
              <a:off x="290743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6" name="tx96"/>
            <p:cNvSpPr/>
            <p:nvPr/>
          </p:nvSpPr>
          <p:spPr>
            <a:xfrm>
              <a:off x="296180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7" name="tx97"/>
            <p:cNvSpPr/>
            <p:nvPr/>
          </p:nvSpPr>
          <p:spPr>
            <a:xfrm>
              <a:off x="245437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98" name="tx98"/>
            <p:cNvSpPr/>
            <p:nvPr/>
          </p:nvSpPr>
          <p:spPr>
            <a:xfrm>
              <a:off x="245437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99" name="tx99"/>
            <p:cNvSpPr/>
            <p:nvPr/>
          </p:nvSpPr>
          <p:spPr>
            <a:xfrm>
              <a:off x="250873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00" name="tx100"/>
            <p:cNvSpPr/>
            <p:nvPr/>
          </p:nvSpPr>
          <p:spPr>
            <a:xfrm>
              <a:off x="176571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01" name="tx101"/>
            <p:cNvSpPr/>
            <p:nvPr/>
          </p:nvSpPr>
          <p:spPr>
            <a:xfrm>
              <a:off x="176571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02" name="tx102"/>
            <p:cNvSpPr/>
            <p:nvPr/>
          </p:nvSpPr>
          <p:spPr>
            <a:xfrm>
              <a:off x="178384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03" name="tx103"/>
            <p:cNvSpPr/>
            <p:nvPr/>
          </p:nvSpPr>
          <p:spPr>
            <a:xfrm>
              <a:off x="7939051"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04" name="tx104"/>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05" name="tx105"/>
            <p:cNvSpPr/>
            <p:nvPr/>
          </p:nvSpPr>
          <p:spPr>
            <a:xfrm>
              <a:off x="844648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06" name="tx106"/>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7" name="tx107"/>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8" name="tx108"/>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9" name="tx109"/>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0" name="tx110"/>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11" name="tx111"/>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2" name="tx112"/>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3" name="tx113"/>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4" name="tx114"/>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5" name="rc115"/>
            <p:cNvSpPr/>
            <p:nvPr/>
          </p:nvSpPr>
          <p:spPr>
            <a:xfrm>
              <a:off x="3069599" y="5951124"/>
              <a:ext cx="201456" cy="201456"/>
            </a:xfrm>
            <a:prstGeom prst="rect">
              <a:avLst/>
            </a:prstGeom>
            <a:solidFill>
              <a:srgbClr val="80BD41">
                <a:alpha val="80000"/>
              </a:srgbClr>
            </a:solidFill>
          </p:spPr>
          <p:txBody>
            <a:bodyPr/>
            <a:lstStyle/>
            <a:p/>
          </p:txBody>
        </p:sp>
        <p:sp>
          <p:nvSpPr>
            <p:cNvPr id="116" name="rc116"/>
            <p:cNvSpPr/>
            <p:nvPr/>
          </p:nvSpPr>
          <p:spPr>
            <a:xfrm>
              <a:off x="4395394" y="5951124"/>
              <a:ext cx="201456" cy="201456"/>
            </a:xfrm>
            <a:prstGeom prst="rect">
              <a:avLst/>
            </a:prstGeom>
            <a:solidFill>
              <a:srgbClr val="00833D">
                <a:alpha val="80000"/>
              </a:srgbClr>
            </a:solidFill>
          </p:spPr>
          <p:txBody>
            <a:bodyPr/>
            <a:lstStyle/>
            <a:p/>
          </p:txBody>
        </p:sp>
        <p:sp>
          <p:nvSpPr>
            <p:cNvPr id="117" name="rc117"/>
            <p:cNvSpPr/>
            <p:nvPr/>
          </p:nvSpPr>
          <p:spPr>
            <a:xfrm>
              <a:off x="5036303" y="5951124"/>
              <a:ext cx="201456" cy="201456"/>
            </a:xfrm>
            <a:prstGeom prst="rect">
              <a:avLst/>
            </a:prstGeom>
            <a:solidFill>
              <a:srgbClr val="1CABE2">
                <a:alpha val="80000"/>
              </a:srgbClr>
            </a:solidFill>
          </p:spPr>
          <p:txBody>
            <a:bodyPr/>
            <a:lstStyle/>
            <a:p/>
          </p:txBody>
        </p:sp>
        <p:sp>
          <p:nvSpPr>
            <p:cNvPr id="118" name="rc118"/>
            <p:cNvSpPr/>
            <p:nvPr/>
          </p:nvSpPr>
          <p:spPr>
            <a:xfrm>
              <a:off x="6207199" y="5951124"/>
              <a:ext cx="201456" cy="201456"/>
            </a:xfrm>
            <a:prstGeom prst="rect">
              <a:avLst/>
            </a:prstGeom>
            <a:solidFill>
              <a:srgbClr val="0058AB">
                <a:alpha val="80000"/>
              </a:srgbClr>
            </a:solidFill>
          </p:spPr>
          <p:txBody>
            <a:bodyPr/>
            <a:lstStyle/>
            <a:p/>
          </p:txBody>
        </p:sp>
        <p:sp>
          <p:nvSpPr>
            <p:cNvPr id="119" name="tx119"/>
            <p:cNvSpPr/>
            <p:nvPr/>
          </p:nvSpPr>
          <p:spPr>
            <a:xfrm>
              <a:off x="3349644" y="6006360"/>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20" name="tx120"/>
            <p:cNvSpPr/>
            <p:nvPr/>
          </p:nvSpPr>
          <p:spPr>
            <a:xfrm>
              <a:off x="4675439"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21" name="tx121"/>
            <p:cNvSpPr/>
            <p:nvPr/>
          </p:nvSpPr>
          <p:spPr>
            <a:xfrm>
              <a:off x="5316348" y="6006360"/>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22" name="tx122"/>
            <p:cNvSpPr/>
            <p:nvPr/>
          </p:nvSpPr>
          <p:spPr>
            <a:xfrm>
              <a:off x="6487244" y="6006360"/>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23" name="tx123"/>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24" name="tx12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6" name="tx12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DTP3 coverage (94%) and Gavi transition had the lowest coverage (80%).
Compared to 2019, DTP3 coverage increased in no regions, declined in HICs (-1%), Never Gavi MICs (-3%), Gavi 57 (-1%), and Gavi transition (-3%) and remained constant in no regions.
Compared to 2024, DTP3 coverage increased in Gavi 57 (+1%) and Gavi transition (+1%), declined in no regions and remained constant in HICs and Never Gavi MICs.</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some regions, but progress is uneven and gaps in undervaccinated children persist.</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004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703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1401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910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6799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498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219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654951"/>
              <a:ext cx="3338917" cy="317858"/>
            </a:xfrm>
            <a:custGeom>
              <a:avLst/>
              <a:pathLst>
                <a:path w="3338917" h="317858">
                  <a:moveTo>
                    <a:pt x="0" y="52976"/>
                  </a:moveTo>
                  <a:lnTo>
                    <a:pt x="476988" y="0"/>
                  </a:lnTo>
                  <a:lnTo>
                    <a:pt x="953976" y="211905"/>
                  </a:lnTo>
                  <a:lnTo>
                    <a:pt x="1430964" y="317858"/>
                  </a:lnTo>
                  <a:lnTo>
                    <a:pt x="1907953" y="105952"/>
                  </a:lnTo>
                  <a:lnTo>
                    <a:pt x="2384941" y="158929"/>
                  </a:lnTo>
                  <a:lnTo>
                    <a:pt x="2861929" y="105952"/>
                  </a:lnTo>
                  <a:lnTo>
                    <a:pt x="3338917" y="52976"/>
                  </a:lnTo>
                </a:path>
              </a:pathLst>
            </a:custGeom>
            <a:ln w="27101" cap="flat">
              <a:solidFill>
                <a:srgbClr val="0058AB">
                  <a:alpha val="100000"/>
                </a:srgbClr>
              </a:solidFill>
              <a:prstDash val="solid"/>
              <a:round/>
            </a:ln>
          </p:spPr>
          <p:txBody>
            <a:bodyPr/>
            <a:lstStyle/>
            <a:p/>
          </p:txBody>
        </p:sp>
        <p:sp>
          <p:nvSpPr>
            <p:cNvPr id="23" name="pl23"/>
            <p:cNvSpPr/>
            <p:nvPr/>
          </p:nvSpPr>
          <p:spPr>
            <a:xfrm>
              <a:off x="1083054" y="2654951"/>
              <a:ext cx="3338917" cy="688694"/>
            </a:xfrm>
            <a:custGeom>
              <a:avLst/>
              <a:pathLst>
                <a:path w="3338917" h="688694">
                  <a:moveTo>
                    <a:pt x="0" y="105952"/>
                  </a:moveTo>
                  <a:lnTo>
                    <a:pt x="476988" y="0"/>
                  </a:lnTo>
                  <a:lnTo>
                    <a:pt x="953976" y="264882"/>
                  </a:lnTo>
                  <a:lnTo>
                    <a:pt x="1430964" y="688694"/>
                  </a:lnTo>
                  <a:lnTo>
                    <a:pt x="1907953" y="0"/>
                  </a:lnTo>
                  <a:lnTo>
                    <a:pt x="2384941" y="317858"/>
                  </a:lnTo>
                  <a:lnTo>
                    <a:pt x="2861929" y="211905"/>
                  </a:lnTo>
                  <a:lnTo>
                    <a:pt x="3338917" y="158929"/>
                  </a:lnTo>
                </a:path>
              </a:pathLst>
            </a:custGeom>
            <a:ln w="27101" cap="flat">
              <a:solidFill>
                <a:srgbClr val="1CABE2">
                  <a:alpha val="100000"/>
                </a:srgbClr>
              </a:solidFill>
              <a:prstDash val="solid"/>
              <a:round/>
            </a:ln>
          </p:spPr>
          <p:txBody>
            <a:bodyPr/>
            <a:lstStyle/>
            <a:p/>
          </p:txBody>
        </p:sp>
        <p:sp>
          <p:nvSpPr>
            <p:cNvPr id="24" name="pl24"/>
            <p:cNvSpPr/>
            <p:nvPr/>
          </p:nvSpPr>
          <p:spPr>
            <a:xfrm>
              <a:off x="1083054" y="2019233"/>
              <a:ext cx="3338917" cy="52976"/>
            </a:xfrm>
            <a:custGeom>
              <a:avLst/>
              <a:pathLst>
                <a:path w="3338917" h="52976">
                  <a:moveTo>
                    <a:pt x="0" y="0"/>
                  </a:moveTo>
                  <a:lnTo>
                    <a:pt x="476988" y="0"/>
                  </a:lnTo>
                  <a:lnTo>
                    <a:pt x="953976" y="52976"/>
                  </a:lnTo>
                  <a:lnTo>
                    <a:pt x="1430964" y="0"/>
                  </a:lnTo>
                  <a:lnTo>
                    <a:pt x="1907953" y="0"/>
                  </a:lnTo>
                  <a:lnTo>
                    <a:pt x="2384941" y="52976"/>
                  </a:lnTo>
                  <a:lnTo>
                    <a:pt x="2861929" y="52976"/>
                  </a:lnTo>
                  <a:lnTo>
                    <a:pt x="3338917" y="52976"/>
                  </a:lnTo>
                </a:path>
              </a:pathLst>
            </a:custGeom>
            <a:ln w="27101" cap="flat">
              <a:solidFill>
                <a:srgbClr val="00833D">
                  <a:alpha val="100000"/>
                </a:srgbClr>
              </a:solidFill>
              <a:prstDash val="solid"/>
              <a:round/>
            </a:ln>
          </p:spPr>
          <p:txBody>
            <a:bodyPr/>
            <a:lstStyle/>
            <a:p/>
          </p:txBody>
        </p:sp>
        <p:sp>
          <p:nvSpPr>
            <p:cNvPr id="25" name="pl25"/>
            <p:cNvSpPr/>
            <p:nvPr/>
          </p:nvSpPr>
          <p:spPr>
            <a:xfrm>
              <a:off x="1083054" y="2125186"/>
              <a:ext cx="3338917" cy="264882"/>
            </a:xfrm>
            <a:custGeom>
              <a:avLst/>
              <a:pathLst>
                <a:path w="3338917" h="264882">
                  <a:moveTo>
                    <a:pt x="0" y="0"/>
                  </a:moveTo>
                  <a:lnTo>
                    <a:pt x="476988" y="52976"/>
                  </a:lnTo>
                  <a:lnTo>
                    <a:pt x="953976" y="211905"/>
                  </a:lnTo>
                  <a:lnTo>
                    <a:pt x="1430964" y="264882"/>
                  </a:lnTo>
                  <a:lnTo>
                    <a:pt x="1907953" y="158929"/>
                  </a:lnTo>
                  <a:lnTo>
                    <a:pt x="2384941" y="158929"/>
                  </a:lnTo>
                  <a:lnTo>
                    <a:pt x="2861929" y="211905"/>
                  </a:lnTo>
                  <a:lnTo>
                    <a:pt x="3338917" y="211905"/>
                  </a:lnTo>
                </a:path>
              </a:pathLst>
            </a:custGeom>
            <a:ln w="27101" cap="flat">
              <a:solidFill>
                <a:srgbClr val="80BD41">
                  <a:alpha val="100000"/>
                </a:srgbClr>
              </a:solidFill>
              <a:prstDash val="solid"/>
              <a:round/>
            </a:ln>
          </p:spPr>
          <p:txBody>
            <a:bodyPr/>
            <a:lstStyle/>
            <a:p/>
          </p:txBody>
        </p:sp>
        <p:sp>
          <p:nvSpPr>
            <p:cNvPr id="26" name="tx26"/>
            <p:cNvSpPr/>
            <p:nvPr/>
          </p:nvSpPr>
          <p:spPr>
            <a:xfrm>
              <a:off x="4484646" y="2589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82</a:t>
              </a:r>
            </a:p>
          </p:txBody>
        </p:sp>
        <p:sp>
          <p:nvSpPr>
            <p:cNvPr id="27" name="tx27"/>
            <p:cNvSpPr/>
            <p:nvPr/>
          </p:nvSpPr>
          <p:spPr>
            <a:xfrm>
              <a:off x="4484696" y="2854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80</a:t>
              </a:r>
            </a:p>
          </p:txBody>
        </p:sp>
        <p:sp>
          <p:nvSpPr>
            <p:cNvPr id="28" name="tx28"/>
            <p:cNvSpPr/>
            <p:nvPr/>
          </p:nvSpPr>
          <p:spPr>
            <a:xfrm>
              <a:off x="4484695" y="203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94</a:t>
              </a:r>
            </a:p>
          </p:txBody>
        </p:sp>
        <p:sp>
          <p:nvSpPr>
            <p:cNvPr id="29" name="tx29"/>
            <p:cNvSpPr/>
            <p:nvPr/>
          </p:nvSpPr>
          <p:spPr>
            <a:xfrm>
              <a:off x="4484697" y="2298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89</a:t>
              </a:r>
            </a:p>
          </p:txBody>
        </p:sp>
        <p:sp>
          <p:nvSpPr>
            <p:cNvPr id="30" name="tx30"/>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168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41867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189566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37265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 name="tx39"/>
            <p:cNvSpPr/>
            <p:nvPr/>
          </p:nvSpPr>
          <p:spPr>
            <a:xfrm rot="-5400000">
              <a:off x="284964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3266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 name="tx41"/>
            <p:cNvSpPr/>
            <p:nvPr/>
          </p:nvSpPr>
          <p:spPr>
            <a:xfrm rot="-5400000">
              <a:off x="380361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428060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2018-2025</a:t>
              </a:r>
            </a:p>
          </p:txBody>
        </p:sp>
        <p:sp>
          <p:nvSpPr>
            <p:cNvPr id="45" name="pl45"/>
            <p:cNvSpPr/>
            <p:nvPr/>
          </p:nvSpPr>
          <p:spPr>
            <a:xfrm>
              <a:off x="5227074" y="37977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30409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22841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8" name="pl48"/>
            <p:cNvSpPr/>
            <p:nvPr/>
          </p:nvSpPr>
          <p:spPr>
            <a:xfrm>
              <a:off x="5227074" y="34193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266251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227074" y="19057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39879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87577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35276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8297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30674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78373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26072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7377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398790" y="1905712"/>
              <a:ext cx="3338917" cy="908168"/>
            </a:xfrm>
            <a:custGeom>
              <a:avLst/>
              <a:pathLst>
                <a:path w="3338917" h="908168">
                  <a:moveTo>
                    <a:pt x="0" y="151361"/>
                  </a:moveTo>
                  <a:lnTo>
                    <a:pt x="476988" y="0"/>
                  </a:lnTo>
                  <a:lnTo>
                    <a:pt x="953976" y="605445"/>
                  </a:lnTo>
                  <a:lnTo>
                    <a:pt x="1430964" y="908168"/>
                  </a:lnTo>
                  <a:lnTo>
                    <a:pt x="1907953" y="302722"/>
                  </a:lnTo>
                  <a:lnTo>
                    <a:pt x="2384941" y="454084"/>
                  </a:lnTo>
                  <a:lnTo>
                    <a:pt x="2861929" y="302722"/>
                  </a:lnTo>
                  <a:lnTo>
                    <a:pt x="3338917" y="151361"/>
                  </a:lnTo>
                </a:path>
              </a:pathLst>
            </a:custGeom>
            <a:ln w="27101" cap="flat">
              <a:solidFill>
                <a:srgbClr val="0058AB">
                  <a:alpha val="100000"/>
                </a:srgbClr>
              </a:solidFill>
              <a:prstDash val="solid"/>
              <a:round/>
            </a:ln>
          </p:spPr>
          <p:txBody>
            <a:bodyPr/>
            <a:lstStyle/>
            <a:p/>
          </p:txBody>
        </p:sp>
        <p:sp>
          <p:nvSpPr>
            <p:cNvPr id="60" name="pl60"/>
            <p:cNvSpPr/>
            <p:nvPr/>
          </p:nvSpPr>
          <p:spPr>
            <a:xfrm>
              <a:off x="5398790" y="1905712"/>
              <a:ext cx="3338917" cy="1967698"/>
            </a:xfrm>
            <a:custGeom>
              <a:avLst/>
              <a:pathLst>
                <a:path w="3338917" h="1967698">
                  <a:moveTo>
                    <a:pt x="0" y="302722"/>
                  </a:moveTo>
                  <a:lnTo>
                    <a:pt x="476988" y="0"/>
                  </a:lnTo>
                  <a:lnTo>
                    <a:pt x="953976" y="756806"/>
                  </a:lnTo>
                  <a:lnTo>
                    <a:pt x="1430964" y="1967698"/>
                  </a:lnTo>
                  <a:lnTo>
                    <a:pt x="1907953" y="0"/>
                  </a:lnTo>
                  <a:lnTo>
                    <a:pt x="2384941" y="908168"/>
                  </a:lnTo>
                  <a:lnTo>
                    <a:pt x="2861929" y="605445"/>
                  </a:lnTo>
                  <a:lnTo>
                    <a:pt x="3338917" y="454084"/>
                  </a:lnTo>
                </a:path>
              </a:pathLst>
            </a:custGeom>
            <a:ln w="27101" cap="flat">
              <a:solidFill>
                <a:srgbClr val="1CABE2">
                  <a:alpha val="100000"/>
                </a:srgbClr>
              </a:solidFill>
              <a:prstDash val="solid"/>
              <a:round/>
            </a:ln>
          </p:spPr>
          <p:txBody>
            <a:bodyPr/>
            <a:lstStyle/>
            <a:p/>
          </p:txBody>
        </p:sp>
        <p:sp>
          <p:nvSpPr>
            <p:cNvPr id="61" name="pl61"/>
            <p:cNvSpPr/>
            <p:nvPr/>
          </p:nvSpPr>
          <p:spPr>
            <a:xfrm>
              <a:off x="5398790" y="1905712"/>
              <a:ext cx="3338917" cy="151361"/>
            </a:xfrm>
            <a:custGeom>
              <a:avLst/>
              <a:pathLst>
                <a:path w="3338917" h="151361">
                  <a:moveTo>
                    <a:pt x="0" y="0"/>
                  </a:moveTo>
                  <a:lnTo>
                    <a:pt x="476988" y="0"/>
                  </a:lnTo>
                  <a:lnTo>
                    <a:pt x="953976" y="151361"/>
                  </a:lnTo>
                  <a:lnTo>
                    <a:pt x="1430964" y="0"/>
                  </a:lnTo>
                  <a:lnTo>
                    <a:pt x="1907953" y="0"/>
                  </a:lnTo>
                  <a:lnTo>
                    <a:pt x="2384941" y="151361"/>
                  </a:lnTo>
                  <a:lnTo>
                    <a:pt x="2861929" y="151361"/>
                  </a:lnTo>
                  <a:lnTo>
                    <a:pt x="3338917" y="151361"/>
                  </a:lnTo>
                </a:path>
              </a:pathLst>
            </a:custGeom>
            <a:ln w="27101" cap="flat">
              <a:solidFill>
                <a:srgbClr val="00833D">
                  <a:alpha val="100000"/>
                </a:srgbClr>
              </a:solidFill>
              <a:prstDash val="solid"/>
              <a:round/>
            </a:ln>
          </p:spPr>
          <p:txBody>
            <a:bodyPr/>
            <a:lstStyle/>
            <a:p/>
          </p:txBody>
        </p:sp>
        <p:sp>
          <p:nvSpPr>
            <p:cNvPr id="62" name="pl62"/>
            <p:cNvSpPr/>
            <p:nvPr/>
          </p:nvSpPr>
          <p:spPr>
            <a:xfrm>
              <a:off x="5398790" y="1754351"/>
              <a:ext cx="3338917" cy="756806"/>
            </a:xfrm>
            <a:custGeom>
              <a:avLst/>
              <a:pathLst>
                <a:path w="3338917" h="756806">
                  <a:moveTo>
                    <a:pt x="0" y="0"/>
                  </a:moveTo>
                  <a:lnTo>
                    <a:pt x="476988" y="151361"/>
                  </a:lnTo>
                  <a:lnTo>
                    <a:pt x="953976" y="605445"/>
                  </a:lnTo>
                  <a:lnTo>
                    <a:pt x="1430964" y="756806"/>
                  </a:lnTo>
                  <a:lnTo>
                    <a:pt x="1907953" y="454084"/>
                  </a:lnTo>
                  <a:lnTo>
                    <a:pt x="2384941" y="454084"/>
                  </a:lnTo>
                  <a:lnTo>
                    <a:pt x="2861929" y="605445"/>
                  </a:lnTo>
                  <a:lnTo>
                    <a:pt x="3338917" y="605445"/>
                  </a:lnTo>
                </a:path>
              </a:pathLst>
            </a:custGeom>
            <a:ln w="27101" cap="flat">
              <a:solidFill>
                <a:srgbClr val="80BD41">
                  <a:alpha val="100000"/>
                </a:srgbClr>
              </a:solidFill>
              <a:prstDash val="solid"/>
              <a:round/>
            </a:ln>
          </p:spPr>
          <p:txBody>
            <a:bodyPr/>
            <a:lstStyle/>
            <a:p/>
          </p:txBody>
        </p:sp>
        <p:sp>
          <p:nvSpPr>
            <p:cNvPr id="63" name="pl63"/>
            <p:cNvSpPr/>
            <p:nvPr/>
          </p:nvSpPr>
          <p:spPr>
            <a:xfrm>
              <a:off x="5398790" y="1905712"/>
              <a:ext cx="3338917" cy="0"/>
            </a:xfrm>
            <a:custGeom>
              <a:avLst/>
              <a:pathLst>
                <a:path w="3338917" h="0">
                  <a:moveTo>
                    <a:pt x="0" y="0"/>
                  </a:moveTo>
                  <a:lnTo>
                    <a:pt x="0" y="0"/>
                  </a:lnTo>
                  <a:lnTo>
                    <a:pt x="0" y="0"/>
                  </a:lnTo>
                  <a:lnTo>
                    <a:pt x="0" y="0"/>
                  </a:lnTo>
                  <a:lnTo>
                    <a:pt x="476988" y="0"/>
                  </a:lnTo>
                  <a:lnTo>
                    <a:pt x="476988" y="0"/>
                  </a:lnTo>
                  <a:lnTo>
                    <a:pt x="476988" y="0"/>
                  </a:lnTo>
                  <a:lnTo>
                    <a:pt x="476988" y="0"/>
                  </a:lnTo>
                  <a:lnTo>
                    <a:pt x="953976" y="0"/>
                  </a:lnTo>
                  <a:lnTo>
                    <a:pt x="953976" y="0"/>
                  </a:lnTo>
                  <a:lnTo>
                    <a:pt x="953976" y="0"/>
                  </a:lnTo>
                  <a:lnTo>
                    <a:pt x="953976" y="0"/>
                  </a:lnTo>
                  <a:lnTo>
                    <a:pt x="1430964" y="0"/>
                  </a:lnTo>
                  <a:lnTo>
                    <a:pt x="1430964" y="0"/>
                  </a:lnTo>
                  <a:lnTo>
                    <a:pt x="1430964" y="0"/>
                  </a:lnTo>
                  <a:lnTo>
                    <a:pt x="1430964" y="0"/>
                  </a:lnTo>
                  <a:lnTo>
                    <a:pt x="1907953" y="0"/>
                  </a:lnTo>
                  <a:lnTo>
                    <a:pt x="1907953" y="0"/>
                  </a:lnTo>
                  <a:lnTo>
                    <a:pt x="1907953" y="0"/>
                  </a:lnTo>
                  <a:lnTo>
                    <a:pt x="1907953" y="0"/>
                  </a:lnTo>
                  <a:lnTo>
                    <a:pt x="2384941" y="0"/>
                  </a:lnTo>
                  <a:lnTo>
                    <a:pt x="2384941" y="0"/>
                  </a:lnTo>
                  <a:lnTo>
                    <a:pt x="2384941" y="0"/>
                  </a:lnTo>
                  <a:lnTo>
                    <a:pt x="2384941" y="0"/>
                  </a:lnTo>
                  <a:lnTo>
                    <a:pt x="2861929" y="0"/>
                  </a:lnTo>
                  <a:lnTo>
                    <a:pt x="2861929" y="0"/>
                  </a:lnTo>
                  <a:lnTo>
                    <a:pt x="2861929" y="0"/>
                  </a:lnTo>
                  <a:lnTo>
                    <a:pt x="2861929" y="0"/>
                  </a:lnTo>
                  <a:lnTo>
                    <a:pt x="3338917" y="0"/>
                  </a:lnTo>
                  <a:lnTo>
                    <a:pt x="3338917" y="0"/>
                  </a:lnTo>
                  <a:lnTo>
                    <a:pt x="3338917" y="0"/>
                  </a:lnTo>
                  <a:lnTo>
                    <a:pt x="3338917" y="0"/>
                  </a:lnTo>
                </a:path>
              </a:pathLst>
            </a:custGeom>
            <a:ln w="13550" cap="flat">
              <a:solidFill>
                <a:srgbClr val="000000">
                  <a:alpha val="100000"/>
                </a:srgbClr>
              </a:solidFill>
              <a:prstDash val="dash"/>
              <a:round/>
            </a:ln>
          </p:spPr>
          <p:txBody>
            <a:bodyPr/>
            <a:lstStyle/>
            <a:p/>
          </p:txBody>
        </p:sp>
        <p:sp>
          <p:nvSpPr>
            <p:cNvPr id="64" name="tx64"/>
            <p:cNvSpPr/>
            <p:nvPr/>
          </p:nvSpPr>
          <p:spPr>
            <a:xfrm>
              <a:off x="8801445" y="20657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65" name="tx65"/>
            <p:cNvSpPr/>
            <p:nvPr/>
          </p:nvSpPr>
          <p:spPr>
            <a:xfrm>
              <a:off x="8801356" y="22732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-3</a:t>
              </a:r>
            </a:p>
          </p:txBody>
        </p:sp>
        <p:sp>
          <p:nvSpPr>
            <p:cNvPr id="66" name="tx66"/>
            <p:cNvSpPr/>
            <p:nvPr/>
          </p:nvSpPr>
          <p:spPr>
            <a:xfrm>
              <a:off x="8613610" y="19226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a:t>
              </a:r>
            </a:p>
          </p:txBody>
        </p:sp>
        <p:sp>
          <p:nvSpPr>
            <p:cNvPr id="67" name="tx67"/>
            <p:cNvSpPr/>
            <p:nvPr/>
          </p:nvSpPr>
          <p:spPr>
            <a:xfrm>
              <a:off x="8613595" y="24166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-3</a:t>
              </a:r>
            </a:p>
          </p:txBody>
        </p:sp>
        <p:sp>
          <p:nvSpPr>
            <p:cNvPr id="68" name="tx68"/>
            <p:cNvSpPr/>
            <p:nvPr/>
          </p:nvSpPr>
          <p:spPr>
            <a:xfrm>
              <a:off x="4980741" y="33738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9" name="tx69"/>
            <p:cNvSpPr/>
            <p:nvPr/>
          </p:nvSpPr>
          <p:spPr>
            <a:xfrm>
              <a:off x="5051424" y="2617028"/>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0" name="tx70"/>
            <p:cNvSpPr/>
            <p:nvPr/>
          </p:nvSpPr>
          <p:spPr>
            <a:xfrm>
              <a:off x="5093761" y="186022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1" name="tx71"/>
            <p:cNvSpPr/>
            <p:nvPr/>
          </p:nvSpPr>
          <p:spPr>
            <a:xfrm rot="-5400000">
              <a:off x="525742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2" name="tx72"/>
            <p:cNvSpPr/>
            <p:nvPr/>
          </p:nvSpPr>
          <p:spPr>
            <a:xfrm rot="-5400000">
              <a:off x="573441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3" name="tx73"/>
            <p:cNvSpPr/>
            <p:nvPr/>
          </p:nvSpPr>
          <p:spPr>
            <a:xfrm rot="-5400000">
              <a:off x="621140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4" name="tx74"/>
            <p:cNvSpPr/>
            <p:nvPr/>
          </p:nvSpPr>
          <p:spPr>
            <a:xfrm rot="-5400000">
              <a:off x="66883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5" name="tx75"/>
            <p:cNvSpPr/>
            <p:nvPr/>
          </p:nvSpPr>
          <p:spPr>
            <a:xfrm rot="-5400000">
              <a:off x="716537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6" name="tx76"/>
            <p:cNvSpPr/>
            <p:nvPr/>
          </p:nvSpPr>
          <p:spPr>
            <a:xfrm rot="-5400000">
              <a:off x="76423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7" name="tx77"/>
            <p:cNvSpPr/>
            <p:nvPr/>
          </p:nvSpPr>
          <p:spPr>
            <a:xfrm rot="-5400000">
              <a:off x="811935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8" name="tx78"/>
            <p:cNvSpPr/>
            <p:nvPr/>
          </p:nvSpPr>
          <p:spPr>
            <a:xfrm rot="-5400000">
              <a:off x="85963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9" name="tx79"/>
            <p:cNvSpPr/>
            <p:nvPr/>
          </p:nvSpPr>
          <p:spPr>
            <a:xfrm rot="-5400000">
              <a:off x="4281635"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0" name="tx8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1" name="pl81"/>
            <p:cNvSpPr/>
            <p:nvPr/>
          </p:nvSpPr>
          <p:spPr>
            <a:xfrm>
              <a:off x="218534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2" name="pl82"/>
            <p:cNvSpPr/>
            <p:nvPr/>
          </p:nvSpPr>
          <p:spPr>
            <a:xfrm>
              <a:off x="39975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580983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762207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09146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903712"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71595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52820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3" name="rc93"/>
            <p:cNvSpPr/>
            <p:nvPr/>
          </p:nvSpPr>
          <p:spPr>
            <a:xfrm>
              <a:off x="3200203" y="5291624"/>
              <a:ext cx="4675590" cy="105952"/>
            </a:xfrm>
            <a:prstGeom prst="rect">
              <a:avLst/>
            </a:prstGeom>
            <a:solidFill>
              <a:srgbClr val="0058AB">
                <a:alpha val="80000"/>
              </a:srgbClr>
            </a:solidFill>
          </p:spPr>
          <p:txBody>
            <a:bodyPr/>
            <a:lstStyle/>
            <a:p/>
          </p:txBody>
        </p:sp>
        <p:sp>
          <p:nvSpPr>
            <p:cNvPr id="94" name="rc94"/>
            <p:cNvSpPr/>
            <p:nvPr/>
          </p:nvSpPr>
          <p:spPr>
            <a:xfrm>
              <a:off x="3308937" y="5159183"/>
              <a:ext cx="5291753" cy="105952"/>
            </a:xfrm>
            <a:prstGeom prst="rect">
              <a:avLst/>
            </a:prstGeom>
            <a:solidFill>
              <a:srgbClr val="0058AB">
                <a:alpha val="80000"/>
              </a:srgbClr>
            </a:solidFill>
          </p:spPr>
          <p:txBody>
            <a:bodyPr/>
            <a:lstStyle/>
            <a:p/>
          </p:txBody>
        </p:sp>
        <p:sp>
          <p:nvSpPr>
            <p:cNvPr id="95" name="rc95"/>
            <p:cNvSpPr/>
            <p:nvPr/>
          </p:nvSpPr>
          <p:spPr>
            <a:xfrm>
              <a:off x="3345182" y="5026742"/>
              <a:ext cx="5038039" cy="105952"/>
            </a:xfrm>
            <a:prstGeom prst="rect">
              <a:avLst/>
            </a:prstGeom>
            <a:solidFill>
              <a:srgbClr val="0058AB">
                <a:alpha val="80000"/>
              </a:srgbClr>
            </a:solidFill>
          </p:spPr>
          <p:txBody>
            <a:bodyPr/>
            <a:lstStyle/>
            <a:p/>
          </p:txBody>
        </p:sp>
        <p:sp>
          <p:nvSpPr>
            <p:cNvPr id="96" name="rc96"/>
            <p:cNvSpPr/>
            <p:nvPr/>
          </p:nvSpPr>
          <p:spPr>
            <a:xfrm>
              <a:off x="2656529" y="5291624"/>
              <a:ext cx="543673" cy="105952"/>
            </a:xfrm>
            <a:prstGeom prst="rect">
              <a:avLst/>
            </a:prstGeom>
            <a:solidFill>
              <a:srgbClr val="1CABE2">
                <a:alpha val="80000"/>
              </a:srgbClr>
            </a:solidFill>
          </p:spPr>
          <p:txBody>
            <a:bodyPr/>
            <a:lstStyle/>
            <a:p/>
          </p:txBody>
        </p:sp>
        <p:sp>
          <p:nvSpPr>
            <p:cNvPr id="97" name="rc97"/>
            <p:cNvSpPr/>
            <p:nvPr/>
          </p:nvSpPr>
          <p:spPr>
            <a:xfrm>
              <a:off x="2656529" y="5159183"/>
              <a:ext cx="652407" cy="105952"/>
            </a:xfrm>
            <a:prstGeom prst="rect">
              <a:avLst/>
            </a:prstGeom>
            <a:solidFill>
              <a:srgbClr val="1CABE2">
                <a:alpha val="80000"/>
              </a:srgbClr>
            </a:solidFill>
          </p:spPr>
          <p:txBody>
            <a:bodyPr/>
            <a:lstStyle/>
            <a:p/>
          </p:txBody>
        </p:sp>
        <p:sp>
          <p:nvSpPr>
            <p:cNvPr id="98" name="rc98"/>
            <p:cNvSpPr/>
            <p:nvPr/>
          </p:nvSpPr>
          <p:spPr>
            <a:xfrm>
              <a:off x="2729019" y="5026742"/>
              <a:ext cx="616163" cy="105952"/>
            </a:xfrm>
            <a:prstGeom prst="rect">
              <a:avLst/>
            </a:prstGeom>
            <a:solidFill>
              <a:srgbClr val="1CABE2">
                <a:alpha val="80000"/>
              </a:srgbClr>
            </a:solidFill>
          </p:spPr>
          <p:txBody>
            <a:bodyPr/>
            <a:lstStyle/>
            <a:p/>
          </p:txBody>
        </p:sp>
        <p:sp>
          <p:nvSpPr>
            <p:cNvPr id="99" name="rc99"/>
            <p:cNvSpPr/>
            <p:nvPr/>
          </p:nvSpPr>
          <p:spPr>
            <a:xfrm>
              <a:off x="2402815" y="5291624"/>
              <a:ext cx="253714" cy="105952"/>
            </a:xfrm>
            <a:prstGeom prst="rect">
              <a:avLst/>
            </a:prstGeom>
            <a:solidFill>
              <a:srgbClr val="00833D">
                <a:alpha val="80000"/>
              </a:srgbClr>
            </a:solidFill>
          </p:spPr>
          <p:txBody>
            <a:bodyPr/>
            <a:lstStyle/>
            <a:p/>
          </p:txBody>
        </p:sp>
        <p:sp>
          <p:nvSpPr>
            <p:cNvPr id="100" name="rc100"/>
            <p:cNvSpPr/>
            <p:nvPr/>
          </p:nvSpPr>
          <p:spPr>
            <a:xfrm>
              <a:off x="2402815" y="5159183"/>
              <a:ext cx="253714" cy="105952"/>
            </a:xfrm>
            <a:prstGeom prst="rect">
              <a:avLst/>
            </a:prstGeom>
            <a:solidFill>
              <a:srgbClr val="00833D">
                <a:alpha val="80000"/>
              </a:srgbClr>
            </a:solidFill>
          </p:spPr>
          <p:txBody>
            <a:bodyPr/>
            <a:lstStyle/>
            <a:p/>
          </p:txBody>
        </p:sp>
        <p:sp>
          <p:nvSpPr>
            <p:cNvPr id="101" name="rc101"/>
            <p:cNvSpPr/>
            <p:nvPr/>
          </p:nvSpPr>
          <p:spPr>
            <a:xfrm>
              <a:off x="2439060" y="5026742"/>
              <a:ext cx="289959" cy="105952"/>
            </a:xfrm>
            <a:prstGeom prst="rect">
              <a:avLst/>
            </a:prstGeom>
            <a:solidFill>
              <a:srgbClr val="00833D">
                <a:alpha val="80000"/>
              </a:srgbClr>
            </a:solidFill>
          </p:spPr>
          <p:txBody>
            <a:bodyPr/>
            <a:lstStyle/>
            <a:p/>
          </p:txBody>
        </p:sp>
        <p:sp>
          <p:nvSpPr>
            <p:cNvPr id="102" name="rc102"/>
            <p:cNvSpPr/>
            <p:nvPr/>
          </p:nvSpPr>
          <p:spPr>
            <a:xfrm>
              <a:off x="1279224" y="5291624"/>
              <a:ext cx="1123591" cy="105952"/>
            </a:xfrm>
            <a:prstGeom prst="rect">
              <a:avLst/>
            </a:prstGeom>
            <a:solidFill>
              <a:srgbClr val="80BD41">
                <a:alpha val="80000"/>
              </a:srgbClr>
            </a:solidFill>
          </p:spPr>
          <p:txBody>
            <a:bodyPr/>
            <a:lstStyle/>
            <a:p/>
          </p:txBody>
        </p:sp>
        <p:sp>
          <p:nvSpPr>
            <p:cNvPr id="103" name="rc103"/>
            <p:cNvSpPr/>
            <p:nvPr/>
          </p:nvSpPr>
          <p:spPr>
            <a:xfrm>
              <a:off x="1279224" y="5159183"/>
              <a:ext cx="1123591" cy="105952"/>
            </a:xfrm>
            <a:prstGeom prst="rect">
              <a:avLst/>
            </a:prstGeom>
            <a:solidFill>
              <a:srgbClr val="80BD41">
                <a:alpha val="80000"/>
              </a:srgbClr>
            </a:solidFill>
          </p:spPr>
          <p:txBody>
            <a:bodyPr/>
            <a:lstStyle/>
            <a:p/>
          </p:txBody>
        </p:sp>
        <p:sp>
          <p:nvSpPr>
            <p:cNvPr id="104" name="rc104"/>
            <p:cNvSpPr/>
            <p:nvPr/>
          </p:nvSpPr>
          <p:spPr>
            <a:xfrm>
              <a:off x="1279224" y="5026742"/>
              <a:ext cx="1159836" cy="105952"/>
            </a:xfrm>
            <a:prstGeom prst="rect">
              <a:avLst/>
            </a:prstGeom>
            <a:solidFill>
              <a:srgbClr val="80BD41">
                <a:alpha val="80000"/>
              </a:srgbClr>
            </a:solidFill>
          </p:spPr>
          <p:txBody>
            <a:bodyPr/>
            <a:lstStyle/>
            <a:p/>
          </p:txBody>
        </p:sp>
        <p:sp>
          <p:nvSpPr>
            <p:cNvPr id="105" name="tx105"/>
            <p:cNvSpPr/>
            <p:nvPr/>
          </p:nvSpPr>
          <p:spPr>
            <a:xfrm>
              <a:off x="5432568"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06" name="tx106"/>
            <p:cNvSpPr/>
            <p:nvPr/>
          </p:nvSpPr>
          <p:spPr>
            <a:xfrm>
              <a:off x="584938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14.6</a:t>
              </a:r>
            </a:p>
          </p:txBody>
        </p:sp>
        <p:sp>
          <p:nvSpPr>
            <p:cNvPr id="107" name="tx107"/>
            <p:cNvSpPr/>
            <p:nvPr/>
          </p:nvSpPr>
          <p:spPr>
            <a:xfrm>
              <a:off x="5758772"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08" name="tx108"/>
            <p:cNvSpPr/>
            <p:nvPr/>
          </p:nvSpPr>
          <p:spPr>
            <a:xfrm>
              <a:off x="285306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09" name="tx109"/>
            <p:cNvSpPr/>
            <p:nvPr/>
          </p:nvSpPr>
          <p:spPr>
            <a:xfrm>
              <a:off x="290743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0" name="tx110"/>
            <p:cNvSpPr/>
            <p:nvPr/>
          </p:nvSpPr>
          <p:spPr>
            <a:xfrm>
              <a:off x="296180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1" name="tx111"/>
            <p:cNvSpPr/>
            <p:nvPr/>
          </p:nvSpPr>
          <p:spPr>
            <a:xfrm>
              <a:off x="245437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12" name="tx112"/>
            <p:cNvSpPr/>
            <p:nvPr/>
          </p:nvSpPr>
          <p:spPr>
            <a:xfrm>
              <a:off x="245437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13" name="tx113"/>
            <p:cNvSpPr/>
            <p:nvPr/>
          </p:nvSpPr>
          <p:spPr>
            <a:xfrm>
              <a:off x="250873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4" name="tx114"/>
            <p:cNvSpPr/>
            <p:nvPr/>
          </p:nvSpPr>
          <p:spPr>
            <a:xfrm>
              <a:off x="176571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15" name="tx115"/>
            <p:cNvSpPr/>
            <p:nvPr/>
          </p:nvSpPr>
          <p:spPr>
            <a:xfrm>
              <a:off x="176571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16" name="tx116"/>
            <p:cNvSpPr/>
            <p:nvPr/>
          </p:nvSpPr>
          <p:spPr>
            <a:xfrm>
              <a:off x="178384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17" name="tx117"/>
            <p:cNvSpPr/>
            <p:nvPr/>
          </p:nvSpPr>
          <p:spPr>
            <a:xfrm>
              <a:off x="7939051"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18" name="tx118"/>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19" name="tx119"/>
            <p:cNvSpPr/>
            <p:nvPr/>
          </p:nvSpPr>
          <p:spPr>
            <a:xfrm>
              <a:off x="844648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20" name="tx120"/>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1" name="tx121"/>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2" name="tx122"/>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3" name="tx12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4" name="tx124"/>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5" name="tx125"/>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6" name="tx126"/>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7" name="tx127"/>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28" name="tx128"/>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9" name="rc129"/>
            <p:cNvSpPr/>
            <p:nvPr/>
          </p:nvSpPr>
          <p:spPr>
            <a:xfrm>
              <a:off x="3069599" y="5951124"/>
              <a:ext cx="201456" cy="201456"/>
            </a:xfrm>
            <a:prstGeom prst="rect">
              <a:avLst/>
            </a:prstGeom>
            <a:solidFill>
              <a:srgbClr val="80BD41">
                <a:alpha val="80000"/>
              </a:srgbClr>
            </a:solidFill>
          </p:spPr>
          <p:txBody>
            <a:bodyPr/>
            <a:lstStyle/>
            <a:p/>
          </p:txBody>
        </p:sp>
        <p:sp>
          <p:nvSpPr>
            <p:cNvPr id="130" name="rc130"/>
            <p:cNvSpPr/>
            <p:nvPr/>
          </p:nvSpPr>
          <p:spPr>
            <a:xfrm>
              <a:off x="4395394" y="5951124"/>
              <a:ext cx="201456" cy="201456"/>
            </a:xfrm>
            <a:prstGeom prst="rect">
              <a:avLst/>
            </a:prstGeom>
            <a:solidFill>
              <a:srgbClr val="00833D">
                <a:alpha val="80000"/>
              </a:srgbClr>
            </a:solidFill>
          </p:spPr>
          <p:txBody>
            <a:bodyPr/>
            <a:lstStyle/>
            <a:p/>
          </p:txBody>
        </p:sp>
        <p:sp>
          <p:nvSpPr>
            <p:cNvPr id="131" name="rc131"/>
            <p:cNvSpPr/>
            <p:nvPr/>
          </p:nvSpPr>
          <p:spPr>
            <a:xfrm>
              <a:off x="5036303" y="5951124"/>
              <a:ext cx="201456" cy="201456"/>
            </a:xfrm>
            <a:prstGeom prst="rect">
              <a:avLst/>
            </a:prstGeom>
            <a:solidFill>
              <a:srgbClr val="1CABE2">
                <a:alpha val="80000"/>
              </a:srgbClr>
            </a:solidFill>
          </p:spPr>
          <p:txBody>
            <a:bodyPr/>
            <a:lstStyle/>
            <a:p/>
          </p:txBody>
        </p:sp>
        <p:sp>
          <p:nvSpPr>
            <p:cNvPr id="132" name="rc132"/>
            <p:cNvSpPr/>
            <p:nvPr/>
          </p:nvSpPr>
          <p:spPr>
            <a:xfrm>
              <a:off x="6207199" y="5951124"/>
              <a:ext cx="201456" cy="201456"/>
            </a:xfrm>
            <a:prstGeom prst="rect">
              <a:avLst/>
            </a:prstGeom>
            <a:solidFill>
              <a:srgbClr val="0058AB">
                <a:alpha val="80000"/>
              </a:srgbClr>
            </a:solidFill>
          </p:spPr>
          <p:txBody>
            <a:bodyPr/>
            <a:lstStyle/>
            <a:p/>
          </p:txBody>
        </p:sp>
        <p:sp>
          <p:nvSpPr>
            <p:cNvPr id="133" name="tx133"/>
            <p:cNvSpPr/>
            <p:nvPr/>
          </p:nvSpPr>
          <p:spPr>
            <a:xfrm>
              <a:off x="3349644" y="6006360"/>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34" name="tx134"/>
            <p:cNvSpPr/>
            <p:nvPr/>
          </p:nvSpPr>
          <p:spPr>
            <a:xfrm>
              <a:off x="4675439"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35" name="tx135"/>
            <p:cNvSpPr/>
            <p:nvPr/>
          </p:nvSpPr>
          <p:spPr>
            <a:xfrm>
              <a:off x="5316348" y="6006360"/>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36" name="tx136"/>
            <p:cNvSpPr/>
            <p:nvPr/>
          </p:nvSpPr>
          <p:spPr>
            <a:xfrm>
              <a:off x="6487244" y="6006360"/>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37" name="tx137"/>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38" name="tx13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DTP3 coverage (94%) and Gavi transition had the lowest coverage (80%).
Compared to 2019, DTP3 coverage increased in no regions, declined in HICs (-1%), Never Gavi MICs (-3%), Gavi 57 (-1%), and Gavi transition (-3%) and remained constant in no regions.
Compared to 2024, DTP3 coverage increased in Gavi 57 (+1%) and Gavi transition (+1%), declined in no regions and remained constant in HICs and Never Gavi MICs.</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351087" y="2007924"/>
              <a:ext cx="3804216" cy="3877647"/>
            </a:xfrm>
            <a:custGeom>
              <a:avLst/>
              <a:pathLst>
                <a:path w="3804216" h="3877647">
                  <a:moveTo>
                    <a:pt x="1332517" y="2089763"/>
                  </a:moveTo>
                  <a:lnTo>
                    <a:pt x="1269064" y="2107728"/>
                  </a:lnTo>
                  <a:lnTo>
                    <a:pt x="1205611" y="2125693"/>
                  </a:lnTo>
                  <a:lnTo>
                    <a:pt x="1142158" y="2143659"/>
                  </a:lnTo>
                  <a:lnTo>
                    <a:pt x="1078704" y="2161624"/>
                  </a:lnTo>
                  <a:lnTo>
                    <a:pt x="1015251" y="2179589"/>
                  </a:lnTo>
                  <a:lnTo>
                    <a:pt x="951798" y="2197555"/>
                  </a:lnTo>
                  <a:lnTo>
                    <a:pt x="888345" y="2215520"/>
                  </a:lnTo>
                  <a:lnTo>
                    <a:pt x="824891" y="2233485"/>
                  </a:lnTo>
                  <a:lnTo>
                    <a:pt x="761438" y="2251451"/>
                  </a:lnTo>
                  <a:lnTo>
                    <a:pt x="697985" y="2269416"/>
                  </a:lnTo>
                  <a:lnTo>
                    <a:pt x="634532" y="2287381"/>
                  </a:lnTo>
                  <a:lnTo>
                    <a:pt x="571079" y="2305346"/>
                  </a:lnTo>
                  <a:lnTo>
                    <a:pt x="507625" y="2323312"/>
                  </a:lnTo>
                  <a:lnTo>
                    <a:pt x="444172" y="2341277"/>
                  </a:lnTo>
                  <a:lnTo>
                    <a:pt x="380719" y="2359242"/>
                  </a:lnTo>
                  <a:lnTo>
                    <a:pt x="317266" y="2377208"/>
                  </a:lnTo>
                  <a:lnTo>
                    <a:pt x="253812" y="2395173"/>
                  </a:lnTo>
                  <a:lnTo>
                    <a:pt x="190359" y="2413138"/>
                  </a:lnTo>
                  <a:lnTo>
                    <a:pt x="126906" y="2431104"/>
                  </a:lnTo>
                  <a:lnTo>
                    <a:pt x="63453" y="2449069"/>
                  </a:lnTo>
                  <a:lnTo>
                    <a:pt x="0" y="2467034"/>
                  </a:lnTo>
                  <a:lnTo>
                    <a:pt x="18953" y="2529898"/>
                  </a:lnTo>
                  <a:lnTo>
                    <a:pt x="40025" y="2592083"/>
                  </a:lnTo>
                  <a:lnTo>
                    <a:pt x="63190" y="2653520"/>
                  </a:lnTo>
                  <a:lnTo>
                    <a:pt x="88422" y="2714137"/>
                  </a:lnTo>
                  <a:lnTo>
                    <a:pt x="115692" y="2773865"/>
                  </a:lnTo>
                  <a:lnTo>
                    <a:pt x="144968" y="2832635"/>
                  </a:lnTo>
                  <a:lnTo>
                    <a:pt x="176218" y="2890380"/>
                  </a:lnTo>
                  <a:lnTo>
                    <a:pt x="209405" y="2947034"/>
                  </a:lnTo>
                  <a:lnTo>
                    <a:pt x="244492" y="3002532"/>
                  </a:lnTo>
                  <a:lnTo>
                    <a:pt x="281437" y="3056810"/>
                  </a:lnTo>
                  <a:lnTo>
                    <a:pt x="320199" y="3109805"/>
                  </a:lnTo>
                  <a:lnTo>
                    <a:pt x="360733" y="3161458"/>
                  </a:lnTo>
                  <a:lnTo>
                    <a:pt x="402993" y="3211709"/>
                  </a:lnTo>
                  <a:lnTo>
                    <a:pt x="446931" y="3260501"/>
                  </a:lnTo>
                  <a:lnTo>
                    <a:pt x="492495" y="3307776"/>
                  </a:lnTo>
                  <a:lnTo>
                    <a:pt x="539634" y="3353482"/>
                  </a:lnTo>
                  <a:lnTo>
                    <a:pt x="588293" y="3397565"/>
                  </a:lnTo>
                  <a:lnTo>
                    <a:pt x="638417" y="3439975"/>
                  </a:lnTo>
                  <a:lnTo>
                    <a:pt x="689948" y="3480664"/>
                  </a:lnTo>
                  <a:lnTo>
                    <a:pt x="742828" y="3519585"/>
                  </a:lnTo>
                  <a:lnTo>
                    <a:pt x="796995" y="3556693"/>
                  </a:lnTo>
                  <a:lnTo>
                    <a:pt x="852387" y="3591945"/>
                  </a:lnTo>
                  <a:lnTo>
                    <a:pt x="908941" y="3625302"/>
                  </a:lnTo>
                  <a:lnTo>
                    <a:pt x="966593" y="3656725"/>
                  </a:lnTo>
                  <a:lnTo>
                    <a:pt x="1025275" y="3686177"/>
                  </a:lnTo>
                  <a:lnTo>
                    <a:pt x="1084921" y="3713626"/>
                  </a:lnTo>
                  <a:lnTo>
                    <a:pt x="1145462" y="3739039"/>
                  </a:lnTo>
                  <a:lnTo>
                    <a:pt x="1206829" y="3762388"/>
                  </a:lnTo>
                  <a:lnTo>
                    <a:pt x="1268951" y="3783646"/>
                  </a:lnTo>
                  <a:lnTo>
                    <a:pt x="1331757" y="3802788"/>
                  </a:lnTo>
                  <a:lnTo>
                    <a:pt x="1395176" y="3819793"/>
                  </a:lnTo>
                  <a:lnTo>
                    <a:pt x="1459134" y="3834640"/>
                  </a:lnTo>
                  <a:lnTo>
                    <a:pt x="1523558" y="3847313"/>
                  </a:lnTo>
                  <a:lnTo>
                    <a:pt x="1588374" y="3857798"/>
                  </a:lnTo>
                  <a:lnTo>
                    <a:pt x="1653508" y="3866082"/>
                  </a:lnTo>
                  <a:lnTo>
                    <a:pt x="1718885" y="3872155"/>
                  </a:lnTo>
                  <a:lnTo>
                    <a:pt x="1784430" y="3876012"/>
                  </a:lnTo>
                  <a:lnTo>
                    <a:pt x="1850069" y="3877647"/>
                  </a:lnTo>
                  <a:lnTo>
                    <a:pt x="1915725" y="3877059"/>
                  </a:lnTo>
                  <a:lnTo>
                    <a:pt x="1981323" y="3874248"/>
                  </a:lnTo>
                  <a:lnTo>
                    <a:pt x="2046789" y="3869217"/>
                  </a:lnTo>
                  <a:lnTo>
                    <a:pt x="2112046" y="3861972"/>
                  </a:lnTo>
                  <a:lnTo>
                    <a:pt x="2177022" y="3852523"/>
                  </a:lnTo>
                  <a:lnTo>
                    <a:pt x="2241639" y="3840878"/>
                  </a:lnTo>
                  <a:lnTo>
                    <a:pt x="2305826" y="3827052"/>
                  </a:lnTo>
                  <a:lnTo>
                    <a:pt x="2369507" y="3811061"/>
                  </a:lnTo>
                  <a:lnTo>
                    <a:pt x="2432611" y="3792923"/>
                  </a:lnTo>
                  <a:lnTo>
                    <a:pt x="2495064" y="3772658"/>
                  </a:lnTo>
                  <a:lnTo>
                    <a:pt x="2556795" y="3750290"/>
                  </a:lnTo>
                  <a:lnTo>
                    <a:pt x="2617734" y="3725845"/>
                  </a:lnTo>
                  <a:lnTo>
                    <a:pt x="2677810" y="3699351"/>
                  </a:lnTo>
                  <a:lnTo>
                    <a:pt x="2736954" y="3670838"/>
                  </a:lnTo>
                  <a:lnTo>
                    <a:pt x="2795099" y="3640338"/>
                  </a:lnTo>
                  <a:lnTo>
                    <a:pt x="2852178" y="3607887"/>
                  </a:lnTo>
                  <a:lnTo>
                    <a:pt x="2908125" y="3573522"/>
                  </a:lnTo>
                  <a:lnTo>
                    <a:pt x="2962877" y="3537283"/>
                  </a:lnTo>
                  <a:lnTo>
                    <a:pt x="3016370" y="3499210"/>
                  </a:lnTo>
                  <a:lnTo>
                    <a:pt x="3068544" y="3459348"/>
                  </a:lnTo>
                  <a:lnTo>
                    <a:pt x="3119338" y="3417742"/>
                  </a:lnTo>
                  <a:lnTo>
                    <a:pt x="3168694" y="3374440"/>
                  </a:lnTo>
                  <a:lnTo>
                    <a:pt x="3216555" y="3329492"/>
                  </a:lnTo>
                  <a:lnTo>
                    <a:pt x="3262867" y="3282949"/>
                  </a:lnTo>
                  <a:lnTo>
                    <a:pt x="3307577" y="3234864"/>
                  </a:lnTo>
                  <a:lnTo>
                    <a:pt x="3350632" y="3185294"/>
                  </a:lnTo>
                  <a:lnTo>
                    <a:pt x="3391985" y="3134293"/>
                  </a:lnTo>
                  <a:lnTo>
                    <a:pt x="3431587" y="3081922"/>
                  </a:lnTo>
                  <a:lnTo>
                    <a:pt x="3469393" y="3028240"/>
                  </a:lnTo>
                  <a:lnTo>
                    <a:pt x="3505360" y="2973309"/>
                  </a:lnTo>
                  <a:lnTo>
                    <a:pt x="3539446" y="2917191"/>
                  </a:lnTo>
                  <a:lnTo>
                    <a:pt x="3571613" y="2859952"/>
                  </a:lnTo>
                  <a:lnTo>
                    <a:pt x="3601822" y="2801656"/>
                  </a:lnTo>
                  <a:lnTo>
                    <a:pt x="3630041" y="2742370"/>
                  </a:lnTo>
                  <a:lnTo>
                    <a:pt x="3656236" y="2682163"/>
                  </a:lnTo>
                  <a:lnTo>
                    <a:pt x="3680378" y="2621104"/>
                  </a:lnTo>
                  <a:lnTo>
                    <a:pt x="3702438" y="2559262"/>
                  </a:lnTo>
                  <a:lnTo>
                    <a:pt x="3722391" y="2496709"/>
                  </a:lnTo>
                  <a:lnTo>
                    <a:pt x="3740216" y="2433516"/>
                  </a:lnTo>
                  <a:lnTo>
                    <a:pt x="3755890" y="2369755"/>
                  </a:lnTo>
                  <a:lnTo>
                    <a:pt x="3769396" y="2305501"/>
                  </a:lnTo>
                  <a:lnTo>
                    <a:pt x="3780719" y="2240826"/>
                  </a:lnTo>
                  <a:lnTo>
                    <a:pt x="3789845" y="2175805"/>
                  </a:lnTo>
                  <a:lnTo>
                    <a:pt x="3796765" y="2110512"/>
                  </a:lnTo>
                  <a:lnTo>
                    <a:pt x="3801470" y="2045022"/>
                  </a:lnTo>
                  <a:lnTo>
                    <a:pt x="3803955" y="1979410"/>
                  </a:lnTo>
                  <a:lnTo>
                    <a:pt x="3804216" y="1913752"/>
                  </a:lnTo>
                  <a:lnTo>
                    <a:pt x="3802255" y="1848123"/>
                  </a:lnTo>
                  <a:lnTo>
                    <a:pt x="3798072" y="1782597"/>
                  </a:lnTo>
                  <a:lnTo>
                    <a:pt x="3791673" y="1717251"/>
                  </a:lnTo>
                  <a:lnTo>
                    <a:pt x="3783065" y="1652159"/>
                  </a:lnTo>
                  <a:lnTo>
                    <a:pt x="3772258" y="1587396"/>
                  </a:lnTo>
                  <a:lnTo>
                    <a:pt x="3759265" y="1523036"/>
                  </a:lnTo>
                  <a:lnTo>
                    <a:pt x="3744099" y="1459153"/>
                  </a:lnTo>
                  <a:lnTo>
                    <a:pt x="3726780" y="1395820"/>
                  </a:lnTo>
                  <a:lnTo>
                    <a:pt x="3707325" y="1333109"/>
                  </a:lnTo>
                  <a:lnTo>
                    <a:pt x="3685759" y="1271093"/>
                  </a:lnTo>
                  <a:lnTo>
                    <a:pt x="3662105" y="1209844"/>
                  </a:lnTo>
                  <a:lnTo>
                    <a:pt x="3636390" y="1149430"/>
                  </a:lnTo>
                  <a:lnTo>
                    <a:pt x="3608645" y="1089921"/>
                  </a:lnTo>
                  <a:lnTo>
                    <a:pt x="3578901" y="1031386"/>
                  </a:lnTo>
                  <a:lnTo>
                    <a:pt x="3547192" y="973892"/>
                  </a:lnTo>
                  <a:lnTo>
                    <a:pt x="3513554" y="917504"/>
                  </a:lnTo>
                  <a:lnTo>
                    <a:pt x="3478026" y="862288"/>
                  </a:lnTo>
                  <a:lnTo>
                    <a:pt x="3440649" y="808306"/>
                  </a:lnTo>
                  <a:lnTo>
                    <a:pt x="3401466" y="755621"/>
                  </a:lnTo>
                  <a:lnTo>
                    <a:pt x="3360521" y="704293"/>
                  </a:lnTo>
                  <a:lnTo>
                    <a:pt x="3317862" y="654381"/>
                  </a:lnTo>
                  <a:lnTo>
                    <a:pt x="3273537" y="605941"/>
                  </a:lnTo>
                  <a:lnTo>
                    <a:pt x="3227598" y="559030"/>
                  </a:lnTo>
                  <a:lnTo>
                    <a:pt x="3180096" y="513702"/>
                  </a:lnTo>
                  <a:lnTo>
                    <a:pt x="3131087" y="470008"/>
                  </a:lnTo>
                  <a:lnTo>
                    <a:pt x="3080626" y="427999"/>
                  </a:lnTo>
                  <a:lnTo>
                    <a:pt x="3028772" y="387722"/>
                  </a:lnTo>
                  <a:lnTo>
                    <a:pt x="2975584" y="349224"/>
                  </a:lnTo>
                  <a:lnTo>
                    <a:pt x="2921123" y="312549"/>
                  </a:lnTo>
                  <a:lnTo>
                    <a:pt x="2865452" y="277739"/>
                  </a:lnTo>
                  <a:lnTo>
                    <a:pt x="2808633" y="244834"/>
                  </a:lnTo>
                  <a:lnTo>
                    <a:pt x="2750733" y="213872"/>
                  </a:lnTo>
                  <a:lnTo>
                    <a:pt x="2691818" y="184888"/>
                  </a:lnTo>
                  <a:lnTo>
                    <a:pt x="2631955" y="157916"/>
                  </a:lnTo>
                  <a:lnTo>
                    <a:pt x="2571214" y="132986"/>
                  </a:lnTo>
                  <a:lnTo>
                    <a:pt x="2509663" y="110127"/>
                  </a:lnTo>
                  <a:lnTo>
                    <a:pt x="2447373" y="89365"/>
                  </a:lnTo>
                  <a:lnTo>
                    <a:pt x="2384416" y="70724"/>
                  </a:lnTo>
                  <a:lnTo>
                    <a:pt x="2320864" y="54226"/>
                  </a:lnTo>
                  <a:lnTo>
                    <a:pt x="2256790" y="39889"/>
                  </a:lnTo>
                  <a:lnTo>
                    <a:pt x="2192267" y="27730"/>
                  </a:lnTo>
                  <a:lnTo>
                    <a:pt x="2127369" y="17762"/>
                  </a:lnTo>
                  <a:lnTo>
                    <a:pt x="2062171" y="9998"/>
                  </a:lnTo>
                  <a:lnTo>
                    <a:pt x="1996748" y="4445"/>
                  </a:lnTo>
                  <a:lnTo>
                    <a:pt x="1931174" y="1111"/>
                  </a:lnTo>
                  <a:lnTo>
                    <a:pt x="1865524" y="0"/>
                  </a:lnTo>
                  <a:lnTo>
                    <a:pt x="1865524" y="65947"/>
                  </a:lnTo>
                  <a:lnTo>
                    <a:pt x="1865524" y="131894"/>
                  </a:lnTo>
                  <a:lnTo>
                    <a:pt x="1865524" y="197842"/>
                  </a:lnTo>
                  <a:lnTo>
                    <a:pt x="1865524" y="263789"/>
                  </a:lnTo>
                  <a:lnTo>
                    <a:pt x="1865524" y="329737"/>
                  </a:lnTo>
                  <a:lnTo>
                    <a:pt x="1865524" y="395684"/>
                  </a:lnTo>
                  <a:lnTo>
                    <a:pt x="1865524" y="461632"/>
                  </a:lnTo>
                  <a:lnTo>
                    <a:pt x="1865524" y="527579"/>
                  </a:lnTo>
                  <a:lnTo>
                    <a:pt x="1865524" y="593526"/>
                  </a:lnTo>
                  <a:lnTo>
                    <a:pt x="1865524" y="659474"/>
                  </a:lnTo>
                  <a:lnTo>
                    <a:pt x="1865524" y="725421"/>
                  </a:lnTo>
                  <a:lnTo>
                    <a:pt x="1865524" y="791369"/>
                  </a:lnTo>
                  <a:lnTo>
                    <a:pt x="1865524" y="857316"/>
                  </a:lnTo>
                  <a:lnTo>
                    <a:pt x="1865524" y="923264"/>
                  </a:lnTo>
                  <a:lnTo>
                    <a:pt x="1865524" y="989211"/>
                  </a:lnTo>
                  <a:lnTo>
                    <a:pt x="1865524" y="1055158"/>
                  </a:lnTo>
                  <a:lnTo>
                    <a:pt x="1865524" y="1121106"/>
                  </a:lnTo>
                  <a:lnTo>
                    <a:pt x="1865524" y="1187053"/>
                  </a:lnTo>
                  <a:lnTo>
                    <a:pt x="1865524" y="1253001"/>
                  </a:lnTo>
                  <a:lnTo>
                    <a:pt x="1865524" y="1318948"/>
                  </a:lnTo>
                  <a:lnTo>
                    <a:pt x="1865524" y="1384896"/>
                  </a:lnTo>
                  <a:lnTo>
                    <a:pt x="1931788" y="1388873"/>
                  </a:lnTo>
                  <a:lnTo>
                    <a:pt x="1997099" y="1400748"/>
                  </a:lnTo>
                  <a:lnTo>
                    <a:pt x="2060522" y="1420351"/>
                  </a:lnTo>
                  <a:lnTo>
                    <a:pt x="2121144" y="1447399"/>
                  </a:lnTo>
                  <a:lnTo>
                    <a:pt x="2178096" y="1481504"/>
                  </a:lnTo>
                  <a:lnTo>
                    <a:pt x="2230559" y="1522177"/>
                  </a:lnTo>
                  <a:lnTo>
                    <a:pt x="2277780" y="1568833"/>
                  </a:lnTo>
                  <a:lnTo>
                    <a:pt x="2319081" y="1620803"/>
                  </a:lnTo>
                  <a:lnTo>
                    <a:pt x="2353869" y="1677340"/>
                  </a:lnTo>
                  <a:lnTo>
                    <a:pt x="2381644" y="1737632"/>
                  </a:lnTo>
                  <a:lnTo>
                    <a:pt x="2402008" y="1800814"/>
                  </a:lnTo>
                  <a:lnTo>
                    <a:pt x="2414668" y="1865978"/>
                  </a:lnTo>
                  <a:lnTo>
                    <a:pt x="2419443" y="1932189"/>
                  </a:lnTo>
                  <a:lnTo>
                    <a:pt x="2416263" y="1998495"/>
                  </a:lnTo>
                  <a:lnTo>
                    <a:pt x="2405174" y="2063945"/>
                  </a:lnTo>
                  <a:lnTo>
                    <a:pt x="2386337" y="2127599"/>
                  </a:lnTo>
                  <a:lnTo>
                    <a:pt x="2360020" y="2188542"/>
                  </a:lnTo>
                  <a:lnTo>
                    <a:pt x="2326602" y="2245900"/>
                  </a:lnTo>
                  <a:lnTo>
                    <a:pt x="2286564" y="2298849"/>
                  </a:lnTo>
                  <a:lnTo>
                    <a:pt x="2240479" y="2346628"/>
                  </a:lnTo>
                  <a:lnTo>
                    <a:pt x="2189010" y="2388551"/>
                  </a:lnTo>
                  <a:lnTo>
                    <a:pt x="2132895" y="2424017"/>
                  </a:lnTo>
                  <a:lnTo>
                    <a:pt x="2072941" y="2452516"/>
                  </a:lnTo>
                  <a:lnTo>
                    <a:pt x="2010009" y="2473638"/>
                  </a:lnTo>
                  <a:lnTo>
                    <a:pt x="1945002" y="2487082"/>
                  </a:lnTo>
                  <a:lnTo>
                    <a:pt x="1878854" y="2492652"/>
                  </a:lnTo>
                  <a:lnTo>
                    <a:pt x="1812514" y="2490270"/>
                  </a:lnTo>
                  <a:lnTo>
                    <a:pt x="1746935" y="2479970"/>
                  </a:lnTo>
                  <a:lnTo>
                    <a:pt x="1683059" y="2461900"/>
                  </a:lnTo>
                  <a:lnTo>
                    <a:pt x="1621804" y="2436318"/>
                  </a:lnTo>
                  <a:lnTo>
                    <a:pt x="1564048" y="2403593"/>
                  </a:lnTo>
                  <a:lnTo>
                    <a:pt x="1510622" y="2364194"/>
                  </a:lnTo>
                  <a:lnTo>
                    <a:pt x="1462292" y="2318688"/>
                  </a:lnTo>
                  <a:lnTo>
                    <a:pt x="1419752" y="2267727"/>
                  </a:lnTo>
                  <a:lnTo>
                    <a:pt x="1383614" y="2212043"/>
                  </a:lnTo>
                  <a:lnTo>
                    <a:pt x="1354396" y="2152436"/>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5" name="pg5"/>
            <p:cNvSpPr/>
            <p:nvPr/>
          </p:nvSpPr>
          <p:spPr>
            <a:xfrm>
              <a:off x="1277759" y="2606505"/>
              <a:ext cx="1538565" cy="1868454"/>
            </a:xfrm>
            <a:custGeom>
              <a:avLst/>
              <a:pathLst>
                <a:path w="1538565" h="1868454">
                  <a:moveTo>
                    <a:pt x="1538565" y="957338"/>
                  </a:moveTo>
                  <a:lnTo>
                    <a:pt x="1490911" y="911751"/>
                  </a:lnTo>
                  <a:lnTo>
                    <a:pt x="1443258" y="866163"/>
                  </a:lnTo>
                  <a:lnTo>
                    <a:pt x="1395605" y="820575"/>
                  </a:lnTo>
                  <a:lnTo>
                    <a:pt x="1347951" y="774988"/>
                  </a:lnTo>
                  <a:lnTo>
                    <a:pt x="1300298" y="729400"/>
                  </a:lnTo>
                  <a:lnTo>
                    <a:pt x="1252645" y="683813"/>
                  </a:lnTo>
                  <a:lnTo>
                    <a:pt x="1204991" y="638225"/>
                  </a:lnTo>
                  <a:lnTo>
                    <a:pt x="1157338" y="592638"/>
                  </a:lnTo>
                  <a:lnTo>
                    <a:pt x="1109685" y="547050"/>
                  </a:lnTo>
                  <a:lnTo>
                    <a:pt x="1062032" y="501463"/>
                  </a:lnTo>
                  <a:lnTo>
                    <a:pt x="1014378" y="455875"/>
                  </a:lnTo>
                  <a:lnTo>
                    <a:pt x="966725" y="410287"/>
                  </a:lnTo>
                  <a:lnTo>
                    <a:pt x="919072" y="364700"/>
                  </a:lnTo>
                  <a:lnTo>
                    <a:pt x="871418" y="319112"/>
                  </a:lnTo>
                  <a:lnTo>
                    <a:pt x="823765" y="273525"/>
                  </a:lnTo>
                  <a:lnTo>
                    <a:pt x="776112" y="227937"/>
                  </a:lnTo>
                  <a:lnTo>
                    <a:pt x="728458" y="182350"/>
                  </a:lnTo>
                  <a:lnTo>
                    <a:pt x="680805" y="136762"/>
                  </a:lnTo>
                  <a:lnTo>
                    <a:pt x="633152" y="91175"/>
                  </a:lnTo>
                  <a:lnTo>
                    <a:pt x="585498" y="45587"/>
                  </a:lnTo>
                  <a:lnTo>
                    <a:pt x="537845" y="0"/>
                  </a:lnTo>
                  <a:lnTo>
                    <a:pt x="492270" y="49322"/>
                  </a:lnTo>
                  <a:lnTo>
                    <a:pt x="448430" y="100194"/>
                  </a:lnTo>
                  <a:lnTo>
                    <a:pt x="406378" y="152554"/>
                  </a:lnTo>
                  <a:lnTo>
                    <a:pt x="366165" y="206338"/>
                  </a:lnTo>
                  <a:lnTo>
                    <a:pt x="327838" y="261483"/>
                  </a:lnTo>
                  <a:lnTo>
                    <a:pt x="291445" y="317922"/>
                  </a:lnTo>
                  <a:lnTo>
                    <a:pt x="257027" y="375587"/>
                  </a:lnTo>
                  <a:lnTo>
                    <a:pt x="224627" y="434410"/>
                  </a:lnTo>
                  <a:lnTo>
                    <a:pt x="194284" y="494319"/>
                  </a:lnTo>
                  <a:lnTo>
                    <a:pt x="166034" y="555244"/>
                  </a:lnTo>
                  <a:lnTo>
                    <a:pt x="139911" y="617110"/>
                  </a:lnTo>
                  <a:lnTo>
                    <a:pt x="115946" y="679844"/>
                  </a:lnTo>
                  <a:lnTo>
                    <a:pt x="94168" y="743370"/>
                  </a:lnTo>
                  <a:lnTo>
                    <a:pt x="74602" y="807612"/>
                  </a:lnTo>
                  <a:lnTo>
                    <a:pt x="57274" y="872493"/>
                  </a:lnTo>
                  <a:lnTo>
                    <a:pt x="42203" y="937936"/>
                  </a:lnTo>
                  <a:lnTo>
                    <a:pt x="29407" y="1003861"/>
                  </a:lnTo>
                  <a:lnTo>
                    <a:pt x="18902" y="1070190"/>
                  </a:lnTo>
                  <a:lnTo>
                    <a:pt x="10700" y="1136843"/>
                  </a:lnTo>
                  <a:lnTo>
                    <a:pt x="4811" y="1203739"/>
                  </a:lnTo>
                  <a:lnTo>
                    <a:pt x="1243" y="1270800"/>
                  </a:lnTo>
                  <a:lnTo>
                    <a:pt x="0" y="1337944"/>
                  </a:lnTo>
                  <a:lnTo>
                    <a:pt x="1082" y="1405091"/>
                  </a:lnTo>
                  <a:lnTo>
                    <a:pt x="4489" y="1472160"/>
                  </a:lnTo>
                  <a:lnTo>
                    <a:pt x="10217" y="1539071"/>
                  </a:lnTo>
                  <a:lnTo>
                    <a:pt x="18258" y="1605743"/>
                  </a:lnTo>
                  <a:lnTo>
                    <a:pt x="28604" y="1672097"/>
                  </a:lnTo>
                  <a:lnTo>
                    <a:pt x="41241" y="1738052"/>
                  </a:lnTo>
                  <a:lnTo>
                    <a:pt x="56155" y="1803531"/>
                  </a:lnTo>
                  <a:lnTo>
                    <a:pt x="73328" y="1868454"/>
                  </a:lnTo>
                  <a:lnTo>
                    <a:pt x="136781" y="1850488"/>
                  </a:lnTo>
                  <a:lnTo>
                    <a:pt x="200234" y="1832523"/>
                  </a:lnTo>
                  <a:lnTo>
                    <a:pt x="263688" y="1814558"/>
                  </a:lnTo>
                  <a:lnTo>
                    <a:pt x="327141" y="1796592"/>
                  </a:lnTo>
                  <a:lnTo>
                    <a:pt x="390594" y="1778627"/>
                  </a:lnTo>
                  <a:lnTo>
                    <a:pt x="454047" y="1760662"/>
                  </a:lnTo>
                  <a:lnTo>
                    <a:pt x="517500" y="1742696"/>
                  </a:lnTo>
                  <a:lnTo>
                    <a:pt x="580954" y="1724731"/>
                  </a:lnTo>
                  <a:lnTo>
                    <a:pt x="644407" y="1706766"/>
                  </a:lnTo>
                  <a:lnTo>
                    <a:pt x="707860" y="1688800"/>
                  </a:lnTo>
                  <a:lnTo>
                    <a:pt x="771313" y="1670835"/>
                  </a:lnTo>
                  <a:lnTo>
                    <a:pt x="834767" y="1652870"/>
                  </a:lnTo>
                  <a:lnTo>
                    <a:pt x="898220" y="1634905"/>
                  </a:lnTo>
                  <a:lnTo>
                    <a:pt x="961673" y="1616939"/>
                  </a:lnTo>
                  <a:lnTo>
                    <a:pt x="1025126" y="1598974"/>
                  </a:lnTo>
                  <a:lnTo>
                    <a:pt x="1088579" y="1581009"/>
                  </a:lnTo>
                  <a:lnTo>
                    <a:pt x="1152033" y="1563043"/>
                  </a:lnTo>
                  <a:lnTo>
                    <a:pt x="1215486" y="1545078"/>
                  </a:lnTo>
                  <a:lnTo>
                    <a:pt x="1278939" y="1527113"/>
                  </a:lnTo>
                  <a:lnTo>
                    <a:pt x="1342392" y="1509147"/>
                  </a:lnTo>
                  <a:lnTo>
                    <a:pt x="1405846" y="1491182"/>
                  </a:lnTo>
                  <a:lnTo>
                    <a:pt x="1390789" y="1420871"/>
                  </a:lnTo>
                  <a:lnTo>
                    <a:pt x="1384966" y="1349202"/>
                  </a:lnTo>
                  <a:lnTo>
                    <a:pt x="1388476" y="1277382"/>
                  </a:lnTo>
                  <a:lnTo>
                    <a:pt x="1401259" y="1206622"/>
                  </a:lnTo>
                  <a:lnTo>
                    <a:pt x="1423099" y="1138114"/>
                  </a:lnTo>
                  <a:lnTo>
                    <a:pt x="1453630" y="1073012"/>
                  </a:lnTo>
                  <a:lnTo>
                    <a:pt x="1492336" y="1012413"/>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6" name="pg6"/>
            <p:cNvSpPr/>
            <p:nvPr/>
          </p:nvSpPr>
          <p:spPr>
            <a:xfrm>
              <a:off x="1815604" y="2070215"/>
              <a:ext cx="1261719" cy="1493628"/>
            </a:xfrm>
            <a:custGeom>
              <a:avLst/>
              <a:pathLst>
                <a:path w="1261719" h="1493628">
                  <a:moveTo>
                    <a:pt x="1261719" y="1340402"/>
                  </a:moveTo>
                  <a:lnTo>
                    <a:pt x="1245137" y="1276573"/>
                  </a:lnTo>
                  <a:lnTo>
                    <a:pt x="1228555" y="1212745"/>
                  </a:lnTo>
                  <a:lnTo>
                    <a:pt x="1211973" y="1148916"/>
                  </a:lnTo>
                  <a:lnTo>
                    <a:pt x="1195391" y="1085087"/>
                  </a:lnTo>
                  <a:lnTo>
                    <a:pt x="1178809" y="1021259"/>
                  </a:lnTo>
                  <a:lnTo>
                    <a:pt x="1162227" y="957430"/>
                  </a:lnTo>
                  <a:lnTo>
                    <a:pt x="1145645" y="893601"/>
                  </a:lnTo>
                  <a:lnTo>
                    <a:pt x="1129063" y="829772"/>
                  </a:lnTo>
                  <a:lnTo>
                    <a:pt x="1112481" y="765944"/>
                  </a:lnTo>
                  <a:lnTo>
                    <a:pt x="1095899" y="702115"/>
                  </a:lnTo>
                  <a:lnTo>
                    <a:pt x="1079317" y="638286"/>
                  </a:lnTo>
                  <a:lnTo>
                    <a:pt x="1062735" y="574458"/>
                  </a:lnTo>
                  <a:lnTo>
                    <a:pt x="1046153" y="510629"/>
                  </a:lnTo>
                  <a:lnTo>
                    <a:pt x="1029571" y="446800"/>
                  </a:lnTo>
                  <a:lnTo>
                    <a:pt x="1012989" y="382972"/>
                  </a:lnTo>
                  <a:lnTo>
                    <a:pt x="996407" y="319143"/>
                  </a:lnTo>
                  <a:lnTo>
                    <a:pt x="979825" y="255314"/>
                  </a:lnTo>
                  <a:lnTo>
                    <a:pt x="963243" y="191486"/>
                  </a:lnTo>
                  <a:lnTo>
                    <a:pt x="946661" y="127657"/>
                  </a:lnTo>
                  <a:lnTo>
                    <a:pt x="930079" y="63828"/>
                  </a:lnTo>
                  <a:lnTo>
                    <a:pt x="913497" y="0"/>
                  </a:lnTo>
                  <a:lnTo>
                    <a:pt x="848898" y="17980"/>
                  </a:lnTo>
                  <a:lnTo>
                    <a:pt x="784960" y="38183"/>
                  </a:lnTo>
                  <a:lnTo>
                    <a:pt x="721758" y="60585"/>
                  </a:lnTo>
                  <a:lnTo>
                    <a:pt x="659369" y="85159"/>
                  </a:lnTo>
                  <a:lnTo>
                    <a:pt x="597867" y="111875"/>
                  </a:lnTo>
                  <a:lnTo>
                    <a:pt x="537326" y="140703"/>
                  </a:lnTo>
                  <a:lnTo>
                    <a:pt x="477817" y="171606"/>
                  </a:lnTo>
                  <a:lnTo>
                    <a:pt x="419413" y="204549"/>
                  </a:lnTo>
                  <a:lnTo>
                    <a:pt x="362183" y="239492"/>
                  </a:lnTo>
                  <a:lnTo>
                    <a:pt x="306196" y="276393"/>
                  </a:lnTo>
                  <a:lnTo>
                    <a:pt x="251518" y="315208"/>
                  </a:lnTo>
                  <a:lnTo>
                    <a:pt x="198214" y="355890"/>
                  </a:lnTo>
                  <a:lnTo>
                    <a:pt x="146350" y="398391"/>
                  </a:lnTo>
                  <a:lnTo>
                    <a:pt x="95986" y="442660"/>
                  </a:lnTo>
                  <a:lnTo>
                    <a:pt x="47183" y="488645"/>
                  </a:lnTo>
                  <a:lnTo>
                    <a:pt x="0" y="536289"/>
                  </a:lnTo>
                  <a:lnTo>
                    <a:pt x="47653" y="581877"/>
                  </a:lnTo>
                  <a:lnTo>
                    <a:pt x="95306" y="627464"/>
                  </a:lnTo>
                  <a:lnTo>
                    <a:pt x="142959" y="673052"/>
                  </a:lnTo>
                  <a:lnTo>
                    <a:pt x="190613" y="718639"/>
                  </a:lnTo>
                  <a:lnTo>
                    <a:pt x="238266" y="764227"/>
                  </a:lnTo>
                  <a:lnTo>
                    <a:pt x="285919" y="809814"/>
                  </a:lnTo>
                  <a:lnTo>
                    <a:pt x="333573" y="855402"/>
                  </a:lnTo>
                  <a:lnTo>
                    <a:pt x="381226" y="900989"/>
                  </a:lnTo>
                  <a:lnTo>
                    <a:pt x="428879" y="946577"/>
                  </a:lnTo>
                  <a:lnTo>
                    <a:pt x="476533" y="992165"/>
                  </a:lnTo>
                  <a:lnTo>
                    <a:pt x="524186" y="1037752"/>
                  </a:lnTo>
                  <a:lnTo>
                    <a:pt x="571839" y="1083340"/>
                  </a:lnTo>
                  <a:lnTo>
                    <a:pt x="619493" y="1128927"/>
                  </a:lnTo>
                  <a:lnTo>
                    <a:pt x="667146" y="1174515"/>
                  </a:lnTo>
                  <a:lnTo>
                    <a:pt x="714799" y="1220102"/>
                  </a:lnTo>
                  <a:lnTo>
                    <a:pt x="762453" y="1265690"/>
                  </a:lnTo>
                  <a:lnTo>
                    <a:pt x="810106" y="1311277"/>
                  </a:lnTo>
                  <a:lnTo>
                    <a:pt x="857759" y="1356865"/>
                  </a:lnTo>
                  <a:lnTo>
                    <a:pt x="905413" y="1402452"/>
                  </a:lnTo>
                  <a:lnTo>
                    <a:pt x="953066" y="1448040"/>
                  </a:lnTo>
                  <a:lnTo>
                    <a:pt x="1000719" y="1493628"/>
                  </a:lnTo>
                  <a:lnTo>
                    <a:pt x="1057352" y="1442085"/>
                  </a:lnTo>
                  <a:lnTo>
                    <a:pt x="1120552" y="1398845"/>
                  </a:lnTo>
                  <a:lnTo>
                    <a:pt x="1189111" y="1364733"/>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7" name="pg7"/>
            <p:cNvSpPr/>
            <p:nvPr/>
          </p:nvSpPr>
          <p:spPr>
            <a:xfrm>
              <a:off x="2729101" y="2007924"/>
              <a:ext cx="487510" cy="1402693"/>
            </a:xfrm>
            <a:custGeom>
              <a:avLst/>
              <a:pathLst>
                <a:path w="487510" h="1402693">
                  <a:moveTo>
                    <a:pt x="487510" y="1384896"/>
                  </a:moveTo>
                  <a:lnTo>
                    <a:pt x="487510" y="1318948"/>
                  </a:lnTo>
                  <a:lnTo>
                    <a:pt x="487510" y="1253001"/>
                  </a:lnTo>
                  <a:lnTo>
                    <a:pt x="487510" y="1187053"/>
                  </a:lnTo>
                  <a:lnTo>
                    <a:pt x="487510" y="1121106"/>
                  </a:lnTo>
                  <a:lnTo>
                    <a:pt x="487510" y="1055158"/>
                  </a:lnTo>
                  <a:lnTo>
                    <a:pt x="487510" y="989211"/>
                  </a:lnTo>
                  <a:lnTo>
                    <a:pt x="487510" y="923264"/>
                  </a:lnTo>
                  <a:lnTo>
                    <a:pt x="487510" y="857316"/>
                  </a:lnTo>
                  <a:lnTo>
                    <a:pt x="487510" y="791369"/>
                  </a:lnTo>
                  <a:lnTo>
                    <a:pt x="487510" y="725421"/>
                  </a:lnTo>
                  <a:lnTo>
                    <a:pt x="487510" y="659474"/>
                  </a:lnTo>
                  <a:lnTo>
                    <a:pt x="487510" y="593526"/>
                  </a:lnTo>
                  <a:lnTo>
                    <a:pt x="487510" y="527579"/>
                  </a:lnTo>
                  <a:lnTo>
                    <a:pt x="487510" y="461632"/>
                  </a:lnTo>
                  <a:lnTo>
                    <a:pt x="487510" y="395684"/>
                  </a:lnTo>
                  <a:lnTo>
                    <a:pt x="487510" y="329737"/>
                  </a:lnTo>
                  <a:lnTo>
                    <a:pt x="487510" y="263789"/>
                  </a:lnTo>
                  <a:lnTo>
                    <a:pt x="487510" y="197842"/>
                  </a:lnTo>
                  <a:lnTo>
                    <a:pt x="487510" y="131894"/>
                  </a:lnTo>
                  <a:lnTo>
                    <a:pt x="487510" y="65947"/>
                  </a:lnTo>
                  <a:lnTo>
                    <a:pt x="487510" y="0"/>
                  </a:lnTo>
                  <a:lnTo>
                    <a:pt x="417126" y="1277"/>
                  </a:lnTo>
                  <a:lnTo>
                    <a:pt x="346834" y="5110"/>
                  </a:lnTo>
                  <a:lnTo>
                    <a:pt x="276728" y="11491"/>
                  </a:lnTo>
                  <a:lnTo>
                    <a:pt x="206899" y="20413"/>
                  </a:lnTo>
                  <a:lnTo>
                    <a:pt x="137441" y="31865"/>
                  </a:lnTo>
                  <a:lnTo>
                    <a:pt x="68444" y="45830"/>
                  </a:lnTo>
                  <a:lnTo>
                    <a:pt x="0" y="62291"/>
                  </a:lnTo>
                  <a:lnTo>
                    <a:pt x="16581" y="126119"/>
                  </a:lnTo>
                  <a:lnTo>
                    <a:pt x="33163" y="189948"/>
                  </a:lnTo>
                  <a:lnTo>
                    <a:pt x="49745" y="253777"/>
                  </a:lnTo>
                  <a:lnTo>
                    <a:pt x="66327" y="317605"/>
                  </a:lnTo>
                  <a:lnTo>
                    <a:pt x="82909" y="381434"/>
                  </a:lnTo>
                  <a:lnTo>
                    <a:pt x="99491" y="445263"/>
                  </a:lnTo>
                  <a:lnTo>
                    <a:pt x="116073" y="509091"/>
                  </a:lnTo>
                  <a:lnTo>
                    <a:pt x="132655" y="572920"/>
                  </a:lnTo>
                  <a:lnTo>
                    <a:pt x="149237" y="636749"/>
                  </a:lnTo>
                  <a:lnTo>
                    <a:pt x="165819" y="700578"/>
                  </a:lnTo>
                  <a:lnTo>
                    <a:pt x="182401" y="764406"/>
                  </a:lnTo>
                  <a:lnTo>
                    <a:pt x="198983" y="828235"/>
                  </a:lnTo>
                  <a:lnTo>
                    <a:pt x="215565" y="892064"/>
                  </a:lnTo>
                  <a:lnTo>
                    <a:pt x="232147" y="955892"/>
                  </a:lnTo>
                  <a:lnTo>
                    <a:pt x="248729" y="1019721"/>
                  </a:lnTo>
                  <a:lnTo>
                    <a:pt x="265311" y="1083550"/>
                  </a:lnTo>
                  <a:lnTo>
                    <a:pt x="281893" y="1147378"/>
                  </a:lnTo>
                  <a:lnTo>
                    <a:pt x="298475" y="1211207"/>
                  </a:lnTo>
                  <a:lnTo>
                    <a:pt x="315057" y="1275036"/>
                  </a:lnTo>
                  <a:lnTo>
                    <a:pt x="331639" y="1338864"/>
                  </a:lnTo>
                  <a:lnTo>
                    <a:pt x="348221" y="1402693"/>
                  </a:lnTo>
                  <a:lnTo>
                    <a:pt x="417300" y="1389363"/>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8" name="tx8"/>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9" name="tx9"/>
            <p:cNvSpPr/>
            <p:nvPr/>
          </p:nvSpPr>
          <p:spPr>
            <a:xfrm>
              <a:off x="5712180" y="342305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0" name="rc10"/>
            <p:cNvSpPr/>
            <p:nvPr/>
          </p:nvSpPr>
          <p:spPr>
            <a:xfrm>
              <a:off x="5721180" y="3616401"/>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1" name="rc11"/>
            <p:cNvSpPr/>
            <p:nvPr/>
          </p:nvSpPr>
          <p:spPr>
            <a:xfrm>
              <a:off x="5721180" y="383585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 name="rc12"/>
            <p:cNvSpPr/>
            <p:nvPr/>
          </p:nvSpPr>
          <p:spPr>
            <a:xfrm>
              <a:off x="5721180" y="405531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4274769"/>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4" name="tx14"/>
            <p:cNvSpPr/>
            <p:nvPr/>
          </p:nvSpPr>
          <p:spPr>
            <a:xfrm>
              <a:off x="6001225" y="3677124"/>
              <a:ext cx="15035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Gavi 57: 13.9 million (71%) </a:t>
              </a:r>
            </a:p>
          </p:txBody>
        </p:sp>
        <p:sp>
          <p:nvSpPr>
            <p:cNvPr id="15" name="tx15"/>
            <p:cNvSpPr/>
            <p:nvPr/>
          </p:nvSpPr>
          <p:spPr>
            <a:xfrm>
              <a:off x="6001225" y="3896580"/>
              <a:ext cx="1906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Never Gavi MICs: 3.2 million (17%) </a:t>
              </a:r>
            </a:p>
          </p:txBody>
        </p:sp>
        <p:sp>
          <p:nvSpPr>
            <p:cNvPr id="16" name="tx16"/>
            <p:cNvSpPr/>
            <p:nvPr/>
          </p:nvSpPr>
          <p:spPr>
            <a:xfrm>
              <a:off x="6001225" y="4116036"/>
              <a:ext cx="17083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Gavi transition: 1.7 million (9%) </a:t>
              </a:r>
            </a:p>
          </p:txBody>
        </p:sp>
        <p:sp>
          <p:nvSpPr>
            <p:cNvPr id="17" name="tx17"/>
            <p:cNvSpPr/>
            <p:nvPr/>
          </p:nvSpPr>
          <p:spPr>
            <a:xfrm>
              <a:off x="6001225" y="4335492"/>
              <a:ext cx="1143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HICs: 795,000 (4%) </a:t>
              </a:r>
            </a:p>
          </p:txBody>
        </p:sp>
        <p:sp>
          <p:nvSpPr>
            <p:cNvPr id="18" name="tx18"/>
            <p:cNvSpPr/>
            <p:nvPr/>
          </p:nvSpPr>
          <p:spPr>
            <a:xfrm>
              <a:off x="793043" y="1368037"/>
              <a:ext cx="68545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region, Global, 2025</a:t>
              </a:r>
            </a:p>
          </p:txBody>
        </p:sp>
        <p:sp>
          <p:nvSpPr>
            <p:cNvPr id="19" name="tx19"/>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 name="tx20"/>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1" name="tx21"/>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(71%) of all un- and under-vaccinated children, globally.
Gavi 57 had the highest number of children who did not receive DTP3 (n=13.9 million), which is approximately 71% of all un- and under-vaccinated children, globally (n=19.6m).</a:t>
            </a:r>
          </a:p>
        </p:txBody>
      </p:sp>
      <p:sp>
        <p:nvSpPr>
          <p:cNvPr id="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Gavi 57 - accounted for about three in four of all un- and under-vaccinated children, globally.</a:t>
            </a:r>
          </a:p>
        </p:txBody>
      </p:sp>
      <p:grpSp xmlns:pic="http://schemas.openxmlformats.org/drawingml/2006/picture">
        <p:nvGrpSpPr>
          <p:cNvPr id="24" name=""/>
          <p:cNvGrpSpPr/>
          <p:nvPr/>
        </p:nvGrpSpPr>
        <p:grpSpPr>
          <a:xfrm>
            <a:off x="292608" y="914400"/>
            <a:ext cx="8595360" cy="28575"/>
            <a:chOff x="292608" y="914400"/>
            <a:chExt cx="8595360" cy="28575"/>
          </a:xfrm>
        </p:grpSpPr>
        <p:sp>
          <p:nvSpPr>
            <p:cNvPr id="2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107 countries achieved at least 90% DTP3 coverage, while 22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493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2058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622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1187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5751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00316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34881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99472"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2" name="pt12"/>
            <p:cNvSpPr/>
            <p:nvPr/>
          </p:nvSpPr>
          <p:spPr>
            <a:xfrm>
              <a:off x="377967"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516226" y="484644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619920" y="477079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 name="pt15"/>
            <p:cNvSpPr/>
            <p:nvPr/>
          </p:nvSpPr>
          <p:spPr>
            <a:xfrm>
              <a:off x="1034695" y="469514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1103824" y="461949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 name="pt17"/>
            <p:cNvSpPr/>
            <p:nvPr/>
          </p:nvSpPr>
          <p:spPr>
            <a:xfrm>
              <a:off x="1138388" y="454384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 name="pt18"/>
            <p:cNvSpPr/>
            <p:nvPr/>
          </p:nvSpPr>
          <p:spPr>
            <a:xfrm>
              <a:off x="1172953" y="446820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 name="pt19"/>
            <p:cNvSpPr/>
            <p:nvPr/>
          </p:nvSpPr>
          <p:spPr>
            <a:xfrm>
              <a:off x="1242082" y="439255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 name="pt20"/>
            <p:cNvSpPr/>
            <p:nvPr/>
          </p:nvSpPr>
          <p:spPr>
            <a:xfrm>
              <a:off x="1276647" y="431690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 name="pt21"/>
            <p:cNvSpPr/>
            <p:nvPr/>
          </p:nvSpPr>
          <p:spPr>
            <a:xfrm>
              <a:off x="1276647" y="424125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 name="pt22"/>
            <p:cNvSpPr/>
            <p:nvPr/>
          </p:nvSpPr>
          <p:spPr>
            <a:xfrm>
              <a:off x="1345776" y="416560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 name="pt23"/>
            <p:cNvSpPr/>
            <p:nvPr/>
          </p:nvSpPr>
          <p:spPr>
            <a:xfrm>
              <a:off x="1414905" y="408996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 name="pt24"/>
            <p:cNvSpPr/>
            <p:nvPr/>
          </p:nvSpPr>
          <p:spPr>
            <a:xfrm>
              <a:off x="1449470" y="401431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 name="pt25"/>
            <p:cNvSpPr/>
            <p:nvPr/>
          </p:nvSpPr>
          <p:spPr>
            <a:xfrm>
              <a:off x="1449470" y="393866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 name="pt26"/>
            <p:cNvSpPr/>
            <p:nvPr/>
          </p:nvSpPr>
          <p:spPr>
            <a:xfrm>
              <a:off x="1484034" y="386301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 name="pt27"/>
            <p:cNvSpPr/>
            <p:nvPr/>
          </p:nvSpPr>
          <p:spPr>
            <a:xfrm>
              <a:off x="1484034" y="37873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 name="pt28"/>
            <p:cNvSpPr/>
            <p:nvPr/>
          </p:nvSpPr>
          <p:spPr>
            <a:xfrm>
              <a:off x="1484034" y="371171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 name="pt29"/>
            <p:cNvSpPr/>
            <p:nvPr/>
          </p:nvSpPr>
          <p:spPr>
            <a:xfrm>
              <a:off x="1518599" y="363607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 name="pt30"/>
            <p:cNvSpPr/>
            <p:nvPr/>
          </p:nvSpPr>
          <p:spPr>
            <a:xfrm>
              <a:off x="1553164" y="356042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 name="pt31"/>
            <p:cNvSpPr/>
            <p:nvPr/>
          </p:nvSpPr>
          <p:spPr>
            <a:xfrm>
              <a:off x="1622293" y="348477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 name="pt32"/>
            <p:cNvSpPr/>
            <p:nvPr/>
          </p:nvSpPr>
          <p:spPr>
            <a:xfrm>
              <a:off x="1829680" y="340912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 name="pt33"/>
            <p:cNvSpPr/>
            <p:nvPr/>
          </p:nvSpPr>
          <p:spPr>
            <a:xfrm>
              <a:off x="1829680" y="33334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 name="pt34"/>
            <p:cNvSpPr/>
            <p:nvPr/>
          </p:nvSpPr>
          <p:spPr>
            <a:xfrm>
              <a:off x="1864245" y="325783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 name="pt35"/>
            <p:cNvSpPr/>
            <p:nvPr/>
          </p:nvSpPr>
          <p:spPr>
            <a:xfrm>
              <a:off x="1864245" y="31821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 name="pt36"/>
            <p:cNvSpPr/>
            <p:nvPr/>
          </p:nvSpPr>
          <p:spPr>
            <a:xfrm>
              <a:off x="1898810" y="31065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1898810" y="303088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 name="pt38"/>
            <p:cNvSpPr/>
            <p:nvPr/>
          </p:nvSpPr>
          <p:spPr>
            <a:xfrm>
              <a:off x="1898810" y="295523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1898810" y="287958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1933374"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1933374" y="27282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1967939" y="265264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2002503" y="257699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 name="pt44"/>
            <p:cNvSpPr/>
            <p:nvPr/>
          </p:nvSpPr>
          <p:spPr>
            <a:xfrm>
              <a:off x="2002503" y="250134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pt45"/>
            <p:cNvSpPr/>
            <p:nvPr/>
          </p:nvSpPr>
          <p:spPr>
            <a:xfrm>
              <a:off x="2002503" y="242570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 name="pt46"/>
            <p:cNvSpPr/>
            <p:nvPr/>
          </p:nvSpPr>
          <p:spPr>
            <a:xfrm>
              <a:off x="2037068" y="235005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 name="pt47"/>
            <p:cNvSpPr/>
            <p:nvPr/>
          </p:nvSpPr>
          <p:spPr>
            <a:xfrm>
              <a:off x="2037068" y="227440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 name="pt48"/>
            <p:cNvSpPr/>
            <p:nvPr/>
          </p:nvSpPr>
          <p:spPr>
            <a:xfrm>
              <a:off x="2037068" y="219875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2071633" y="212310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 name="pt50"/>
            <p:cNvSpPr/>
            <p:nvPr/>
          </p:nvSpPr>
          <p:spPr>
            <a:xfrm>
              <a:off x="2071633" y="204745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 name="pt51"/>
            <p:cNvSpPr/>
            <p:nvPr/>
          </p:nvSpPr>
          <p:spPr>
            <a:xfrm>
              <a:off x="2106197" y="197181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 name="pt52"/>
            <p:cNvSpPr/>
            <p:nvPr/>
          </p:nvSpPr>
          <p:spPr>
            <a:xfrm>
              <a:off x="2140762" y="189616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 name="pt53"/>
            <p:cNvSpPr/>
            <p:nvPr/>
          </p:nvSpPr>
          <p:spPr>
            <a:xfrm>
              <a:off x="2140762" y="182051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 name="pt54"/>
            <p:cNvSpPr/>
            <p:nvPr/>
          </p:nvSpPr>
          <p:spPr>
            <a:xfrm>
              <a:off x="2175326" y="174486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 name="pt55"/>
            <p:cNvSpPr/>
            <p:nvPr/>
          </p:nvSpPr>
          <p:spPr>
            <a:xfrm>
              <a:off x="2175326" y="166921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 name="pt56"/>
            <p:cNvSpPr/>
            <p:nvPr/>
          </p:nvSpPr>
          <p:spPr>
            <a:xfrm>
              <a:off x="2175326" y="15935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2175326" y="151792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2175326" y="144227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2209891" y="136662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 name="pt60"/>
            <p:cNvSpPr/>
            <p:nvPr/>
          </p:nvSpPr>
          <p:spPr>
            <a:xfrm>
              <a:off x="2313585" y="12909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2313585"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2348149" y="1139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2348149" y="10640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2348149" y="9883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2382714" y="9127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2417279" y="8370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2451843" y="7614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451843"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tx69"/>
            <p:cNvSpPr/>
            <p:nvPr/>
          </p:nvSpPr>
          <p:spPr>
            <a:xfrm>
              <a:off x="586017"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70" name="tx70"/>
            <p:cNvSpPr/>
            <p:nvPr/>
          </p:nvSpPr>
          <p:spPr>
            <a:xfrm>
              <a:off x="724275" y="48532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71" name="tx71"/>
            <p:cNvSpPr/>
            <p:nvPr/>
          </p:nvSpPr>
          <p:spPr>
            <a:xfrm>
              <a:off x="827969" y="477758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72" name="tx72"/>
            <p:cNvSpPr/>
            <p:nvPr/>
          </p:nvSpPr>
          <p:spPr>
            <a:xfrm>
              <a:off x="1242744" y="470193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73" name="tx73"/>
            <p:cNvSpPr/>
            <p:nvPr/>
          </p:nvSpPr>
          <p:spPr>
            <a:xfrm>
              <a:off x="1311873" y="46262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74" name="tx74"/>
            <p:cNvSpPr/>
            <p:nvPr/>
          </p:nvSpPr>
          <p:spPr>
            <a:xfrm>
              <a:off x="1346438" y="45506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75" name="tx75"/>
            <p:cNvSpPr/>
            <p:nvPr/>
          </p:nvSpPr>
          <p:spPr>
            <a:xfrm>
              <a:off x="1381003" y="447498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76" name="tx76"/>
            <p:cNvSpPr/>
            <p:nvPr/>
          </p:nvSpPr>
          <p:spPr>
            <a:xfrm>
              <a:off x="1450132" y="439934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77" name="tx77"/>
            <p:cNvSpPr/>
            <p:nvPr/>
          </p:nvSpPr>
          <p:spPr>
            <a:xfrm>
              <a:off x="1484696" y="432369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78" name="tx78"/>
            <p:cNvSpPr/>
            <p:nvPr/>
          </p:nvSpPr>
          <p:spPr>
            <a:xfrm>
              <a:off x="1484696" y="424804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79" name="tx79"/>
            <p:cNvSpPr/>
            <p:nvPr/>
          </p:nvSpPr>
          <p:spPr>
            <a:xfrm>
              <a:off x="1553826" y="417239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80" name="tx80"/>
            <p:cNvSpPr/>
            <p:nvPr/>
          </p:nvSpPr>
          <p:spPr>
            <a:xfrm>
              <a:off x="1622955" y="40967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81" name="tx81"/>
            <p:cNvSpPr/>
            <p:nvPr/>
          </p:nvSpPr>
          <p:spPr>
            <a:xfrm>
              <a:off x="1657519" y="40211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82" name="tx82"/>
            <p:cNvSpPr/>
            <p:nvPr/>
          </p:nvSpPr>
          <p:spPr>
            <a:xfrm>
              <a:off x="1657519" y="394545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3" name="tx83"/>
            <p:cNvSpPr/>
            <p:nvPr/>
          </p:nvSpPr>
          <p:spPr>
            <a:xfrm>
              <a:off x="1692084" y="386980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84" name="tx84"/>
            <p:cNvSpPr/>
            <p:nvPr/>
          </p:nvSpPr>
          <p:spPr>
            <a:xfrm>
              <a:off x="1692084" y="3794156"/>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85" name="tx85"/>
            <p:cNvSpPr/>
            <p:nvPr/>
          </p:nvSpPr>
          <p:spPr>
            <a:xfrm>
              <a:off x="1692084" y="371850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86" name="tx86"/>
            <p:cNvSpPr/>
            <p:nvPr/>
          </p:nvSpPr>
          <p:spPr>
            <a:xfrm>
              <a:off x="1726649" y="364285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87" name="tx87"/>
            <p:cNvSpPr/>
            <p:nvPr/>
          </p:nvSpPr>
          <p:spPr>
            <a:xfrm>
              <a:off x="1761213" y="356721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88" name="tx88"/>
            <p:cNvSpPr/>
            <p:nvPr/>
          </p:nvSpPr>
          <p:spPr>
            <a:xfrm>
              <a:off x="1830342" y="349156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89" name="tx89"/>
            <p:cNvSpPr/>
            <p:nvPr/>
          </p:nvSpPr>
          <p:spPr>
            <a:xfrm>
              <a:off x="1515696" y="341591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90" name="tx90"/>
            <p:cNvSpPr/>
            <p:nvPr/>
          </p:nvSpPr>
          <p:spPr>
            <a:xfrm>
              <a:off x="1533344" y="334026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91" name="tx91"/>
            <p:cNvSpPr/>
            <p:nvPr/>
          </p:nvSpPr>
          <p:spPr>
            <a:xfrm>
              <a:off x="1545872" y="326461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92" name="tx92"/>
            <p:cNvSpPr/>
            <p:nvPr/>
          </p:nvSpPr>
          <p:spPr>
            <a:xfrm>
              <a:off x="1563520" y="318897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93" name="tx93"/>
            <p:cNvSpPr/>
            <p:nvPr/>
          </p:nvSpPr>
          <p:spPr>
            <a:xfrm>
              <a:off x="1580436" y="311332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94" name="tx94"/>
            <p:cNvSpPr/>
            <p:nvPr/>
          </p:nvSpPr>
          <p:spPr>
            <a:xfrm>
              <a:off x="1642158" y="303767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95" name="tx95"/>
            <p:cNvSpPr/>
            <p:nvPr/>
          </p:nvSpPr>
          <p:spPr>
            <a:xfrm>
              <a:off x="1606771" y="296202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96" name="tx96"/>
            <p:cNvSpPr/>
            <p:nvPr/>
          </p:nvSpPr>
          <p:spPr>
            <a:xfrm>
              <a:off x="1611343" y="288637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97" name="tx97"/>
            <p:cNvSpPr/>
            <p:nvPr/>
          </p:nvSpPr>
          <p:spPr>
            <a:xfrm>
              <a:off x="1623779" y="28107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98" name="tx98"/>
            <p:cNvSpPr/>
            <p:nvPr/>
          </p:nvSpPr>
          <p:spPr>
            <a:xfrm>
              <a:off x="1663464" y="273508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99" name="tx99"/>
            <p:cNvSpPr/>
            <p:nvPr/>
          </p:nvSpPr>
          <p:spPr>
            <a:xfrm>
              <a:off x="1649565" y="265943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00" name="tx100"/>
            <p:cNvSpPr/>
            <p:nvPr/>
          </p:nvSpPr>
          <p:spPr>
            <a:xfrm>
              <a:off x="1694463" y="2583785"/>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01" name="tx101"/>
            <p:cNvSpPr/>
            <p:nvPr/>
          </p:nvSpPr>
          <p:spPr>
            <a:xfrm>
              <a:off x="1711928" y="2508137"/>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02" name="tx102"/>
            <p:cNvSpPr/>
            <p:nvPr/>
          </p:nvSpPr>
          <p:spPr>
            <a:xfrm>
              <a:off x="1723815" y="243248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03" name="tx103"/>
            <p:cNvSpPr/>
            <p:nvPr/>
          </p:nvSpPr>
          <p:spPr>
            <a:xfrm>
              <a:off x="1731862" y="23568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04" name="tx104"/>
            <p:cNvSpPr/>
            <p:nvPr/>
          </p:nvSpPr>
          <p:spPr>
            <a:xfrm>
              <a:off x="1749419" y="228119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105" name="tx105"/>
            <p:cNvSpPr/>
            <p:nvPr/>
          </p:nvSpPr>
          <p:spPr>
            <a:xfrm>
              <a:off x="1745121" y="220554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06" name="tx106"/>
            <p:cNvSpPr/>
            <p:nvPr/>
          </p:nvSpPr>
          <p:spPr>
            <a:xfrm>
              <a:off x="1770816" y="21298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07" name="tx107"/>
            <p:cNvSpPr/>
            <p:nvPr/>
          </p:nvSpPr>
          <p:spPr>
            <a:xfrm>
              <a:off x="1775205" y="20542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08" name="tx108"/>
            <p:cNvSpPr/>
            <p:nvPr/>
          </p:nvSpPr>
          <p:spPr>
            <a:xfrm>
              <a:off x="1836287" y="19786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09" name="tx109"/>
            <p:cNvSpPr/>
            <p:nvPr/>
          </p:nvSpPr>
          <p:spPr>
            <a:xfrm>
              <a:off x="1840128" y="190295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10" name="tx110"/>
            <p:cNvSpPr/>
            <p:nvPr/>
          </p:nvSpPr>
          <p:spPr>
            <a:xfrm>
              <a:off x="1831258" y="1827303"/>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1" name="tx111"/>
            <p:cNvSpPr/>
            <p:nvPr/>
          </p:nvSpPr>
          <p:spPr>
            <a:xfrm>
              <a:off x="1887768" y="175165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2" name="tx112"/>
            <p:cNvSpPr/>
            <p:nvPr/>
          </p:nvSpPr>
          <p:spPr>
            <a:xfrm>
              <a:off x="1874510" y="16760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3" name="tx113"/>
            <p:cNvSpPr/>
            <p:nvPr/>
          </p:nvSpPr>
          <p:spPr>
            <a:xfrm>
              <a:off x="1887677" y="160035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4" name="tx114"/>
            <p:cNvSpPr/>
            <p:nvPr/>
          </p:nvSpPr>
          <p:spPr>
            <a:xfrm>
              <a:off x="1870212" y="152471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15" name="tx115"/>
            <p:cNvSpPr/>
            <p:nvPr/>
          </p:nvSpPr>
          <p:spPr>
            <a:xfrm>
              <a:off x="1861434" y="144906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16" name="tx116"/>
            <p:cNvSpPr/>
            <p:nvPr/>
          </p:nvSpPr>
          <p:spPr>
            <a:xfrm>
              <a:off x="1900296" y="137341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17" name="tx117"/>
            <p:cNvSpPr/>
            <p:nvPr/>
          </p:nvSpPr>
          <p:spPr>
            <a:xfrm>
              <a:off x="2039286" y="129776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18" name="tx118"/>
            <p:cNvSpPr/>
            <p:nvPr/>
          </p:nvSpPr>
          <p:spPr>
            <a:xfrm>
              <a:off x="1995211" y="122211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19" name="tx119"/>
            <p:cNvSpPr/>
            <p:nvPr/>
          </p:nvSpPr>
          <p:spPr>
            <a:xfrm>
              <a:off x="2078239" y="114647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20" name="tx120"/>
            <p:cNvSpPr/>
            <p:nvPr/>
          </p:nvSpPr>
          <p:spPr>
            <a:xfrm>
              <a:off x="2056111" y="107082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21" name="tx121"/>
            <p:cNvSpPr/>
            <p:nvPr/>
          </p:nvSpPr>
          <p:spPr>
            <a:xfrm>
              <a:off x="2073850" y="99517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22" name="tx122"/>
            <p:cNvSpPr/>
            <p:nvPr/>
          </p:nvSpPr>
          <p:spPr>
            <a:xfrm>
              <a:off x="2073119" y="91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23" name="tx123"/>
            <p:cNvSpPr/>
            <p:nvPr/>
          </p:nvSpPr>
          <p:spPr>
            <a:xfrm>
              <a:off x="2120942" y="8438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24" name="tx124"/>
            <p:cNvSpPr/>
            <p:nvPr/>
          </p:nvSpPr>
          <p:spPr>
            <a:xfrm>
              <a:off x="2151026" y="7682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25" name="tx125"/>
            <p:cNvSpPr/>
            <p:nvPr/>
          </p:nvSpPr>
          <p:spPr>
            <a:xfrm>
              <a:off x="2142248" y="692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6" name="rc126"/>
            <p:cNvSpPr/>
            <p:nvPr/>
          </p:nvSpPr>
          <p:spPr>
            <a:xfrm>
              <a:off x="252469" y="509204"/>
              <a:ext cx="2359033" cy="4659926"/>
            </a:xfrm>
            <a:prstGeom prst="rect">
              <a:avLst/>
            </a:prstGeom>
            <a:noFill/>
            <a:ln w="13550" cap="rnd">
              <a:solidFill>
                <a:srgbClr val="999999">
                  <a:alpha val="100000"/>
                </a:srgbClr>
              </a:solidFill>
              <a:prstDash val="solid"/>
              <a:round/>
            </a:ln>
          </p:spPr>
          <p:txBody>
            <a:bodyPr/>
            <a:lstStyle/>
            <a:p/>
          </p:txBody>
        </p:sp>
        <p:sp>
          <p:nvSpPr>
            <p:cNvPr id="127" name="pl127"/>
            <p:cNvSpPr/>
            <p:nvPr/>
          </p:nvSpPr>
          <p:spPr>
            <a:xfrm>
              <a:off x="270355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492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9485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4049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8614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3178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7743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58965"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35" name="pt135"/>
            <p:cNvSpPr/>
            <p:nvPr/>
          </p:nvSpPr>
          <p:spPr>
            <a:xfrm>
              <a:off x="3221365"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6" name="pt136"/>
            <p:cNvSpPr/>
            <p:nvPr/>
          </p:nvSpPr>
          <p:spPr>
            <a:xfrm>
              <a:off x="3255930" y="465732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7" name="pt137"/>
            <p:cNvSpPr/>
            <p:nvPr/>
          </p:nvSpPr>
          <p:spPr>
            <a:xfrm>
              <a:off x="3497882" y="439255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4292868" y="412778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92868" y="386301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327432" y="359824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396562" y="33334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431126" y="306870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465691"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707643" y="25391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776772" y="22744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4776772" y="20096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4811337" y="17448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4811337" y="148009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4880466"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pt150"/>
            <p:cNvSpPr/>
            <p:nvPr/>
          </p:nvSpPr>
          <p:spPr>
            <a:xfrm>
              <a:off x="4880466" y="9505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4880466"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tx152"/>
            <p:cNvSpPr/>
            <p:nvPr/>
          </p:nvSpPr>
          <p:spPr>
            <a:xfrm>
              <a:off x="3429415" y="49288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53" name="tx153"/>
            <p:cNvSpPr/>
            <p:nvPr/>
          </p:nvSpPr>
          <p:spPr>
            <a:xfrm>
              <a:off x="3463979" y="466411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54" name="tx154"/>
            <p:cNvSpPr/>
            <p:nvPr/>
          </p:nvSpPr>
          <p:spPr>
            <a:xfrm>
              <a:off x="3705932" y="43993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55" name="tx155"/>
            <p:cNvSpPr/>
            <p:nvPr/>
          </p:nvSpPr>
          <p:spPr>
            <a:xfrm>
              <a:off x="4018569" y="413457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56" name="tx156"/>
            <p:cNvSpPr/>
            <p:nvPr/>
          </p:nvSpPr>
          <p:spPr>
            <a:xfrm>
              <a:off x="3978884" y="38698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57" name="tx157"/>
            <p:cNvSpPr/>
            <p:nvPr/>
          </p:nvSpPr>
          <p:spPr>
            <a:xfrm>
              <a:off x="4044263" y="360503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58" name="tx158"/>
            <p:cNvSpPr/>
            <p:nvPr/>
          </p:nvSpPr>
          <p:spPr>
            <a:xfrm>
              <a:off x="4082577" y="334026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59" name="tx159"/>
            <p:cNvSpPr/>
            <p:nvPr/>
          </p:nvSpPr>
          <p:spPr>
            <a:xfrm>
              <a:off x="4121531" y="307549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60" name="tx160"/>
            <p:cNvSpPr/>
            <p:nvPr/>
          </p:nvSpPr>
          <p:spPr>
            <a:xfrm>
              <a:off x="4195781" y="281072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61" name="tx161"/>
            <p:cNvSpPr/>
            <p:nvPr/>
          </p:nvSpPr>
          <p:spPr>
            <a:xfrm>
              <a:off x="4402437" y="254596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62" name="tx162"/>
            <p:cNvSpPr/>
            <p:nvPr/>
          </p:nvSpPr>
          <p:spPr>
            <a:xfrm>
              <a:off x="4454010" y="228119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63" name="tx163"/>
            <p:cNvSpPr/>
            <p:nvPr/>
          </p:nvSpPr>
          <p:spPr>
            <a:xfrm>
              <a:off x="4489123" y="201642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64" name="tx164"/>
            <p:cNvSpPr/>
            <p:nvPr/>
          </p:nvSpPr>
          <p:spPr>
            <a:xfrm>
              <a:off x="4497352" y="175165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65" name="tx165"/>
            <p:cNvSpPr/>
            <p:nvPr/>
          </p:nvSpPr>
          <p:spPr>
            <a:xfrm>
              <a:off x="4497352" y="148688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66" name="tx166"/>
            <p:cNvSpPr/>
            <p:nvPr/>
          </p:nvSpPr>
          <p:spPr>
            <a:xfrm>
              <a:off x="4584130" y="122211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67" name="tx167"/>
            <p:cNvSpPr/>
            <p:nvPr/>
          </p:nvSpPr>
          <p:spPr>
            <a:xfrm>
              <a:off x="4575260" y="95734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68" name="tx168"/>
            <p:cNvSpPr/>
            <p:nvPr/>
          </p:nvSpPr>
          <p:spPr>
            <a:xfrm>
              <a:off x="4570871" y="692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69" name="rc169"/>
            <p:cNvSpPr/>
            <p:nvPr/>
          </p:nvSpPr>
          <p:spPr>
            <a:xfrm>
              <a:off x="2681091" y="509204"/>
              <a:ext cx="2359033" cy="4659926"/>
            </a:xfrm>
            <a:prstGeom prst="rect">
              <a:avLst/>
            </a:prstGeom>
            <a:noFill/>
            <a:ln w="13550" cap="rnd">
              <a:solidFill>
                <a:srgbClr val="999999">
                  <a:alpha val="100000"/>
                </a:srgbClr>
              </a:solidFill>
              <a:prstDash val="solid"/>
              <a:round/>
            </a:ln>
          </p:spPr>
          <p:txBody>
            <a:bodyPr/>
            <a:lstStyle/>
            <a:p/>
          </p:txBody>
        </p:sp>
        <p:sp>
          <p:nvSpPr>
            <p:cNvPr id="170" name="pl170"/>
            <p:cNvSpPr/>
            <p:nvPr/>
          </p:nvSpPr>
          <p:spPr>
            <a:xfrm>
              <a:off x="513218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47782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2347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16911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1476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86041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20605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171492"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78" name="pt178"/>
            <p:cNvSpPr/>
            <p:nvPr/>
          </p:nvSpPr>
          <p:spPr>
            <a:xfrm>
              <a:off x="6168457" y="492208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9" name="pt179"/>
            <p:cNvSpPr/>
            <p:nvPr/>
          </p:nvSpPr>
          <p:spPr>
            <a:xfrm>
              <a:off x="6168457" y="485264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6652361" y="478319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1" name="pt181"/>
            <p:cNvSpPr/>
            <p:nvPr/>
          </p:nvSpPr>
          <p:spPr>
            <a:xfrm>
              <a:off x="6825184" y="471374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6825184" y="464429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6825184" y="457485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4" name="pt184"/>
            <p:cNvSpPr/>
            <p:nvPr/>
          </p:nvSpPr>
          <p:spPr>
            <a:xfrm>
              <a:off x="6928878" y="450540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5" name="pt185"/>
            <p:cNvSpPr/>
            <p:nvPr/>
          </p:nvSpPr>
          <p:spPr>
            <a:xfrm>
              <a:off x="6928878" y="443595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6928878" y="436650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6963443" y="42970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8" name="pt188"/>
            <p:cNvSpPr/>
            <p:nvPr/>
          </p:nvSpPr>
          <p:spPr>
            <a:xfrm>
              <a:off x="6963443" y="42276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6998007" y="41581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0" name="pt190"/>
            <p:cNvSpPr/>
            <p:nvPr/>
          </p:nvSpPr>
          <p:spPr>
            <a:xfrm>
              <a:off x="6998007" y="408871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6998007" y="40192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6998007" y="394982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7032572" y="388037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7032572" y="381092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7067136" y="37414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7067136" y="367203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7067136" y="360258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7067136" y="353313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7067136" y="346369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7101701" y="339424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7136266" y="332479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7136266" y="325534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136266" y="318590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170830" y="311645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7170830" y="30470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7170830" y="29775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7170830" y="29081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7170830" y="283866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170830" y="276921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205395" y="26997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205395" y="26303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205395" y="25608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205395" y="249142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205395" y="24219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205395" y="23525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205395" y="22830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205395" y="22136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239959" y="21441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239959" y="20747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239959" y="20052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239959" y="19358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239959" y="186640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274524" y="179695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7274524" y="17275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7274524" y="16580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7274524" y="158861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7274524" y="15191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7274524" y="144971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7274524" y="13802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7274524" y="13108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09089" y="12413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09089" y="117192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09089" y="11024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309089" y="1033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pt235"/>
            <p:cNvSpPr/>
            <p:nvPr/>
          </p:nvSpPr>
          <p:spPr>
            <a:xfrm>
              <a:off x="7309089" y="9635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7309089" y="8941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pt237"/>
            <p:cNvSpPr/>
            <p:nvPr/>
          </p:nvSpPr>
          <p:spPr>
            <a:xfrm>
              <a:off x="7309089" y="8246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8" name="pt238"/>
            <p:cNvSpPr/>
            <p:nvPr/>
          </p:nvSpPr>
          <p:spPr>
            <a:xfrm>
              <a:off x="7309089" y="7552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9" name="pt239"/>
            <p:cNvSpPr/>
            <p:nvPr/>
          </p:nvSpPr>
          <p:spPr>
            <a:xfrm>
              <a:off x="7309089"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0" name="tx240"/>
            <p:cNvSpPr/>
            <p:nvPr/>
          </p:nvSpPr>
          <p:spPr>
            <a:xfrm>
              <a:off x="6376506"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241" name="tx241"/>
            <p:cNvSpPr/>
            <p:nvPr/>
          </p:nvSpPr>
          <p:spPr>
            <a:xfrm>
              <a:off x="6376506" y="48594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42" name="tx242"/>
            <p:cNvSpPr/>
            <p:nvPr/>
          </p:nvSpPr>
          <p:spPr>
            <a:xfrm>
              <a:off x="6357397" y="4789983"/>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43" name="tx243"/>
            <p:cNvSpPr/>
            <p:nvPr/>
          </p:nvSpPr>
          <p:spPr>
            <a:xfrm>
              <a:off x="6524367" y="47205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44" name="tx244"/>
            <p:cNvSpPr/>
            <p:nvPr/>
          </p:nvSpPr>
          <p:spPr>
            <a:xfrm>
              <a:off x="6524367" y="46510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45" name="tx245"/>
            <p:cNvSpPr/>
            <p:nvPr/>
          </p:nvSpPr>
          <p:spPr>
            <a:xfrm>
              <a:off x="6533237" y="458164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246" name="tx246"/>
            <p:cNvSpPr/>
            <p:nvPr/>
          </p:nvSpPr>
          <p:spPr>
            <a:xfrm>
              <a:off x="6632542" y="451219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247" name="tx247"/>
            <p:cNvSpPr/>
            <p:nvPr/>
          </p:nvSpPr>
          <p:spPr>
            <a:xfrm>
              <a:off x="6641320" y="444274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248" name="tx248"/>
            <p:cNvSpPr/>
            <p:nvPr/>
          </p:nvSpPr>
          <p:spPr>
            <a:xfrm>
              <a:off x="6614894" y="437329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249" name="tx249"/>
            <p:cNvSpPr/>
            <p:nvPr/>
          </p:nvSpPr>
          <p:spPr>
            <a:xfrm>
              <a:off x="6658237" y="43038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250" name="tx250"/>
            <p:cNvSpPr/>
            <p:nvPr/>
          </p:nvSpPr>
          <p:spPr>
            <a:xfrm>
              <a:off x="6681737" y="4234403"/>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251" name="tx251"/>
            <p:cNvSpPr/>
            <p:nvPr/>
          </p:nvSpPr>
          <p:spPr>
            <a:xfrm>
              <a:off x="6741265" y="4164956"/>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252" name="tx252"/>
            <p:cNvSpPr/>
            <p:nvPr/>
          </p:nvSpPr>
          <p:spPr>
            <a:xfrm>
              <a:off x="6736875" y="4095508"/>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253" name="tx253"/>
            <p:cNvSpPr/>
            <p:nvPr/>
          </p:nvSpPr>
          <p:spPr>
            <a:xfrm>
              <a:off x="6701580" y="402606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254" name="tx254"/>
            <p:cNvSpPr/>
            <p:nvPr/>
          </p:nvSpPr>
          <p:spPr>
            <a:xfrm>
              <a:off x="6697190" y="39566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255" name="tx255"/>
            <p:cNvSpPr/>
            <p:nvPr/>
          </p:nvSpPr>
          <p:spPr>
            <a:xfrm>
              <a:off x="6728829" y="388716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56" name="tx256"/>
            <p:cNvSpPr/>
            <p:nvPr/>
          </p:nvSpPr>
          <p:spPr>
            <a:xfrm>
              <a:off x="6745014" y="381771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257" name="tx257"/>
            <p:cNvSpPr/>
            <p:nvPr/>
          </p:nvSpPr>
          <p:spPr>
            <a:xfrm>
              <a:off x="6766320" y="37482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258" name="tx258"/>
            <p:cNvSpPr/>
            <p:nvPr/>
          </p:nvSpPr>
          <p:spPr>
            <a:xfrm>
              <a:off x="6757541" y="36788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59" name="tx259"/>
            <p:cNvSpPr/>
            <p:nvPr/>
          </p:nvSpPr>
          <p:spPr>
            <a:xfrm>
              <a:off x="6761930" y="36093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260" name="tx260"/>
            <p:cNvSpPr/>
            <p:nvPr/>
          </p:nvSpPr>
          <p:spPr>
            <a:xfrm>
              <a:off x="6801707" y="3539928"/>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261" name="tx261"/>
            <p:cNvSpPr/>
            <p:nvPr/>
          </p:nvSpPr>
          <p:spPr>
            <a:xfrm>
              <a:off x="6757541" y="34704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262" name="tx262"/>
            <p:cNvSpPr/>
            <p:nvPr/>
          </p:nvSpPr>
          <p:spPr>
            <a:xfrm>
              <a:off x="6805273" y="340103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263" name="tx263"/>
            <p:cNvSpPr/>
            <p:nvPr/>
          </p:nvSpPr>
          <p:spPr>
            <a:xfrm>
              <a:off x="6822281" y="33315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64" name="tx264"/>
            <p:cNvSpPr/>
            <p:nvPr/>
          </p:nvSpPr>
          <p:spPr>
            <a:xfrm>
              <a:off x="6839838" y="32621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265" name="tx265"/>
            <p:cNvSpPr/>
            <p:nvPr/>
          </p:nvSpPr>
          <p:spPr>
            <a:xfrm>
              <a:off x="6835449" y="319269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266" name="tx266"/>
            <p:cNvSpPr/>
            <p:nvPr/>
          </p:nvSpPr>
          <p:spPr>
            <a:xfrm>
              <a:off x="6874403" y="312324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67" name="tx267"/>
            <p:cNvSpPr/>
            <p:nvPr/>
          </p:nvSpPr>
          <p:spPr>
            <a:xfrm>
              <a:off x="6915642" y="3053796"/>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268" name="tx268"/>
            <p:cNvSpPr/>
            <p:nvPr/>
          </p:nvSpPr>
          <p:spPr>
            <a:xfrm>
              <a:off x="6856937" y="298434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69" name="tx269"/>
            <p:cNvSpPr/>
            <p:nvPr/>
          </p:nvSpPr>
          <p:spPr>
            <a:xfrm>
              <a:off x="6870013" y="29149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70" name="tx270"/>
            <p:cNvSpPr/>
            <p:nvPr/>
          </p:nvSpPr>
          <p:spPr>
            <a:xfrm>
              <a:off x="6852457" y="284545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271" name="tx271"/>
            <p:cNvSpPr/>
            <p:nvPr/>
          </p:nvSpPr>
          <p:spPr>
            <a:xfrm>
              <a:off x="6865624" y="277600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272" name="tx272"/>
            <p:cNvSpPr/>
            <p:nvPr/>
          </p:nvSpPr>
          <p:spPr>
            <a:xfrm>
              <a:off x="6931096" y="270655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73" name="tx273"/>
            <p:cNvSpPr/>
            <p:nvPr/>
          </p:nvSpPr>
          <p:spPr>
            <a:xfrm>
              <a:off x="6900189" y="26371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274" name="tx274"/>
            <p:cNvSpPr/>
            <p:nvPr/>
          </p:nvSpPr>
          <p:spPr>
            <a:xfrm>
              <a:off x="6909059" y="25676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275" name="tx275"/>
            <p:cNvSpPr/>
            <p:nvPr/>
          </p:nvSpPr>
          <p:spPr>
            <a:xfrm>
              <a:off x="6891411" y="24982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276" name="tx276"/>
            <p:cNvSpPr/>
            <p:nvPr/>
          </p:nvSpPr>
          <p:spPr>
            <a:xfrm>
              <a:off x="6901652" y="2428768"/>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77" name="tx277"/>
            <p:cNvSpPr/>
            <p:nvPr/>
          </p:nvSpPr>
          <p:spPr>
            <a:xfrm>
              <a:off x="6910522" y="235932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78" name="tx278"/>
            <p:cNvSpPr/>
            <p:nvPr/>
          </p:nvSpPr>
          <p:spPr>
            <a:xfrm>
              <a:off x="6908967" y="228987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279" name="tx279"/>
            <p:cNvSpPr/>
            <p:nvPr/>
          </p:nvSpPr>
          <p:spPr>
            <a:xfrm>
              <a:off x="6901652" y="222042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80" name="tx280"/>
            <p:cNvSpPr/>
            <p:nvPr/>
          </p:nvSpPr>
          <p:spPr>
            <a:xfrm>
              <a:off x="6943623" y="215097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281" name="tx281"/>
            <p:cNvSpPr/>
            <p:nvPr/>
          </p:nvSpPr>
          <p:spPr>
            <a:xfrm>
              <a:off x="6930364" y="20815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282" name="tx282"/>
            <p:cNvSpPr/>
            <p:nvPr/>
          </p:nvSpPr>
          <p:spPr>
            <a:xfrm>
              <a:off x="6934753" y="201208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283" name="tx283"/>
            <p:cNvSpPr/>
            <p:nvPr/>
          </p:nvSpPr>
          <p:spPr>
            <a:xfrm>
              <a:off x="6934753" y="19426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284" name="tx284"/>
            <p:cNvSpPr/>
            <p:nvPr/>
          </p:nvSpPr>
          <p:spPr>
            <a:xfrm>
              <a:off x="6945178" y="1873188"/>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85" name="tx285"/>
            <p:cNvSpPr/>
            <p:nvPr/>
          </p:nvSpPr>
          <p:spPr>
            <a:xfrm>
              <a:off x="6969318" y="180374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286" name="tx286"/>
            <p:cNvSpPr/>
            <p:nvPr/>
          </p:nvSpPr>
          <p:spPr>
            <a:xfrm>
              <a:off x="6969318" y="17342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87" name="tx287"/>
            <p:cNvSpPr/>
            <p:nvPr/>
          </p:nvSpPr>
          <p:spPr>
            <a:xfrm>
              <a:off x="6986875" y="166484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288" name="tx288"/>
            <p:cNvSpPr/>
            <p:nvPr/>
          </p:nvSpPr>
          <p:spPr>
            <a:xfrm>
              <a:off x="6973707" y="159539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289" name="tx289"/>
            <p:cNvSpPr/>
            <p:nvPr/>
          </p:nvSpPr>
          <p:spPr>
            <a:xfrm>
              <a:off x="7004614" y="152595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290" name="tx290"/>
            <p:cNvSpPr/>
            <p:nvPr/>
          </p:nvSpPr>
          <p:spPr>
            <a:xfrm>
              <a:off x="6973707" y="145650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91" name="tx291"/>
            <p:cNvSpPr/>
            <p:nvPr/>
          </p:nvSpPr>
          <p:spPr>
            <a:xfrm>
              <a:off x="6973707" y="138705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92" name="tx292"/>
            <p:cNvSpPr/>
            <p:nvPr/>
          </p:nvSpPr>
          <p:spPr>
            <a:xfrm>
              <a:off x="6973707" y="131760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93" name="tx293"/>
            <p:cNvSpPr/>
            <p:nvPr/>
          </p:nvSpPr>
          <p:spPr>
            <a:xfrm>
              <a:off x="7014215" y="124816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94" name="tx294"/>
            <p:cNvSpPr/>
            <p:nvPr/>
          </p:nvSpPr>
          <p:spPr>
            <a:xfrm>
              <a:off x="7003883" y="11787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295" name="tx295"/>
            <p:cNvSpPr/>
            <p:nvPr/>
          </p:nvSpPr>
          <p:spPr>
            <a:xfrm>
              <a:off x="6999494" y="11092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296" name="tx296"/>
            <p:cNvSpPr/>
            <p:nvPr/>
          </p:nvSpPr>
          <p:spPr>
            <a:xfrm>
              <a:off x="7033143" y="1039818"/>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297" name="tx297"/>
            <p:cNvSpPr/>
            <p:nvPr/>
          </p:nvSpPr>
          <p:spPr>
            <a:xfrm>
              <a:off x="7017050" y="97037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298" name="tx298"/>
            <p:cNvSpPr/>
            <p:nvPr/>
          </p:nvSpPr>
          <p:spPr>
            <a:xfrm>
              <a:off x="7018605" y="90092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299" name="tx299"/>
            <p:cNvSpPr/>
            <p:nvPr/>
          </p:nvSpPr>
          <p:spPr>
            <a:xfrm>
              <a:off x="6986326" y="83147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00" name="tx300"/>
            <p:cNvSpPr/>
            <p:nvPr/>
          </p:nvSpPr>
          <p:spPr>
            <a:xfrm>
              <a:off x="6986326" y="76202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01" name="tx301"/>
            <p:cNvSpPr/>
            <p:nvPr/>
          </p:nvSpPr>
          <p:spPr>
            <a:xfrm>
              <a:off x="7014215" y="69258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02" name="rc302"/>
            <p:cNvSpPr/>
            <p:nvPr/>
          </p:nvSpPr>
          <p:spPr>
            <a:xfrm>
              <a:off x="5109714" y="509204"/>
              <a:ext cx="2359033" cy="4659926"/>
            </a:xfrm>
            <a:prstGeom prst="rect">
              <a:avLst/>
            </a:prstGeom>
            <a:noFill/>
            <a:ln w="13550" cap="rnd">
              <a:solidFill>
                <a:srgbClr val="999999">
                  <a:alpha val="100000"/>
                </a:srgbClr>
              </a:solidFill>
              <a:prstDash val="solid"/>
              <a:round/>
            </a:ln>
          </p:spPr>
          <p:txBody>
            <a:bodyPr/>
            <a:lstStyle/>
            <a:p/>
          </p:txBody>
        </p:sp>
        <p:sp>
          <p:nvSpPr>
            <p:cNvPr id="303" name="pl303"/>
            <p:cNvSpPr/>
            <p:nvPr/>
          </p:nvSpPr>
          <p:spPr>
            <a:xfrm>
              <a:off x="75608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790645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825209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859774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894338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928903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63468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427292"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11" name="pt311"/>
            <p:cNvSpPr/>
            <p:nvPr/>
          </p:nvSpPr>
          <p:spPr>
            <a:xfrm>
              <a:off x="8044046"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2" name="pt312"/>
            <p:cNvSpPr/>
            <p:nvPr/>
          </p:nvSpPr>
          <p:spPr>
            <a:xfrm>
              <a:off x="8113175" y="484905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3" name="pt313"/>
            <p:cNvSpPr/>
            <p:nvPr/>
          </p:nvSpPr>
          <p:spPr>
            <a:xfrm>
              <a:off x="8182305" y="477601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4" name="pt314"/>
            <p:cNvSpPr/>
            <p:nvPr/>
          </p:nvSpPr>
          <p:spPr>
            <a:xfrm>
              <a:off x="8458821" y="470297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5" name="pt315"/>
            <p:cNvSpPr/>
            <p:nvPr/>
          </p:nvSpPr>
          <p:spPr>
            <a:xfrm>
              <a:off x="8562515" y="462993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6" name="pt316"/>
            <p:cNvSpPr/>
            <p:nvPr/>
          </p:nvSpPr>
          <p:spPr>
            <a:xfrm>
              <a:off x="8735338" y="455689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769903" y="448385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8" name="pt318"/>
            <p:cNvSpPr/>
            <p:nvPr/>
          </p:nvSpPr>
          <p:spPr>
            <a:xfrm>
              <a:off x="8839032" y="441081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9" name="pt319"/>
            <p:cNvSpPr/>
            <p:nvPr/>
          </p:nvSpPr>
          <p:spPr>
            <a:xfrm>
              <a:off x="8908161" y="433777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908161" y="426473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1" name="pt321"/>
            <p:cNvSpPr/>
            <p:nvPr/>
          </p:nvSpPr>
          <p:spPr>
            <a:xfrm>
              <a:off x="8977290" y="419169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8977290" y="411865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8977290" y="404561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9011855" y="397257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9046419" y="389953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6" name="pt326"/>
            <p:cNvSpPr/>
            <p:nvPr/>
          </p:nvSpPr>
          <p:spPr>
            <a:xfrm>
              <a:off x="9080984" y="38264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9080984" y="375345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9150113" y="36804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9184678" y="360737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9219242" y="353433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9219242" y="346129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9219242" y="338825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9219242" y="331521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9219242" y="32421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9253807" y="316913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9288372" y="309609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322936" y="302306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392065" y="295002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426630" y="28769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9426630"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1" name="pt341"/>
            <p:cNvSpPr/>
            <p:nvPr/>
          </p:nvSpPr>
          <p:spPr>
            <a:xfrm>
              <a:off x="9495759" y="273090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495759" y="265786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495759" y="258482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9530324" y="25117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5" name="pt345"/>
            <p:cNvSpPr/>
            <p:nvPr/>
          </p:nvSpPr>
          <p:spPr>
            <a:xfrm>
              <a:off x="9530324" y="243874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6" name="pt346"/>
            <p:cNvSpPr/>
            <p:nvPr/>
          </p:nvSpPr>
          <p:spPr>
            <a:xfrm>
              <a:off x="9564888" y="236570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7" name="pt347"/>
            <p:cNvSpPr/>
            <p:nvPr/>
          </p:nvSpPr>
          <p:spPr>
            <a:xfrm>
              <a:off x="9564888" y="229266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8" name="pt348"/>
            <p:cNvSpPr/>
            <p:nvPr/>
          </p:nvSpPr>
          <p:spPr>
            <a:xfrm>
              <a:off x="9564888" y="221962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9" name="pt349"/>
            <p:cNvSpPr/>
            <p:nvPr/>
          </p:nvSpPr>
          <p:spPr>
            <a:xfrm>
              <a:off x="9564888" y="214658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599453" y="207354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1" name="pt351"/>
            <p:cNvSpPr/>
            <p:nvPr/>
          </p:nvSpPr>
          <p:spPr>
            <a:xfrm>
              <a:off x="9599453" y="20005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9599453" y="19274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9599453" y="18544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9599453" y="17813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9599453" y="17083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9634018" y="16353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9634018" y="15622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pt358"/>
            <p:cNvSpPr/>
            <p:nvPr/>
          </p:nvSpPr>
          <p:spPr>
            <a:xfrm>
              <a:off x="9634018" y="14892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9668582" y="14161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pt360"/>
            <p:cNvSpPr/>
            <p:nvPr/>
          </p:nvSpPr>
          <p:spPr>
            <a:xfrm>
              <a:off x="9668582" y="13431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9703147" y="127010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9703147" y="11970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9703147" y="1124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pt364"/>
            <p:cNvSpPr/>
            <p:nvPr/>
          </p:nvSpPr>
          <p:spPr>
            <a:xfrm>
              <a:off x="9703147" y="10509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9737711" y="97795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pt366"/>
            <p:cNvSpPr/>
            <p:nvPr/>
          </p:nvSpPr>
          <p:spPr>
            <a:xfrm>
              <a:off x="9737711" y="90491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pt367"/>
            <p:cNvSpPr/>
            <p:nvPr/>
          </p:nvSpPr>
          <p:spPr>
            <a:xfrm>
              <a:off x="9737711" y="83187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9737711" y="7588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973771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tx370"/>
            <p:cNvSpPr/>
            <p:nvPr/>
          </p:nvSpPr>
          <p:spPr>
            <a:xfrm>
              <a:off x="8252096"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71" name="tx371"/>
            <p:cNvSpPr/>
            <p:nvPr/>
          </p:nvSpPr>
          <p:spPr>
            <a:xfrm>
              <a:off x="8321225" y="485583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72" name="tx372"/>
            <p:cNvSpPr/>
            <p:nvPr/>
          </p:nvSpPr>
          <p:spPr>
            <a:xfrm>
              <a:off x="8390354" y="478279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73" name="tx373"/>
            <p:cNvSpPr/>
            <p:nvPr/>
          </p:nvSpPr>
          <p:spPr>
            <a:xfrm>
              <a:off x="8666871" y="470975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74" name="tx374"/>
            <p:cNvSpPr/>
            <p:nvPr/>
          </p:nvSpPr>
          <p:spPr>
            <a:xfrm>
              <a:off x="8770565" y="463672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75" name="tx375"/>
            <p:cNvSpPr/>
            <p:nvPr/>
          </p:nvSpPr>
          <p:spPr>
            <a:xfrm>
              <a:off x="8943388" y="456368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76" name="tx376"/>
            <p:cNvSpPr/>
            <p:nvPr/>
          </p:nvSpPr>
          <p:spPr>
            <a:xfrm>
              <a:off x="8977952" y="449064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77" name="tx377"/>
            <p:cNvSpPr/>
            <p:nvPr/>
          </p:nvSpPr>
          <p:spPr>
            <a:xfrm>
              <a:off x="9047081" y="441760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78" name="tx378"/>
            <p:cNvSpPr/>
            <p:nvPr/>
          </p:nvSpPr>
          <p:spPr>
            <a:xfrm>
              <a:off x="9116211" y="434456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79" name="tx379"/>
            <p:cNvSpPr/>
            <p:nvPr/>
          </p:nvSpPr>
          <p:spPr>
            <a:xfrm>
              <a:off x="9116211" y="427152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80" name="tx380"/>
            <p:cNvSpPr/>
            <p:nvPr/>
          </p:nvSpPr>
          <p:spPr>
            <a:xfrm>
              <a:off x="9185340" y="4198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81" name="tx381"/>
            <p:cNvSpPr/>
            <p:nvPr/>
          </p:nvSpPr>
          <p:spPr>
            <a:xfrm>
              <a:off x="9185340" y="412544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382" name="tx382"/>
            <p:cNvSpPr/>
            <p:nvPr/>
          </p:nvSpPr>
          <p:spPr>
            <a:xfrm>
              <a:off x="9185340" y="405240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383" name="tx383"/>
            <p:cNvSpPr/>
            <p:nvPr/>
          </p:nvSpPr>
          <p:spPr>
            <a:xfrm>
              <a:off x="9219904" y="397936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84" name="tx384"/>
            <p:cNvSpPr/>
            <p:nvPr/>
          </p:nvSpPr>
          <p:spPr>
            <a:xfrm>
              <a:off x="9254469" y="390632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5" name="tx385"/>
            <p:cNvSpPr/>
            <p:nvPr/>
          </p:nvSpPr>
          <p:spPr>
            <a:xfrm>
              <a:off x="8781630" y="3833284"/>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86" name="tx386"/>
            <p:cNvSpPr/>
            <p:nvPr/>
          </p:nvSpPr>
          <p:spPr>
            <a:xfrm>
              <a:off x="8775778" y="37602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87" name="tx387"/>
            <p:cNvSpPr/>
            <p:nvPr/>
          </p:nvSpPr>
          <p:spPr>
            <a:xfrm>
              <a:off x="8836129" y="36872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88" name="tx388"/>
            <p:cNvSpPr/>
            <p:nvPr/>
          </p:nvSpPr>
          <p:spPr>
            <a:xfrm>
              <a:off x="8901509" y="361416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389" name="tx389"/>
            <p:cNvSpPr/>
            <p:nvPr/>
          </p:nvSpPr>
          <p:spPr>
            <a:xfrm>
              <a:off x="8905350" y="354112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90" name="tx390"/>
            <p:cNvSpPr/>
            <p:nvPr/>
          </p:nvSpPr>
          <p:spPr>
            <a:xfrm>
              <a:off x="8940554" y="346808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91" name="tx391"/>
            <p:cNvSpPr/>
            <p:nvPr/>
          </p:nvSpPr>
          <p:spPr>
            <a:xfrm>
              <a:off x="8918426" y="33950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92" name="tx392"/>
            <p:cNvSpPr/>
            <p:nvPr/>
          </p:nvSpPr>
          <p:spPr>
            <a:xfrm>
              <a:off x="8927204" y="332200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393" name="tx393"/>
            <p:cNvSpPr/>
            <p:nvPr/>
          </p:nvSpPr>
          <p:spPr>
            <a:xfrm>
              <a:off x="8887702" y="3248967"/>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94" name="tx394"/>
            <p:cNvSpPr/>
            <p:nvPr/>
          </p:nvSpPr>
          <p:spPr>
            <a:xfrm>
              <a:off x="8948601" y="317592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95" name="tx395"/>
            <p:cNvSpPr/>
            <p:nvPr/>
          </p:nvSpPr>
          <p:spPr>
            <a:xfrm>
              <a:off x="8987555" y="31028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396" name="tx396"/>
            <p:cNvSpPr/>
            <p:nvPr/>
          </p:nvSpPr>
          <p:spPr>
            <a:xfrm>
              <a:off x="9000174" y="302984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397" name="tx397"/>
            <p:cNvSpPr/>
            <p:nvPr/>
          </p:nvSpPr>
          <p:spPr>
            <a:xfrm>
              <a:off x="9082470" y="295680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98" name="tx398"/>
            <p:cNvSpPr/>
            <p:nvPr/>
          </p:nvSpPr>
          <p:spPr>
            <a:xfrm>
              <a:off x="9112646" y="288376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99" name="tx399"/>
            <p:cNvSpPr/>
            <p:nvPr/>
          </p:nvSpPr>
          <p:spPr>
            <a:xfrm>
              <a:off x="9138981" y="28107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00" name="tx400"/>
            <p:cNvSpPr/>
            <p:nvPr/>
          </p:nvSpPr>
          <p:spPr>
            <a:xfrm>
              <a:off x="9194942" y="27376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01" name="tx401"/>
            <p:cNvSpPr/>
            <p:nvPr/>
          </p:nvSpPr>
          <p:spPr>
            <a:xfrm>
              <a:off x="9194942" y="266465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402" name="tx402"/>
            <p:cNvSpPr/>
            <p:nvPr/>
          </p:nvSpPr>
          <p:spPr>
            <a:xfrm>
              <a:off x="9199423" y="259161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03" name="tx403"/>
            <p:cNvSpPr/>
            <p:nvPr/>
          </p:nvSpPr>
          <p:spPr>
            <a:xfrm>
              <a:off x="9229507" y="25185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04" name="tx404"/>
            <p:cNvSpPr/>
            <p:nvPr/>
          </p:nvSpPr>
          <p:spPr>
            <a:xfrm>
              <a:off x="9216340" y="24455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405" name="tx405"/>
            <p:cNvSpPr/>
            <p:nvPr/>
          </p:nvSpPr>
          <p:spPr>
            <a:xfrm>
              <a:off x="9268552" y="237249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06" name="tx406"/>
            <p:cNvSpPr/>
            <p:nvPr/>
          </p:nvSpPr>
          <p:spPr>
            <a:xfrm>
              <a:off x="9317107" y="2299452"/>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07" name="tx407"/>
            <p:cNvSpPr/>
            <p:nvPr/>
          </p:nvSpPr>
          <p:spPr>
            <a:xfrm>
              <a:off x="9261237" y="2226413"/>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08" name="tx408"/>
            <p:cNvSpPr/>
            <p:nvPr/>
          </p:nvSpPr>
          <p:spPr>
            <a:xfrm>
              <a:off x="9264163" y="21533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09" name="tx409"/>
            <p:cNvSpPr/>
            <p:nvPr/>
          </p:nvSpPr>
          <p:spPr>
            <a:xfrm>
              <a:off x="9284006" y="208033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410" name="tx410"/>
            <p:cNvSpPr/>
            <p:nvPr/>
          </p:nvSpPr>
          <p:spPr>
            <a:xfrm>
              <a:off x="9289858" y="20072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11" name="tx411"/>
            <p:cNvSpPr/>
            <p:nvPr/>
          </p:nvSpPr>
          <p:spPr>
            <a:xfrm>
              <a:off x="9303117" y="193425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12" name="tx412"/>
            <p:cNvSpPr/>
            <p:nvPr/>
          </p:nvSpPr>
          <p:spPr>
            <a:xfrm>
              <a:off x="9303117" y="18612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13" name="tx413"/>
            <p:cNvSpPr/>
            <p:nvPr/>
          </p:nvSpPr>
          <p:spPr>
            <a:xfrm>
              <a:off x="9289858" y="17881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14" name="tx414"/>
            <p:cNvSpPr/>
            <p:nvPr/>
          </p:nvSpPr>
          <p:spPr>
            <a:xfrm>
              <a:off x="9325154" y="171513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15" name="tx415"/>
            <p:cNvSpPr/>
            <p:nvPr/>
          </p:nvSpPr>
          <p:spPr>
            <a:xfrm>
              <a:off x="9346368" y="164209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16" name="tx416"/>
            <p:cNvSpPr/>
            <p:nvPr/>
          </p:nvSpPr>
          <p:spPr>
            <a:xfrm>
              <a:off x="9320033" y="156905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17" name="tx417"/>
            <p:cNvSpPr/>
            <p:nvPr/>
          </p:nvSpPr>
          <p:spPr>
            <a:xfrm>
              <a:off x="9320033" y="149601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418" name="tx418"/>
            <p:cNvSpPr/>
            <p:nvPr/>
          </p:nvSpPr>
          <p:spPr>
            <a:xfrm>
              <a:off x="9358987" y="142297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19" name="tx419"/>
            <p:cNvSpPr/>
            <p:nvPr/>
          </p:nvSpPr>
          <p:spPr>
            <a:xfrm>
              <a:off x="9367857" y="13499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420" name="tx420"/>
            <p:cNvSpPr/>
            <p:nvPr/>
          </p:nvSpPr>
          <p:spPr>
            <a:xfrm>
              <a:off x="9411108" y="127689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21" name="tx421"/>
            <p:cNvSpPr/>
            <p:nvPr/>
          </p:nvSpPr>
          <p:spPr>
            <a:xfrm>
              <a:off x="9397941" y="120385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22" name="tx422"/>
            <p:cNvSpPr/>
            <p:nvPr/>
          </p:nvSpPr>
          <p:spPr>
            <a:xfrm>
              <a:off x="9428848" y="113081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23" name="tx423"/>
            <p:cNvSpPr/>
            <p:nvPr/>
          </p:nvSpPr>
          <p:spPr>
            <a:xfrm>
              <a:off x="9398032" y="105777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24" name="tx424"/>
            <p:cNvSpPr/>
            <p:nvPr/>
          </p:nvSpPr>
          <p:spPr>
            <a:xfrm>
              <a:off x="9455914" y="98473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25" name="tx425"/>
            <p:cNvSpPr/>
            <p:nvPr/>
          </p:nvSpPr>
          <p:spPr>
            <a:xfrm>
              <a:off x="9423727" y="9117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26" name="tx426"/>
            <p:cNvSpPr/>
            <p:nvPr/>
          </p:nvSpPr>
          <p:spPr>
            <a:xfrm>
              <a:off x="9441375" y="83866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27" name="tx427"/>
            <p:cNvSpPr/>
            <p:nvPr/>
          </p:nvSpPr>
          <p:spPr>
            <a:xfrm>
              <a:off x="9441284" y="76562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428" name="tx428"/>
            <p:cNvSpPr/>
            <p:nvPr/>
          </p:nvSpPr>
          <p:spPr>
            <a:xfrm>
              <a:off x="9441375"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9" name="rc429"/>
            <p:cNvSpPr/>
            <p:nvPr/>
          </p:nvSpPr>
          <p:spPr>
            <a:xfrm>
              <a:off x="7538337" y="509204"/>
              <a:ext cx="2359033" cy="4659926"/>
            </a:xfrm>
            <a:prstGeom prst="rect">
              <a:avLst/>
            </a:prstGeom>
            <a:noFill/>
            <a:ln w="13550" cap="rnd">
              <a:solidFill>
                <a:srgbClr val="999999">
                  <a:alpha val="100000"/>
                </a:srgbClr>
              </a:solidFill>
              <a:prstDash val="solid"/>
              <a:round/>
            </a:ln>
          </p:spPr>
          <p:txBody>
            <a:bodyPr/>
            <a:lstStyle/>
            <a:p/>
          </p:txBody>
        </p:sp>
        <p:sp>
          <p:nvSpPr>
            <p:cNvPr id="430" name="rc430"/>
            <p:cNvSpPr/>
            <p:nvPr/>
          </p:nvSpPr>
          <p:spPr>
            <a:xfrm>
              <a:off x="252469"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1074729" y="361773"/>
              <a:ext cx="714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(82%)</a:t>
              </a:r>
            </a:p>
          </p:txBody>
        </p:sp>
        <p:sp>
          <p:nvSpPr>
            <p:cNvPr id="432" name="rc432"/>
            <p:cNvSpPr/>
            <p:nvPr/>
          </p:nvSpPr>
          <p:spPr>
            <a:xfrm>
              <a:off x="2681091"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3338760" y="361773"/>
              <a:ext cx="10436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(80%)</a:t>
              </a:r>
            </a:p>
          </p:txBody>
        </p:sp>
        <p:sp>
          <p:nvSpPr>
            <p:cNvPr id="434" name="rc434"/>
            <p:cNvSpPr/>
            <p:nvPr/>
          </p:nvSpPr>
          <p:spPr>
            <a:xfrm>
              <a:off x="5109714"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6000463"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(94%)</a:t>
              </a:r>
            </a:p>
          </p:txBody>
        </p:sp>
        <p:sp>
          <p:nvSpPr>
            <p:cNvPr id="436" name="rc436"/>
            <p:cNvSpPr/>
            <p:nvPr/>
          </p:nvSpPr>
          <p:spPr>
            <a:xfrm>
              <a:off x="7538337"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8127837" y="361773"/>
              <a:ext cx="11800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(89%)</a:t>
              </a:r>
            </a:p>
          </p:txBody>
        </p:sp>
        <p:sp>
          <p:nvSpPr>
            <p:cNvPr id="438" name="pl438"/>
            <p:cNvSpPr/>
            <p:nvPr/>
          </p:nvSpPr>
          <p:spPr>
            <a:xfrm>
              <a:off x="252469"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39" name="pl439"/>
            <p:cNvSpPr/>
            <p:nvPr/>
          </p:nvSpPr>
          <p:spPr>
            <a:xfrm>
              <a:off x="27493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62058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96622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131187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165751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200316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234881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2127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47" name="tx447"/>
            <p:cNvSpPr/>
            <p:nvPr/>
          </p:nvSpPr>
          <p:spPr>
            <a:xfrm rot="-5400000">
              <a:off x="55840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48" name="tx448"/>
            <p:cNvSpPr/>
            <p:nvPr/>
          </p:nvSpPr>
          <p:spPr>
            <a:xfrm rot="-5400000">
              <a:off x="90404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49" name="tx449"/>
            <p:cNvSpPr/>
            <p:nvPr/>
          </p:nvSpPr>
          <p:spPr>
            <a:xfrm rot="-5400000">
              <a:off x="124969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50" name="tx450"/>
            <p:cNvSpPr/>
            <p:nvPr/>
          </p:nvSpPr>
          <p:spPr>
            <a:xfrm rot="-5400000">
              <a:off x="159534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51" name="tx451"/>
            <p:cNvSpPr/>
            <p:nvPr/>
          </p:nvSpPr>
          <p:spPr>
            <a:xfrm rot="-5400000">
              <a:off x="194098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52" name="tx452"/>
            <p:cNvSpPr/>
            <p:nvPr/>
          </p:nvSpPr>
          <p:spPr>
            <a:xfrm rot="-5400000">
              <a:off x="22866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53" name="pl453"/>
            <p:cNvSpPr/>
            <p:nvPr/>
          </p:nvSpPr>
          <p:spPr>
            <a:xfrm>
              <a:off x="2681091"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54" name="pl454"/>
            <p:cNvSpPr/>
            <p:nvPr/>
          </p:nvSpPr>
          <p:spPr>
            <a:xfrm>
              <a:off x="270355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30492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339485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374049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408614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443178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477743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264137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62" name="tx462"/>
            <p:cNvSpPr/>
            <p:nvPr/>
          </p:nvSpPr>
          <p:spPr>
            <a:xfrm rot="-5400000">
              <a:off x="29870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3" name="tx463"/>
            <p:cNvSpPr/>
            <p:nvPr/>
          </p:nvSpPr>
          <p:spPr>
            <a:xfrm rot="-5400000">
              <a:off x="333267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4" name="tx464"/>
            <p:cNvSpPr/>
            <p:nvPr/>
          </p:nvSpPr>
          <p:spPr>
            <a:xfrm rot="-5400000">
              <a:off x="367831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5" name="tx465"/>
            <p:cNvSpPr/>
            <p:nvPr/>
          </p:nvSpPr>
          <p:spPr>
            <a:xfrm rot="-5400000">
              <a:off x="402396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6" name="tx466"/>
            <p:cNvSpPr/>
            <p:nvPr/>
          </p:nvSpPr>
          <p:spPr>
            <a:xfrm rot="-5400000">
              <a:off x="436960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7" name="tx467"/>
            <p:cNvSpPr/>
            <p:nvPr/>
          </p:nvSpPr>
          <p:spPr>
            <a:xfrm rot="-5400000">
              <a:off x="471525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8" name="pl468"/>
            <p:cNvSpPr/>
            <p:nvPr/>
          </p:nvSpPr>
          <p:spPr>
            <a:xfrm>
              <a:off x="5109714"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69" name="pl469"/>
            <p:cNvSpPr/>
            <p:nvPr/>
          </p:nvSpPr>
          <p:spPr>
            <a:xfrm>
              <a:off x="513218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547782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582347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616911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651476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686041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20605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507000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77" name="tx477"/>
            <p:cNvSpPr/>
            <p:nvPr/>
          </p:nvSpPr>
          <p:spPr>
            <a:xfrm rot="-5400000">
              <a:off x="541564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8" name="tx478"/>
            <p:cNvSpPr/>
            <p:nvPr/>
          </p:nvSpPr>
          <p:spPr>
            <a:xfrm rot="-5400000">
              <a:off x="576129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9" name="tx479"/>
            <p:cNvSpPr/>
            <p:nvPr/>
          </p:nvSpPr>
          <p:spPr>
            <a:xfrm rot="-5400000">
              <a:off x="610694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0" name="tx480"/>
            <p:cNvSpPr/>
            <p:nvPr/>
          </p:nvSpPr>
          <p:spPr>
            <a:xfrm rot="-5400000">
              <a:off x="645258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1" name="tx481"/>
            <p:cNvSpPr/>
            <p:nvPr/>
          </p:nvSpPr>
          <p:spPr>
            <a:xfrm rot="-5400000">
              <a:off x="67982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2" name="tx482"/>
            <p:cNvSpPr/>
            <p:nvPr/>
          </p:nvSpPr>
          <p:spPr>
            <a:xfrm rot="-5400000">
              <a:off x="714387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3" name="pl483"/>
            <p:cNvSpPr/>
            <p:nvPr/>
          </p:nvSpPr>
          <p:spPr>
            <a:xfrm>
              <a:off x="7538337"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84" name="pl484"/>
            <p:cNvSpPr/>
            <p:nvPr/>
          </p:nvSpPr>
          <p:spPr>
            <a:xfrm>
              <a:off x="75608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790645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825209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859774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894338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928903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63468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tx491"/>
            <p:cNvSpPr/>
            <p:nvPr/>
          </p:nvSpPr>
          <p:spPr>
            <a:xfrm rot="-5400000">
              <a:off x="74986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2" name="tx492"/>
            <p:cNvSpPr/>
            <p:nvPr/>
          </p:nvSpPr>
          <p:spPr>
            <a:xfrm rot="-5400000">
              <a:off x="784427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3" name="tx493"/>
            <p:cNvSpPr/>
            <p:nvPr/>
          </p:nvSpPr>
          <p:spPr>
            <a:xfrm rot="-5400000">
              <a:off x="818991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4" name="tx494"/>
            <p:cNvSpPr/>
            <p:nvPr/>
          </p:nvSpPr>
          <p:spPr>
            <a:xfrm rot="-5400000">
              <a:off x="853556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5" name="tx495"/>
            <p:cNvSpPr/>
            <p:nvPr/>
          </p:nvSpPr>
          <p:spPr>
            <a:xfrm rot="-5400000">
              <a:off x="888120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6" name="tx496"/>
            <p:cNvSpPr/>
            <p:nvPr/>
          </p:nvSpPr>
          <p:spPr>
            <a:xfrm rot="-5400000">
              <a:off x="922685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7" name="tx497"/>
            <p:cNvSpPr/>
            <p:nvPr/>
          </p:nvSpPr>
          <p:spPr>
            <a:xfrm rot="-5400000">
              <a:off x="957250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8" name="tx498"/>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99" name="tx499"/>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00" name="pt500"/>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1" name="pt501"/>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2" name="pt502"/>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3" name="pt503"/>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4" name="pt504"/>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5" name="pt505"/>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tx506"/>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07" name="tx507"/>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08" name="tx508"/>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09" name="tx509"/>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10" name="tx510"/>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11" name="tx511"/>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12" name="tx512"/>
            <p:cNvSpPr/>
            <p:nvPr/>
          </p:nvSpPr>
          <p:spPr>
            <a:xfrm>
              <a:off x="252469" y="69589"/>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by region and country, 2025</a:t>
              </a:r>
            </a:p>
          </p:txBody>
        </p:sp>
        <p:sp>
          <p:nvSpPr>
            <p:cNvPr id="513" name="tx513"/>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14" name="tx514"/>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15"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(94%), while Gavi transition had the lowest (80%).
107 countries achieved at least 90% coverage, while 40 remained below 80%.
The lowest coverage was reported in Yemen (39%), Papua New Guinea (43%), and CAR (46%).
The largest within-region variation was observed in Gavi 57 (39%-99%).</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87" name="pl87"/>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 name="tx91"/>
            <p:cNvSpPr/>
            <p:nvPr/>
          </p:nvSpPr>
          <p:spPr>
            <a:xfrm>
              <a:off x="978968"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1605360"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1814158" y="4213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6" name="tx96"/>
            <p:cNvSpPr/>
            <p:nvPr/>
          </p:nvSpPr>
          <p:spPr>
            <a:xfrm>
              <a:off x="2022955" y="425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7" name="tx97"/>
            <p:cNvSpPr/>
            <p:nvPr/>
          </p:nvSpPr>
          <p:spPr>
            <a:xfrm>
              <a:off x="2231753" y="422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156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118776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1396563"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60536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 name="tx127"/>
            <p:cNvSpPr/>
            <p:nvPr/>
          </p:nvSpPr>
          <p:spPr>
            <a:xfrm>
              <a:off x="2022955"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2231753"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37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 name="tx153"/>
            <p:cNvSpPr/>
            <p:nvPr/>
          </p:nvSpPr>
          <p:spPr>
            <a:xfrm>
              <a:off x="2656297"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4" name="tx154"/>
            <p:cNvSpPr/>
            <p:nvPr/>
          </p:nvSpPr>
          <p:spPr>
            <a:xfrm>
              <a:off x="2865095"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5" name="tx155"/>
            <p:cNvSpPr/>
            <p:nvPr/>
          </p:nvSpPr>
          <p:spPr>
            <a:xfrm>
              <a:off x="3073892" y="1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56" name="tx156"/>
            <p:cNvSpPr/>
            <p:nvPr/>
          </p:nvSpPr>
          <p:spPr>
            <a:xfrm>
              <a:off x="3282690" y="1693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7" name="tx157"/>
            <p:cNvSpPr/>
            <p:nvPr/>
          </p:nvSpPr>
          <p:spPr>
            <a:xfrm>
              <a:off x="3491488"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8" name="tx158"/>
            <p:cNvSpPr/>
            <p:nvPr/>
          </p:nvSpPr>
          <p:spPr>
            <a:xfrm>
              <a:off x="3700285" y="1595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9" name="tx159"/>
            <p:cNvSpPr/>
            <p:nvPr/>
          </p:nvSpPr>
          <p:spPr>
            <a:xfrm>
              <a:off x="3909083" y="165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656297"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307389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3282690"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3491488"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370028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3909083" y="2841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5" name="tx215"/>
            <p:cNvSpPr/>
            <p:nvPr/>
          </p:nvSpPr>
          <p:spPr>
            <a:xfrm>
              <a:off x="2656297"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6" name="tx216"/>
            <p:cNvSpPr/>
            <p:nvPr/>
          </p:nvSpPr>
          <p:spPr>
            <a:xfrm>
              <a:off x="2865095"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7" name="tx217"/>
            <p:cNvSpPr/>
            <p:nvPr/>
          </p:nvSpPr>
          <p:spPr>
            <a:xfrm>
              <a:off x="3073892"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8" name="tx218"/>
            <p:cNvSpPr/>
            <p:nvPr/>
          </p:nvSpPr>
          <p:spPr>
            <a:xfrm>
              <a:off x="3282690" y="4174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9" name="tx219"/>
            <p:cNvSpPr/>
            <p:nvPr/>
          </p:nvSpPr>
          <p:spPr>
            <a:xfrm>
              <a:off x="3491488"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0" name="tx220"/>
            <p:cNvSpPr/>
            <p:nvPr/>
          </p:nvSpPr>
          <p:spPr>
            <a:xfrm>
              <a:off x="3700285" y="4145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1" name="tx221"/>
            <p:cNvSpPr/>
            <p:nvPr/>
          </p:nvSpPr>
          <p:spPr>
            <a:xfrm>
              <a:off x="3909083" y="4106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14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6" name="tx246"/>
            <p:cNvSpPr/>
            <p:nvPr/>
          </p:nvSpPr>
          <p:spPr>
            <a:xfrm>
              <a:off x="2656297"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2865095"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3073892"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9" name="tx249"/>
            <p:cNvSpPr/>
            <p:nvPr/>
          </p:nvSpPr>
          <p:spPr>
            <a:xfrm>
              <a:off x="32826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0" name="tx250"/>
            <p:cNvSpPr/>
            <p:nvPr/>
          </p:nvSpPr>
          <p:spPr>
            <a:xfrm>
              <a:off x="349148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3700285"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4542425"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9" name="tx279"/>
            <p:cNvSpPr/>
            <p:nvPr/>
          </p:nvSpPr>
          <p:spPr>
            <a:xfrm>
              <a:off x="4751222" y="1683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80" name="tx280"/>
            <p:cNvSpPr/>
            <p:nvPr/>
          </p:nvSpPr>
          <p:spPr>
            <a:xfrm>
              <a:off x="4960020"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1" name="tx281"/>
            <p:cNvSpPr/>
            <p:nvPr/>
          </p:nvSpPr>
          <p:spPr>
            <a:xfrm>
              <a:off x="5168817"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2" name="tx282"/>
            <p:cNvSpPr/>
            <p:nvPr/>
          </p:nvSpPr>
          <p:spPr>
            <a:xfrm>
              <a:off x="5377615"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3" name="tx283"/>
            <p:cNvSpPr/>
            <p:nvPr/>
          </p:nvSpPr>
          <p:spPr>
            <a:xfrm>
              <a:off x="5586413"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94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08" name="tx308"/>
            <p:cNvSpPr/>
            <p:nvPr/>
          </p:nvSpPr>
          <p:spPr>
            <a:xfrm>
              <a:off x="433362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09" name="tx309"/>
            <p:cNvSpPr/>
            <p:nvPr/>
          </p:nvSpPr>
          <p:spPr>
            <a:xfrm>
              <a:off x="454242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10" name="tx310"/>
            <p:cNvSpPr/>
            <p:nvPr/>
          </p:nvSpPr>
          <p:spPr>
            <a:xfrm>
              <a:off x="4751222" y="289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11" name="tx311"/>
            <p:cNvSpPr/>
            <p:nvPr/>
          </p:nvSpPr>
          <p:spPr>
            <a:xfrm>
              <a:off x="4960020"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12" name="tx312"/>
            <p:cNvSpPr/>
            <p:nvPr/>
          </p:nvSpPr>
          <p:spPr>
            <a:xfrm>
              <a:off x="5168817"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4" name="tx314"/>
            <p:cNvSpPr/>
            <p:nvPr/>
          </p:nvSpPr>
          <p:spPr>
            <a:xfrm>
              <a:off x="558641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433362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454242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475122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5" name="tx345"/>
            <p:cNvSpPr/>
            <p:nvPr/>
          </p:nvSpPr>
          <p:spPr>
            <a:xfrm>
              <a:off x="558641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1" name="tx401"/>
            <p:cNvSpPr/>
            <p:nvPr/>
          </p:nvSpPr>
          <p:spPr>
            <a:xfrm>
              <a:off x="601095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621975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3" name="tx403"/>
            <p:cNvSpPr/>
            <p:nvPr/>
          </p:nvSpPr>
          <p:spPr>
            <a:xfrm>
              <a:off x="6428552"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4" name="tx404"/>
            <p:cNvSpPr/>
            <p:nvPr/>
          </p:nvSpPr>
          <p:spPr>
            <a:xfrm>
              <a:off x="6637350"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84614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7" name="tx407"/>
            <p:cNvSpPr/>
            <p:nvPr/>
          </p:nvSpPr>
          <p:spPr>
            <a:xfrm>
              <a:off x="7263742"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2" name="tx432"/>
            <p:cNvSpPr/>
            <p:nvPr/>
          </p:nvSpPr>
          <p:spPr>
            <a:xfrm>
              <a:off x="601095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3" name="tx433"/>
            <p:cNvSpPr/>
            <p:nvPr/>
          </p:nvSpPr>
          <p:spPr>
            <a:xfrm>
              <a:off x="621975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4" name="tx434"/>
            <p:cNvSpPr/>
            <p:nvPr/>
          </p:nvSpPr>
          <p:spPr>
            <a:xfrm>
              <a:off x="6428552"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5" name="tx435"/>
            <p:cNvSpPr/>
            <p:nvPr/>
          </p:nvSpPr>
          <p:spPr>
            <a:xfrm>
              <a:off x="663735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6" name="tx436"/>
            <p:cNvSpPr/>
            <p:nvPr/>
          </p:nvSpPr>
          <p:spPr>
            <a:xfrm>
              <a:off x="684614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7" name="tx437"/>
            <p:cNvSpPr/>
            <p:nvPr/>
          </p:nvSpPr>
          <p:spPr>
            <a:xfrm>
              <a:off x="705494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8" name="tx438"/>
            <p:cNvSpPr/>
            <p:nvPr/>
          </p:nvSpPr>
          <p:spPr>
            <a:xfrm>
              <a:off x="7263742"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59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2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25" name="tx525"/>
            <p:cNvSpPr/>
            <p:nvPr/>
          </p:nvSpPr>
          <p:spPr>
            <a:xfrm>
              <a:off x="768828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526" name="tx526"/>
            <p:cNvSpPr/>
            <p:nvPr/>
          </p:nvSpPr>
          <p:spPr>
            <a:xfrm>
              <a:off x="789708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27" name="tx527"/>
            <p:cNvSpPr/>
            <p:nvPr/>
          </p:nvSpPr>
          <p:spPr>
            <a:xfrm>
              <a:off x="810588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28" name="tx528"/>
            <p:cNvSpPr/>
            <p:nvPr/>
          </p:nvSpPr>
          <p:spPr>
            <a:xfrm>
              <a:off x="831468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29" name="tx529"/>
            <p:cNvSpPr/>
            <p:nvPr/>
          </p:nvSpPr>
          <p:spPr>
            <a:xfrm>
              <a:off x="852347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30" name="tx530"/>
            <p:cNvSpPr/>
            <p:nvPr/>
          </p:nvSpPr>
          <p:spPr>
            <a:xfrm>
              <a:off x="873227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31" name="tx531"/>
            <p:cNvSpPr/>
            <p:nvPr/>
          </p:nvSpPr>
          <p:spPr>
            <a:xfrm>
              <a:off x="8941072"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58" name="tx558"/>
            <p:cNvSpPr/>
            <p:nvPr/>
          </p:nvSpPr>
          <p:spPr>
            <a:xfrm>
              <a:off x="8105882"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59" name="tx559"/>
            <p:cNvSpPr/>
            <p:nvPr/>
          </p:nvSpPr>
          <p:spPr>
            <a:xfrm>
              <a:off x="8314680"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0" name="tx560"/>
            <p:cNvSpPr/>
            <p:nvPr/>
          </p:nvSpPr>
          <p:spPr>
            <a:xfrm>
              <a:off x="8523477" y="2909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61" name="tx561"/>
            <p:cNvSpPr/>
            <p:nvPr/>
          </p:nvSpPr>
          <p:spPr>
            <a:xfrm>
              <a:off x="873227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2" name="tx562"/>
            <p:cNvSpPr/>
            <p:nvPr/>
          </p:nvSpPr>
          <p:spPr>
            <a:xfrm>
              <a:off x="8941072"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37604" y="478007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26" name="tx626"/>
            <p:cNvSpPr/>
            <p:nvPr/>
          </p:nvSpPr>
          <p:spPr>
            <a:xfrm>
              <a:off x="293716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3593" y="34955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1" name="tx631"/>
            <p:cNvSpPr/>
            <p:nvPr/>
          </p:nvSpPr>
          <p:spPr>
            <a:xfrm>
              <a:off x="293099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7071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3565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8" name="tx638"/>
            <p:cNvSpPr/>
            <p:nvPr/>
          </p:nvSpPr>
          <p:spPr>
            <a:xfrm>
              <a:off x="648147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9" name="tx63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51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355712" y="13305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565158"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3" name="tx33"/>
            <p:cNvSpPr/>
            <p:nvPr/>
          </p:nvSpPr>
          <p:spPr>
            <a:xfrm>
              <a:off x="1774604"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tx34"/>
            <p:cNvSpPr/>
            <p:nvPr/>
          </p:nvSpPr>
          <p:spPr>
            <a:xfrm>
              <a:off x="1984050"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5" name="tx35"/>
            <p:cNvSpPr/>
            <p:nvPr/>
          </p:nvSpPr>
          <p:spPr>
            <a:xfrm>
              <a:off x="2193496"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3" name="pl53"/>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BEBEBE">
                  <a:alpha val="69803"/>
                </a:srgbClr>
              </a:solidFill>
              <a:prstDash val="solid"/>
              <a:round/>
            </a:ln>
          </p:spPr>
          <p:txBody>
            <a:bodyPr/>
            <a:lstStyle/>
            <a:p/>
          </p:txBody>
        </p:sp>
        <p:sp>
          <p:nvSpPr>
            <p:cNvPr id="54" name="pl54"/>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6" name="pl56"/>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000000">
                  <a:alpha val="100000"/>
                </a:srgbClr>
              </a:solidFill>
              <a:prstDash val="solid"/>
              <a:round/>
            </a:ln>
          </p:spPr>
          <p:txBody>
            <a:bodyPr/>
            <a:lstStyle/>
            <a:p/>
          </p:txBody>
        </p:sp>
        <p:sp>
          <p:nvSpPr>
            <p:cNvPr id="57" name="pl57"/>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295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46266"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355712"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tx63"/>
            <p:cNvSpPr/>
            <p:nvPr/>
          </p:nvSpPr>
          <p:spPr>
            <a:xfrm>
              <a:off x="156515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 name="tx64"/>
            <p:cNvSpPr/>
            <p:nvPr/>
          </p:nvSpPr>
          <p:spPr>
            <a:xfrm>
              <a:off x="1774604" y="25668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5" name="tx65"/>
            <p:cNvSpPr/>
            <p:nvPr/>
          </p:nvSpPr>
          <p:spPr>
            <a:xfrm>
              <a:off x="1984050"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6" name="tx66"/>
            <p:cNvSpPr/>
            <p:nvPr/>
          </p:nvSpPr>
          <p:spPr>
            <a:xfrm>
              <a:off x="2193496"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84" name="pl84"/>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BEBEBE">
                  <a:alpha val="69803"/>
                </a:srgbClr>
              </a:solidFill>
              <a:prstDash val="solid"/>
              <a:round/>
            </a:ln>
          </p:spPr>
          <p:txBody>
            <a:bodyPr/>
            <a:lstStyle/>
            <a:p/>
          </p:txBody>
        </p:sp>
        <p:sp>
          <p:nvSpPr>
            <p:cNvPr id="85" name="pl85"/>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665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61334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0958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197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2740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5" name="tx155"/>
            <p:cNvSpPr/>
            <p:nvPr/>
          </p:nvSpPr>
          <p:spPr>
            <a:xfrm>
              <a:off x="3038035"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6" name="tx156"/>
            <p:cNvSpPr/>
            <p:nvPr/>
          </p:nvSpPr>
          <p:spPr>
            <a:xfrm>
              <a:off x="3247481" y="12175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7" name="tx157"/>
            <p:cNvSpPr/>
            <p:nvPr/>
          </p:nvSpPr>
          <p:spPr>
            <a:xfrm>
              <a:off x="3456927" y="12062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8" name="tx158"/>
            <p:cNvSpPr/>
            <p:nvPr/>
          </p:nvSpPr>
          <p:spPr>
            <a:xfrm>
              <a:off x="366637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3277610"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487056"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66372" y="2476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0" name="tx190"/>
            <p:cNvSpPr/>
            <p:nvPr/>
          </p:nvSpPr>
          <p:spPr>
            <a:xfrm>
              <a:off x="3875818"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91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3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4750487"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1271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48695"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4720357"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1" name="tx311"/>
            <p:cNvSpPr/>
            <p:nvPr/>
          </p:nvSpPr>
          <p:spPr>
            <a:xfrm>
              <a:off x="4929803"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2" name="tx312"/>
            <p:cNvSpPr/>
            <p:nvPr/>
          </p:nvSpPr>
          <p:spPr>
            <a:xfrm>
              <a:off x="5139249"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13" name="tx313"/>
            <p:cNvSpPr/>
            <p:nvPr/>
          </p:nvSpPr>
          <p:spPr>
            <a:xfrm>
              <a:off x="5348695" y="274769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4" name="tx314"/>
            <p:cNvSpPr/>
            <p:nvPr/>
          </p:nvSpPr>
          <p:spPr>
            <a:xfrm>
              <a:off x="5558141" y="2713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42" name="tx342"/>
            <p:cNvSpPr/>
            <p:nvPr/>
          </p:nvSpPr>
          <p:spPr>
            <a:xfrm>
              <a:off x="4959933"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3" name="tx343"/>
            <p:cNvSpPr/>
            <p:nvPr/>
          </p:nvSpPr>
          <p:spPr>
            <a:xfrm>
              <a:off x="5169379"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4" name="tx344"/>
            <p:cNvSpPr/>
            <p:nvPr/>
          </p:nvSpPr>
          <p:spPr>
            <a:xfrm>
              <a:off x="537882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5" name="tx345"/>
            <p:cNvSpPr/>
            <p:nvPr/>
          </p:nvSpPr>
          <p:spPr>
            <a:xfrm>
              <a:off x="5558141" y="38030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071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288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3" name="tx373"/>
            <p:cNvSpPr/>
            <p:nvPr/>
          </p:nvSpPr>
          <p:spPr>
            <a:xfrm>
              <a:off x="4929803"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4" name="tx374"/>
            <p:cNvSpPr/>
            <p:nvPr/>
          </p:nvSpPr>
          <p:spPr>
            <a:xfrm>
              <a:off x="5139249"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5" name="tx375"/>
            <p:cNvSpPr/>
            <p:nvPr/>
          </p:nvSpPr>
          <p:spPr>
            <a:xfrm>
              <a:off x="5348695" y="51863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5170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61147"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40463"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6642255" y="24424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51701"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706114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8" name="tx438"/>
            <p:cNvSpPr/>
            <p:nvPr/>
          </p:nvSpPr>
          <p:spPr>
            <a:xfrm>
              <a:off x="7240463"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02680"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603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8" name="tx468"/>
            <p:cNvSpPr/>
            <p:nvPr/>
          </p:nvSpPr>
          <p:spPr>
            <a:xfrm>
              <a:off x="703101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40463"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6432809"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7" name="tx497"/>
            <p:cNvSpPr/>
            <p:nvPr/>
          </p:nvSpPr>
          <p:spPr>
            <a:xfrm>
              <a:off x="661212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tx498"/>
            <p:cNvSpPr/>
            <p:nvPr/>
          </p:nvSpPr>
          <p:spPr>
            <a:xfrm>
              <a:off x="6821572"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9" name="tx499"/>
            <p:cNvSpPr/>
            <p:nvPr/>
          </p:nvSpPr>
          <p:spPr>
            <a:xfrm>
              <a:off x="7061147"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7240463"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15132"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9" name="tx529"/>
            <p:cNvSpPr/>
            <p:nvPr/>
          </p:nvSpPr>
          <p:spPr>
            <a:xfrm>
              <a:off x="8552083"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26809" y="118362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875556"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8" name="tx558"/>
            <p:cNvSpPr/>
            <p:nvPr/>
          </p:nvSpPr>
          <p:spPr>
            <a:xfrm>
              <a:off x="8085002" y="2691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9" name="tx559"/>
            <p:cNvSpPr/>
            <p:nvPr/>
          </p:nvSpPr>
          <p:spPr>
            <a:xfrm>
              <a:off x="8294448"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0" name="tx560"/>
            <p:cNvSpPr/>
            <p:nvPr/>
          </p:nvSpPr>
          <p:spPr>
            <a:xfrm>
              <a:off x="8503894"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1" name="tx561"/>
            <p:cNvSpPr/>
            <p:nvPr/>
          </p:nvSpPr>
          <p:spPr>
            <a:xfrm>
              <a:off x="8713340"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8922786"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11513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0" name="tx590"/>
            <p:cNvSpPr/>
            <p:nvPr/>
          </p:nvSpPr>
          <p:spPr>
            <a:xfrm>
              <a:off x="8324578"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1" name="tx591"/>
            <p:cNvSpPr/>
            <p:nvPr/>
          </p:nvSpPr>
          <p:spPr>
            <a:xfrm>
              <a:off x="8534024"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2" name="tx592"/>
            <p:cNvSpPr/>
            <p:nvPr/>
          </p:nvSpPr>
          <p:spPr>
            <a:xfrm>
              <a:off x="8713340"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3" name="tx593"/>
            <p:cNvSpPr/>
            <p:nvPr/>
          </p:nvSpPr>
          <p:spPr>
            <a:xfrm>
              <a:off x="8922786"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699305"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477791"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33" name="tx633"/>
            <p:cNvSpPr/>
            <p:nvPr/>
          </p:nvSpPr>
          <p:spPr>
            <a:xfrm>
              <a:off x="6315516"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35" name="tx635"/>
            <p:cNvSpPr/>
            <p:nvPr/>
          </p:nvSpPr>
          <p:spPr>
            <a:xfrm>
              <a:off x="124669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6" name="tx636"/>
            <p:cNvSpPr/>
            <p:nvPr/>
          </p:nvSpPr>
          <p:spPr>
            <a:xfrm>
              <a:off x="2944653" y="203161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287398" y="203161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5976776"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44" name="tx644"/>
            <p:cNvSpPr/>
            <p:nvPr/>
          </p:nvSpPr>
          <p:spPr>
            <a:xfrm>
              <a:off x="7994638" y="7275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71587" y="4959224"/>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 name="pl16"/>
            <p:cNvSpPr/>
            <p:nvPr/>
          </p:nvSpPr>
          <p:spPr>
            <a:xfrm>
              <a:off x="2063125" y="4211816"/>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7" name="pl17"/>
            <p:cNvSpPr/>
            <p:nvPr/>
          </p:nvSpPr>
          <p:spPr>
            <a:xfrm>
              <a:off x="1854662" y="3215271"/>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8" name="pl18"/>
            <p:cNvSpPr/>
            <p:nvPr/>
          </p:nvSpPr>
          <p:spPr>
            <a:xfrm>
              <a:off x="1759906" y="346440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9" name="pl19"/>
            <p:cNvSpPr/>
            <p:nvPr/>
          </p:nvSpPr>
          <p:spPr>
            <a:xfrm>
              <a:off x="2082076"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20" name="pl20"/>
            <p:cNvSpPr/>
            <p:nvPr/>
          </p:nvSpPr>
          <p:spPr>
            <a:xfrm>
              <a:off x="2082076" y="2966135"/>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21" name="pl21"/>
            <p:cNvSpPr/>
            <p:nvPr/>
          </p:nvSpPr>
          <p:spPr>
            <a:xfrm>
              <a:off x="1854662" y="2716999"/>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22" name="pl22"/>
            <p:cNvSpPr/>
            <p:nvPr/>
          </p:nvSpPr>
          <p:spPr>
            <a:xfrm>
              <a:off x="1873613" y="2467863"/>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23" name="pl23"/>
            <p:cNvSpPr/>
            <p:nvPr/>
          </p:nvSpPr>
          <p:spPr>
            <a:xfrm>
              <a:off x="2176832" y="3713543"/>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4" name="pl24"/>
            <p:cNvSpPr/>
            <p:nvPr/>
          </p:nvSpPr>
          <p:spPr>
            <a:xfrm>
              <a:off x="2176832" y="4460952"/>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25" name="pl25"/>
            <p:cNvSpPr/>
            <p:nvPr/>
          </p:nvSpPr>
          <p:spPr>
            <a:xfrm>
              <a:off x="1873613" y="1969590"/>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26" name="pl26"/>
            <p:cNvSpPr/>
            <p:nvPr/>
          </p:nvSpPr>
          <p:spPr>
            <a:xfrm>
              <a:off x="1665150" y="4710088"/>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27" name="pl27"/>
            <p:cNvSpPr/>
            <p:nvPr/>
          </p:nvSpPr>
          <p:spPr>
            <a:xfrm>
              <a:off x="2101027" y="396268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28" name="pl28"/>
            <p:cNvSpPr/>
            <p:nvPr/>
          </p:nvSpPr>
          <p:spPr>
            <a:xfrm>
              <a:off x="1267176" y="2218726"/>
              <a:ext cx="397974" cy="0"/>
            </a:xfrm>
            <a:custGeom>
              <a:avLst/>
              <a:pathLst>
                <a:path w="397974" h="0">
                  <a:moveTo>
                    <a:pt x="0" y="0"/>
                  </a:moveTo>
                  <a:lnTo>
                    <a:pt x="397974" y="0"/>
                  </a:lnTo>
                </a:path>
              </a:pathLst>
            </a:custGeom>
            <a:ln w="32521" cap="flat">
              <a:solidFill>
                <a:srgbClr val="BFBFBF">
                  <a:alpha val="100000"/>
                </a:srgbClr>
              </a:solidFill>
              <a:prstDash val="solid"/>
              <a:round/>
            </a:ln>
          </p:spPr>
          <p:txBody>
            <a:bodyPr/>
            <a:lstStyle/>
            <a:p/>
          </p:txBody>
        </p:sp>
        <p:sp>
          <p:nvSpPr>
            <p:cNvPr id="29" name="pt29"/>
            <p:cNvSpPr/>
            <p:nvPr/>
          </p:nvSpPr>
          <p:spPr>
            <a:xfrm>
              <a:off x="224176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0" name="pt30"/>
            <p:cNvSpPr/>
            <p:nvPr/>
          </p:nvSpPr>
          <p:spPr>
            <a:xfrm>
              <a:off x="1824836"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 name="pt31"/>
            <p:cNvSpPr/>
            <p:nvPr/>
          </p:nvSpPr>
          <p:spPr>
            <a:xfrm>
              <a:off x="1616373" y="2169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 name="pt32"/>
            <p:cNvSpPr/>
            <p:nvPr/>
          </p:nvSpPr>
          <p:spPr>
            <a:xfrm>
              <a:off x="1218399" y="2169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 name="pt33"/>
            <p:cNvSpPr/>
            <p:nvPr/>
          </p:nvSpPr>
          <p:spPr>
            <a:xfrm>
              <a:off x="2184908" y="241908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1824836" y="241908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2090152" y="266822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1805885" y="26682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pt37"/>
            <p:cNvSpPr/>
            <p:nvPr/>
          </p:nvSpPr>
          <p:spPr>
            <a:xfrm>
              <a:off x="2279664" y="291735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 name="pt38"/>
            <p:cNvSpPr/>
            <p:nvPr/>
          </p:nvSpPr>
          <p:spPr>
            <a:xfrm>
              <a:off x="2033299" y="291735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9" name="pt39"/>
            <p:cNvSpPr/>
            <p:nvPr/>
          </p:nvSpPr>
          <p:spPr>
            <a:xfrm>
              <a:off x="1976445" y="316649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0" name="pt40"/>
            <p:cNvSpPr/>
            <p:nvPr/>
          </p:nvSpPr>
          <p:spPr>
            <a:xfrm>
              <a:off x="1805885" y="316649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1" name="pt41"/>
            <p:cNvSpPr/>
            <p:nvPr/>
          </p:nvSpPr>
          <p:spPr>
            <a:xfrm>
              <a:off x="1862738" y="341563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1711129" y="341563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2279664" y="366476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2128054" y="36647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pt45"/>
            <p:cNvSpPr/>
            <p:nvPr/>
          </p:nvSpPr>
          <p:spPr>
            <a:xfrm>
              <a:off x="2203859" y="3913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6" name="pt46"/>
            <p:cNvSpPr/>
            <p:nvPr/>
          </p:nvSpPr>
          <p:spPr>
            <a:xfrm>
              <a:off x="2052250" y="3913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7" name="pt47"/>
            <p:cNvSpPr/>
            <p:nvPr/>
          </p:nvSpPr>
          <p:spPr>
            <a:xfrm>
              <a:off x="2147006" y="416303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8" name="pt48"/>
            <p:cNvSpPr/>
            <p:nvPr/>
          </p:nvSpPr>
          <p:spPr>
            <a:xfrm>
              <a:off x="2014348" y="416303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9" name="pt49"/>
            <p:cNvSpPr/>
            <p:nvPr/>
          </p:nvSpPr>
          <p:spPr>
            <a:xfrm>
              <a:off x="2260713" y="44121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2128054" y="44121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1749031" y="46613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1616373" y="46613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pt53"/>
            <p:cNvSpPr/>
            <p:nvPr/>
          </p:nvSpPr>
          <p:spPr>
            <a:xfrm>
              <a:off x="2336517" y="491044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4" name="pt54"/>
            <p:cNvSpPr/>
            <p:nvPr/>
          </p:nvSpPr>
          <p:spPr>
            <a:xfrm>
              <a:off x="2222810" y="49104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5" name="pt55"/>
            <p:cNvSpPr/>
            <p:nvPr/>
          </p:nvSpPr>
          <p:spPr>
            <a:xfrm>
              <a:off x="214700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6" name="pt56"/>
            <p:cNvSpPr/>
            <p:nvPr/>
          </p:nvSpPr>
          <p:spPr>
            <a:xfrm>
              <a:off x="203329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7" name="tx57"/>
            <p:cNvSpPr/>
            <p:nvPr/>
          </p:nvSpPr>
          <p:spPr>
            <a:xfrm>
              <a:off x="547032" y="1934706"/>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58" name="tx58"/>
            <p:cNvSpPr/>
            <p:nvPr/>
          </p:nvSpPr>
          <p:spPr>
            <a:xfrm>
              <a:off x="547032" y="2183842"/>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-21%</a:t>
              </a:r>
            </a:p>
          </p:txBody>
        </p:sp>
        <p:sp>
          <p:nvSpPr>
            <p:cNvPr id="59" name="tx59"/>
            <p:cNvSpPr/>
            <p:nvPr/>
          </p:nvSpPr>
          <p:spPr>
            <a:xfrm>
              <a:off x="547032" y="2432978"/>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-19%</a:t>
              </a:r>
            </a:p>
          </p:txBody>
        </p:sp>
        <p:sp>
          <p:nvSpPr>
            <p:cNvPr id="60" name="tx60"/>
            <p:cNvSpPr/>
            <p:nvPr/>
          </p:nvSpPr>
          <p:spPr>
            <a:xfrm>
              <a:off x="547032" y="2682114"/>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61" name="tx61"/>
            <p:cNvSpPr/>
            <p:nvPr/>
          </p:nvSpPr>
          <p:spPr>
            <a:xfrm>
              <a:off x="547032" y="2931251"/>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-13%</a:t>
              </a:r>
            </a:p>
          </p:txBody>
        </p:sp>
        <p:sp>
          <p:nvSpPr>
            <p:cNvPr id="62" name="tx62"/>
            <p:cNvSpPr/>
            <p:nvPr/>
          </p:nvSpPr>
          <p:spPr>
            <a:xfrm>
              <a:off x="547032" y="3180387"/>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63" name="tx63"/>
            <p:cNvSpPr/>
            <p:nvPr/>
          </p:nvSpPr>
          <p:spPr>
            <a:xfrm>
              <a:off x="547032" y="3429523"/>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64" name="tx64"/>
            <p:cNvSpPr/>
            <p:nvPr/>
          </p:nvSpPr>
          <p:spPr>
            <a:xfrm>
              <a:off x="547032" y="3678659"/>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65" name="tx65"/>
            <p:cNvSpPr/>
            <p:nvPr/>
          </p:nvSpPr>
          <p:spPr>
            <a:xfrm>
              <a:off x="547032" y="3927795"/>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66" name="tx66"/>
            <p:cNvSpPr/>
            <p:nvPr/>
          </p:nvSpPr>
          <p:spPr>
            <a:xfrm>
              <a:off x="547032" y="4176931"/>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-7%</a:t>
              </a:r>
            </a:p>
          </p:txBody>
        </p:sp>
        <p:sp>
          <p:nvSpPr>
            <p:cNvPr id="67" name="tx67"/>
            <p:cNvSpPr/>
            <p:nvPr/>
          </p:nvSpPr>
          <p:spPr>
            <a:xfrm>
              <a:off x="547032" y="4426067"/>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-7%</a:t>
              </a:r>
            </a:p>
          </p:txBody>
        </p:sp>
        <p:sp>
          <p:nvSpPr>
            <p:cNvPr id="68" name="tx68"/>
            <p:cNvSpPr/>
            <p:nvPr/>
          </p:nvSpPr>
          <p:spPr>
            <a:xfrm>
              <a:off x="547032" y="4675204"/>
              <a:ext cx="449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Syria: -7%</a:t>
              </a:r>
            </a:p>
          </p:txBody>
        </p:sp>
        <p:sp>
          <p:nvSpPr>
            <p:cNvPr id="69" name="tx69"/>
            <p:cNvSpPr/>
            <p:nvPr/>
          </p:nvSpPr>
          <p:spPr>
            <a:xfrm>
              <a:off x="547032" y="4924340"/>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70" name="tx70"/>
            <p:cNvSpPr/>
            <p:nvPr/>
          </p:nvSpPr>
          <p:spPr>
            <a:xfrm>
              <a:off x="547032" y="517347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71" name="rc71"/>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72" name="pl72"/>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672495" y="3912852"/>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4" name="pl84"/>
            <p:cNvSpPr/>
            <p:nvPr/>
          </p:nvSpPr>
          <p:spPr>
            <a:xfrm>
              <a:off x="3653544" y="1969590"/>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85" name="pl85"/>
            <p:cNvSpPr/>
            <p:nvPr/>
          </p:nvSpPr>
          <p:spPr>
            <a:xfrm>
              <a:off x="3805154" y="2617344"/>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86" name="pl86"/>
            <p:cNvSpPr/>
            <p:nvPr/>
          </p:nvSpPr>
          <p:spPr>
            <a:xfrm>
              <a:off x="4297884" y="4560606"/>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7" name="pl87"/>
            <p:cNvSpPr/>
            <p:nvPr/>
          </p:nvSpPr>
          <p:spPr>
            <a:xfrm>
              <a:off x="4335786" y="3265098"/>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88" name="pl88"/>
            <p:cNvSpPr/>
            <p:nvPr/>
          </p:nvSpPr>
          <p:spPr>
            <a:xfrm>
              <a:off x="4241030" y="520836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9" name="pt89"/>
            <p:cNvSpPr/>
            <p:nvPr/>
          </p:nvSpPr>
          <p:spPr>
            <a:xfrm>
              <a:off x="402169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0" name="pt90"/>
            <p:cNvSpPr/>
            <p:nvPr/>
          </p:nvSpPr>
          <p:spPr>
            <a:xfrm>
              <a:off x="360476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1" name="pt91"/>
            <p:cNvSpPr/>
            <p:nvPr/>
          </p:nvSpPr>
          <p:spPr>
            <a:xfrm>
              <a:off x="4059595" y="25685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2" name="pt92"/>
            <p:cNvSpPr/>
            <p:nvPr/>
          </p:nvSpPr>
          <p:spPr>
            <a:xfrm>
              <a:off x="3756376" y="2568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3" name="pt93"/>
            <p:cNvSpPr/>
            <p:nvPr/>
          </p:nvSpPr>
          <p:spPr>
            <a:xfrm>
              <a:off x="4476520" y="32163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4" name="pt94"/>
            <p:cNvSpPr/>
            <p:nvPr/>
          </p:nvSpPr>
          <p:spPr>
            <a:xfrm>
              <a:off x="4287009" y="32163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5" name="pt95"/>
            <p:cNvSpPr/>
            <p:nvPr/>
          </p:nvSpPr>
          <p:spPr>
            <a:xfrm>
              <a:off x="3794279" y="38640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6" name="pt96"/>
            <p:cNvSpPr/>
            <p:nvPr/>
          </p:nvSpPr>
          <p:spPr>
            <a:xfrm>
              <a:off x="3623718" y="38640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7" name="pt97"/>
            <p:cNvSpPr/>
            <p:nvPr/>
          </p:nvSpPr>
          <p:spPr>
            <a:xfrm>
              <a:off x="4419667" y="45118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8" name="pt98"/>
            <p:cNvSpPr/>
            <p:nvPr/>
          </p:nvSpPr>
          <p:spPr>
            <a:xfrm>
              <a:off x="4249107" y="45118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9" name="pt99"/>
            <p:cNvSpPr/>
            <p:nvPr/>
          </p:nvSpPr>
          <p:spPr>
            <a:xfrm>
              <a:off x="436281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0" name="pt100"/>
            <p:cNvSpPr/>
            <p:nvPr/>
          </p:nvSpPr>
          <p:spPr>
            <a:xfrm>
              <a:off x="4192253"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1" name="tx101"/>
            <p:cNvSpPr/>
            <p:nvPr/>
          </p:nvSpPr>
          <p:spPr>
            <a:xfrm>
              <a:off x="2705986" y="1934706"/>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-22%</a:t>
              </a:r>
            </a:p>
          </p:txBody>
        </p:sp>
        <p:sp>
          <p:nvSpPr>
            <p:cNvPr id="102" name="tx102"/>
            <p:cNvSpPr/>
            <p:nvPr/>
          </p:nvSpPr>
          <p:spPr>
            <a:xfrm>
              <a:off x="2705986" y="2582460"/>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03" name="tx103"/>
            <p:cNvSpPr/>
            <p:nvPr/>
          </p:nvSpPr>
          <p:spPr>
            <a:xfrm>
              <a:off x="2705986" y="3230214"/>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Kiribati: -10%</a:t>
              </a:r>
            </a:p>
          </p:txBody>
        </p:sp>
        <p:sp>
          <p:nvSpPr>
            <p:cNvPr id="104" name="tx104"/>
            <p:cNvSpPr/>
            <p:nvPr/>
          </p:nvSpPr>
          <p:spPr>
            <a:xfrm>
              <a:off x="2705986" y="3877968"/>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105" name="tx105"/>
            <p:cNvSpPr/>
            <p:nvPr/>
          </p:nvSpPr>
          <p:spPr>
            <a:xfrm>
              <a:off x="2705986" y="4525722"/>
              <a:ext cx="5743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Georgia: -9%</a:t>
              </a:r>
            </a:p>
          </p:txBody>
        </p:sp>
        <p:sp>
          <p:nvSpPr>
            <p:cNvPr id="106" name="tx106"/>
            <p:cNvSpPr/>
            <p:nvPr/>
          </p:nvSpPr>
          <p:spPr>
            <a:xfrm>
              <a:off x="2705986" y="5173476"/>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07" name="rc107"/>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108" name="pl108"/>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56838"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20" name="pl120"/>
            <p:cNvSpPr/>
            <p:nvPr/>
          </p:nvSpPr>
          <p:spPr>
            <a:xfrm>
              <a:off x="6570545" y="4398668"/>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21" name="pl121"/>
            <p:cNvSpPr/>
            <p:nvPr/>
          </p:nvSpPr>
          <p:spPr>
            <a:xfrm>
              <a:off x="6096766" y="1969590"/>
              <a:ext cx="568534" cy="0"/>
            </a:xfrm>
            <a:custGeom>
              <a:avLst/>
              <a:pathLst>
                <a:path w="568534" h="0">
                  <a:moveTo>
                    <a:pt x="0" y="0"/>
                  </a:moveTo>
                  <a:lnTo>
                    <a:pt x="568534" y="0"/>
                  </a:lnTo>
                </a:path>
              </a:pathLst>
            </a:custGeom>
            <a:ln w="32521" cap="flat">
              <a:solidFill>
                <a:srgbClr val="BFBFBF">
                  <a:alpha val="100000"/>
                </a:srgbClr>
              </a:solidFill>
              <a:prstDash val="solid"/>
              <a:round/>
            </a:ln>
          </p:spPr>
          <p:txBody>
            <a:bodyPr/>
            <a:lstStyle/>
            <a:p/>
          </p:txBody>
        </p:sp>
        <p:sp>
          <p:nvSpPr>
            <p:cNvPr id="122" name="pl122"/>
            <p:cNvSpPr/>
            <p:nvPr/>
          </p:nvSpPr>
          <p:spPr>
            <a:xfrm>
              <a:off x="6362082" y="3588975"/>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23" name="pl123"/>
            <p:cNvSpPr/>
            <p:nvPr/>
          </p:nvSpPr>
          <p:spPr>
            <a:xfrm>
              <a:off x="6096766" y="2779283"/>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124" name="pt124"/>
            <p:cNvSpPr/>
            <p:nvPr/>
          </p:nvSpPr>
          <p:spPr>
            <a:xfrm>
              <a:off x="6616524"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604798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pt126"/>
            <p:cNvSpPr/>
            <p:nvPr/>
          </p:nvSpPr>
          <p:spPr>
            <a:xfrm>
              <a:off x="6464914"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7" name="pt127"/>
            <p:cNvSpPr/>
            <p:nvPr/>
          </p:nvSpPr>
          <p:spPr>
            <a:xfrm>
              <a:off x="6047989"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8" name="pt128"/>
            <p:cNvSpPr/>
            <p:nvPr/>
          </p:nvSpPr>
          <p:spPr>
            <a:xfrm>
              <a:off x="6464914"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9" name="pt129"/>
            <p:cNvSpPr/>
            <p:nvPr/>
          </p:nvSpPr>
          <p:spPr>
            <a:xfrm>
              <a:off x="6313305"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0" name="pt130"/>
            <p:cNvSpPr/>
            <p:nvPr/>
          </p:nvSpPr>
          <p:spPr>
            <a:xfrm>
              <a:off x="6654426"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1" name="pt131"/>
            <p:cNvSpPr/>
            <p:nvPr/>
          </p:nvSpPr>
          <p:spPr>
            <a:xfrm>
              <a:off x="6521768"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2" name="pt132"/>
            <p:cNvSpPr/>
            <p:nvPr/>
          </p:nvSpPr>
          <p:spPr>
            <a:xfrm>
              <a:off x="652176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3" name="pt133"/>
            <p:cNvSpPr/>
            <p:nvPr/>
          </p:nvSpPr>
          <p:spPr>
            <a:xfrm>
              <a:off x="6408061"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4" name="tx134"/>
            <p:cNvSpPr/>
            <p:nvPr/>
          </p:nvSpPr>
          <p:spPr>
            <a:xfrm>
              <a:off x="4864941" y="1934706"/>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Nauru: -30%</a:t>
              </a:r>
            </a:p>
          </p:txBody>
        </p:sp>
        <p:sp>
          <p:nvSpPr>
            <p:cNvPr id="135" name="tx135"/>
            <p:cNvSpPr/>
            <p:nvPr/>
          </p:nvSpPr>
          <p:spPr>
            <a:xfrm>
              <a:off x="4864941" y="2744398"/>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Romania: -22%</a:t>
              </a:r>
            </a:p>
          </p:txBody>
        </p:sp>
        <p:sp>
          <p:nvSpPr>
            <p:cNvPr id="136" name="tx136"/>
            <p:cNvSpPr/>
            <p:nvPr/>
          </p:nvSpPr>
          <p:spPr>
            <a:xfrm>
              <a:off x="4864941" y="3554091"/>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Panama: -8%</a:t>
              </a:r>
            </a:p>
          </p:txBody>
        </p:sp>
        <p:sp>
          <p:nvSpPr>
            <p:cNvPr id="137" name="tx137"/>
            <p:cNvSpPr/>
            <p:nvPr/>
          </p:nvSpPr>
          <p:spPr>
            <a:xfrm>
              <a:off x="4864941" y="4363783"/>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38" name="tx138"/>
            <p:cNvSpPr/>
            <p:nvPr/>
          </p:nvSpPr>
          <p:spPr>
            <a:xfrm>
              <a:off x="4864941" y="5173476"/>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-6%</a:t>
              </a:r>
            </a:p>
          </p:txBody>
        </p:sp>
        <p:sp>
          <p:nvSpPr>
            <p:cNvPr id="139" name="rc139"/>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140" name="pl140"/>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426281" y="4255781"/>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52" name="pl152"/>
            <p:cNvSpPr/>
            <p:nvPr/>
          </p:nvSpPr>
          <p:spPr>
            <a:xfrm>
              <a:off x="8577890" y="2541138"/>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153" name="pl153"/>
            <p:cNvSpPr/>
            <p:nvPr/>
          </p:nvSpPr>
          <p:spPr>
            <a:xfrm>
              <a:off x="8331525" y="3874749"/>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54" name="pl154"/>
            <p:cNvSpPr/>
            <p:nvPr/>
          </p:nvSpPr>
          <p:spPr>
            <a:xfrm>
              <a:off x="8710548" y="4065265"/>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55" name="pl155"/>
            <p:cNvSpPr/>
            <p:nvPr/>
          </p:nvSpPr>
          <p:spPr>
            <a:xfrm>
              <a:off x="8464183" y="444629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56" name="pl156"/>
            <p:cNvSpPr/>
            <p:nvPr/>
          </p:nvSpPr>
          <p:spPr>
            <a:xfrm>
              <a:off x="8596841" y="5017844"/>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57" name="pl157"/>
            <p:cNvSpPr/>
            <p:nvPr/>
          </p:nvSpPr>
          <p:spPr>
            <a:xfrm>
              <a:off x="8179916" y="4636813"/>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58" name="pl158"/>
            <p:cNvSpPr/>
            <p:nvPr/>
          </p:nvSpPr>
          <p:spPr>
            <a:xfrm>
              <a:off x="8464183" y="3684233"/>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159" name="pl159"/>
            <p:cNvSpPr/>
            <p:nvPr/>
          </p:nvSpPr>
          <p:spPr>
            <a:xfrm>
              <a:off x="8028306" y="2350622"/>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160" name="pl160"/>
            <p:cNvSpPr/>
            <p:nvPr/>
          </p:nvSpPr>
          <p:spPr>
            <a:xfrm>
              <a:off x="7990404" y="1969590"/>
              <a:ext cx="587485" cy="0"/>
            </a:xfrm>
            <a:custGeom>
              <a:avLst/>
              <a:pathLst>
                <a:path w="587485" h="0">
                  <a:moveTo>
                    <a:pt x="0" y="0"/>
                  </a:moveTo>
                  <a:lnTo>
                    <a:pt x="587485" y="0"/>
                  </a:lnTo>
                </a:path>
              </a:pathLst>
            </a:custGeom>
            <a:ln w="32521" cap="flat">
              <a:solidFill>
                <a:srgbClr val="BFBFBF">
                  <a:alpha val="100000"/>
                </a:srgbClr>
              </a:solidFill>
              <a:prstDash val="solid"/>
              <a:round/>
            </a:ln>
          </p:spPr>
          <p:txBody>
            <a:bodyPr/>
            <a:lstStyle/>
            <a:p/>
          </p:txBody>
        </p:sp>
        <p:sp>
          <p:nvSpPr>
            <p:cNvPr id="161" name="pl161"/>
            <p:cNvSpPr/>
            <p:nvPr/>
          </p:nvSpPr>
          <p:spPr>
            <a:xfrm>
              <a:off x="8426281" y="3303201"/>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62" name="pl162"/>
            <p:cNvSpPr/>
            <p:nvPr/>
          </p:nvSpPr>
          <p:spPr>
            <a:xfrm>
              <a:off x="8502085" y="3493717"/>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63" name="pl163"/>
            <p:cNvSpPr/>
            <p:nvPr/>
          </p:nvSpPr>
          <p:spPr>
            <a:xfrm>
              <a:off x="8521037"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4" name="pl164"/>
            <p:cNvSpPr/>
            <p:nvPr/>
          </p:nvSpPr>
          <p:spPr>
            <a:xfrm>
              <a:off x="8350476" y="2922170"/>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165" name="pl165"/>
            <p:cNvSpPr/>
            <p:nvPr/>
          </p:nvSpPr>
          <p:spPr>
            <a:xfrm>
              <a:off x="8236769" y="2160106"/>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166" name="pl166"/>
            <p:cNvSpPr/>
            <p:nvPr/>
          </p:nvSpPr>
          <p:spPr>
            <a:xfrm>
              <a:off x="8596841" y="4827329"/>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67" name="pl167"/>
            <p:cNvSpPr/>
            <p:nvPr/>
          </p:nvSpPr>
          <p:spPr>
            <a:xfrm>
              <a:off x="8464183" y="3112686"/>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168" name="pl168"/>
            <p:cNvSpPr/>
            <p:nvPr/>
          </p:nvSpPr>
          <p:spPr>
            <a:xfrm>
              <a:off x="7952502" y="2731654"/>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169" name="pt169"/>
            <p:cNvSpPr/>
            <p:nvPr/>
          </p:nvSpPr>
          <p:spPr>
            <a:xfrm>
              <a:off x="852911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0" name="pt170"/>
            <p:cNvSpPr/>
            <p:nvPr/>
          </p:nvSpPr>
          <p:spPr>
            <a:xfrm>
              <a:off x="794162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1" name="pt171"/>
            <p:cNvSpPr/>
            <p:nvPr/>
          </p:nvSpPr>
          <p:spPr>
            <a:xfrm>
              <a:off x="8567015" y="21113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2" name="pt172"/>
            <p:cNvSpPr/>
            <p:nvPr/>
          </p:nvSpPr>
          <p:spPr>
            <a:xfrm>
              <a:off x="8187992" y="21113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3" name="pt173"/>
            <p:cNvSpPr/>
            <p:nvPr/>
          </p:nvSpPr>
          <p:spPr>
            <a:xfrm>
              <a:off x="8339601" y="230184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4" name="pt174"/>
            <p:cNvSpPr/>
            <p:nvPr/>
          </p:nvSpPr>
          <p:spPr>
            <a:xfrm>
              <a:off x="7979529" y="230184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5" name="pt175"/>
            <p:cNvSpPr/>
            <p:nvPr/>
          </p:nvSpPr>
          <p:spPr>
            <a:xfrm>
              <a:off x="8813380" y="24923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6" name="pt176"/>
            <p:cNvSpPr/>
            <p:nvPr/>
          </p:nvSpPr>
          <p:spPr>
            <a:xfrm>
              <a:off x="8529113" y="24923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7" name="pt177"/>
            <p:cNvSpPr/>
            <p:nvPr/>
          </p:nvSpPr>
          <p:spPr>
            <a:xfrm>
              <a:off x="8169041" y="26828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8" name="pt178"/>
            <p:cNvSpPr/>
            <p:nvPr/>
          </p:nvSpPr>
          <p:spPr>
            <a:xfrm>
              <a:off x="7903725" y="26828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9" name="pt179"/>
            <p:cNvSpPr/>
            <p:nvPr/>
          </p:nvSpPr>
          <p:spPr>
            <a:xfrm>
              <a:off x="8548064" y="28733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0" name="pt180"/>
            <p:cNvSpPr/>
            <p:nvPr/>
          </p:nvSpPr>
          <p:spPr>
            <a:xfrm>
              <a:off x="8301699" y="28733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1" name="pt181"/>
            <p:cNvSpPr/>
            <p:nvPr/>
          </p:nvSpPr>
          <p:spPr>
            <a:xfrm>
              <a:off x="8661771" y="30639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2" name="pt182"/>
            <p:cNvSpPr/>
            <p:nvPr/>
          </p:nvSpPr>
          <p:spPr>
            <a:xfrm>
              <a:off x="8415406" y="30639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3" name="pt183"/>
            <p:cNvSpPr/>
            <p:nvPr/>
          </p:nvSpPr>
          <p:spPr>
            <a:xfrm>
              <a:off x="8604918" y="32544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4" name="pt184"/>
            <p:cNvSpPr/>
            <p:nvPr/>
          </p:nvSpPr>
          <p:spPr>
            <a:xfrm>
              <a:off x="8377504" y="32544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5" name="pt185"/>
            <p:cNvSpPr/>
            <p:nvPr/>
          </p:nvSpPr>
          <p:spPr>
            <a:xfrm>
              <a:off x="8680722" y="344494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6" name="pt186"/>
            <p:cNvSpPr/>
            <p:nvPr/>
          </p:nvSpPr>
          <p:spPr>
            <a:xfrm>
              <a:off x="8453308" y="344494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7" name="pt187"/>
            <p:cNvSpPr/>
            <p:nvPr/>
          </p:nvSpPr>
          <p:spPr>
            <a:xfrm>
              <a:off x="8623869" y="363545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8" name="pt188"/>
            <p:cNvSpPr/>
            <p:nvPr/>
          </p:nvSpPr>
          <p:spPr>
            <a:xfrm>
              <a:off x="8415406" y="36354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9" name="pt189"/>
            <p:cNvSpPr/>
            <p:nvPr/>
          </p:nvSpPr>
          <p:spPr>
            <a:xfrm>
              <a:off x="8472259" y="382597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0" name="pt190"/>
            <p:cNvSpPr/>
            <p:nvPr/>
          </p:nvSpPr>
          <p:spPr>
            <a:xfrm>
              <a:off x="8282748" y="382597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1" name="pt191"/>
            <p:cNvSpPr/>
            <p:nvPr/>
          </p:nvSpPr>
          <p:spPr>
            <a:xfrm>
              <a:off x="8832331" y="40164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2" name="pt192"/>
            <p:cNvSpPr/>
            <p:nvPr/>
          </p:nvSpPr>
          <p:spPr>
            <a:xfrm>
              <a:off x="8661771" y="40164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3" name="pt193"/>
            <p:cNvSpPr/>
            <p:nvPr/>
          </p:nvSpPr>
          <p:spPr>
            <a:xfrm>
              <a:off x="8529113" y="420700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4" name="pt194"/>
            <p:cNvSpPr/>
            <p:nvPr/>
          </p:nvSpPr>
          <p:spPr>
            <a:xfrm>
              <a:off x="8377504" y="420700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5" name="pt195"/>
            <p:cNvSpPr/>
            <p:nvPr/>
          </p:nvSpPr>
          <p:spPr>
            <a:xfrm>
              <a:off x="8567015" y="43975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6" name="pt196"/>
            <p:cNvSpPr/>
            <p:nvPr/>
          </p:nvSpPr>
          <p:spPr>
            <a:xfrm>
              <a:off x="8415406" y="43975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7" name="pt197"/>
            <p:cNvSpPr/>
            <p:nvPr/>
          </p:nvSpPr>
          <p:spPr>
            <a:xfrm>
              <a:off x="8282748" y="45880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8" name="pt198"/>
            <p:cNvSpPr/>
            <p:nvPr/>
          </p:nvSpPr>
          <p:spPr>
            <a:xfrm>
              <a:off x="8131139" y="45880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9" name="pt199"/>
            <p:cNvSpPr/>
            <p:nvPr/>
          </p:nvSpPr>
          <p:spPr>
            <a:xfrm>
              <a:off x="8699673" y="477855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0" name="pt200"/>
            <p:cNvSpPr/>
            <p:nvPr/>
          </p:nvSpPr>
          <p:spPr>
            <a:xfrm>
              <a:off x="8548064" y="477855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1" name="pt201"/>
            <p:cNvSpPr/>
            <p:nvPr/>
          </p:nvSpPr>
          <p:spPr>
            <a:xfrm>
              <a:off x="8661771" y="49690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2" name="pt202"/>
            <p:cNvSpPr/>
            <p:nvPr/>
          </p:nvSpPr>
          <p:spPr>
            <a:xfrm>
              <a:off x="8548064" y="49690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3" name="pt203"/>
            <p:cNvSpPr/>
            <p:nvPr/>
          </p:nvSpPr>
          <p:spPr>
            <a:xfrm>
              <a:off x="858596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4" name="pt204"/>
            <p:cNvSpPr/>
            <p:nvPr/>
          </p:nvSpPr>
          <p:spPr>
            <a:xfrm>
              <a:off x="847225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5" name="tx205"/>
            <p:cNvSpPr/>
            <p:nvPr/>
          </p:nvSpPr>
          <p:spPr>
            <a:xfrm>
              <a:off x="7023895" y="1934706"/>
              <a:ext cx="6612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-31%</a:t>
              </a:r>
            </a:p>
          </p:txBody>
        </p:sp>
        <p:sp>
          <p:nvSpPr>
            <p:cNvPr id="206" name="tx206"/>
            <p:cNvSpPr/>
            <p:nvPr/>
          </p:nvSpPr>
          <p:spPr>
            <a:xfrm>
              <a:off x="7023895" y="2125222"/>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207" name="tx207"/>
            <p:cNvSpPr/>
            <p:nvPr/>
          </p:nvSpPr>
          <p:spPr>
            <a:xfrm>
              <a:off x="7023895" y="2315738"/>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-19%</a:t>
              </a:r>
            </a:p>
          </p:txBody>
        </p:sp>
        <p:sp>
          <p:nvSpPr>
            <p:cNvPr id="208" name="tx208"/>
            <p:cNvSpPr/>
            <p:nvPr/>
          </p:nvSpPr>
          <p:spPr>
            <a:xfrm>
              <a:off x="7023895" y="2506254"/>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-15%</a:t>
              </a:r>
            </a:p>
          </p:txBody>
        </p:sp>
        <p:sp>
          <p:nvSpPr>
            <p:cNvPr id="209" name="tx209"/>
            <p:cNvSpPr/>
            <p:nvPr/>
          </p:nvSpPr>
          <p:spPr>
            <a:xfrm>
              <a:off x="7023895" y="2696769"/>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-14%</a:t>
              </a:r>
            </a:p>
          </p:txBody>
        </p:sp>
        <p:sp>
          <p:nvSpPr>
            <p:cNvPr id="210" name="tx210"/>
            <p:cNvSpPr/>
            <p:nvPr/>
          </p:nvSpPr>
          <p:spPr>
            <a:xfrm>
              <a:off x="7023895" y="2887285"/>
              <a:ext cx="75328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-13%</a:t>
              </a:r>
            </a:p>
          </p:txBody>
        </p:sp>
        <p:sp>
          <p:nvSpPr>
            <p:cNvPr id="211" name="tx211"/>
            <p:cNvSpPr/>
            <p:nvPr/>
          </p:nvSpPr>
          <p:spPr>
            <a:xfrm>
              <a:off x="7023895" y="3077801"/>
              <a:ext cx="6377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Vanuatu: -13%</a:t>
              </a:r>
            </a:p>
          </p:txBody>
        </p:sp>
        <p:sp>
          <p:nvSpPr>
            <p:cNvPr id="212" name="tx212"/>
            <p:cNvSpPr/>
            <p:nvPr/>
          </p:nvSpPr>
          <p:spPr>
            <a:xfrm>
              <a:off x="7023895" y="3268317"/>
              <a:ext cx="8020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Montenegro: -12%</a:t>
              </a:r>
            </a:p>
          </p:txBody>
        </p:sp>
        <p:sp>
          <p:nvSpPr>
            <p:cNvPr id="213" name="tx213"/>
            <p:cNvSpPr/>
            <p:nvPr/>
          </p:nvSpPr>
          <p:spPr>
            <a:xfrm>
              <a:off x="7023895" y="3458833"/>
              <a:ext cx="102412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-12%</a:t>
              </a:r>
            </a:p>
          </p:txBody>
        </p:sp>
        <p:sp>
          <p:nvSpPr>
            <p:cNvPr id="214" name="tx214"/>
            <p:cNvSpPr/>
            <p:nvPr/>
          </p:nvSpPr>
          <p:spPr>
            <a:xfrm>
              <a:off x="7023895" y="3649349"/>
              <a:ext cx="7513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-11%</a:t>
              </a:r>
            </a:p>
          </p:txBody>
        </p:sp>
        <p:sp>
          <p:nvSpPr>
            <p:cNvPr id="215" name="tx215"/>
            <p:cNvSpPr/>
            <p:nvPr/>
          </p:nvSpPr>
          <p:spPr>
            <a:xfrm>
              <a:off x="7023895" y="3839865"/>
              <a:ext cx="7693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&amp; H: -10%</a:t>
              </a:r>
            </a:p>
          </p:txBody>
        </p:sp>
        <p:sp>
          <p:nvSpPr>
            <p:cNvPr id="216" name="tx216"/>
            <p:cNvSpPr/>
            <p:nvPr/>
          </p:nvSpPr>
          <p:spPr>
            <a:xfrm>
              <a:off x="7023895" y="4030381"/>
              <a:ext cx="6338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Dominica: -9%</a:t>
              </a:r>
            </a:p>
          </p:txBody>
        </p:sp>
        <p:sp>
          <p:nvSpPr>
            <p:cNvPr id="217" name="tx217"/>
            <p:cNvSpPr/>
            <p:nvPr/>
          </p:nvSpPr>
          <p:spPr>
            <a:xfrm>
              <a:off x="7023895" y="4220897"/>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-8%</a:t>
              </a:r>
            </a:p>
          </p:txBody>
        </p:sp>
        <p:sp>
          <p:nvSpPr>
            <p:cNvPr id="218" name="tx218"/>
            <p:cNvSpPr/>
            <p:nvPr/>
          </p:nvSpPr>
          <p:spPr>
            <a:xfrm>
              <a:off x="7023895" y="4411412"/>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Ecuador: -8%</a:t>
              </a:r>
            </a:p>
          </p:txBody>
        </p:sp>
        <p:sp>
          <p:nvSpPr>
            <p:cNvPr id="219" name="tx219"/>
            <p:cNvSpPr/>
            <p:nvPr/>
          </p:nvSpPr>
          <p:spPr>
            <a:xfrm>
              <a:off x="7023895" y="4601928"/>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220" name="tx220"/>
            <p:cNvSpPr/>
            <p:nvPr/>
          </p:nvSpPr>
          <p:spPr>
            <a:xfrm>
              <a:off x="7023895" y="4792444"/>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-8%</a:t>
              </a:r>
            </a:p>
          </p:txBody>
        </p:sp>
        <p:sp>
          <p:nvSpPr>
            <p:cNvPr id="221" name="tx221"/>
            <p:cNvSpPr/>
            <p:nvPr/>
          </p:nvSpPr>
          <p:spPr>
            <a:xfrm>
              <a:off x="7023895" y="4982960"/>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222" name="tx222"/>
            <p:cNvSpPr/>
            <p:nvPr/>
          </p:nvSpPr>
          <p:spPr>
            <a:xfrm>
              <a:off x="7023895"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223" name="rc223"/>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224" name="rc224"/>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5" name="tx225"/>
            <p:cNvSpPr/>
            <p:nvPr/>
          </p:nvSpPr>
          <p:spPr>
            <a:xfrm>
              <a:off x="1038606" y="1660221"/>
              <a:ext cx="10285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(n=14, 25%)</a:t>
              </a:r>
            </a:p>
          </p:txBody>
        </p:sp>
        <p:sp>
          <p:nvSpPr>
            <p:cNvPr id="226" name="rc226"/>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7" name="tx227"/>
            <p:cNvSpPr/>
            <p:nvPr/>
          </p:nvSpPr>
          <p:spPr>
            <a:xfrm>
              <a:off x="3064058" y="1660221"/>
              <a:ext cx="12955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(n=6, 35%)</a:t>
              </a:r>
            </a:p>
          </p:txBody>
        </p:sp>
        <p:sp>
          <p:nvSpPr>
            <p:cNvPr id="228" name="rc228"/>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9" name="tx229"/>
            <p:cNvSpPr/>
            <p:nvPr/>
          </p:nvSpPr>
          <p:spPr>
            <a:xfrm>
              <a:off x="5487183"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(n=5, 8%)</a:t>
              </a:r>
            </a:p>
          </p:txBody>
        </p:sp>
        <p:sp>
          <p:nvSpPr>
            <p:cNvPr id="230" name="rc230"/>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1" name="tx231"/>
            <p:cNvSpPr/>
            <p:nvPr/>
          </p:nvSpPr>
          <p:spPr>
            <a:xfrm>
              <a:off x="7282709" y="1660221"/>
              <a:ext cx="14940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(n=18, 31%)</a:t>
              </a:r>
            </a:p>
          </p:txBody>
        </p:sp>
        <p:sp>
          <p:nvSpPr>
            <p:cNvPr id="232" name="pl232"/>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33" name="pl233"/>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tx244"/>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5" name="tx245"/>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46" name="tx246"/>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7" name="tx247"/>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48" name="tx248"/>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9" name="tx249"/>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50" name="tx250"/>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1" name="tx251"/>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52" name="tx252"/>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3" name="tx253"/>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54" name="tx254"/>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5" name="pl255"/>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56" name="pl256"/>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tx267"/>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8" name="tx268"/>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69" name="tx269"/>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0" name="tx270"/>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71" name="tx271"/>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2" name="tx272"/>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3" name="tx273"/>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4" name="tx274"/>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75" name="tx275"/>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6" name="tx276"/>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77" name="tx277"/>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8" name="pl278"/>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79" name="pl279"/>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0" name="pl280"/>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tx290"/>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1" name="tx291"/>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92" name="tx292"/>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3" name="tx293"/>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94" name="tx294"/>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5" name="tx295"/>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6" name="tx296"/>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7" name="tx297"/>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98" name="tx298"/>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9" name="tx299"/>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00" name="tx300"/>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1" name="pl301"/>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302" name="pl302"/>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tx313"/>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4" name="tx314"/>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15" name="tx315"/>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6" name="tx316"/>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17" name="tx317"/>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8" name="tx318"/>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19" name="tx319"/>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20" name="tx320"/>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21" name="tx321"/>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22" name="tx322"/>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23" name="tx323"/>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24" name="pt32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5" name="pt32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6" name="tx32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27" name="tx32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28" name="tx328"/>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region</a:t>
              </a:r>
            </a:p>
          </p:txBody>
        </p:sp>
        <p:sp>
          <p:nvSpPr>
            <p:cNvPr id="329" name="tx32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0" name="tx330"/>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331" name="tx331"/>
            <p:cNvSpPr/>
            <p:nvPr/>
          </p:nvSpPr>
          <p:spPr>
            <a:xfrm>
              <a:off x="3420950" y="6611748"/>
              <a:ext cx="56534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Gavi 57 (N=57), Gavi transition (N=17), HICs (N=62), and Never Gavi MICs (N=59).</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3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43 countries saw large declines in DTP3 coverage, with Nauru and Lebanon among those with the largest declines.</a:t>
            </a:r>
          </a:p>
        </p:txBody>
      </p:sp>
      <p:grpSp xmlns:pic="http://schemas.openxmlformats.org/drawingml/2006/picture">
        <p:nvGrpSpPr>
          <p:cNvPr id="334" name=""/>
          <p:cNvGrpSpPr/>
          <p:nvPr/>
        </p:nvGrpSpPr>
        <p:grpSpPr>
          <a:xfrm>
            <a:off x="292608" y="1005840"/>
            <a:ext cx="8595360" cy="28575"/>
            <a:chOff x="292608" y="1005840"/>
            <a:chExt cx="8595360" cy="28575"/>
          </a:xfrm>
        </p:grpSpPr>
        <p:sp>
          <p:nvSpPr>
            <p:cNvPr id="3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42002" y="4938463"/>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6" name="pl16"/>
            <p:cNvSpPr/>
            <p:nvPr/>
          </p:nvSpPr>
          <p:spPr>
            <a:xfrm>
              <a:off x="1503122" y="2779283"/>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7" name="pl17"/>
            <p:cNvSpPr/>
            <p:nvPr/>
          </p:nvSpPr>
          <p:spPr>
            <a:xfrm>
              <a:off x="1885301" y="5208360"/>
              <a:ext cx="458614" cy="0"/>
            </a:xfrm>
            <a:custGeom>
              <a:avLst/>
              <a:pathLst>
                <a:path w="458614" h="0">
                  <a:moveTo>
                    <a:pt x="0" y="0"/>
                  </a:moveTo>
                  <a:lnTo>
                    <a:pt x="458614" y="0"/>
                  </a:lnTo>
                </a:path>
              </a:pathLst>
            </a:custGeom>
            <a:ln w="32521" cap="flat">
              <a:solidFill>
                <a:srgbClr val="BFBFBF">
                  <a:alpha val="100000"/>
                </a:srgbClr>
              </a:solidFill>
              <a:prstDash val="solid"/>
              <a:round/>
            </a:ln>
          </p:spPr>
          <p:txBody>
            <a:bodyPr/>
            <a:lstStyle/>
            <a:p/>
          </p:txBody>
        </p:sp>
        <p:sp>
          <p:nvSpPr>
            <p:cNvPr id="18" name="pl18"/>
            <p:cNvSpPr/>
            <p:nvPr/>
          </p:nvSpPr>
          <p:spPr>
            <a:xfrm>
              <a:off x="2547745"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9" name="pl19"/>
            <p:cNvSpPr/>
            <p:nvPr/>
          </p:nvSpPr>
          <p:spPr>
            <a:xfrm>
              <a:off x="2318437" y="3588975"/>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20" name="pl20"/>
            <p:cNvSpPr/>
            <p:nvPr/>
          </p:nvSpPr>
          <p:spPr>
            <a:xfrm>
              <a:off x="1885301" y="3858873"/>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1" name="pl21"/>
            <p:cNvSpPr/>
            <p:nvPr/>
          </p:nvSpPr>
          <p:spPr>
            <a:xfrm>
              <a:off x="2343916" y="412877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2" name="pl22"/>
            <p:cNvSpPr/>
            <p:nvPr/>
          </p:nvSpPr>
          <p:spPr>
            <a:xfrm>
              <a:off x="2471309" y="304918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3" name="pl23"/>
            <p:cNvSpPr/>
            <p:nvPr/>
          </p:nvSpPr>
          <p:spPr>
            <a:xfrm>
              <a:off x="2573223" y="2239488"/>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4" name="pl24"/>
            <p:cNvSpPr/>
            <p:nvPr/>
          </p:nvSpPr>
          <p:spPr>
            <a:xfrm>
              <a:off x="2598702" y="2509385"/>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5" name="pl25"/>
            <p:cNvSpPr/>
            <p:nvPr/>
          </p:nvSpPr>
          <p:spPr>
            <a:xfrm>
              <a:off x="1426686" y="3319078"/>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6" name="pl26"/>
            <p:cNvSpPr/>
            <p:nvPr/>
          </p:nvSpPr>
          <p:spPr>
            <a:xfrm>
              <a:off x="1987215" y="4668565"/>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27" name="pl27"/>
            <p:cNvSpPr/>
            <p:nvPr/>
          </p:nvSpPr>
          <p:spPr>
            <a:xfrm>
              <a:off x="2089130" y="4398668"/>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8" name="pt28"/>
            <p:cNvSpPr/>
            <p:nvPr/>
          </p:nvSpPr>
          <p:spPr>
            <a:xfrm>
              <a:off x="249896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65183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524446" y="21907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677318" y="2190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2549925" y="24606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2702797" y="24606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1454345"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1658174"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2422532"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2626361"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1377909" y="327030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1581738" y="327030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2269660"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2549925"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pt42"/>
            <p:cNvSpPr/>
            <p:nvPr/>
          </p:nvSpPr>
          <p:spPr>
            <a:xfrm>
              <a:off x="1836524" y="38100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3" name="pt43"/>
            <p:cNvSpPr/>
            <p:nvPr/>
          </p:nvSpPr>
          <p:spPr>
            <a:xfrm>
              <a:off x="2142267" y="38100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4" name="pt44"/>
            <p:cNvSpPr/>
            <p:nvPr/>
          </p:nvSpPr>
          <p:spPr>
            <a:xfrm>
              <a:off x="2295139"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5" name="pt45"/>
            <p:cNvSpPr/>
            <p:nvPr/>
          </p:nvSpPr>
          <p:spPr>
            <a:xfrm>
              <a:off x="2600882"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6" name="pt46"/>
            <p:cNvSpPr/>
            <p:nvPr/>
          </p:nvSpPr>
          <p:spPr>
            <a:xfrm>
              <a:off x="2040353"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2346096"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pt48"/>
            <p:cNvSpPr/>
            <p:nvPr/>
          </p:nvSpPr>
          <p:spPr>
            <a:xfrm>
              <a:off x="1938438" y="46197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9" name="pt49"/>
            <p:cNvSpPr/>
            <p:nvPr/>
          </p:nvSpPr>
          <p:spPr>
            <a:xfrm>
              <a:off x="2320617" y="46197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0" name="pt50"/>
            <p:cNvSpPr/>
            <p:nvPr/>
          </p:nvSpPr>
          <p:spPr>
            <a:xfrm>
              <a:off x="2193224" y="488968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2600882" y="48896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pt52"/>
            <p:cNvSpPr/>
            <p:nvPr/>
          </p:nvSpPr>
          <p:spPr>
            <a:xfrm>
              <a:off x="183652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229513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tx54"/>
            <p:cNvSpPr/>
            <p:nvPr/>
          </p:nvSpPr>
          <p:spPr>
            <a:xfrm>
              <a:off x="560413" y="193470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55" name="tx55"/>
            <p:cNvSpPr/>
            <p:nvPr/>
          </p:nvSpPr>
          <p:spPr>
            <a:xfrm>
              <a:off x="560413" y="2204603"/>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56" name="tx56"/>
            <p:cNvSpPr/>
            <p:nvPr/>
          </p:nvSpPr>
          <p:spPr>
            <a:xfrm>
              <a:off x="560413" y="2474501"/>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57" name="tx57"/>
            <p:cNvSpPr/>
            <p:nvPr/>
          </p:nvSpPr>
          <p:spPr>
            <a:xfrm>
              <a:off x="560413" y="2744398"/>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58" name="tx58"/>
            <p:cNvSpPr/>
            <p:nvPr/>
          </p:nvSpPr>
          <p:spPr>
            <a:xfrm>
              <a:off x="560413" y="3014296"/>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59" name="tx59"/>
            <p:cNvSpPr/>
            <p:nvPr/>
          </p:nvSpPr>
          <p:spPr>
            <a:xfrm>
              <a:off x="560413" y="3284193"/>
              <a:ext cx="4632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PNG: +8%</a:t>
              </a:r>
            </a:p>
          </p:txBody>
        </p:sp>
        <p:sp>
          <p:nvSpPr>
            <p:cNvPr id="60" name="tx60"/>
            <p:cNvSpPr/>
            <p:nvPr/>
          </p:nvSpPr>
          <p:spPr>
            <a:xfrm>
              <a:off x="560413" y="3554091"/>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61" name="tx61"/>
            <p:cNvSpPr/>
            <p:nvPr/>
          </p:nvSpPr>
          <p:spPr>
            <a:xfrm>
              <a:off x="560413" y="3823988"/>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62" name="tx62"/>
            <p:cNvSpPr/>
            <p:nvPr/>
          </p:nvSpPr>
          <p:spPr>
            <a:xfrm>
              <a:off x="560413" y="4093886"/>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63" name="tx63"/>
            <p:cNvSpPr/>
            <p:nvPr/>
          </p:nvSpPr>
          <p:spPr>
            <a:xfrm>
              <a:off x="560413" y="4363783"/>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64" name="tx64"/>
            <p:cNvSpPr/>
            <p:nvPr/>
          </p:nvSpPr>
          <p:spPr>
            <a:xfrm>
              <a:off x="560413" y="4633681"/>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65" name="tx65"/>
            <p:cNvSpPr/>
            <p:nvPr/>
          </p:nvSpPr>
          <p:spPr>
            <a:xfrm>
              <a:off x="560413" y="4903578"/>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66" name="tx66"/>
            <p:cNvSpPr/>
            <p:nvPr/>
          </p:nvSpPr>
          <p:spPr>
            <a:xfrm>
              <a:off x="560413"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67" name="rc67"/>
            <p:cNvSpPr/>
            <p:nvPr/>
          </p:nvSpPr>
          <p:spPr>
            <a:xfrm>
              <a:off x="508182" y="1807652"/>
              <a:ext cx="2809016" cy="3562646"/>
            </a:xfrm>
            <a:prstGeom prst="rect">
              <a:avLst/>
            </a:prstGeom>
            <a:noFill/>
            <a:ln w="13550" cap="rnd">
              <a:solidFill>
                <a:srgbClr val="999999">
                  <a:alpha val="100000"/>
                </a:srgbClr>
              </a:solidFill>
              <a:prstDash val="solid"/>
              <a:round/>
            </a:ln>
          </p:spPr>
          <p:txBody>
            <a:bodyPr/>
            <a:lstStyle/>
            <a:p/>
          </p:txBody>
        </p:sp>
        <p:sp>
          <p:nvSpPr>
            <p:cNvPr id="68" name="pl68"/>
            <p:cNvSpPr/>
            <p:nvPr/>
          </p:nvSpPr>
          <p:spPr>
            <a:xfrm>
              <a:off x="34135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6683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9231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17789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432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6874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94225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19704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5182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70661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9614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51829" y="5208360"/>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80" name="pl80"/>
            <p:cNvSpPr/>
            <p:nvPr/>
          </p:nvSpPr>
          <p:spPr>
            <a:xfrm>
              <a:off x="5681137" y="196959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81" name="pt81"/>
            <p:cNvSpPr/>
            <p:nvPr/>
          </p:nvSpPr>
          <p:spPr>
            <a:xfrm>
              <a:off x="563236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583618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5403052"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5759753"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tx85"/>
            <p:cNvSpPr/>
            <p:nvPr/>
          </p:nvSpPr>
          <p:spPr>
            <a:xfrm>
              <a:off x="3439019" y="1934706"/>
              <a:ext cx="6511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Viet Nam: +8%</a:t>
              </a:r>
            </a:p>
          </p:txBody>
        </p:sp>
        <p:sp>
          <p:nvSpPr>
            <p:cNvPr id="86" name="tx86"/>
            <p:cNvSpPr/>
            <p:nvPr/>
          </p:nvSpPr>
          <p:spPr>
            <a:xfrm>
              <a:off x="3439019" y="5173476"/>
              <a:ext cx="6421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+14%</a:t>
              </a:r>
            </a:p>
          </p:txBody>
        </p:sp>
        <p:sp>
          <p:nvSpPr>
            <p:cNvPr id="87" name="rc87"/>
            <p:cNvSpPr/>
            <p:nvPr/>
          </p:nvSpPr>
          <p:spPr>
            <a:xfrm>
              <a:off x="3386788" y="1807652"/>
              <a:ext cx="2809016" cy="3562646"/>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629214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5469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8017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0565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3112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5660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82086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07564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3304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585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8400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34264"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00" name="pl100"/>
            <p:cNvSpPr/>
            <p:nvPr/>
          </p:nvSpPr>
          <p:spPr>
            <a:xfrm>
              <a:off x="8075649" y="3993822"/>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01" name="pl101"/>
            <p:cNvSpPr/>
            <p:nvPr/>
          </p:nvSpPr>
          <p:spPr>
            <a:xfrm>
              <a:off x="7871820" y="4398668"/>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02" name="pl102"/>
            <p:cNvSpPr/>
            <p:nvPr/>
          </p:nvSpPr>
          <p:spPr>
            <a:xfrm>
              <a:off x="8559743" y="2374437"/>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03" name="pl103"/>
            <p:cNvSpPr/>
            <p:nvPr/>
          </p:nvSpPr>
          <p:spPr>
            <a:xfrm>
              <a:off x="8152085" y="5208360"/>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104" name="pl104"/>
            <p:cNvSpPr/>
            <p:nvPr/>
          </p:nvSpPr>
          <p:spPr>
            <a:xfrm>
              <a:off x="8304956" y="2779283"/>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05" name="pl105"/>
            <p:cNvSpPr/>
            <p:nvPr/>
          </p:nvSpPr>
          <p:spPr>
            <a:xfrm>
              <a:off x="8381392" y="3184129"/>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06" name="pl106"/>
            <p:cNvSpPr/>
            <p:nvPr/>
          </p:nvSpPr>
          <p:spPr>
            <a:xfrm>
              <a:off x="8024692" y="4803514"/>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07" name="pl107"/>
            <p:cNvSpPr/>
            <p:nvPr/>
          </p:nvSpPr>
          <p:spPr>
            <a:xfrm>
              <a:off x="8636178" y="3588975"/>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08" name="pt108"/>
            <p:cNvSpPr/>
            <p:nvPr/>
          </p:nvSpPr>
          <p:spPr>
            <a:xfrm>
              <a:off x="8485487"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863835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8510965" y="232565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8663837" y="23256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8256179"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8409051"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8332615" y="31353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5" name="pt115"/>
            <p:cNvSpPr/>
            <p:nvPr/>
          </p:nvSpPr>
          <p:spPr>
            <a:xfrm>
              <a:off x="8510965" y="31353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pt116"/>
            <p:cNvSpPr/>
            <p:nvPr/>
          </p:nvSpPr>
          <p:spPr>
            <a:xfrm>
              <a:off x="858740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7" name="pt117"/>
            <p:cNvSpPr/>
            <p:nvPr/>
          </p:nvSpPr>
          <p:spPr>
            <a:xfrm>
              <a:off x="8765751"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pt118"/>
            <p:cNvSpPr/>
            <p:nvPr/>
          </p:nvSpPr>
          <p:spPr>
            <a:xfrm>
              <a:off x="8026872" y="3945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9" name="pt119"/>
            <p:cNvSpPr/>
            <p:nvPr/>
          </p:nvSpPr>
          <p:spPr>
            <a:xfrm>
              <a:off x="8434530" y="39450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0" name="pt120"/>
            <p:cNvSpPr/>
            <p:nvPr/>
          </p:nvSpPr>
          <p:spPr>
            <a:xfrm>
              <a:off x="7823043"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1" name="pt121"/>
            <p:cNvSpPr/>
            <p:nvPr/>
          </p:nvSpPr>
          <p:spPr>
            <a:xfrm>
              <a:off x="8230701"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7975915" y="475473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8383572" y="47547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810330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853644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tx126"/>
            <p:cNvSpPr/>
            <p:nvPr/>
          </p:nvSpPr>
          <p:spPr>
            <a:xfrm>
              <a:off x="6317625" y="193470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127" name="tx127"/>
            <p:cNvSpPr/>
            <p:nvPr/>
          </p:nvSpPr>
          <p:spPr>
            <a:xfrm>
              <a:off x="6317625" y="2339552"/>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+6%</a:t>
              </a:r>
            </a:p>
          </p:txBody>
        </p:sp>
        <p:sp>
          <p:nvSpPr>
            <p:cNvPr id="128" name="tx128"/>
            <p:cNvSpPr/>
            <p:nvPr/>
          </p:nvSpPr>
          <p:spPr>
            <a:xfrm>
              <a:off x="6317625" y="2744398"/>
              <a:ext cx="9563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Marshall Islands: +6%</a:t>
              </a:r>
            </a:p>
          </p:txBody>
        </p:sp>
        <p:sp>
          <p:nvSpPr>
            <p:cNvPr id="129" name="tx129"/>
            <p:cNvSpPr/>
            <p:nvPr/>
          </p:nvSpPr>
          <p:spPr>
            <a:xfrm>
              <a:off x="6317625" y="3149245"/>
              <a:ext cx="5608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Mexico: +7%</a:t>
              </a:r>
            </a:p>
          </p:txBody>
        </p:sp>
        <p:sp>
          <p:nvSpPr>
            <p:cNvPr id="130" name="tx130"/>
            <p:cNvSpPr/>
            <p:nvPr/>
          </p:nvSpPr>
          <p:spPr>
            <a:xfrm>
              <a:off x="6317625" y="3554091"/>
              <a:ext cx="540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Tuvalu: +7%</a:t>
              </a:r>
            </a:p>
          </p:txBody>
        </p:sp>
        <p:sp>
          <p:nvSpPr>
            <p:cNvPr id="131" name="tx131"/>
            <p:cNvSpPr/>
            <p:nvPr/>
          </p:nvSpPr>
          <p:spPr>
            <a:xfrm>
              <a:off x="6317625" y="3958937"/>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+16%</a:t>
              </a:r>
            </a:p>
          </p:txBody>
        </p:sp>
        <p:sp>
          <p:nvSpPr>
            <p:cNvPr id="132" name="tx132"/>
            <p:cNvSpPr/>
            <p:nvPr/>
          </p:nvSpPr>
          <p:spPr>
            <a:xfrm>
              <a:off x="6317625" y="4363783"/>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133" name="tx133"/>
            <p:cNvSpPr/>
            <p:nvPr/>
          </p:nvSpPr>
          <p:spPr>
            <a:xfrm>
              <a:off x="6317625" y="4768630"/>
              <a:ext cx="61511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Samoa: +16%</a:t>
              </a:r>
            </a:p>
          </p:txBody>
        </p:sp>
        <p:sp>
          <p:nvSpPr>
            <p:cNvPr id="134" name="tx134"/>
            <p:cNvSpPr/>
            <p:nvPr/>
          </p:nvSpPr>
          <p:spPr>
            <a:xfrm>
              <a:off x="6317625"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135" name="rc135"/>
            <p:cNvSpPr/>
            <p:nvPr/>
          </p:nvSpPr>
          <p:spPr>
            <a:xfrm>
              <a:off x="6265394" y="1807652"/>
              <a:ext cx="2809016" cy="3562646"/>
            </a:xfrm>
            <a:prstGeom prst="rect">
              <a:avLst/>
            </a:prstGeom>
            <a:noFill/>
            <a:ln w="13550" cap="rnd">
              <a:solidFill>
                <a:srgbClr val="999999">
                  <a:alpha val="100000"/>
                </a:srgbClr>
              </a:solidFill>
              <a:prstDash val="solid"/>
              <a:round/>
            </a:ln>
          </p:spPr>
          <p:txBody>
            <a:bodyPr/>
            <a:lstStyle/>
            <a:p/>
          </p:txBody>
        </p:sp>
        <p:sp>
          <p:nvSpPr>
            <p:cNvPr id="136" name="rc136"/>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7" name="tx137"/>
            <p:cNvSpPr/>
            <p:nvPr/>
          </p:nvSpPr>
          <p:spPr>
            <a:xfrm>
              <a:off x="1398432" y="1660221"/>
              <a:ext cx="10285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(n=13, 23%)</a:t>
              </a:r>
            </a:p>
          </p:txBody>
        </p:sp>
        <p:sp>
          <p:nvSpPr>
            <p:cNvPr id="138" name="rc138"/>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9" name="tx139"/>
            <p:cNvSpPr/>
            <p:nvPr/>
          </p:nvSpPr>
          <p:spPr>
            <a:xfrm>
              <a:off x="4143535" y="1660221"/>
              <a:ext cx="12955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(n=2, 12%)</a:t>
              </a:r>
            </a:p>
          </p:txBody>
        </p:sp>
        <p:sp>
          <p:nvSpPr>
            <p:cNvPr id="140" name="rc140"/>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1" name="tx141"/>
            <p:cNvSpPr/>
            <p:nvPr/>
          </p:nvSpPr>
          <p:spPr>
            <a:xfrm>
              <a:off x="6953973" y="1660221"/>
              <a:ext cx="1431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(n=9, 15%)</a:t>
              </a:r>
            </a:p>
          </p:txBody>
        </p:sp>
        <p:sp>
          <p:nvSpPr>
            <p:cNvPr id="142" name="pl142"/>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43" name="pl143"/>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tx154"/>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5" name="tx155"/>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6" name="tx156"/>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7" name="tx157"/>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58" name="tx158"/>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0" name="tx160"/>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62" name="tx162"/>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3" name="tx163"/>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4" name="tx164"/>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5" name="pl165"/>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66" name="pl166"/>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tx177"/>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8" name="tx178"/>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79" name="tx179"/>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1" name="tx181"/>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2" name="tx182"/>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3" name="tx183"/>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4" name="tx184"/>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85" name="tx185"/>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6" name="tx186"/>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87" name="tx187"/>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8" name="pl188"/>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89" name="pl189"/>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pl191"/>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2" name="pl192"/>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tx200"/>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1" name="tx201"/>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2" name="tx202"/>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3" name="tx203"/>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4" name="tx204"/>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6" name="tx206"/>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7" name="tx207"/>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08" name="tx208"/>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0" name="tx210"/>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1" name="pt211"/>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2" name="pt212"/>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3" name="tx213"/>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4" name="tx214"/>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5" name="tx215"/>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region</a:t>
              </a:r>
            </a:p>
          </p:txBody>
        </p:sp>
        <p:sp>
          <p:nvSpPr>
            <p:cNvPr id="216" name="tx216"/>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7" name="tx217"/>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218" name="tx218"/>
            <p:cNvSpPr/>
            <p:nvPr/>
          </p:nvSpPr>
          <p:spPr>
            <a:xfrm>
              <a:off x="3420950" y="6611748"/>
              <a:ext cx="56534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Gavi 57 (N=57), Gavi transition (N=17), HICs (N=62), and Never Gavi MICs (N=59).</a:t>
              </a:r>
            </a:p>
          </p:txBody>
        </p:sp>
      </p:grpSp>
      <p:sp>
        <p:nvSpPr>
          <p:cNvPr id="2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2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24 countries saw large gains in DTP3 coverage, with Congo, Mauritania, Niger, Algeria, Jordan, Marshall Islands, Mexico, and Tuvalu among those with the largest improvements.</a:t>
            </a:r>
          </a:p>
        </p:txBody>
      </p:sp>
      <p:grpSp xmlns:pic="http://schemas.openxmlformats.org/drawingml/2006/picture">
        <p:nvGrpSpPr>
          <p:cNvPr id="221" name=""/>
          <p:cNvGrpSpPr/>
          <p:nvPr/>
        </p:nvGrpSpPr>
        <p:grpSpPr>
          <a:xfrm>
            <a:off x="292608" y="1005840"/>
            <a:ext cx="8595360" cy="28575"/>
            <a:chOff x="292608" y="1005840"/>
            <a:chExt cx="8595360" cy="28575"/>
          </a:xfrm>
        </p:grpSpPr>
        <p:sp>
          <p:nvSpPr>
            <p:cNvPr id="2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1" name="pl21"/>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88139" y="1939037"/>
              <a:ext cx="346705" cy="0"/>
            </a:xfrm>
            <a:custGeom>
              <a:avLst/>
              <a:pathLst>
                <a:path w="346705" h="0">
                  <a:moveTo>
                    <a:pt x="0" y="0"/>
                  </a:moveTo>
                  <a:lnTo>
                    <a:pt x="346705" y="0"/>
                  </a:lnTo>
                </a:path>
              </a:pathLst>
            </a:custGeom>
            <a:ln w="81303" cap="flat">
              <a:solidFill>
                <a:srgbClr val="E8E8E8">
                  <a:alpha val="100000"/>
                </a:srgbClr>
              </a:solidFill>
              <a:prstDash val="solid"/>
              <a:round/>
            </a:ln>
          </p:spPr>
          <p:txBody>
            <a:bodyPr/>
            <a:lstStyle/>
            <a:p/>
          </p:txBody>
        </p:sp>
        <p:sp>
          <p:nvSpPr>
            <p:cNvPr id="28" name="pl28"/>
            <p:cNvSpPr/>
            <p:nvPr/>
          </p:nvSpPr>
          <p:spPr>
            <a:xfrm>
              <a:off x="3726344" y="2158012"/>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29" name="pl29"/>
            <p:cNvSpPr/>
            <p:nvPr/>
          </p:nvSpPr>
          <p:spPr>
            <a:xfrm>
              <a:off x="3333411" y="2376988"/>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30" name="pl30"/>
            <p:cNvSpPr/>
            <p:nvPr/>
          </p:nvSpPr>
          <p:spPr>
            <a:xfrm>
              <a:off x="3102274" y="2595963"/>
              <a:ext cx="277364" cy="0"/>
            </a:xfrm>
            <a:custGeom>
              <a:avLst/>
              <a:pathLst>
                <a:path w="277364" h="0">
                  <a:moveTo>
                    <a:pt x="0" y="0"/>
                  </a:moveTo>
                  <a:lnTo>
                    <a:pt x="277364" y="0"/>
                  </a:lnTo>
                </a:path>
              </a:pathLst>
            </a:custGeom>
            <a:ln w="81303" cap="flat">
              <a:solidFill>
                <a:srgbClr val="E8E8E8">
                  <a:alpha val="100000"/>
                </a:srgbClr>
              </a:solidFill>
              <a:prstDash val="solid"/>
              <a:round/>
            </a:ln>
          </p:spPr>
          <p:txBody>
            <a:bodyPr/>
            <a:lstStyle/>
            <a:p/>
          </p:txBody>
        </p:sp>
        <p:sp>
          <p:nvSpPr>
            <p:cNvPr id="31" name="pl31"/>
            <p:cNvSpPr/>
            <p:nvPr/>
          </p:nvSpPr>
          <p:spPr>
            <a:xfrm>
              <a:off x="3726344" y="281493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2" name="pl32"/>
            <p:cNvSpPr/>
            <p:nvPr/>
          </p:nvSpPr>
          <p:spPr>
            <a:xfrm>
              <a:off x="3772571" y="3033914"/>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3" name="pl33"/>
            <p:cNvSpPr/>
            <p:nvPr/>
          </p:nvSpPr>
          <p:spPr>
            <a:xfrm>
              <a:off x="3564548" y="3252889"/>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4" name="pl34"/>
            <p:cNvSpPr/>
            <p:nvPr/>
          </p:nvSpPr>
          <p:spPr>
            <a:xfrm>
              <a:off x="3448979" y="347186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5" name="pl35"/>
            <p:cNvSpPr/>
            <p:nvPr/>
          </p:nvSpPr>
          <p:spPr>
            <a:xfrm>
              <a:off x="4049935" y="3690839"/>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36" name="pl36"/>
            <p:cNvSpPr/>
            <p:nvPr/>
          </p:nvSpPr>
          <p:spPr>
            <a:xfrm>
              <a:off x="3957481" y="3909815"/>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7" name="pl37"/>
            <p:cNvSpPr/>
            <p:nvPr/>
          </p:nvSpPr>
          <p:spPr>
            <a:xfrm>
              <a:off x="3148501" y="4128790"/>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8" name="pl38"/>
            <p:cNvSpPr/>
            <p:nvPr/>
          </p:nvSpPr>
          <p:spPr>
            <a:xfrm>
              <a:off x="3888139" y="43477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9" name="pl39"/>
            <p:cNvSpPr/>
            <p:nvPr/>
          </p:nvSpPr>
          <p:spPr>
            <a:xfrm>
              <a:off x="3680116" y="456674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40" name="pl40"/>
            <p:cNvSpPr/>
            <p:nvPr/>
          </p:nvSpPr>
          <p:spPr>
            <a:xfrm>
              <a:off x="3911253" y="478571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1" name="pl41"/>
            <p:cNvSpPr/>
            <p:nvPr/>
          </p:nvSpPr>
          <p:spPr>
            <a:xfrm>
              <a:off x="4073049" y="5004691"/>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2" name="pl42"/>
            <p:cNvSpPr/>
            <p:nvPr/>
          </p:nvSpPr>
          <p:spPr>
            <a:xfrm>
              <a:off x="3865026" y="52236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3" name="pl43"/>
            <p:cNvSpPr/>
            <p:nvPr/>
          </p:nvSpPr>
          <p:spPr>
            <a:xfrm>
              <a:off x="4119276" y="5442642"/>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4" name="pt44"/>
            <p:cNvSpPr/>
            <p:nvPr/>
          </p:nvSpPr>
          <p:spPr>
            <a:xfrm>
              <a:off x="41841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068549"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629389"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328911"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282683"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144001"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114776"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952981"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02232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90675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2303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0454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97609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860526"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76807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60048"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95298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721844"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022322"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721844"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022322"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88363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814298"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675616"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999208"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768071"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230345"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88363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3652503"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44447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230345"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114776"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375138"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3097774"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143466" y="49595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4027897"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588737" y="23318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288259"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242032" y="40836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103349"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4074125" y="3864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912329"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981670" y="47405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86610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41896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40047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935442" y="51785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3819874"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727419" y="32077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3519396"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912329" y="27697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3681192"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981670" y="21128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3681192"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981670" y="43026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3842988"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3773646" y="45215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3634964"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958556" y="29887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727419"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4189693" y="18938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3842988"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3611851" y="34267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3403827"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189693" y="539749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407412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3334486" y="25508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3057122"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4508286" y="496587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3" name="tx113"/>
            <p:cNvSpPr/>
            <p:nvPr/>
          </p:nvSpPr>
          <p:spPr>
            <a:xfrm>
              <a:off x="4478157" y="233817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4" name="tx114"/>
            <p:cNvSpPr/>
            <p:nvPr/>
          </p:nvSpPr>
          <p:spPr>
            <a:xfrm>
              <a:off x="4508286" y="408997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5" name="tx115"/>
            <p:cNvSpPr/>
            <p:nvPr/>
          </p:nvSpPr>
          <p:spPr>
            <a:xfrm>
              <a:off x="4508286" y="387099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6" name="tx116"/>
            <p:cNvSpPr/>
            <p:nvPr/>
          </p:nvSpPr>
          <p:spPr>
            <a:xfrm>
              <a:off x="4508286" y="474690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7" name="tx117"/>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4508286" y="518485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9" name="tx119"/>
            <p:cNvSpPr/>
            <p:nvPr/>
          </p:nvSpPr>
          <p:spPr>
            <a:xfrm>
              <a:off x="4508286" y="321407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0" name="tx120"/>
            <p:cNvSpPr/>
            <p:nvPr/>
          </p:nvSpPr>
          <p:spPr>
            <a:xfrm>
              <a:off x="4478157" y="2776122"/>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1" name="tx121"/>
            <p:cNvSpPr/>
            <p:nvPr/>
          </p:nvSpPr>
          <p:spPr>
            <a:xfrm>
              <a:off x="4478157" y="211919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2" name="tx122"/>
            <p:cNvSpPr/>
            <p:nvPr/>
          </p:nvSpPr>
          <p:spPr>
            <a:xfrm>
              <a:off x="4508286" y="43089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3" name="tx123"/>
            <p:cNvSpPr/>
            <p:nvPr/>
          </p:nvSpPr>
          <p:spPr>
            <a:xfrm>
              <a:off x="4508286" y="452792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4" name="tx124"/>
            <p:cNvSpPr/>
            <p:nvPr/>
          </p:nvSpPr>
          <p:spPr>
            <a:xfrm>
              <a:off x="4478157" y="299509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5" name="tx125"/>
            <p:cNvSpPr/>
            <p:nvPr/>
          </p:nvSpPr>
          <p:spPr>
            <a:xfrm>
              <a:off x="4478157" y="190022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6" name="tx126"/>
            <p:cNvSpPr/>
            <p:nvPr/>
          </p:nvSpPr>
          <p:spPr>
            <a:xfrm>
              <a:off x="4508286" y="343304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7" name="tx127"/>
            <p:cNvSpPr/>
            <p:nvPr/>
          </p:nvSpPr>
          <p:spPr>
            <a:xfrm>
              <a:off x="4508286" y="540382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8" name="tx128"/>
            <p:cNvSpPr/>
            <p:nvPr/>
          </p:nvSpPr>
          <p:spPr>
            <a:xfrm>
              <a:off x="4478157" y="255714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9" name="rc129"/>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023403" y="542535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1" name="pl131"/>
            <p:cNvSpPr/>
            <p:nvPr/>
          </p:nvSpPr>
          <p:spPr>
            <a:xfrm>
              <a:off x="6023403" y="51775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2" name="pl132"/>
            <p:cNvSpPr/>
            <p:nvPr/>
          </p:nvSpPr>
          <p:spPr>
            <a:xfrm>
              <a:off x="6023403" y="492977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3" name="pl133"/>
            <p:cNvSpPr/>
            <p:nvPr/>
          </p:nvSpPr>
          <p:spPr>
            <a:xfrm>
              <a:off x="6023403" y="46819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4" name="pl134"/>
            <p:cNvSpPr/>
            <p:nvPr/>
          </p:nvSpPr>
          <p:spPr>
            <a:xfrm>
              <a:off x="6023403" y="44342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5" name="pl135"/>
            <p:cNvSpPr/>
            <p:nvPr/>
          </p:nvSpPr>
          <p:spPr>
            <a:xfrm>
              <a:off x="6023403" y="41864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6" name="pl136"/>
            <p:cNvSpPr/>
            <p:nvPr/>
          </p:nvSpPr>
          <p:spPr>
            <a:xfrm>
              <a:off x="6023403" y="393862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7" name="pl137"/>
            <p:cNvSpPr/>
            <p:nvPr/>
          </p:nvSpPr>
          <p:spPr>
            <a:xfrm>
              <a:off x="6023403"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8" name="pl138"/>
            <p:cNvSpPr/>
            <p:nvPr/>
          </p:nvSpPr>
          <p:spPr>
            <a:xfrm>
              <a:off x="6023403" y="344305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9" name="pl139"/>
            <p:cNvSpPr/>
            <p:nvPr/>
          </p:nvSpPr>
          <p:spPr>
            <a:xfrm>
              <a:off x="6023403" y="31952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0" name="pl140"/>
            <p:cNvSpPr/>
            <p:nvPr/>
          </p:nvSpPr>
          <p:spPr>
            <a:xfrm>
              <a:off x="6023403" y="29474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1" name="pl141"/>
            <p:cNvSpPr/>
            <p:nvPr/>
          </p:nvSpPr>
          <p:spPr>
            <a:xfrm>
              <a:off x="6023403" y="26996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2" name="pl142"/>
            <p:cNvSpPr/>
            <p:nvPr/>
          </p:nvSpPr>
          <p:spPr>
            <a:xfrm>
              <a:off x="6023403" y="245190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3" name="pl143"/>
            <p:cNvSpPr/>
            <p:nvPr/>
          </p:nvSpPr>
          <p:spPr>
            <a:xfrm>
              <a:off x="6023403" y="22041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4" name="pl144"/>
            <p:cNvSpPr/>
            <p:nvPr/>
          </p:nvSpPr>
          <p:spPr>
            <a:xfrm>
              <a:off x="6023403" y="195632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5" name="pl145"/>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063519" y="1956325"/>
              <a:ext cx="739638" cy="0"/>
            </a:xfrm>
            <a:custGeom>
              <a:avLst/>
              <a:pathLst>
                <a:path w="739638" h="0">
                  <a:moveTo>
                    <a:pt x="0" y="0"/>
                  </a:moveTo>
                  <a:lnTo>
                    <a:pt x="739638" y="0"/>
                  </a:lnTo>
                </a:path>
              </a:pathLst>
            </a:custGeom>
            <a:ln w="81303" cap="flat">
              <a:solidFill>
                <a:srgbClr val="E8E8E8">
                  <a:alpha val="100000"/>
                </a:srgbClr>
              </a:solidFill>
              <a:prstDash val="solid"/>
              <a:round/>
            </a:ln>
          </p:spPr>
          <p:txBody>
            <a:bodyPr/>
            <a:lstStyle/>
            <a:p/>
          </p:txBody>
        </p:sp>
        <p:sp>
          <p:nvSpPr>
            <p:cNvPr id="152" name="pl152"/>
            <p:cNvSpPr/>
            <p:nvPr/>
          </p:nvSpPr>
          <p:spPr>
            <a:xfrm>
              <a:off x="7895612" y="2204112"/>
              <a:ext cx="462273" cy="0"/>
            </a:xfrm>
            <a:custGeom>
              <a:avLst/>
              <a:pathLst>
                <a:path w="462273" h="0">
                  <a:moveTo>
                    <a:pt x="0" y="0"/>
                  </a:moveTo>
                  <a:lnTo>
                    <a:pt x="462273" y="0"/>
                  </a:lnTo>
                </a:path>
              </a:pathLst>
            </a:custGeom>
            <a:ln w="81303" cap="flat">
              <a:solidFill>
                <a:srgbClr val="E8E8E8">
                  <a:alpha val="100000"/>
                </a:srgbClr>
              </a:solidFill>
              <a:prstDash val="solid"/>
              <a:round/>
            </a:ln>
          </p:spPr>
          <p:txBody>
            <a:bodyPr/>
            <a:lstStyle/>
            <a:p/>
          </p:txBody>
        </p:sp>
        <p:sp>
          <p:nvSpPr>
            <p:cNvPr id="153" name="pl153"/>
            <p:cNvSpPr/>
            <p:nvPr/>
          </p:nvSpPr>
          <p:spPr>
            <a:xfrm>
              <a:off x="7964953" y="2451900"/>
              <a:ext cx="254250" cy="0"/>
            </a:xfrm>
            <a:custGeom>
              <a:avLst/>
              <a:pathLst>
                <a:path w="254250" h="0">
                  <a:moveTo>
                    <a:pt x="0" y="0"/>
                  </a:moveTo>
                  <a:lnTo>
                    <a:pt x="254250" y="0"/>
                  </a:lnTo>
                </a:path>
              </a:pathLst>
            </a:custGeom>
            <a:ln w="81303" cap="flat">
              <a:solidFill>
                <a:srgbClr val="E8E8E8">
                  <a:alpha val="100000"/>
                </a:srgbClr>
              </a:solidFill>
              <a:prstDash val="solid"/>
              <a:round/>
            </a:ln>
          </p:spPr>
          <p:txBody>
            <a:bodyPr/>
            <a:lstStyle/>
            <a:p/>
          </p:txBody>
        </p:sp>
        <p:sp>
          <p:nvSpPr>
            <p:cNvPr id="154" name="pl154"/>
            <p:cNvSpPr/>
            <p:nvPr/>
          </p:nvSpPr>
          <p:spPr>
            <a:xfrm>
              <a:off x="7733816" y="269968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155" name="pl155"/>
            <p:cNvSpPr/>
            <p:nvPr/>
          </p:nvSpPr>
          <p:spPr>
            <a:xfrm>
              <a:off x="7872498" y="2947476"/>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6" name="pl156"/>
            <p:cNvSpPr/>
            <p:nvPr/>
          </p:nvSpPr>
          <p:spPr>
            <a:xfrm>
              <a:off x="7826271" y="3195264"/>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7" name="pl157"/>
            <p:cNvSpPr/>
            <p:nvPr/>
          </p:nvSpPr>
          <p:spPr>
            <a:xfrm>
              <a:off x="8242318" y="3443052"/>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8" name="pl158"/>
            <p:cNvSpPr/>
            <p:nvPr/>
          </p:nvSpPr>
          <p:spPr>
            <a:xfrm>
              <a:off x="7941839" y="369083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59" name="pl159"/>
            <p:cNvSpPr/>
            <p:nvPr/>
          </p:nvSpPr>
          <p:spPr>
            <a:xfrm>
              <a:off x="7941839" y="393862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0" name="pl160"/>
            <p:cNvSpPr/>
            <p:nvPr/>
          </p:nvSpPr>
          <p:spPr>
            <a:xfrm>
              <a:off x="7895612" y="418641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1" name="pl161"/>
            <p:cNvSpPr/>
            <p:nvPr/>
          </p:nvSpPr>
          <p:spPr>
            <a:xfrm>
              <a:off x="8265431" y="4434203"/>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2" name="pl162"/>
            <p:cNvSpPr/>
            <p:nvPr/>
          </p:nvSpPr>
          <p:spPr>
            <a:xfrm>
              <a:off x="8196090" y="468199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3" name="pl163"/>
            <p:cNvSpPr/>
            <p:nvPr/>
          </p:nvSpPr>
          <p:spPr>
            <a:xfrm>
              <a:off x="7803157" y="492977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4" name="pl164"/>
            <p:cNvSpPr/>
            <p:nvPr/>
          </p:nvSpPr>
          <p:spPr>
            <a:xfrm>
              <a:off x="8311659" y="51775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5" name="pl165"/>
            <p:cNvSpPr/>
            <p:nvPr/>
          </p:nvSpPr>
          <p:spPr>
            <a:xfrm>
              <a:off x="8334772" y="5425354"/>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6" name="pt166"/>
            <p:cNvSpPr/>
            <p:nvPr/>
          </p:nvSpPr>
          <p:spPr>
            <a:xfrm>
              <a:off x="7937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07602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937339"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07602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89111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0297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059019"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79865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237818"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422727"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1915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3302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2177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00668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307159"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422727"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826093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399613"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9111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8353386"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2931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96045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960453"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21470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6799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05290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33027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445841"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79865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937339"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9668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0353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896688"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803537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7850460"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989142"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018367"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7758005"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8197166"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5" name="pt205"/>
            <p:cNvSpPr/>
            <p:nvPr/>
          </p:nvSpPr>
          <p:spPr>
            <a:xfrm>
              <a:off x="8382075"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8150938"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8289620"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781119"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966029"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8266507"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1" name="pt211"/>
            <p:cNvSpPr/>
            <p:nvPr/>
          </p:nvSpPr>
          <p:spPr>
            <a:xfrm>
              <a:off x="8382075"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8220279"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8358961"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50460"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8312734"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688664"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7919801"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7919801"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8174052"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827347"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8012256"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8289620"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3" name="pt223"/>
            <p:cNvSpPr/>
            <p:nvPr/>
          </p:nvSpPr>
          <p:spPr>
            <a:xfrm>
              <a:off x="8405189"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4" name="pt224"/>
            <p:cNvSpPr/>
            <p:nvPr/>
          </p:nvSpPr>
          <p:spPr>
            <a:xfrm>
              <a:off x="775800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96688"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tx226"/>
            <p:cNvSpPr/>
            <p:nvPr/>
          </p:nvSpPr>
          <p:spPr>
            <a:xfrm>
              <a:off x="8710203"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7" name="tx227"/>
            <p:cNvSpPr/>
            <p:nvPr/>
          </p:nvSpPr>
          <p:spPr>
            <a:xfrm>
              <a:off x="8710203" y="389981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8" name="tx228"/>
            <p:cNvSpPr/>
            <p:nvPr/>
          </p:nvSpPr>
          <p:spPr>
            <a:xfrm>
              <a:off x="8710203" y="414759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9" name="tx229"/>
            <p:cNvSpPr/>
            <p:nvPr/>
          </p:nvSpPr>
          <p:spPr>
            <a:xfrm>
              <a:off x="8680074" y="19175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30" name="tx230"/>
            <p:cNvSpPr/>
            <p:nvPr/>
          </p:nvSpPr>
          <p:spPr>
            <a:xfrm>
              <a:off x="8710203" y="340423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1" name="tx231"/>
            <p:cNvSpPr/>
            <p:nvPr/>
          </p:nvSpPr>
          <p:spPr>
            <a:xfrm>
              <a:off x="8710203" y="464317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2" name="tx232"/>
            <p:cNvSpPr/>
            <p:nvPr/>
          </p:nvSpPr>
          <p:spPr>
            <a:xfrm>
              <a:off x="8710203" y="315644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3" name="tx233"/>
            <p:cNvSpPr/>
            <p:nvPr/>
          </p:nvSpPr>
          <p:spPr>
            <a:xfrm>
              <a:off x="8710203" y="513875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4" name="tx234"/>
            <p:cNvSpPr/>
            <p:nvPr/>
          </p:nvSpPr>
          <p:spPr>
            <a:xfrm>
              <a:off x="8710203" y="439538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5" name="tx235"/>
            <p:cNvSpPr/>
            <p:nvPr/>
          </p:nvSpPr>
          <p:spPr>
            <a:xfrm>
              <a:off x="8680074" y="2165296"/>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6" name="tx236"/>
            <p:cNvSpPr/>
            <p:nvPr/>
          </p:nvSpPr>
          <p:spPr>
            <a:xfrm>
              <a:off x="8680074" y="2660872"/>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37" name="tx237"/>
            <p:cNvSpPr/>
            <p:nvPr/>
          </p:nvSpPr>
          <p:spPr>
            <a:xfrm>
              <a:off x="8684097" y="2413084"/>
              <a:ext cx="27212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8" name="tx238"/>
            <p:cNvSpPr/>
            <p:nvPr/>
          </p:nvSpPr>
          <p:spPr>
            <a:xfrm>
              <a:off x="8710203" y="29086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9" name="tx239"/>
            <p:cNvSpPr/>
            <p:nvPr/>
          </p:nvSpPr>
          <p:spPr>
            <a:xfrm>
              <a:off x="8710203" y="5386538"/>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0" name="tx240"/>
            <p:cNvSpPr/>
            <p:nvPr/>
          </p:nvSpPr>
          <p:spPr>
            <a:xfrm>
              <a:off x="8710203" y="489096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1" name="rc241"/>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242" name="rc242"/>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44" name="rc244"/>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46" name="pl246"/>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47" name="pl247"/>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pl259"/>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60" name="pl260"/>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tx266"/>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7" name="tx267"/>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8" name="tx268"/>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0" name="tx270"/>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1" name="tx271"/>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2" name="tx272"/>
            <p:cNvSpPr/>
            <p:nvPr/>
          </p:nvSpPr>
          <p:spPr>
            <a:xfrm>
              <a:off x="5610280" y="5385349"/>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3" name="tx273"/>
            <p:cNvSpPr/>
            <p:nvPr/>
          </p:nvSpPr>
          <p:spPr>
            <a:xfrm>
              <a:off x="5401157" y="513756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74" name="tx274"/>
            <p:cNvSpPr/>
            <p:nvPr/>
          </p:nvSpPr>
          <p:spPr>
            <a:xfrm>
              <a:off x="5533379" y="488977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5" name="tx275"/>
            <p:cNvSpPr/>
            <p:nvPr/>
          </p:nvSpPr>
          <p:spPr>
            <a:xfrm>
              <a:off x="5556514" y="464198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76" name="tx276"/>
            <p:cNvSpPr/>
            <p:nvPr/>
          </p:nvSpPr>
          <p:spPr>
            <a:xfrm>
              <a:off x="4928504" y="4394198"/>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77" name="tx277"/>
            <p:cNvSpPr/>
            <p:nvPr/>
          </p:nvSpPr>
          <p:spPr>
            <a:xfrm>
              <a:off x="5537677" y="414641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78" name="tx278"/>
            <p:cNvSpPr/>
            <p:nvPr/>
          </p:nvSpPr>
          <p:spPr>
            <a:xfrm>
              <a:off x="5568949" y="389862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79" name="tx279"/>
            <p:cNvSpPr/>
            <p:nvPr/>
          </p:nvSpPr>
          <p:spPr>
            <a:xfrm>
              <a:off x="541971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80" name="tx280"/>
            <p:cNvSpPr/>
            <p:nvPr/>
          </p:nvSpPr>
          <p:spPr>
            <a:xfrm>
              <a:off x="5388721" y="34030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81" name="tx281"/>
            <p:cNvSpPr/>
            <p:nvPr/>
          </p:nvSpPr>
          <p:spPr>
            <a:xfrm>
              <a:off x="5525241" y="315525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Panama</a:t>
              </a:r>
            </a:p>
          </p:txBody>
        </p:sp>
        <p:sp>
          <p:nvSpPr>
            <p:cNvPr id="282" name="tx282"/>
            <p:cNvSpPr/>
            <p:nvPr/>
          </p:nvSpPr>
          <p:spPr>
            <a:xfrm>
              <a:off x="5531733" y="290747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83" name="tx283"/>
            <p:cNvSpPr/>
            <p:nvPr/>
          </p:nvSpPr>
          <p:spPr>
            <a:xfrm>
              <a:off x="5046736" y="2659683"/>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84" name="tx284"/>
            <p:cNvSpPr/>
            <p:nvPr/>
          </p:nvSpPr>
          <p:spPr>
            <a:xfrm>
              <a:off x="5587603" y="24118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85" name="tx285"/>
            <p:cNvSpPr/>
            <p:nvPr/>
          </p:nvSpPr>
          <p:spPr>
            <a:xfrm>
              <a:off x="5295452" y="216410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6" name="tx286"/>
            <p:cNvSpPr/>
            <p:nvPr/>
          </p:nvSpPr>
          <p:spPr>
            <a:xfrm>
              <a:off x="5618327" y="191632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87" name="tx287"/>
            <p:cNvSpPr/>
            <p:nvPr/>
          </p:nvSpPr>
          <p:spPr>
            <a:xfrm>
              <a:off x="1421485" y="540263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1421759" y="5183662"/>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Belize</a:t>
              </a:r>
            </a:p>
          </p:txBody>
        </p:sp>
        <p:sp>
          <p:nvSpPr>
            <p:cNvPr id="289" name="tx289"/>
            <p:cNvSpPr/>
            <p:nvPr/>
          </p:nvSpPr>
          <p:spPr>
            <a:xfrm>
              <a:off x="1135643" y="49646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90" name="tx290"/>
            <p:cNvSpPr/>
            <p:nvPr/>
          </p:nvSpPr>
          <p:spPr>
            <a:xfrm>
              <a:off x="1253875" y="474571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Bahamas</a:t>
              </a:r>
            </a:p>
          </p:txBody>
        </p:sp>
        <p:sp>
          <p:nvSpPr>
            <p:cNvPr id="291" name="tx291"/>
            <p:cNvSpPr/>
            <p:nvPr/>
          </p:nvSpPr>
          <p:spPr>
            <a:xfrm>
              <a:off x="1129425" y="452673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92" name="tx292"/>
            <p:cNvSpPr/>
            <p:nvPr/>
          </p:nvSpPr>
          <p:spPr>
            <a:xfrm>
              <a:off x="1533407" y="430776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93" name="tx293"/>
            <p:cNvSpPr/>
            <p:nvPr/>
          </p:nvSpPr>
          <p:spPr>
            <a:xfrm>
              <a:off x="1378051" y="408878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94" name="tx294"/>
            <p:cNvSpPr/>
            <p:nvPr/>
          </p:nvSpPr>
          <p:spPr>
            <a:xfrm>
              <a:off x="1384543" y="386981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5" name="tx295"/>
            <p:cNvSpPr/>
            <p:nvPr/>
          </p:nvSpPr>
          <p:spPr>
            <a:xfrm>
              <a:off x="1421485" y="36508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6" name="tx296"/>
            <p:cNvSpPr/>
            <p:nvPr/>
          </p:nvSpPr>
          <p:spPr>
            <a:xfrm>
              <a:off x="1123299" y="343185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97" name="tx297"/>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98" name="tx298"/>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99" name="tx299"/>
            <p:cNvSpPr/>
            <p:nvPr/>
          </p:nvSpPr>
          <p:spPr>
            <a:xfrm>
              <a:off x="1309745" y="2774933"/>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300" name="tx300"/>
            <p:cNvSpPr/>
            <p:nvPr/>
          </p:nvSpPr>
          <p:spPr>
            <a:xfrm>
              <a:off x="1203949" y="255595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01" name="tx301"/>
            <p:cNvSpPr/>
            <p:nvPr/>
          </p:nvSpPr>
          <p:spPr>
            <a:xfrm>
              <a:off x="1471503" y="233698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02" name="tx302"/>
            <p:cNvSpPr/>
            <p:nvPr/>
          </p:nvSpPr>
          <p:spPr>
            <a:xfrm>
              <a:off x="1179260" y="211800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03" name="tx303"/>
            <p:cNvSpPr/>
            <p:nvPr/>
          </p:nvSpPr>
          <p:spPr>
            <a:xfrm>
              <a:off x="1322181" y="18990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304" name="tx304"/>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05" name="pt305"/>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6" name="pt306"/>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7" name="tx307"/>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8" name="tx308"/>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9" name="tx309"/>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Syria and Guatemala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15 countries and decreased by the same amount in 17 countries.</a:t>
            </a:r>
          </a:p>
        </p:txBody>
      </p:sp>
      <p:grpSp xmlns:pic="http://schemas.openxmlformats.org/drawingml/2006/picture">
        <p:nvGrpSpPr>
          <p:cNvPr id="314" name=""/>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237351" cy="1339762"/>
            </a:xfrm>
            <a:custGeom>
              <a:avLst/>
              <a:pathLst>
                <a:path w="1237351" h="1339762">
                  <a:moveTo>
                    <a:pt x="320794" y="1339762"/>
                  </a:moveTo>
                  <a:lnTo>
                    <a:pt x="364440" y="1303723"/>
                  </a:lnTo>
                  <a:lnTo>
                    <a:pt x="408085" y="1267685"/>
                  </a:lnTo>
                  <a:lnTo>
                    <a:pt x="451731" y="1231647"/>
                  </a:lnTo>
                  <a:lnTo>
                    <a:pt x="495376" y="1195608"/>
                  </a:lnTo>
                  <a:lnTo>
                    <a:pt x="539022" y="1159570"/>
                  </a:lnTo>
                  <a:lnTo>
                    <a:pt x="582668" y="1123532"/>
                  </a:lnTo>
                  <a:lnTo>
                    <a:pt x="626313" y="1087493"/>
                  </a:lnTo>
                  <a:lnTo>
                    <a:pt x="669959" y="1051455"/>
                  </a:lnTo>
                  <a:lnTo>
                    <a:pt x="713604" y="1015417"/>
                  </a:lnTo>
                  <a:lnTo>
                    <a:pt x="757250" y="979378"/>
                  </a:lnTo>
                  <a:lnTo>
                    <a:pt x="800895" y="943340"/>
                  </a:lnTo>
                  <a:lnTo>
                    <a:pt x="844541" y="907302"/>
                  </a:lnTo>
                  <a:lnTo>
                    <a:pt x="888186" y="871263"/>
                  </a:lnTo>
                  <a:lnTo>
                    <a:pt x="931832" y="835225"/>
                  </a:lnTo>
                  <a:lnTo>
                    <a:pt x="975478" y="799187"/>
                  </a:lnTo>
                  <a:lnTo>
                    <a:pt x="1019123" y="763148"/>
                  </a:lnTo>
                  <a:lnTo>
                    <a:pt x="1062769" y="727110"/>
                  </a:lnTo>
                  <a:lnTo>
                    <a:pt x="1106414" y="691072"/>
                  </a:lnTo>
                  <a:lnTo>
                    <a:pt x="1150060" y="655033"/>
                  </a:lnTo>
                  <a:lnTo>
                    <a:pt x="1193705" y="618995"/>
                  </a:lnTo>
                  <a:lnTo>
                    <a:pt x="1237351" y="582957"/>
                  </a:lnTo>
                  <a:lnTo>
                    <a:pt x="1202045" y="541644"/>
                  </a:lnTo>
                  <a:lnTo>
                    <a:pt x="1165361" y="501550"/>
                  </a:lnTo>
                  <a:lnTo>
                    <a:pt x="1127339" y="462721"/>
                  </a:lnTo>
                  <a:lnTo>
                    <a:pt x="1088025" y="425202"/>
                  </a:lnTo>
                  <a:lnTo>
                    <a:pt x="1047463" y="389036"/>
                  </a:lnTo>
                  <a:lnTo>
                    <a:pt x="1005700" y="354264"/>
                  </a:lnTo>
                  <a:lnTo>
                    <a:pt x="962783" y="320926"/>
                  </a:lnTo>
                  <a:lnTo>
                    <a:pt x="918762" y="289061"/>
                  </a:lnTo>
                  <a:lnTo>
                    <a:pt x="873687" y="258704"/>
                  </a:lnTo>
                  <a:lnTo>
                    <a:pt x="827609" y="229891"/>
                  </a:lnTo>
                  <a:lnTo>
                    <a:pt x="780583" y="202655"/>
                  </a:lnTo>
                  <a:lnTo>
                    <a:pt x="732662" y="177027"/>
                  </a:lnTo>
                  <a:lnTo>
                    <a:pt x="683900" y="153036"/>
                  </a:lnTo>
                  <a:lnTo>
                    <a:pt x="634353" y="130711"/>
                  </a:lnTo>
                  <a:lnTo>
                    <a:pt x="584079" y="110076"/>
                  </a:lnTo>
                  <a:lnTo>
                    <a:pt x="533136" y="91155"/>
                  </a:lnTo>
                  <a:lnTo>
                    <a:pt x="481580" y="73970"/>
                  </a:lnTo>
                  <a:lnTo>
                    <a:pt x="429473" y="58540"/>
                  </a:lnTo>
                  <a:lnTo>
                    <a:pt x="376872" y="44884"/>
                  </a:lnTo>
                  <a:lnTo>
                    <a:pt x="323840" y="33017"/>
                  </a:lnTo>
                  <a:lnTo>
                    <a:pt x="270436" y="22952"/>
                  </a:lnTo>
                  <a:lnTo>
                    <a:pt x="216722" y="14702"/>
                  </a:lnTo>
                  <a:lnTo>
                    <a:pt x="162759" y="8275"/>
                  </a:lnTo>
                  <a:lnTo>
                    <a:pt x="108610" y="3679"/>
                  </a:lnTo>
                  <a:lnTo>
                    <a:pt x="54336" y="920"/>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60837" y="1193097"/>
                  </a:lnTo>
                  <a:lnTo>
                    <a:pt x="120366" y="1206418"/>
                  </a:lnTo>
                  <a:lnTo>
                    <a:pt x="177307" y="1228301"/>
                  </a:lnTo>
                  <a:lnTo>
                    <a:pt x="230436" y="1258275"/>
                  </a:lnTo>
                  <a:lnTo>
                    <a:pt x="278610" y="129569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0919" y="2925092"/>
              <a:ext cx="1251890" cy="939071"/>
            </a:xfrm>
            <a:custGeom>
              <a:avLst/>
              <a:pathLst>
                <a:path w="1251890" h="939071">
                  <a:moveTo>
                    <a:pt x="86938" y="939071"/>
                  </a:moveTo>
                  <a:lnTo>
                    <a:pt x="142412" y="927831"/>
                  </a:lnTo>
                  <a:lnTo>
                    <a:pt x="197886" y="916591"/>
                  </a:lnTo>
                  <a:lnTo>
                    <a:pt x="253360" y="905351"/>
                  </a:lnTo>
                  <a:lnTo>
                    <a:pt x="308834" y="894111"/>
                  </a:lnTo>
                  <a:lnTo>
                    <a:pt x="364308" y="882871"/>
                  </a:lnTo>
                  <a:lnTo>
                    <a:pt x="419781" y="871631"/>
                  </a:lnTo>
                  <a:lnTo>
                    <a:pt x="475255" y="860391"/>
                  </a:lnTo>
                  <a:lnTo>
                    <a:pt x="530729" y="849151"/>
                  </a:lnTo>
                  <a:lnTo>
                    <a:pt x="586203" y="837911"/>
                  </a:lnTo>
                  <a:lnTo>
                    <a:pt x="641677" y="826671"/>
                  </a:lnTo>
                  <a:lnTo>
                    <a:pt x="697151" y="815431"/>
                  </a:lnTo>
                  <a:lnTo>
                    <a:pt x="752625" y="804190"/>
                  </a:lnTo>
                  <a:lnTo>
                    <a:pt x="808099" y="792950"/>
                  </a:lnTo>
                  <a:lnTo>
                    <a:pt x="863573" y="781710"/>
                  </a:lnTo>
                  <a:lnTo>
                    <a:pt x="919047" y="770470"/>
                  </a:lnTo>
                  <a:lnTo>
                    <a:pt x="974521" y="759230"/>
                  </a:lnTo>
                  <a:lnTo>
                    <a:pt x="1029995" y="747990"/>
                  </a:lnTo>
                  <a:lnTo>
                    <a:pt x="1085468" y="736750"/>
                  </a:lnTo>
                  <a:lnTo>
                    <a:pt x="1140942" y="725510"/>
                  </a:lnTo>
                  <a:lnTo>
                    <a:pt x="1196416" y="714270"/>
                  </a:lnTo>
                  <a:lnTo>
                    <a:pt x="1251890" y="703030"/>
                  </a:lnTo>
                  <a:lnTo>
                    <a:pt x="1239768" y="648158"/>
                  </a:lnTo>
                  <a:lnTo>
                    <a:pt x="1225732" y="593744"/>
                  </a:lnTo>
                  <a:lnTo>
                    <a:pt x="1209800" y="539856"/>
                  </a:lnTo>
                  <a:lnTo>
                    <a:pt x="1191990" y="486558"/>
                  </a:lnTo>
                  <a:lnTo>
                    <a:pt x="1172325" y="433916"/>
                  </a:lnTo>
                  <a:lnTo>
                    <a:pt x="1150829" y="381995"/>
                  </a:lnTo>
                  <a:lnTo>
                    <a:pt x="1127528" y="330859"/>
                  </a:lnTo>
                  <a:lnTo>
                    <a:pt x="1102451" y="280570"/>
                  </a:lnTo>
                  <a:lnTo>
                    <a:pt x="1075628" y="231190"/>
                  </a:lnTo>
                  <a:lnTo>
                    <a:pt x="1047093" y="182779"/>
                  </a:lnTo>
                  <a:lnTo>
                    <a:pt x="1016880" y="135397"/>
                  </a:lnTo>
                  <a:lnTo>
                    <a:pt x="985026" y="89103"/>
                  </a:lnTo>
                  <a:lnTo>
                    <a:pt x="951571" y="43952"/>
                  </a:lnTo>
                  <a:lnTo>
                    <a:pt x="916556" y="0"/>
                  </a:lnTo>
                  <a:lnTo>
                    <a:pt x="872911" y="36038"/>
                  </a:lnTo>
                  <a:lnTo>
                    <a:pt x="829265" y="72076"/>
                  </a:lnTo>
                  <a:lnTo>
                    <a:pt x="785619" y="108114"/>
                  </a:lnTo>
                  <a:lnTo>
                    <a:pt x="741974" y="144153"/>
                  </a:lnTo>
                  <a:lnTo>
                    <a:pt x="698328" y="180191"/>
                  </a:lnTo>
                  <a:lnTo>
                    <a:pt x="654683" y="216229"/>
                  </a:lnTo>
                  <a:lnTo>
                    <a:pt x="611037" y="252268"/>
                  </a:lnTo>
                  <a:lnTo>
                    <a:pt x="567392" y="288306"/>
                  </a:lnTo>
                  <a:lnTo>
                    <a:pt x="523746" y="324344"/>
                  </a:lnTo>
                  <a:lnTo>
                    <a:pt x="480101" y="360383"/>
                  </a:lnTo>
                  <a:lnTo>
                    <a:pt x="436455" y="396421"/>
                  </a:lnTo>
                  <a:lnTo>
                    <a:pt x="392809" y="432459"/>
                  </a:lnTo>
                  <a:lnTo>
                    <a:pt x="349164" y="468498"/>
                  </a:lnTo>
                  <a:lnTo>
                    <a:pt x="305518" y="504536"/>
                  </a:lnTo>
                  <a:lnTo>
                    <a:pt x="261873" y="540574"/>
                  </a:lnTo>
                  <a:lnTo>
                    <a:pt x="218227" y="576613"/>
                  </a:lnTo>
                  <a:lnTo>
                    <a:pt x="174582" y="612651"/>
                  </a:lnTo>
                  <a:lnTo>
                    <a:pt x="130936" y="648689"/>
                  </a:lnTo>
                  <a:lnTo>
                    <a:pt x="87291" y="684728"/>
                  </a:lnTo>
                  <a:lnTo>
                    <a:pt x="43645" y="720766"/>
                  </a:lnTo>
                  <a:lnTo>
                    <a:pt x="0" y="756804"/>
                  </a:lnTo>
                  <a:lnTo>
                    <a:pt x="38823" y="812530"/>
                  </a:lnTo>
                  <a:lnTo>
                    <a:pt x="68062" y="8738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87857" y="3628122"/>
              <a:ext cx="1196674" cy="577279"/>
            </a:xfrm>
            <a:custGeom>
              <a:avLst/>
              <a:pathLst>
                <a:path w="1196674" h="577279">
                  <a:moveTo>
                    <a:pt x="2846" y="385706"/>
                  </a:moveTo>
                  <a:lnTo>
                    <a:pt x="58707" y="394829"/>
                  </a:lnTo>
                  <a:lnTo>
                    <a:pt x="114569" y="403951"/>
                  </a:lnTo>
                  <a:lnTo>
                    <a:pt x="170430" y="413074"/>
                  </a:lnTo>
                  <a:lnTo>
                    <a:pt x="226291" y="422196"/>
                  </a:lnTo>
                  <a:lnTo>
                    <a:pt x="282152" y="431319"/>
                  </a:lnTo>
                  <a:lnTo>
                    <a:pt x="338013" y="440441"/>
                  </a:lnTo>
                  <a:lnTo>
                    <a:pt x="393875" y="449564"/>
                  </a:lnTo>
                  <a:lnTo>
                    <a:pt x="449736" y="458686"/>
                  </a:lnTo>
                  <a:lnTo>
                    <a:pt x="505597" y="467809"/>
                  </a:lnTo>
                  <a:lnTo>
                    <a:pt x="561458" y="476931"/>
                  </a:lnTo>
                  <a:lnTo>
                    <a:pt x="617319" y="486054"/>
                  </a:lnTo>
                  <a:lnTo>
                    <a:pt x="673181" y="495176"/>
                  </a:lnTo>
                  <a:lnTo>
                    <a:pt x="729042" y="504299"/>
                  </a:lnTo>
                  <a:lnTo>
                    <a:pt x="784903" y="513421"/>
                  </a:lnTo>
                  <a:lnTo>
                    <a:pt x="840764" y="522544"/>
                  </a:lnTo>
                  <a:lnTo>
                    <a:pt x="896625" y="531666"/>
                  </a:lnTo>
                  <a:lnTo>
                    <a:pt x="952487" y="540789"/>
                  </a:lnTo>
                  <a:lnTo>
                    <a:pt x="1008348" y="549911"/>
                  </a:lnTo>
                  <a:lnTo>
                    <a:pt x="1064209" y="559034"/>
                  </a:lnTo>
                  <a:lnTo>
                    <a:pt x="1120070" y="568156"/>
                  </a:lnTo>
                  <a:lnTo>
                    <a:pt x="1175931" y="577279"/>
                  </a:lnTo>
                  <a:lnTo>
                    <a:pt x="1184250" y="519827"/>
                  </a:lnTo>
                  <a:lnTo>
                    <a:pt x="1190485" y="462111"/>
                  </a:lnTo>
                  <a:lnTo>
                    <a:pt x="1194628" y="404208"/>
                  </a:lnTo>
                  <a:lnTo>
                    <a:pt x="1196674" y="346193"/>
                  </a:lnTo>
                  <a:lnTo>
                    <a:pt x="1196620" y="288141"/>
                  </a:lnTo>
                  <a:lnTo>
                    <a:pt x="1194466" y="230130"/>
                  </a:lnTo>
                  <a:lnTo>
                    <a:pt x="1190216" y="172234"/>
                  </a:lnTo>
                  <a:lnTo>
                    <a:pt x="1183874" y="114531"/>
                  </a:lnTo>
                  <a:lnTo>
                    <a:pt x="1175449" y="57094"/>
                  </a:lnTo>
                  <a:lnTo>
                    <a:pt x="1164952" y="0"/>
                  </a:lnTo>
                  <a:lnTo>
                    <a:pt x="1109478" y="11240"/>
                  </a:lnTo>
                  <a:lnTo>
                    <a:pt x="1054004" y="22480"/>
                  </a:lnTo>
                  <a:lnTo>
                    <a:pt x="998530" y="33720"/>
                  </a:lnTo>
                  <a:lnTo>
                    <a:pt x="943056" y="44960"/>
                  </a:lnTo>
                  <a:lnTo>
                    <a:pt x="887582" y="56200"/>
                  </a:lnTo>
                  <a:lnTo>
                    <a:pt x="832108" y="67440"/>
                  </a:lnTo>
                  <a:lnTo>
                    <a:pt x="776634" y="78680"/>
                  </a:lnTo>
                  <a:lnTo>
                    <a:pt x="721160" y="89920"/>
                  </a:lnTo>
                  <a:lnTo>
                    <a:pt x="665686" y="101160"/>
                  </a:lnTo>
                  <a:lnTo>
                    <a:pt x="610213" y="112400"/>
                  </a:lnTo>
                  <a:lnTo>
                    <a:pt x="554739" y="123640"/>
                  </a:lnTo>
                  <a:lnTo>
                    <a:pt x="499265" y="134880"/>
                  </a:lnTo>
                  <a:lnTo>
                    <a:pt x="443791" y="146121"/>
                  </a:lnTo>
                  <a:lnTo>
                    <a:pt x="388317" y="157361"/>
                  </a:lnTo>
                  <a:lnTo>
                    <a:pt x="332843" y="168601"/>
                  </a:lnTo>
                  <a:lnTo>
                    <a:pt x="277369" y="179841"/>
                  </a:lnTo>
                  <a:lnTo>
                    <a:pt x="221895" y="191081"/>
                  </a:lnTo>
                  <a:lnTo>
                    <a:pt x="166421" y="202321"/>
                  </a:lnTo>
                  <a:lnTo>
                    <a:pt x="110947" y="213561"/>
                  </a:lnTo>
                  <a:lnTo>
                    <a:pt x="55473" y="224801"/>
                  </a:lnTo>
                  <a:lnTo>
                    <a:pt x="0" y="236041"/>
                  </a:lnTo>
                  <a:lnTo>
                    <a:pt x="8210" y="31074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53045" y="4013829"/>
              <a:ext cx="1210744" cy="644186"/>
            </a:xfrm>
            <a:custGeom>
              <a:avLst/>
              <a:pathLst>
                <a:path w="1210744" h="644186">
                  <a:moveTo>
                    <a:pt x="0" y="117344"/>
                  </a:moveTo>
                  <a:lnTo>
                    <a:pt x="50737" y="142432"/>
                  </a:lnTo>
                  <a:lnTo>
                    <a:pt x="101475" y="167519"/>
                  </a:lnTo>
                  <a:lnTo>
                    <a:pt x="152212" y="192607"/>
                  </a:lnTo>
                  <a:lnTo>
                    <a:pt x="202950" y="217695"/>
                  </a:lnTo>
                  <a:lnTo>
                    <a:pt x="253687" y="242782"/>
                  </a:lnTo>
                  <a:lnTo>
                    <a:pt x="304425" y="267870"/>
                  </a:lnTo>
                  <a:lnTo>
                    <a:pt x="355162" y="292958"/>
                  </a:lnTo>
                  <a:lnTo>
                    <a:pt x="405900" y="318046"/>
                  </a:lnTo>
                  <a:lnTo>
                    <a:pt x="456638" y="343133"/>
                  </a:lnTo>
                  <a:lnTo>
                    <a:pt x="507375" y="368221"/>
                  </a:lnTo>
                  <a:lnTo>
                    <a:pt x="558113" y="393309"/>
                  </a:lnTo>
                  <a:lnTo>
                    <a:pt x="608850" y="418396"/>
                  </a:lnTo>
                  <a:lnTo>
                    <a:pt x="659588" y="443484"/>
                  </a:lnTo>
                  <a:lnTo>
                    <a:pt x="710325" y="468572"/>
                  </a:lnTo>
                  <a:lnTo>
                    <a:pt x="761063" y="493660"/>
                  </a:lnTo>
                  <a:lnTo>
                    <a:pt x="811801" y="518747"/>
                  </a:lnTo>
                  <a:lnTo>
                    <a:pt x="862538" y="543835"/>
                  </a:lnTo>
                  <a:lnTo>
                    <a:pt x="913276" y="568923"/>
                  </a:lnTo>
                  <a:lnTo>
                    <a:pt x="964013" y="594011"/>
                  </a:lnTo>
                  <a:lnTo>
                    <a:pt x="1014751" y="619098"/>
                  </a:lnTo>
                  <a:lnTo>
                    <a:pt x="1065488" y="644186"/>
                  </a:lnTo>
                  <a:lnTo>
                    <a:pt x="1090923" y="590247"/>
                  </a:lnTo>
                  <a:lnTo>
                    <a:pt x="1114336" y="535400"/>
                  </a:lnTo>
                  <a:lnTo>
                    <a:pt x="1135694" y="479722"/>
                  </a:lnTo>
                  <a:lnTo>
                    <a:pt x="1154969" y="423288"/>
                  </a:lnTo>
                  <a:lnTo>
                    <a:pt x="1172134" y="366176"/>
                  </a:lnTo>
                  <a:lnTo>
                    <a:pt x="1187164" y="308467"/>
                  </a:lnTo>
                  <a:lnTo>
                    <a:pt x="1200040" y="250239"/>
                  </a:lnTo>
                  <a:lnTo>
                    <a:pt x="1210744" y="191572"/>
                  </a:lnTo>
                  <a:lnTo>
                    <a:pt x="1154882" y="182450"/>
                  </a:lnTo>
                  <a:lnTo>
                    <a:pt x="1099021" y="173327"/>
                  </a:lnTo>
                  <a:lnTo>
                    <a:pt x="1043160" y="164205"/>
                  </a:lnTo>
                  <a:lnTo>
                    <a:pt x="987299" y="155082"/>
                  </a:lnTo>
                  <a:lnTo>
                    <a:pt x="931438" y="145960"/>
                  </a:lnTo>
                  <a:lnTo>
                    <a:pt x="875576" y="136837"/>
                  </a:lnTo>
                  <a:lnTo>
                    <a:pt x="819715" y="127715"/>
                  </a:lnTo>
                  <a:lnTo>
                    <a:pt x="763854" y="118592"/>
                  </a:lnTo>
                  <a:lnTo>
                    <a:pt x="707993" y="109470"/>
                  </a:lnTo>
                  <a:lnTo>
                    <a:pt x="652132" y="100347"/>
                  </a:lnTo>
                  <a:lnTo>
                    <a:pt x="596270" y="91225"/>
                  </a:lnTo>
                  <a:lnTo>
                    <a:pt x="540409" y="82102"/>
                  </a:lnTo>
                  <a:lnTo>
                    <a:pt x="484548" y="72980"/>
                  </a:lnTo>
                  <a:lnTo>
                    <a:pt x="428687" y="63857"/>
                  </a:lnTo>
                  <a:lnTo>
                    <a:pt x="372825" y="54735"/>
                  </a:lnTo>
                  <a:lnTo>
                    <a:pt x="316964" y="45612"/>
                  </a:lnTo>
                  <a:lnTo>
                    <a:pt x="261103" y="36490"/>
                  </a:lnTo>
                  <a:lnTo>
                    <a:pt x="205242" y="27367"/>
                  </a:lnTo>
                  <a:lnTo>
                    <a:pt x="149381" y="18245"/>
                  </a:lnTo>
                  <a:lnTo>
                    <a:pt x="93519" y="9122"/>
                  </a:lnTo>
                  <a:lnTo>
                    <a:pt x="37658" y="0"/>
                  </a:lnTo>
                  <a:lnTo>
                    <a:pt x="23198" y="6007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1431" y="4131173"/>
              <a:ext cx="1127103" cy="880063"/>
            </a:xfrm>
            <a:custGeom>
              <a:avLst/>
              <a:pathLst>
                <a:path w="1127103" h="880063">
                  <a:moveTo>
                    <a:pt x="0" y="91575"/>
                  </a:moveTo>
                  <a:lnTo>
                    <a:pt x="42354" y="129122"/>
                  </a:lnTo>
                  <a:lnTo>
                    <a:pt x="84709" y="166669"/>
                  </a:lnTo>
                  <a:lnTo>
                    <a:pt x="127063" y="204216"/>
                  </a:lnTo>
                  <a:lnTo>
                    <a:pt x="169418" y="241763"/>
                  </a:lnTo>
                  <a:lnTo>
                    <a:pt x="211773" y="279310"/>
                  </a:lnTo>
                  <a:lnTo>
                    <a:pt x="254127" y="316858"/>
                  </a:lnTo>
                  <a:lnTo>
                    <a:pt x="296482" y="354405"/>
                  </a:lnTo>
                  <a:lnTo>
                    <a:pt x="338837" y="391952"/>
                  </a:lnTo>
                  <a:lnTo>
                    <a:pt x="381191" y="429499"/>
                  </a:lnTo>
                  <a:lnTo>
                    <a:pt x="423546" y="467046"/>
                  </a:lnTo>
                  <a:lnTo>
                    <a:pt x="465901" y="504593"/>
                  </a:lnTo>
                  <a:lnTo>
                    <a:pt x="508255" y="542140"/>
                  </a:lnTo>
                  <a:lnTo>
                    <a:pt x="550610" y="579687"/>
                  </a:lnTo>
                  <a:lnTo>
                    <a:pt x="592964" y="617234"/>
                  </a:lnTo>
                  <a:lnTo>
                    <a:pt x="635319" y="654781"/>
                  </a:lnTo>
                  <a:lnTo>
                    <a:pt x="677674" y="692328"/>
                  </a:lnTo>
                  <a:lnTo>
                    <a:pt x="720028" y="729875"/>
                  </a:lnTo>
                  <a:lnTo>
                    <a:pt x="762383" y="767422"/>
                  </a:lnTo>
                  <a:lnTo>
                    <a:pt x="804738" y="804969"/>
                  </a:lnTo>
                  <a:lnTo>
                    <a:pt x="847092" y="842516"/>
                  </a:lnTo>
                  <a:lnTo>
                    <a:pt x="889447" y="880063"/>
                  </a:lnTo>
                  <a:lnTo>
                    <a:pt x="929034" y="833660"/>
                  </a:lnTo>
                  <a:lnTo>
                    <a:pt x="966828" y="785786"/>
                  </a:lnTo>
                  <a:lnTo>
                    <a:pt x="1002776" y="736510"/>
                  </a:lnTo>
                  <a:lnTo>
                    <a:pt x="1036825" y="685904"/>
                  </a:lnTo>
                  <a:lnTo>
                    <a:pt x="1068927" y="634040"/>
                  </a:lnTo>
                  <a:lnTo>
                    <a:pt x="1099034" y="580994"/>
                  </a:lnTo>
                  <a:lnTo>
                    <a:pt x="1127103" y="526842"/>
                  </a:lnTo>
                  <a:lnTo>
                    <a:pt x="1076365" y="501754"/>
                  </a:lnTo>
                  <a:lnTo>
                    <a:pt x="1025628" y="476666"/>
                  </a:lnTo>
                  <a:lnTo>
                    <a:pt x="974890" y="451579"/>
                  </a:lnTo>
                  <a:lnTo>
                    <a:pt x="924153" y="426491"/>
                  </a:lnTo>
                  <a:lnTo>
                    <a:pt x="873415" y="401403"/>
                  </a:lnTo>
                  <a:lnTo>
                    <a:pt x="822678" y="376315"/>
                  </a:lnTo>
                  <a:lnTo>
                    <a:pt x="771940" y="351228"/>
                  </a:lnTo>
                  <a:lnTo>
                    <a:pt x="721202" y="326140"/>
                  </a:lnTo>
                  <a:lnTo>
                    <a:pt x="670465" y="301052"/>
                  </a:lnTo>
                  <a:lnTo>
                    <a:pt x="619727" y="275964"/>
                  </a:lnTo>
                  <a:lnTo>
                    <a:pt x="568990" y="250877"/>
                  </a:lnTo>
                  <a:lnTo>
                    <a:pt x="518252" y="225789"/>
                  </a:lnTo>
                  <a:lnTo>
                    <a:pt x="467515" y="200701"/>
                  </a:lnTo>
                  <a:lnTo>
                    <a:pt x="416777" y="175614"/>
                  </a:lnTo>
                  <a:lnTo>
                    <a:pt x="366039" y="150526"/>
                  </a:lnTo>
                  <a:lnTo>
                    <a:pt x="315302" y="125438"/>
                  </a:lnTo>
                  <a:lnTo>
                    <a:pt x="264564" y="100350"/>
                  </a:lnTo>
                  <a:lnTo>
                    <a:pt x="213827" y="75263"/>
                  </a:lnTo>
                  <a:lnTo>
                    <a:pt x="163089" y="50175"/>
                  </a:lnTo>
                  <a:lnTo>
                    <a:pt x="112352" y="25087"/>
                  </a:lnTo>
                  <a:lnTo>
                    <a:pt x="61614" y="0"/>
                  </a:lnTo>
                  <a:lnTo>
                    <a:pt x="33857" y="4784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512786" y="4222749"/>
              <a:ext cx="968092" cy="1054269"/>
            </a:xfrm>
            <a:custGeom>
              <a:avLst/>
              <a:pathLst>
                <a:path w="968092" h="1054269">
                  <a:moveTo>
                    <a:pt x="0" y="68906"/>
                  </a:moveTo>
                  <a:lnTo>
                    <a:pt x="31654" y="115828"/>
                  </a:lnTo>
                  <a:lnTo>
                    <a:pt x="63309" y="162750"/>
                  </a:lnTo>
                  <a:lnTo>
                    <a:pt x="94963" y="209672"/>
                  </a:lnTo>
                  <a:lnTo>
                    <a:pt x="126618" y="256594"/>
                  </a:lnTo>
                  <a:lnTo>
                    <a:pt x="158273" y="303516"/>
                  </a:lnTo>
                  <a:lnTo>
                    <a:pt x="189927" y="350438"/>
                  </a:lnTo>
                  <a:lnTo>
                    <a:pt x="221582" y="397360"/>
                  </a:lnTo>
                  <a:lnTo>
                    <a:pt x="253237" y="444282"/>
                  </a:lnTo>
                  <a:lnTo>
                    <a:pt x="284891" y="491204"/>
                  </a:lnTo>
                  <a:lnTo>
                    <a:pt x="316546" y="538126"/>
                  </a:lnTo>
                  <a:lnTo>
                    <a:pt x="348201" y="585048"/>
                  </a:lnTo>
                  <a:lnTo>
                    <a:pt x="379855" y="631970"/>
                  </a:lnTo>
                  <a:lnTo>
                    <a:pt x="411510" y="678893"/>
                  </a:lnTo>
                  <a:lnTo>
                    <a:pt x="443164" y="725815"/>
                  </a:lnTo>
                  <a:lnTo>
                    <a:pt x="474819" y="772737"/>
                  </a:lnTo>
                  <a:lnTo>
                    <a:pt x="506474" y="819659"/>
                  </a:lnTo>
                  <a:lnTo>
                    <a:pt x="538128" y="866581"/>
                  </a:lnTo>
                  <a:lnTo>
                    <a:pt x="569783" y="913503"/>
                  </a:lnTo>
                  <a:lnTo>
                    <a:pt x="601438" y="960425"/>
                  </a:lnTo>
                  <a:lnTo>
                    <a:pt x="633092" y="1007347"/>
                  </a:lnTo>
                  <a:lnTo>
                    <a:pt x="664747" y="1054269"/>
                  </a:lnTo>
                  <a:lnTo>
                    <a:pt x="712045" y="1021107"/>
                  </a:lnTo>
                  <a:lnTo>
                    <a:pt x="758118" y="986263"/>
                  </a:lnTo>
                  <a:lnTo>
                    <a:pt x="802908" y="949784"/>
                  </a:lnTo>
                  <a:lnTo>
                    <a:pt x="846355" y="911717"/>
                  </a:lnTo>
                  <a:lnTo>
                    <a:pt x="888405" y="872110"/>
                  </a:lnTo>
                  <a:lnTo>
                    <a:pt x="929001" y="831016"/>
                  </a:lnTo>
                  <a:lnTo>
                    <a:pt x="968092" y="788487"/>
                  </a:lnTo>
                  <a:lnTo>
                    <a:pt x="925737" y="750940"/>
                  </a:lnTo>
                  <a:lnTo>
                    <a:pt x="883383" y="713393"/>
                  </a:lnTo>
                  <a:lnTo>
                    <a:pt x="841028" y="675846"/>
                  </a:lnTo>
                  <a:lnTo>
                    <a:pt x="798673" y="638299"/>
                  </a:lnTo>
                  <a:lnTo>
                    <a:pt x="756319" y="600752"/>
                  </a:lnTo>
                  <a:lnTo>
                    <a:pt x="713964" y="563205"/>
                  </a:lnTo>
                  <a:lnTo>
                    <a:pt x="671609" y="525658"/>
                  </a:lnTo>
                  <a:lnTo>
                    <a:pt x="629255" y="488111"/>
                  </a:lnTo>
                  <a:lnTo>
                    <a:pt x="586900" y="450564"/>
                  </a:lnTo>
                  <a:lnTo>
                    <a:pt x="544546" y="413017"/>
                  </a:lnTo>
                  <a:lnTo>
                    <a:pt x="502191" y="375470"/>
                  </a:lnTo>
                  <a:lnTo>
                    <a:pt x="459836" y="337923"/>
                  </a:lnTo>
                  <a:lnTo>
                    <a:pt x="417482" y="300376"/>
                  </a:lnTo>
                  <a:lnTo>
                    <a:pt x="375127" y="262829"/>
                  </a:lnTo>
                  <a:lnTo>
                    <a:pt x="332772" y="225282"/>
                  </a:lnTo>
                  <a:lnTo>
                    <a:pt x="290418" y="187735"/>
                  </a:lnTo>
                  <a:lnTo>
                    <a:pt x="248063" y="150188"/>
                  </a:lnTo>
                  <a:lnTo>
                    <a:pt x="205708" y="112641"/>
                  </a:lnTo>
                  <a:lnTo>
                    <a:pt x="163354" y="75094"/>
                  </a:lnTo>
                  <a:lnTo>
                    <a:pt x="120999" y="37547"/>
                  </a:lnTo>
                  <a:lnTo>
                    <a:pt x="78644"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21411" y="4291656"/>
              <a:ext cx="756122" cy="1164393"/>
            </a:xfrm>
            <a:custGeom>
              <a:avLst/>
              <a:pathLst>
                <a:path w="756122" h="1164393">
                  <a:moveTo>
                    <a:pt x="0" y="46415"/>
                  </a:moveTo>
                  <a:lnTo>
                    <a:pt x="19222" y="99652"/>
                  </a:lnTo>
                  <a:lnTo>
                    <a:pt x="38445" y="152889"/>
                  </a:lnTo>
                  <a:lnTo>
                    <a:pt x="57668" y="206126"/>
                  </a:lnTo>
                  <a:lnTo>
                    <a:pt x="76890" y="259363"/>
                  </a:lnTo>
                  <a:lnTo>
                    <a:pt x="96113" y="312600"/>
                  </a:lnTo>
                  <a:lnTo>
                    <a:pt x="115336" y="365837"/>
                  </a:lnTo>
                  <a:lnTo>
                    <a:pt x="134558" y="419074"/>
                  </a:lnTo>
                  <a:lnTo>
                    <a:pt x="153781" y="472311"/>
                  </a:lnTo>
                  <a:lnTo>
                    <a:pt x="173004" y="525548"/>
                  </a:lnTo>
                  <a:lnTo>
                    <a:pt x="192226" y="578785"/>
                  </a:lnTo>
                  <a:lnTo>
                    <a:pt x="211449" y="632022"/>
                  </a:lnTo>
                  <a:lnTo>
                    <a:pt x="230672" y="685259"/>
                  </a:lnTo>
                  <a:lnTo>
                    <a:pt x="249895" y="738496"/>
                  </a:lnTo>
                  <a:lnTo>
                    <a:pt x="269117" y="791733"/>
                  </a:lnTo>
                  <a:lnTo>
                    <a:pt x="288340" y="844970"/>
                  </a:lnTo>
                  <a:lnTo>
                    <a:pt x="307563" y="898207"/>
                  </a:lnTo>
                  <a:lnTo>
                    <a:pt x="326785" y="951444"/>
                  </a:lnTo>
                  <a:lnTo>
                    <a:pt x="346008" y="1004681"/>
                  </a:lnTo>
                  <a:lnTo>
                    <a:pt x="365231" y="1057918"/>
                  </a:lnTo>
                  <a:lnTo>
                    <a:pt x="384453" y="1111156"/>
                  </a:lnTo>
                  <a:lnTo>
                    <a:pt x="403676" y="1164393"/>
                  </a:lnTo>
                  <a:lnTo>
                    <a:pt x="456577" y="1144229"/>
                  </a:lnTo>
                  <a:lnTo>
                    <a:pt x="508735" y="1122212"/>
                  </a:lnTo>
                  <a:lnTo>
                    <a:pt x="560083" y="1098369"/>
                  </a:lnTo>
                  <a:lnTo>
                    <a:pt x="610558" y="1072730"/>
                  </a:lnTo>
                  <a:lnTo>
                    <a:pt x="660097" y="1045326"/>
                  </a:lnTo>
                  <a:lnTo>
                    <a:pt x="708638" y="1016191"/>
                  </a:lnTo>
                  <a:lnTo>
                    <a:pt x="756122" y="985362"/>
                  </a:lnTo>
                  <a:lnTo>
                    <a:pt x="724467" y="938440"/>
                  </a:lnTo>
                  <a:lnTo>
                    <a:pt x="692812" y="891518"/>
                  </a:lnTo>
                  <a:lnTo>
                    <a:pt x="661158" y="844596"/>
                  </a:lnTo>
                  <a:lnTo>
                    <a:pt x="629503" y="797674"/>
                  </a:lnTo>
                  <a:lnTo>
                    <a:pt x="597849" y="750752"/>
                  </a:lnTo>
                  <a:lnTo>
                    <a:pt x="566194" y="703830"/>
                  </a:lnTo>
                  <a:lnTo>
                    <a:pt x="534539" y="656908"/>
                  </a:lnTo>
                  <a:lnTo>
                    <a:pt x="502885" y="609986"/>
                  </a:lnTo>
                  <a:lnTo>
                    <a:pt x="471230" y="563064"/>
                  </a:lnTo>
                  <a:lnTo>
                    <a:pt x="439575" y="516142"/>
                  </a:lnTo>
                  <a:lnTo>
                    <a:pt x="407921" y="469220"/>
                  </a:lnTo>
                  <a:lnTo>
                    <a:pt x="376266" y="422298"/>
                  </a:lnTo>
                  <a:lnTo>
                    <a:pt x="344611" y="375376"/>
                  </a:lnTo>
                  <a:lnTo>
                    <a:pt x="312957" y="328454"/>
                  </a:lnTo>
                  <a:lnTo>
                    <a:pt x="281302" y="281532"/>
                  </a:lnTo>
                  <a:lnTo>
                    <a:pt x="249647" y="234610"/>
                  </a:lnTo>
                  <a:lnTo>
                    <a:pt x="217993" y="187688"/>
                  </a:lnTo>
                  <a:lnTo>
                    <a:pt x="186338" y="140766"/>
                  </a:lnTo>
                  <a:lnTo>
                    <a:pt x="154684" y="93844"/>
                  </a:lnTo>
                  <a:lnTo>
                    <a:pt x="123029" y="46922"/>
                  </a:lnTo>
                  <a:lnTo>
                    <a:pt x="91374"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36268" y="4338071"/>
              <a:ext cx="488820" cy="1198671"/>
            </a:xfrm>
            <a:custGeom>
              <a:avLst/>
              <a:pathLst>
                <a:path w="488820" h="1198671">
                  <a:moveTo>
                    <a:pt x="0" y="20920"/>
                  </a:moveTo>
                  <a:lnTo>
                    <a:pt x="7638" y="77004"/>
                  </a:lnTo>
                  <a:lnTo>
                    <a:pt x="15277" y="133087"/>
                  </a:lnTo>
                  <a:lnTo>
                    <a:pt x="22915" y="189170"/>
                  </a:lnTo>
                  <a:lnTo>
                    <a:pt x="30554" y="245254"/>
                  </a:lnTo>
                  <a:lnTo>
                    <a:pt x="38192" y="301337"/>
                  </a:lnTo>
                  <a:lnTo>
                    <a:pt x="45831" y="357421"/>
                  </a:lnTo>
                  <a:lnTo>
                    <a:pt x="53469" y="413504"/>
                  </a:lnTo>
                  <a:lnTo>
                    <a:pt x="61108" y="469587"/>
                  </a:lnTo>
                  <a:lnTo>
                    <a:pt x="68747" y="525671"/>
                  </a:lnTo>
                  <a:lnTo>
                    <a:pt x="76385" y="581754"/>
                  </a:lnTo>
                  <a:lnTo>
                    <a:pt x="84024" y="637838"/>
                  </a:lnTo>
                  <a:lnTo>
                    <a:pt x="91662" y="693921"/>
                  </a:lnTo>
                  <a:lnTo>
                    <a:pt x="99301" y="750004"/>
                  </a:lnTo>
                  <a:lnTo>
                    <a:pt x="106939" y="806088"/>
                  </a:lnTo>
                  <a:lnTo>
                    <a:pt x="114578" y="862171"/>
                  </a:lnTo>
                  <a:lnTo>
                    <a:pt x="122217" y="918254"/>
                  </a:lnTo>
                  <a:lnTo>
                    <a:pt x="129855" y="974338"/>
                  </a:lnTo>
                  <a:lnTo>
                    <a:pt x="137494" y="1030421"/>
                  </a:lnTo>
                  <a:lnTo>
                    <a:pt x="145132" y="1086505"/>
                  </a:lnTo>
                  <a:lnTo>
                    <a:pt x="152771" y="1142588"/>
                  </a:lnTo>
                  <a:lnTo>
                    <a:pt x="160409" y="1198671"/>
                  </a:lnTo>
                  <a:lnTo>
                    <a:pt x="216215" y="1190068"/>
                  </a:lnTo>
                  <a:lnTo>
                    <a:pt x="271684" y="1179507"/>
                  </a:lnTo>
                  <a:lnTo>
                    <a:pt x="326746" y="1167000"/>
                  </a:lnTo>
                  <a:lnTo>
                    <a:pt x="381335" y="1152564"/>
                  </a:lnTo>
                  <a:lnTo>
                    <a:pt x="435381" y="1136216"/>
                  </a:lnTo>
                  <a:lnTo>
                    <a:pt x="488820" y="1117977"/>
                  </a:lnTo>
                  <a:lnTo>
                    <a:pt x="469597" y="1064740"/>
                  </a:lnTo>
                  <a:lnTo>
                    <a:pt x="450374" y="1011503"/>
                  </a:lnTo>
                  <a:lnTo>
                    <a:pt x="431151" y="958266"/>
                  </a:lnTo>
                  <a:lnTo>
                    <a:pt x="411929" y="905029"/>
                  </a:lnTo>
                  <a:lnTo>
                    <a:pt x="392706" y="851792"/>
                  </a:lnTo>
                  <a:lnTo>
                    <a:pt x="373483" y="798555"/>
                  </a:lnTo>
                  <a:lnTo>
                    <a:pt x="354261" y="745318"/>
                  </a:lnTo>
                  <a:lnTo>
                    <a:pt x="335038" y="692081"/>
                  </a:lnTo>
                  <a:lnTo>
                    <a:pt x="315815" y="638844"/>
                  </a:lnTo>
                  <a:lnTo>
                    <a:pt x="296593" y="585607"/>
                  </a:lnTo>
                  <a:lnTo>
                    <a:pt x="277370" y="532370"/>
                  </a:lnTo>
                  <a:lnTo>
                    <a:pt x="258147" y="479133"/>
                  </a:lnTo>
                  <a:lnTo>
                    <a:pt x="238924" y="425896"/>
                  </a:lnTo>
                  <a:lnTo>
                    <a:pt x="219702" y="372659"/>
                  </a:lnTo>
                  <a:lnTo>
                    <a:pt x="200479" y="319422"/>
                  </a:lnTo>
                  <a:lnTo>
                    <a:pt x="181256" y="266185"/>
                  </a:lnTo>
                  <a:lnTo>
                    <a:pt x="162034" y="212948"/>
                  </a:lnTo>
                  <a:lnTo>
                    <a:pt x="142811" y="159711"/>
                  </a:lnTo>
                  <a:lnTo>
                    <a:pt x="123588" y="106474"/>
                  </a:lnTo>
                  <a:lnTo>
                    <a:pt x="104366" y="53237"/>
                  </a:lnTo>
                  <a:lnTo>
                    <a:pt x="85143"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06056" y="4358991"/>
              <a:ext cx="290621" cy="1192352"/>
            </a:xfrm>
            <a:custGeom>
              <a:avLst/>
              <a:pathLst>
                <a:path w="290621" h="1192352">
                  <a:moveTo>
                    <a:pt x="54865" y="3362"/>
                  </a:moveTo>
                  <a:lnTo>
                    <a:pt x="52252" y="59903"/>
                  </a:lnTo>
                  <a:lnTo>
                    <a:pt x="49639" y="116444"/>
                  </a:lnTo>
                  <a:lnTo>
                    <a:pt x="47027" y="172984"/>
                  </a:lnTo>
                  <a:lnTo>
                    <a:pt x="44414" y="229525"/>
                  </a:lnTo>
                  <a:lnTo>
                    <a:pt x="41801" y="286066"/>
                  </a:lnTo>
                  <a:lnTo>
                    <a:pt x="39189" y="342607"/>
                  </a:lnTo>
                  <a:lnTo>
                    <a:pt x="36576" y="399148"/>
                  </a:lnTo>
                  <a:lnTo>
                    <a:pt x="33964" y="455689"/>
                  </a:lnTo>
                  <a:lnTo>
                    <a:pt x="31351" y="512230"/>
                  </a:lnTo>
                  <a:lnTo>
                    <a:pt x="28738" y="568770"/>
                  </a:lnTo>
                  <a:lnTo>
                    <a:pt x="26126" y="625311"/>
                  </a:lnTo>
                  <a:lnTo>
                    <a:pt x="23513" y="681852"/>
                  </a:lnTo>
                  <a:lnTo>
                    <a:pt x="20900" y="738393"/>
                  </a:lnTo>
                  <a:lnTo>
                    <a:pt x="18288" y="794934"/>
                  </a:lnTo>
                  <a:lnTo>
                    <a:pt x="15675" y="851475"/>
                  </a:lnTo>
                  <a:lnTo>
                    <a:pt x="13063" y="908016"/>
                  </a:lnTo>
                  <a:lnTo>
                    <a:pt x="10450" y="964557"/>
                  </a:lnTo>
                  <a:lnTo>
                    <a:pt x="7837" y="1021097"/>
                  </a:lnTo>
                  <a:lnTo>
                    <a:pt x="5225" y="1077638"/>
                  </a:lnTo>
                  <a:lnTo>
                    <a:pt x="2612" y="1134179"/>
                  </a:lnTo>
                  <a:lnTo>
                    <a:pt x="0" y="1190720"/>
                  </a:lnTo>
                  <a:lnTo>
                    <a:pt x="58235" y="1192352"/>
                  </a:lnTo>
                  <a:lnTo>
                    <a:pt x="116492" y="1191869"/>
                  </a:lnTo>
                  <a:lnTo>
                    <a:pt x="174693" y="1189272"/>
                  </a:lnTo>
                  <a:lnTo>
                    <a:pt x="232762" y="1184564"/>
                  </a:lnTo>
                  <a:lnTo>
                    <a:pt x="290621" y="1177751"/>
                  </a:lnTo>
                  <a:lnTo>
                    <a:pt x="282982" y="1121667"/>
                  </a:lnTo>
                  <a:lnTo>
                    <a:pt x="275344" y="1065584"/>
                  </a:lnTo>
                  <a:lnTo>
                    <a:pt x="267705" y="1009501"/>
                  </a:lnTo>
                  <a:lnTo>
                    <a:pt x="260066" y="953417"/>
                  </a:lnTo>
                  <a:lnTo>
                    <a:pt x="252428" y="897334"/>
                  </a:lnTo>
                  <a:lnTo>
                    <a:pt x="244789" y="841250"/>
                  </a:lnTo>
                  <a:lnTo>
                    <a:pt x="237151" y="785167"/>
                  </a:lnTo>
                  <a:lnTo>
                    <a:pt x="229512" y="729084"/>
                  </a:lnTo>
                  <a:lnTo>
                    <a:pt x="221874" y="673000"/>
                  </a:lnTo>
                  <a:lnTo>
                    <a:pt x="214235" y="616917"/>
                  </a:lnTo>
                  <a:lnTo>
                    <a:pt x="206596" y="560833"/>
                  </a:lnTo>
                  <a:lnTo>
                    <a:pt x="198958" y="504750"/>
                  </a:lnTo>
                  <a:lnTo>
                    <a:pt x="191319" y="448667"/>
                  </a:lnTo>
                  <a:lnTo>
                    <a:pt x="183681" y="392583"/>
                  </a:lnTo>
                  <a:lnTo>
                    <a:pt x="176042" y="336500"/>
                  </a:lnTo>
                  <a:lnTo>
                    <a:pt x="168404" y="280416"/>
                  </a:lnTo>
                  <a:lnTo>
                    <a:pt x="160765" y="224333"/>
                  </a:lnTo>
                  <a:lnTo>
                    <a:pt x="153126" y="168250"/>
                  </a:lnTo>
                  <a:lnTo>
                    <a:pt x="145488" y="112166"/>
                  </a:lnTo>
                  <a:lnTo>
                    <a:pt x="137849" y="56083"/>
                  </a:lnTo>
                  <a:lnTo>
                    <a:pt x="130211"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938718" y="4353272"/>
              <a:ext cx="322202" cy="1196439"/>
            </a:xfrm>
            <a:custGeom>
              <a:avLst/>
              <a:pathLst>
                <a:path w="322202" h="1196439">
                  <a:moveTo>
                    <a:pt x="252893" y="0"/>
                  </a:moveTo>
                  <a:lnTo>
                    <a:pt x="240850" y="55305"/>
                  </a:lnTo>
                  <a:lnTo>
                    <a:pt x="228808" y="110610"/>
                  </a:lnTo>
                  <a:lnTo>
                    <a:pt x="216765" y="165915"/>
                  </a:lnTo>
                  <a:lnTo>
                    <a:pt x="204723" y="221221"/>
                  </a:lnTo>
                  <a:lnTo>
                    <a:pt x="192680" y="276526"/>
                  </a:lnTo>
                  <a:lnTo>
                    <a:pt x="180637" y="331831"/>
                  </a:lnTo>
                  <a:lnTo>
                    <a:pt x="168595" y="387136"/>
                  </a:lnTo>
                  <a:lnTo>
                    <a:pt x="156552" y="442442"/>
                  </a:lnTo>
                  <a:lnTo>
                    <a:pt x="144510" y="497747"/>
                  </a:lnTo>
                  <a:lnTo>
                    <a:pt x="132467" y="553052"/>
                  </a:lnTo>
                  <a:lnTo>
                    <a:pt x="120425" y="608357"/>
                  </a:lnTo>
                  <a:lnTo>
                    <a:pt x="108382" y="663663"/>
                  </a:lnTo>
                  <a:lnTo>
                    <a:pt x="96340" y="718968"/>
                  </a:lnTo>
                  <a:lnTo>
                    <a:pt x="84297" y="774273"/>
                  </a:lnTo>
                  <a:lnTo>
                    <a:pt x="72255" y="829578"/>
                  </a:lnTo>
                  <a:lnTo>
                    <a:pt x="60212" y="884884"/>
                  </a:lnTo>
                  <a:lnTo>
                    <a:pt x="48170" y="940189"/>
                  </a:lnTo>
                  <a:lnTo>
                    <a:pt x="36127" y="995494"/>
                  </a:lnTo>
                  <a:lnTo>
                    <a:pt x="24085" y="1050800"/>
                  </a:lnTo>
                  <a:lnTo>
                    <a:pt x="12042" y="1106105"/>
                  </a:lnTo>
                  <a:lnTo>
                    <a:pt x="0" y="1161410"/>
                  </a:lnTo>
                  <a:lnTo>
                    <a:pt x="66222" y="1174378"/>
                  </a:lnTo>
                  <a:lnTo>
                    <a:pt x="132931" y="1184550"/>
                  </a:lnTo>
                  <a:lnTo>
                    <a:pt x="200009" y="1191908"/>
                  </a:lnTo>
                  <a:lnTo>
                    <a:pt x="267337" y="1196439"/>
                  </a:lnTo>
                  <a:lnTo>
                    <a:pt x="269950" y="1139898"/>
                  </a:lnTo>
                  <a:lnTo>
                    <a:pt x="272563" y="1083357"/>
                  </a:lnTo>
                  <a:lnTo>
                    <a:pt x="275175" y="1026817"/>
                  </a:lnTo>
                  <a:lnTo>
                    <a:pt x="277788" y="970276"/>
                  </a:lnTo>
                  <a:lnTo>
                    <a:pt x="280401" y="913735"/>
                  </a:lnTo>
                  <a:lnTo>
                    <a:pt x="283013" y="857194"/>
                  </a:lnTo>
                  <a:lnTo>
                    <a:pt x="285626" y="800653"/>
                  </a:lnTo>
                  <a:lnTo>
                    <a:pt x="288238" y="744112"/>
                  </a:lnTo>
                  <a:lnTo>
                    <a:pt x="290851" y="687571"/>
                  </a:lnTo>
                  <a:lnTo>
                    <a:pt x="293464" y="631031"/>
                  </a:lnTo>
                  <a:lnTo>
                    <a:pt x="296076" y="574490"/>
                  </a:lnTo>
                  <a:lnTo>
                    <a:pt x="298689" y="517949"/>
                  </a:lnTo>
                  <a:lnTo>
                    <a:pt x="301301" y="461408"/>
                  </a:lnTo>
                  <a:lnTo>
                    <a:pt x="303914" y="404867"/>
                  </a:lnTo>
                  <a:lnTo>
                    <a:pt x="306527" y="348326"/>
                  </a:lnTo>
                  <a:lnTo>
                    <a:pt x="309139" y="291785"/>
                  </a:lnTo>
                  <a:lnTo>
                    <a:pt x="311752" y="235245"/>
                  </a:lnTo>
                  <a:lnTo>
                    <a:pt x="314365" y="178704"/>
                  </a:lnTo>
                  <a:lnTo>
                    <a:pt x="316977" y="122163"/>
                  </a:lnTo>
                  <a:lnTo>
                    <a:pt x="319590" y="65622"/>
                  </a:lnTo>
                  <a:lnTo>
                    <a:pt x="322202" y="908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710005" y="4335654"/>
              <a:ext cx="481606" cy="1179028"/>
            </a:xfrm>
            <a:custGeom>
              <a:avLst/>
              <a:pathLst>
                <a:path w="481606" h="1179028">
                  <a:moveTo>
                    <a:pt x="422310" y="0"/>
                  </a:moveTo>
                  <a:lnTo>
                    <a:pt x="402200" y="52908"/>
                  </a:lnTo>
                  <a:lnTo>
                    <a:pt x="382090" y="105816"/>
                  </a:lnTo>
                  <a:lnTo>
                    <a:pt x="361980" y="158724"/>
                  </a:lnTo>
                  <a:lnTo>
                    <a:pt x="341870" y="211632"/>
                  </a:lnTo>
                  <a:lnTo>
                    <a:pt x="321760" y="264541"/>
                  </a:lnTo>
                  <a:lnTo>
                    <a:pt x="301650" y="317449"/>
                  </a:lnTo>
                  <a:lnTo>
                    <a:pt x="281540" y="370357"/>
                  </a:lnTo>
                  <a:lnTo>
                    <a:pt x="261430" y="423265"/>
                  </a:lnTo>
                  <a:lnTo>
                    <a:pt x="241320" y="476174"/>
                  </a:lnTo>
                  <a:lnTo>
                    <a:pt x="221210" y="529082"/>
                  </a:lnTo>
                  <a:lnTo>
                    <a:pt x="201100" y="581990"/>
                  </a:lnTo>
                  <a:lnTo>
                    <a:pt x="180990" y="634898"/>
                  </a:lnTo>
                  <a:lnTo>
                    <a:pt x="160880" y="687807"/>
                  </a:lnTo>
                  <a:lnTo>
                    <a:pt x="140770" y="740715"/>
                  </a:lnTo>
                  <a:lnTo>
                    <a:pt x="120660" y="793623"/>
                  </a:lnTo>
                  <a:lnTo>
                    <a:pt x="100550" y="846531"/>
                  </a:lnTo>
                  <a:lnTo>
                    <a:pt x="80440" y="899439"/>
                  </a:lnTo>
                  <a:lnTo>
                    <a:pt x="60330" y="952348"/>
                  </a:lnTo>
                  <a:lnTo>
                    <a:pt x="40220" y="1005256"/>
                  </a:lnTo>
                  <a:lnTo>
                    <a:pt x="20110" y="1058164"/>
                  </a:lnTo>
                  <a:lnTo>
                    <a:pt x="0" y="1111072"/>
                  </a:lnTo>
                  <a:lnTo>
                    <a:pt x="56190" y="1131242"/>
                  </a:lnTo>
                  <a:lnTo>
                    <a:pt x="113092" y="1149307"/>
                  </a:lnTo>
                  <a:lnTo>
                    <a:pt x="170626" y="1165243"/>
                  </a:lnTo>
                  <a:lnTo>
                    <a:pt x="228713" y="1179028"/>
                  </a:lnTo>
                  <a:lnTo>
                    <a:pt x="240756" y="1123723"/>
                  </a:lnTo>
                  <a:lnTo>
                    <a:pt x="252798" y="1068418"/>
                  </a:lnTo>
                  <a:lnTo>
                    <a:pt x="264841" y="1013112"/>
                  </a:lnTo>
                  <a:lnTo>
                    <a:pt x="276883" y="957807"/>
                  </a:lnTo>
                  <a:lnTo>
                    <a:pt x="288926" y="902502"/>
                  </a:lnTo>
                  <a:lnTo>
                    <a:pt x="300968" y="847197"/>
                  </a:lnTo>
                  <a:lnTo>
                    <a:pt x="313011" y="791891"/>
                  </a:lnTo>
                  <a:lnTo>
                    <a:pt x="325053" y="736586"/>
                  </a:lnTo>
                  <a:lnTo>
                    <a:pt x="337096" y="681281"/>
                  </a:lnTo>
                  <a:lnTo>
                    <a:pt x="349139" y="625976"/>
                  </a:lnTo>
                  <a:lnTo>
                    <a:pt x="361181" y="570670"/>
                  </a:lnTo>
                  <a:lnTo>
                    <a:pt x="373224" y="515365"/>
                  </a:lnTo>
                  <a:lnTo>
                    <a:pt x="385266" y="460060"/>
                  </a:lnTo>
                  <a:lnTo>
                    <a:pt x="397309" y="404755"/>
                  </a:lnTo>
                  <a:lnTo>
                    <a:pt x="409351" y="349449"/>
                  </a:lnTo>
                  <a:lnTo>
                    <a:pt x="421394" y="294144"/>
                  </a:lnTo>
                  <a:lnTo>
                    <a:pt x="433436" y="238839"/>
                  </a:lnTo>
                  <a:lnTo>
                    <a:pt x="445479" y="183533"/>
                  </a:lnTo>
                  <a:lnTo>
                    <a:pt x="457521" y="128228"/>
                  </a:lnTo>
                  <a:lnTo>
                    <a:pt x="469564" y="72923"/>
                  </a:lnTo>
                  <a:lnTo>
                    <a:pt x="481606" y="176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21831" y="4313415"/>
              <a:ext cx="610484" cy="1133312"/>
            </a:xfrm>
            <a:custGeom>
              <a:avLst/>
              <a:pathLst>
                <a:path w="610484" h="1133312">
                  <a:moveTo>
                    <a:pt x="561698" y="0"/>
                  </a:moveTo>
                  <a:lnTo>
                    <a:pt x="534951" y="49882"/>
                  </a:lnTo>
                  <a:lnTo>
                    <a:pt x="508203" y="99764"/>
                  </a:lnTo>
                  <a:lnTo>
                    <a:pt x="481456" y="149647"/>
                  </a:lnTo>
                  <a:lnTo>
                    <a:pt x="454708" y="199529"/>
                  </a:lnTo>
                  <a:lnTo>
                    <a:pt x="427961" y="249412"/>
                  </a:lnTo>
                  <a:lnTo>
                    <a:pt x="401213" y="299294"/>
                  </a:lnTo>
                  <a:lnTo>
                    <a:pt x="374465" y="349177"/>
                  </a:lnTo>
                  <a:lnTo>
                    <a:pt x="347718" y="399059"/>
                  </a:lnTo>
                  <a:lnTo>
                    <a:pt x="320970" y="448942"/>
                  </a:lnTo>
                  <a:lnTo>
                    <a:pt x="294223" y="498824"/>
                  </a:lnTo>
                  <a:lnTo>
                    <a:pt x="267475" y="548707"/>
                  </a:lnTo>
                  <a:lnTo>
                    <a:pt x="240728" y="598589"/>
                  </a:lnTo>
                  <a:lnTo>
                    <a:pt x="213980" y="648472"/>
                  </a:lnTo>
                  <a:lnTo>
                    <a:pt x="187232" y="698354"/>
                  </a:lnTo>
                  <a:lnTo>
                    <a:pt x="160485" y="748237"/>
                  </a:lnTo>
                  <a:lnTo>
                    <a:pt x="133737" y="798119"/>
                  </a:lnTo>
                  <a:lnTo>
                    <a:pt x="106990" y="848002"/>
                  </a:lnTo>
                  <a:lnTo>
                    <a:pt x="80242" y="897884"/>
                  </a:lnTo>
                  <a:lnTo>
                    <a:pt x="53495" y="947767"/>
                  </a:lnTo>
                  <a:lnTo>
                    <a:pt x="26747" y="997649"/>
                  </a:lnTo>
                  <a:lnTo>
                    <a:pt x="0" y="1047532"/>
                  </a:lnTo>
                  <a:lnTo>
                    <a:pt x="61475" y="1078814"/>
                  </a:lnTo>
                  <a:lnTo>
                    <a:pt x="124239" y="1107424"/>
                  </a:lnTo>
                  <a:lnTo>
                    <a:pt x="188174" y="1133312"/>
                  </a:lnTo>
                  <a:lnTo>
                    <a:pt x="208284" y="1080403"/>
                  </a:lnTo>
                  <a:lnTo>
                    <a:pt x="228394" y="1027495"/>
                  </a:lnTo>
                  <a:lnTo>
                    <a:pt x="248504" y="974587"/>
                  </a:lnTo>
                  <a:lnTo>
                    <a:pt x="268614" y="921679"/>
                  </a:lnTo>
                  <a:lnTo>
                    <a:pt x="288724" y="868771"/>
                  </a:lnTo>
                  <a:lnTo>
                    <a:pt x="308834" y="815862"/>
                  </a:lnTo>
                  <a:lnTo>
                    <a:pt x="328944" y="762954"/>
                  </a:lnTo>
                  <a:lnTo>
                    <a:pt x="349054" y="710046"/>
                  </a:lnTo>
                  <a:lnTo>
                    <a:pt x="369164" y="657138"/>
                  </a:lnTo>
                  <a:lnTo>
                    <a:pt x="389274" y="604229"/>
                  </a:lnTo>
                  <a:lnTo>
                    <a:pt x="409384" y="551321"/>
                  </a:lnTo>
                  <a:lnTo>
                    <a:pt x="429494" y="498413"/>
                  </a:lnTo>
                  <a:lnTo>
                    <a:pt x="449604" y="445505"/>
                  </a:lnTo>
                  <a:lnTo>
                    <a:pt x="469714" y="392596"/>
                  </a:lnTo>
                  <a:lnTo>
                    <a:pt x="489824" y="339688"/>
                  </a:lnTo>
                  <a:lnTo>
                    <a:pt x="509934" y="286780"/>
                  </a:lnTo>
                  <a:lnTo>
                    <a:pt x="530044" y="233872"/>
                  </a:lnTo>
                  <a:lnTo>
                    <a:pt x="550154" y="180963"/>
                  </a:lnTo>
                  <a:lnTo>
                    <a:pt x="570264" y="128055"/>
                  </a:lnTo>
                  <a:lnTo>
                    <a:pt x="590374" y="75147"/>
                  </a:lnTo>
                  <a:lnTo>
                    <a:pt x="610484" y="222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347063" y="4285236"/>
              <a:ext cx="736466" cy="1075710"/>
            </a:xfrm>
            <a:custGeom>
              <a:avLst/>
              <a:pathLst>
                <a:path w="736466" h="1075710">
                  <a:moveTo>
                    <a:pt x="691156" y="0"/>
                  </a:moveTo>
                  <a:lnTo>
                    <a:pt x="658244" y="46048"/>
                  </a:lnTo>
                  <a:lnTo>
                    <a:pt x="625332" y="92097"/>
                  </a:lnTo>
                  <a:lnTo>
                    <a:pt x="592420" y="138146"/>
                  </a:lnTo>
                  <a:lnTo>
                    <a:pt x="559507" y="184194"/>
                  </a:lnTo>
                  <a:lnTo>
                    <a:pt x="526595" y="230243"/>
                  </a:lnTo>
                  <a:lnTo>
                    <a:pt x="493683" y="276292"/>
                  </a:lnTo>
                  <a:lnTo>
                    <a:pt x="460771" y="322340"/>
                  </a:lnTo>
                  <a:lnTo>
                    <a:pt x="427858" y="368389"/>
                  </a:lnTo>
                  <a:lnTo>
                    <a:pt x="394946" y="414438"/>
                  </a:lnTo>
                  <a:lnTo>
                    <a:pt x="362034" y="460486"/>
                  </a:lnTo>
                  <a:lnTo>
                    <a:pt x="329122" y="506535"/>
                  </a:lnTo>
                  <a:lnTo>
                    <a:pt x="296210" y="552584"/>
                  </a:lnTo>
                  <a:lnTo>
                    <a:pt x="263297" y="598632"/>
                  </a:lnTo>
                  <a:lnTo>
                    <a:pt x="230385" y="644681"/>
                  </a:lnTo>
                  <a:lnTo>
                    <a:pt x="197473" y="690730"/>
                  </a:lnTo>
                  <a:lnTo>
                    <a:pt x="164561" y="736778"/>
                  </a:lnTo>
                  <a:lnTo>
                    <a:pt x="131648" y="782827"/>
                  </a:lnTo>
                  <a:lnTo>
                    <a:pt x="98736" y="828876"/>
                  </a:lnTo>
                  <a:lnTo>
                    <a:pt x="65824" y="874924"/>
                  </a:lnTo>
                  <a:lnTo>
                    <a:pt x="32912" y="920973"/>
                  </a:lnTo>
                  <a:lnTo>
                    <a:pt x="0" y="967022"/>
                  </a:lnTo>
                  <a:lnTo>
                    <a:pt x="56687" y="1005733"/>
                  </a:lnTo>
                  <a:lnTo>
                    <a:pt x="114979" y="1041985"/>
                  </a:lnTo>
                  <a:lnTo>
                    <a:pt x="174768" y="1075710"/>
                  </a:lnTo>
                  <a:lnTo>
                    <a:pt x="201515" y="1025828"/>
                  </a:lnTo>
                  <a:lnTo>
                    <a:pt x="228263" y="975945"/>
                  </a:lnTo>
                  <a:lnTo>
                    <a:pt x="255010" y="926063"/>
                  </a:lnTo>
                  <a:lnTo>
                    <a:pt x="281758" y="876180"/>
                  </a:lnTo>
                  <a:lnTo>
                    <a:pt x="308505" y="826298"/>
                  </a:lnTo>
                  <a:lnTo>
                    <a:pt x="335253" y="776415"/>
                  </a:lnTo>
                  <a:lnTo>
                    <a:pt x="362001" y="726533"/>
                  </a:lnTo>
                  <a:lnTo>
                    <a:pt x="388748" y="676650"/>
                  </a:lnTo>
                  <a:lnTo>
                    <a:pt x="415496" y="626768"/>
                  </a:lnTo>
                  <a:lnTo>
                    <a:pt x="442243" y="576885"/>
                  </a:lnTo>
                  <a:lnTo>
                    <a:pt x="468991" y="527003"/>
                  </a:lnTo>
                  <a:lnTo>
                    <a:pt x="495738" y="477120"/>
                  </a:lnTo>
                  <a:lnTo>
                    <a:pt x="522486" y="427238"/>
                  </a:lnTo>
                  <a:lnTo>
                    <a:pt x="549233" y="377355"/>
                  </a:lnTo>
                  <a:lnTo>
                    <a:pt x="575981" y="327473"/>
                  </a:lnTo>
                  <a:lnTo>
                    <a:pt x="602729" y="277590"/>
                  </a:lnTo>
                  <a:lnTo>
                    <a:pt x="629476" y="227708"/>
                  </a:lnTo>
                  <a:lnTo>
                    <a:pt x="656224" y="177825"/>
                  </a:lnTo>
                  <a:lnTo>
                    <a:pt x="682971" y="127943"/>
                  </a:lnTo>
                  <a:lnTo>
                    <a:pt x="709719" y="78061"/>
                  </a:lnTo>
                  <a:lnTo>
                    <a:pt x="736466" y="2817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7131" y="4253758"/>
              <a:ext cx="841088" cy="998500"/>
            </a:xfrm>
            <a:custGeom>
              <a:avLst/>
              <a:pathLst>
                <a:path w="841088" h="998500">
                  <a:moveTo>
                    <a:pt x="802217" y="0"/>
                  </a:moveTo>
                  <a:lnTo>
                    <a:pt x="764016" y="41765"/>
                  </a:lnTo>
                  <a:lnTo>
                    <a:pt x="725815" y="83531"/>
                  </a:lnTo>
                  <a:lnTo>
                    <a:pt x="687614" y="125297"/>
                  </a:lnTo>
                  <a:lnTo>
                    <a:pt x="649414" y="167063"/>
                  </a:lnTo>
                  <a:lnTo>
                    <a:pt x="611213" y="208829"/>
                  </a:lnTo>
                  <a:lnTo>
                    <a:pt x="573012" y="250595"/>
                  </a:lnTo>
                  <a:lnTo>
                    <a:pt x="534811" y="292361"/>
                  </a:lnTo>
                  <a:lnTo>
                    <a:pt x="496610" y="334127"/>
                  </a:lnTo>
                  <a:lnTo>
                    <a:pt x="458409" y="375893"/>
                  </a:lnTo>
                  <a:lnTo>
                    <a:pt x="420209" y="417659"/>
                  </a:lnTo>
                  <a:lnTo>
                    <a:pt x="382008" y="459425"/>
                  </a:lnTo>
                  <a:lnTo>
                    <a:pt x="343807" y="501190"/>
                  </a:lnTo>
                  <a:lnTo>
                    <a:pt x="305606" y="542956"/>
                  </a:lnTo>
                  <a:lnTo>
                    <a:pt x="267405" y="584722"/>
                  </a:lnTo>
                  <a:lnTo>
                    <a:pt x="229204" y="626488"/>
                  </a:lnTo>
                  <a:lnTo>
                    <a:pt x="191004" y="668254"/>
                  </a:lnTo>
                  <a:lnTo>
                    <a:pt x="152803" y="710020"/>
                  </a:lnTo>
                  <a:lnTo>
                    <a:pt x="114602" y="751786"/>
                  </a:lnTo>
                  <a:lnTo>
                    <a:pt x="76401" y="793552"/>
                  </a:lnTo>
                  <a:lnTo>
                    <a:pt x="38200" y="835318"/>
                  </a:lnTo>
                  <a:lnTo>
                    <a:pt x="0" y="877084"/>
                  </a:lnTo>
                  <a:lnTo>
                    <a:pt x="48340" y="919550"/>
                  </a:lnTo>
                  <a:lnTo>
                    <a:pt x="98344" y="960043"/>
                  </a:lnTo>
                  <a:lnTo>
                    <a:pt x="149931" y="998500"/>
                  </a:lnTo>
                  <a:lnTo>
                    <a:pt x="182844" y="952451"/>
                  </a:lnTo>
                  <a:lnTo>
                    <a:pt x="215756" y="906403"/>
                  </a:lnTo>
                  <a:lnTo>
                    <a:pt x="248668" y="860354"/>
                  </a:lnTo>
                  <a:lnTo>
                    <a:pt x="281580" y="814305"/>
                  </a:lnTo>
                  <a:lnTo>
                    <a:pt x="314493" y="768257"/>
                  </a:lnTo>
                  <a:lnTo>
                    <a:pt x="347405" y="722208"/>
                  </a:lnTo>
                  <a:lnTo>
                    <a:pt x="380317" y="676159"/>
                  </a:lnTo>
                  <a:lnTo>
                    <a:pt x="413229" y="630111"/>
                  </a:lnTo>
                  <a:lnTo>
                    <a:pt x="446141" y="584062"/>
                  </a:lnTo>
                  <a:lnTo>
                    <a:pt x="479054" y="538013"/>
                  </a:lnTo>
                  <a:lnTo>
                    <a:pt x="511966" y="491965"/>
                  </a:lnTo>
                  <a:lnTo>
                    <a:pt x="544878" y="445916"/>
                  </a:lnTo>
                  <a:lnTo>
                    <a:pt x="577790" y="399867"/>
                  </a:lnTo>
                  <a:lnTo>
                    <a:pt x="610703" y="353819"/>
                  </a:lnTo>
                  <a:lnTo>
                    <a:pt x="643615" y="307770"/>
                  </a:lnTo>
                  <a:lnTo>
                    <a:pt x="676527" y="261721"/>
                  </a:lnTo>
                  <a:lnTo>
                    <a:pt x="709439" y="215672"/>
                  </a:lnTo>
                  <a:lnTo>
                    <a:pt x="742352" y="169624"/>
                  </a:lnTo>
                  <a:lnTo>
                    <a:pt x="775264" y="123575"/>
                  </a:lnTo>
                  <a:lnTo>
                    <a:pt x="808176" y="77526"/>
                  </a:lnTo>
                  <a:lnTo>
                    <a:pt x="841088" y="314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69933" y="4219964"/>
              <a:ext cx="929415" cy="910877"/>
            </a:xfrm>
            <a:custGeom>
              <a:avLst/>
              <a:pathLst>
                <a:path w="929415" h="910877">
                  <a:moveTo>
                    <a:pt x="896438" y="0"/>
                  </a:moveTo>
                  <a:lnTo>
                    <a:pt x="853750" y="37168"/>
                  </a:lnTo>
                  <a:lnTo>
                    <a:pt x="811063" y="74336"/>
                  </a:lnTo>
                  <a:lnTo>
                    <a:pt x="768375" y="111504"/>
                  </a:lnTo>
                  <a:lnTo>
                    <a:pt x="725688" y="148672"/>
                  </a:lnTo>
                  <a:lnTo>
                    <a:pt x="683000" y="185840"/>
                  </a:lnTo>
                  <a:lnTo>
                    <a:pt x="640313" y="223008"/>
                  </a:lnTo>
                  <a:lnTo>
                    <a:pt x="597625" y="260176"/>
                  </a:lnTo>
                  <a:lnTo>
                    <a:pt x="554937" y="297344"/>
                  </a:lnTo>
                  <a:lnTo>
                    <a:pt x="512250" y="334513"/>
                  </a:lnTo>
                  <a:lnTo>
                    <a:pt x="469562" y="371681"/>
                  </a:lnTo>
                  <a:lnTo>
                    <a:pt x="426875" y="408849"/>
                  </a:lnTo>
                  <a:lnTo>
                    <a:pt x="384187" y="446017"/>
                  </a:lnTo>
                  <a:lnTo>
                    <a:pt x="341500" y="483185"/>
                  </a:lnTo>
                  <a:lnTo>
                    <a:pt x="298812" y="520353"/>
                  </a:lnTo>
                  <a:lnTo>
                    <a:pt x="256125" y="557521"/>
                  </a:lnTo>
                  <a:lnTo>
                    <a:pt x="213437" y="594689"/>
                  </a:lnTo>
                  <a:lnTo>
                    <a:pt x="170750" y="631858"/>
                  </a:lnTo>
                  <a:lnTo>
                    <a:pt x="128062" y="669026"/>
                  </a:lnTo>
                  <a:lnTo>
                    <a:pt x="85375" y="706194"/>
                  </a:lnTo>
                  <a:lnTo>
                    <a:pt x="42687" y="743362"/>
                  </a:lnTo>
                  <a:lnTo>
                    <a:pt x="0" y="780530"/>
                  </a:lnTo>
                  <a:lnTo>
                    <a:pt x="40744" y="825574"/>
                  </a:lnTo>
                  <a:lnTo>
                    <a:pt x="83163" y="869044"/>
                  </a:lnTo>
                  <a:lnTo>
                    <a:pt x="127198" y="910877"/>
                  </a:lnTo>
                  <a:lnTo>
                    <a:pt x="165398" y="869111"/>
                  </a:lnTo>
                  <a:lnTo>
                    <a:pt x="203599" y="827346"/>
                  </a:lnTo>
                  <a:lnTo>
                    <a:pt x="241800" y="785580"/>
                  </a:lnTo>
                  <a:lnTo>
                    <a:pt x="280001" y="743814"/>
                  </a:lnTo>
                  <a:lnTo>
                    <a:pt x="318202" y="702048"/>
                  </a:lnTo>
                  <a:lnTo>
                    <a:pt x="356403" y="660282"/>
                  </a:lnTo>
                  <a:lnTo>
                    <a:pt x="394603" y="618516"/>
                  </a:lnTo>
                  <a:lnTo>
                    <a:pt x="432804" y="576750"/>
                  </a:lnTo>
                  <a:lnTo>
                    <a:pt x="471005" y="534984"/>
                  </a:lnTo>
                  <a:lnTo>
                    <a:pt x="509206" y="493218"/>
                  </a:lnTo>
                  <a:lnTo>
                    <a:pt x="547407" y="451452"/>
                  </a:lnTo>
                  <a:lnTo>
                    <a:pt x="585608" y="409686"/>
                  </a:lnTo>
                  <a:lnTo>
                    <a:pt x="623808" y="367921"/>
                  </a:lnTo>
                  <a:lnTo>
                    <a:pt x="662009" y="326155"/>
                  </a:lnTo>
                  <a:lnTo>
                    <a:pt x="700210" y="284389"/>
                  </a:lnTo>
                  <a:lnTo>
                    <a:pt x="738411" y="242623"/>
                  </a:lnTo>
                  <a:lnTo>
                    <a:pt x="776612" y="200857"/>
                  </a:lnTo>
                  <a:lnTo>
                    <a:pt x="814813" y="159091"/>
                  </a:lnTo>
                  <a:lnTo>
                    <a:pt x="853013" y="117325"/>
                  </a:lnTo>
                  <a:lnTo>
                    <a:pt x="891214" y="75559"/>
                  </a:lnTo>
                  <a:lnTo>
                    <a:pt x="929415" y="3379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959676" y="4183160"/>
              <a:ext cx="1006694" cy="817335"/>
            </a:xfrm>
            <a:custGeom>
              <a:avLst/>
              <a:pathLst>
                <a:path w="1006694" h="817335">
                  <a:moveTo>
                    <a:pt x="978109" y="0"/>
                  </a:moveTo>
                  <a:lnTo>
                    <a:pt x="931532" y="32160"/>
                  </a:lnTo>
                  <a:lnTo>
                    <a:pt x="884956" y="64321"/>
                  </a:lnTo>
                  <a:lnTo>
                    <a:pt x="838379" y="96482"/>
                  </a:lnTo>
                  <a:lnTo>
                    <a:pt x="791802" y="128642"/>
                  </a:lnTo>
                  <a:lnTo>
                    <a:pt x="745226" y="160803"/>
                  </a:lnTo>
                  <a:lnTo>
                    <a:pt x="698649" y="192964"/>
                  </a:lnTo>
                  <a:lnTo>
                    <a:pt x="652072" y="225124"/>
                  </a:lnTo>
                  <a:lnTo>
                    <a:pt x="605496" y="257285"/>
                  </a:lnTo>
                  <a:lnTo>
                    <a:pt x="558919" y="289446"/>
                  </a:lnTo>
                  <a:lnTo>
                    <a:pt x="512343" y="321607"/>
                  </a:lnTo>
                  <a:lnTo>
                    <a:pt x="465766" y="353767"/>
                  </a:lnTo>
                  <a:lnTo>
                    <a:pt x="419189" y="385928"/>
                  </a:lnTo>
                  <a:lnTo>
                    <a:pt x="372613" y="418089"/>
                  </a:lnTo>
                  <a:lnTo>
                    <a:pt x="326036" y="450249"/>
                  </a:lnTo>
                  <a:lnTo>
                    <a:pt x="279459" y="482410"/>
                  </a:lnTo>
                  <a:lnTo>
                    <a:pt x="232883" y="514571"/>
                  </a:lnTo>
                  <a:lnTo>
                    <a:pt x="186306" y="546732"/>
                  </a:lnTo>
                  <a:lnTo>
                    <a:pt x="139729" y="578892"/>
                  </a:lnTo>
                  <a:lnTo>
                    <a:pt x="93153" y="611053"/>
                  </a:lnTo>
                  <a:lnTo>
                    <a:pt x="46576" y="643214"/>
                  </a:lnTo>
                  <a:lnTo>
                    <a:pt x="0" y="675374"/>
                  </a:lnTo>
                  <a:lnTo>
                    <a:pt x="34975" y="724057"/>
                  </a:lnTo>
                  <a:lnTo>
                    <a:pt x="71744" y="771399"/>
                  </a:lnTo>
                  <a:lnTo>
                    <a:pt x="110256" y="817335"/>
                  </a:lnTo>
                  <a:lnTo>
                    <a:pt x="152943" y="780166"/>
                  </a:lnTo>
                  <a:lnTo>
                    <a:pt x="195631" y="742998"/>
                  </a:lnTo>
                  <a:lnTo>
                    <a:pt x="238318" y="705830"/>
                  </a:lnTo>
                  <a:lnTo>
                    <a:pt x="281006" y="668662"/>
                  </a:lnTo>
                  <a:lnTo>
                    <a:pt x="323693" y="631494"/>
                  </a:lnTo>
                  <a:lnTo>
                    <a:pt x="366381" y="594326"/>
                  </a:lnTo>
                  <a:lnTo>
                    <a:pt x="409068" y="557158"/>
                  </a:lnTo>
                  <a:lnTo>
                    <a:pt x="451756" y="519990"/>
                  </a:lnTo>
                  <a:lnTo>
                    <a:pt x="494444" y="482821"/>
                  </a:lnTo>
                  <a:lnTo>
                    <a:pt x="537131" y="445653"/>
                  </a:lnTo>
                  <a:lnTo>
                    <a:pt x="579819" y="408485"/>
                  </a:lnTo>
                  <a:lnTo>
                    <a:pt x="622506" y="371317"/>
                  </a:lnTo>
                  <a:lnTo>
                    <a:pt x="665194" y="334149"/>
                  </a:lnTo>
                  <a:lnTo>
                    <a:pt x="707881" y="296981"/>
                  </a:lnTo>
                  <a:lnTo>
                    <a:pt x="750569" y="259813"/>
                  </a:lnTo>
                  <a:lnTo>
                    <a:pt x="793256" y="222645"/>
                  </a:lnTo>
                  <a:lnTo>
                    <a:pt x="835944" y="185476"/>
                  </a:lnTo>
                  <a:lnTo>
                    <a:pt x="878631" y="148308"/>
                  </a:lnTo>
                  <a:lnTo>
                    <a:pt x="921319" y="111140"/>
                  </a:lnTo>
                  <a:lnTo>
                    <a:pt x="964006" y="73972"/>
                  </a:lnTo>
                  <a:lnTo>
                    <a:pt x="1006694" y="368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80155" y="4150090"/>
              <a:ext cx="1057630" cy="708445"/>
            </a:xfrm>
            <a:custGeom>
              <a:avLst/>
              <a:pathLst>
                <a:path w="1057630" h="708445">
                  <a:moveTo>
                    <a:pt x="1037013" y="0"/>
                  </a:moveTo>
                  <a:lnTo>
                    <a:pt x="987632" y="27661"/>
                  </a:lnTo>
                  <a:lnTo>
                    <a:pt x="938250" y="55322"/>
                  </a:lnTo>
                  <a:lnTo>
                    <a:pt x="888869" y="82984"/>
                  </a:lnTo>
                  <a:lnTo>
                    <a:pt x="839487" y="110645"/>
                  </a:lnTo>
                  <a:lnTo>
                    <a:pt x="790105" y="138306"/>
                  </a:lnTo>
                  <a:lnTo>
                    <a:pt x="740724" y="165968"/>
                  </a:lnTo>
                  <a:lnTo>
                    <a:pt x="691342" y="193629"/>
                  </a:lnTo>
                  <a:lnTo>
                    <a:pt x="641960" y="221290"/>
                  </a:lnTo>
                  <a:lnTo>
                    <a:pt x="592579" y="248952"/>
                  </a:lnTo>
                  <a:lnTo>
                    <a:pt x="543197" y="276613"/>
                  </a:lnTo>
                  <a:lnTo>
                    <a:pt x="493816" y="304274"/>
                  </a:lnTo>
                  <a:lnTo>
                    <a:pt x="444434" y="331936"/>
                  </a:lnTo>
                  <a:lnTo>
                    <a:pt x="395052" y="359597"/>
                  </a:lnTo>
                  <a:lnTo>
                    <a:pt x="345671" y="387259"/>
                  </a:lnTo>
                  <a:lnTo>
                    <a:pt x="296289" y="414920"/>
                  </a:lnTo>
                  <a:lnTo>
                    <a:pt x="246908" y="442581"/>
                  </a:lnTo>
                  <a:lnTo>
                    <a:pt x="197526" y="470243"/>
                  </a:lnTo>
                  <a:lnTo>
                    <a:pt x="148144" y="497904"/>
                  </a:lnTo>
                  <a:lnTo>
                    <a:pt x="98763" y="525565"/>
                  </a:lnTo>
                  <a:lnTo>
                    <a:pt x="49381" y="553227"/>
                  </a:lnTo>
                  <a:lnTo>
                    <a:pt x="0" y="580888"/>
                  </a:lnTo>
                  <a:lnTo>
                    <a:pt x="38266" y="645598"/>
                  </a:lnTo>
                  <a:lnTo>
                    <a:pt x="79520" y="708445"/>
                  </a:lnTo>
                  <a:lnTo>
                    <a:pt x="126097" y="676284"/>
                  </a:lnTo>
                  <a:lnTo>
                    <a:pt x="172674" y="644123"/>
                  </a:lnTo>
                  <a:lnTo>
                    <a:pt x="219250" y="611962"/>
                  </a:lnTo>
                  <a:lnTo>
                    <a:pt x="265827" y="579802"/>
                  </a:lnTo>
                  <a:lnTo>
                    <a:pt x="312404" y="547641"/>
                  </a:lnTo>
                  <a:lnTo>
                    <a:pt x="358980" y="515480"/>
                  </a:lnTo>
                  <a:lnTo>
                    <a:pt x="405557" y="483320"/>
                  </a:lnTo>
                  <a:lnTo>
                    <a:pt x="452134" y="451159"/>
                  </a:lnTo>
                  <a:lnTo>
                    <a:pt x="498710" y="418998"/>
                  </a:lnTo>
                  <a:lnTo>
                    <a:pt x="545287" y="386837"/>
                  </a:lnTo>
                  <a:lnTo>
                    <a:pt x="591863" y="354677"/>
                  </a:lnTo>
                  <a:lnTo>
                    <a:pt x="638440" y="322516"/>
                  </a:lnTo>
                  <a:lnTo>
                    <a:pt x="685017" y="290355"/>
                  </a:lnTo>
                  <a:lnTo>
                    <a:pt x="731593" y="258195"/>
                  </a:lnTo>
                  <a:lnTo>
                    <a:pt x="778170" y="226034"/>
                  </a:lnTo>
                  <a:lnTo>
                    <a:pt x="824747" y="193873"/>
                  </a:lnTo>
                  <a:lnTo>
                    <a:pt x="871323" y="161713"/>
                  </a:lnTo>
                  <a:lnTo>
                    <a:pt x="917900" y="129552"/>
                  </a:lnTo>
                  <a:lnTo>
                    <a:pt x="964477" y="97391"/>
                  </a:lnTo>
                  <a:lnTo>
                    <a:pt x="1011053" y="65230"/>
                  </a:lnTo>
                  <a:lnTo>
                    <a:pt x="1057630" y="3307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17447" y="4117862"/>
              <a:ext cx="1099722" cy="613116"/>
            </a:xfrm>
            <a:custGeom>
              <a:avLst/>
              <a:pathLst>
                <a:path w="1099722" h="613116">
                  <a:moveTo>
                    <a:pt x="1083464" y="0"/>
                  </a:moveTo>
                  <a:lnTo>
                    <a:pt x="1031870" y="23276"/>
                  </a:lnTo>
                  <a:lnTo>
                    <a:pt x="980277" y="46553"/>
                  </a:lnTo>
                  <a:lnTo>
                    <a:pt x="928683" y="69829"/>
                  </a:lnTo>
                  <a:lnTo>
                    <a:pt x="877090" y="93106"/>
                  </a:lnTo>
                  <a:lnTo>
                    <a:pt x="825496" y="116383"/>
                  </a:lnTo>
                  <a:lnTo>
                    <a:pt x="773903" y="139659"/>
                  </a:lnTo>
                  <a:lnTo>
                    <a:pt x="722309" y="162936"/>
                  </a:lnTo>
                  <a:lnTo>
                    <a:pt x="670716" y="186212"/>
                  </a:lnTo>
                  <a:lnTo>
                    <a:pt x="619122" y="209489"/>
                  </a:lnTo>
                  <a:lnTo>
                    <a:pt x="567528" y="232766"/>
                  </a:lnTo>
                  <a:lnTo>
                    <a:pt x="515935" y="256042"/>
                  </a:lnTo>
                  <a:lnTo>
                    <a:pt x="464341" y="279319"/>
                  </a:lnTo>
                  <a:lnTo>
                    <a:pt x="412748" y="302596"/>
                  </a:lnTo>
                  <a:lnTo>
                    <a:pt x="361154" y="325872"/>
                  </a:lnTo>
                  <a:lnTo>
                    <a:pt x="309561" y="349149"/>
                  </a:lnTo>
                  <a:lnTo>
                    <a:pt x="257967" y="372425"/>
                  </a:lnTo>
                  <a:lnTo>
                    <a:pt x="206374" y="395702"/>
                  </a:lnTo>
                  <a:lnTo>
                    <a:pt x="154780" y="418979"/>
                  </a:lnTo>
                  <a:lnTo>
                    <a:pt x="103187" y="442255"/>
                  </a:lnTo>
                  <a:lnTo>
                    <a:pt x="51593" y="465532"/>
                  </a:lnTo>
                  <a:lnTo>
                    <a:pt x="0" y="488808"/>
                  </a:lnTo>
                  <a:lnTo>
                    <a:pt x="30005" y="551643"/>
                  </a:lnTo>
                  <a:lnTo>
                    <a:pt x="62708" y="613116"/>
                  </a:lnTo>
                  <a:lnTo>
                    <a:pt x="112089" y="585455"/>
                  </a:lnTo>
                  <a:lnTo>
                    <a:pt x="161471" y="557793"/>
                  </a:lnTo>
                  <a:lnTo>
                    <a:pt x="210853" y="530132"/>
                  </a:lnTo>
                  <a:lnTo>
                    <a:pt x="260234" y="502471"/>
                  </a:lnTo>
                  <a:lnTo>
                    <a:pt x="309616" y="474809"/>
                  </a:lnTo>
                  <a:lnTo>
                    <a:pt x="358997" y="447148"/>
                  </a:lnTo>
                  <a:lnTo>
                    <a:pt x="408379" y="419486"/>
                  </a:lnTo>
                  <a:lnTo>
                    <a:pt x="457761" y="391825"/>
                  </a:lnTo>
                  <a:lnTo>
                    <a:pt x="507142" y="364164"/>
                  </a:lnTo>
                  <a:lnTo>
                    <a:pt x="556524" y="336502"/>
                  </a:lnTo>
                  <a:lnTo>
                    <a:pt x="605906" y="308841"/>
                  </a:lnTo>
                  <a:lnTo>
                    <a:pt x="655287" y="281180"/>
                  </a:lnTo>
                  <a:lnTo>
                    <a:pt x="704669" y="253518"/>
                  </a:lnTo>
                  <a:lnTo>
                    <a:pt x="754050" y="225857"/>
                  </a:lnTo>
                  <a:lnTo>
                    <a:pt x="803432" y="198196"/>
                  </a:lnTo>
                  <a:lnTo>
                    <a:pt x="852814" y="170534"/>
                  </a:lnTo>
                  <a:lnTo>
                    <a:pt x="902195" y="142873"/>
                  </a:lnTo>
                  <a:lnTo>
                    <a:pt x="951577" y="115211"/>
                  </a:lnTo>
                  <a:lnTo>
                    <a:pt x="1000958" y="87550"/>
                  </a:lnTo>
                  <a:lnTo>
                    <a:pt x="1050340" y="59889"/>
                  </a:lnTo>
                  <a:lnTo>
                    <a:pt x="1099722" y="32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67707" y="4085785"/>
              <a:ext cx="1133204" cy="520885"/>
            </a:xfrm>
            <a:custGeom>
              <a:avLst/>
              <a:pathLst>
                <a:path w="1133204" h="520885">
                  <a:moveTo>
                    <a:pt x="1120309" y="0"/>
                  </a:moveTo>
                  <a:lnTo>
                    <a:pt x="1066961" y="18912"/>
                  </a:lnTo>
                  <a:lnTo>
                    <a:pt x="1013612" y="37824"/>
                  </a:lnTo>
                  <a:lnTo>
                    <a:pt x="960264" y="56737"/>
                  </a:lnTo>
                  <a:lnTo>
                    <a:pt x="906916" y="75649"/>
                  </a:lnTo>
                  <a:lnTo>
                    <a:pt x="853568" y="94562"/>
                  </a:lnTo>
                  <a:lnTo>
                    <a:pt x="800220" y="113474"/>
                  </a:lnTo>
                  <a:lnTo>
                    <a:pt x="746872" y="132387"/>
                  </a:lnTo>
                  <a:lnTo>
                    <a:pt x="693524" y="151299"/>
                  </a:lnTo>
                  <a:lnTo>
                    <a:pt x="640176" y="170211"/>
                  </a:lnTo>
                  <a:lnTo>
                    <a:pt x="586828" y="189124"/>
                  </a:lnTo>
                  <a:lnTo>
                    <a:pt x="533480" y="208036"/>
                  </a:lnTo>
                  <a:lnTo>
                    <a:pt x="480132" y="226949"/>
                  </a:lnTo>
                  <a:lnTo>
                    <a:pt x="426784" y="245861"/>
                  </a:lnTo>
                  <a:lnTo>
                    <a:pt x="373436" y="264774"/>
                  </a:lnTo>
                  <a:lnTo>
                    <a:pt x="320088" y="283686"/>
                  </a:lnTo>
                  <a:lnTo>
                    <a:pt x="266740" y="302598"/>
                  </a:lnTo>
                  <a:lnTo>
                    <a:pt x="213392" y="321511"/>
                  </a:lnTo>
                  <a:lnTo>
                    <a:pt x="160044" y="340423"/>
                  </a:lnTo>
                  <a:lnTo>
                    <a:pt x="106696" y="359336"/>
                  </a:lnTo>
                  <a:lnTo>
                    <a:pt x="53348" y="378248"/>
                  </a:lnTo>
                  <a:lnTo>
                    <a:pt x="0" y="397161"/>
                  </a:lnTo>
                  <a:lnTo>
                    <a:pt x="23584" y="459540"/>
                  </a:lnTo>
                  <a:lnTo>
                    <a:pt x="49740" y="520885"/>
                  </a:lnTo>
                  <a:lnTo>
                    <a:pt x="101333" y="497609"/>
                  </a:lnTo>
                  <a:lnTo>
                    <a:pt x="152927" y="474332"/>
                  </a:lnTo>
                  <a:lnTo>
                    <a:pt x="204520" y="451055"/>
                  </a:lnTo>
                  <a:lnTo>
                    <a:pt x="256114" y="427779"/>
                  </a:lnTo>
                  <a:lnTo>
                    <a:pt x="307707" y="404502"/>
                  </a:lnTo>
                  <a:lnTo>
                    <a:pt x="359301" y="381225"/>
                  </a:lnTo>
                  <a:lnTo>
                    <a:pt x="410895" y="357949"/>
                  </a:lnTo>
                  <a:lnTo>
                    <a:pt x="462488" y="334672"/>
                  </a:lnTo>
                  <a:lnTo>
                    <a:pt x="514082" y="311396"/>
                  </a:lnTo>
                  <a:lnTo>
                    <a:pt x="565675" y="288119"/>
                  </a:lnTo>
                  <a:lnTo>
                    <a:pt x="617269" y="264842"/>
                  </a:lnTo>
                  <a:lnTo>
                    <a:pt x="668862" y="241566"/>
                  </a:lnTo>
                  <a:lnTo>
                    <a:pt x="720456" y="218289"/>
                  </a:lnTo>
                  <a:lnTo>
                    <a:pt x="772049" y="195013"/>
                  </a:lnTo>
                  <a:lnTo>
                    <a:pt x="823643" y="171736"/>
                  </a:lnTo>
                  <a:lnTo>
                    <a:pt x="875236" y="148459"/>
                  </a:lnTo>
                  <a:lnTo>
                    <a:pt x="926830" y="125183"/>
                  </a:lnTo>
                  <a:lnTo>
                    <a:pt x="978424" y="101906"/>
                  </a:lnTo>
                  <a:lnTo>
                    <a:pt x="1030017" y="78629"/>
                  </a:lnTo>
                  <a:lnTo>
                    <a:pt x="1081611" y="55353"/>
                  </a:lnTo>
                  <a:lnTo>
                    <a:pt x="1133204" y="3207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9665" y="4053974"/>
              <a:ext cx="1158351" cy="428971"/>
            </a:xfrm>
            <a:custGeom>
              <a:avLst/>
              <a:pathLst>
                <a:path w="1158351" h="428971">
                  <a:moveTo>
                    <a:pt x="1148488" y="0"/>
                  </a:moveTo>
                  <a:lnTo>
                    <a:pt x="1093798" y="14584"/>
                  </a:lnTo>
                  <a:lnTo>
                    <a:pt x="1039108" y="29168"/>
                  </a:lnTo>
                  <a:lnTo>
                    <a:pt x="984418" y="43753"/>
                  </a:lnTo>
                  <a:lnTo>
                    <a:pt x="929728" y="58337"/>
                  </a:lnTo>
                  <a:lnTo>
                    <a:pt x="875038" y="72922"/>
                  </a:lnTo>
                  <a:lnTo>
                    <a:pt x="820348" y="87506"/>
                  </a:lnTo>
                  <a:lnTo>
                    <a:pt x="765659" y="102091"/>
                  </a:lnTo>
                  <a:lnTo>
                    <a:pt x="710969" y="116675"/>
                  </a:lnTo>
                  <a:lnTo>
                    <a:pt x="656279" y="131260"/>
                  </a:lnTo>
                  <a:lnTo>
                    <a:pt x="601589" y="145844"/>
                  </a:lnTo>
                  <a:lnTo>
                    <a:pt x="546899" y="160429"/>
                  </a:lnTo>
                  <a:lnTo>
                    <a:pt x="492209" y="175013"/>
                  </a:lnTo>
                  <a:lnTo>
                    <a:pt x="437519" y="189597"/>
                  </a:lnTo>
                  <a:lnTo>
                    <a:pt x="382829" y="204182"/>
                  </a:lnTo>
                  <a:lnTo>
                    <a:pt x="328139" y="218766"/>
                  </a:lnTo>
                  <a:lnTo>
                    <a:pt x="273449" y="233351"/>
                  </a:lnTo>
                  <a:lnTo>
                    <a:pt x="218759" y="247935"/>
                  </a:lnTo>
                  <a:lnTo>
                    <a:pt x="164069" y="262520"/>
                  </a:lnTo>
                  <a:lnTo>
                    <a:pt x="109379" y="277104"/>
                  </a:lnTo>
                  <a:lnTo>
                    <a:pt x="54689" y="291689"/>
                  </a:lnTo>
                  <a:lnTo>
                    <a:pt x="0" y="306273"/>
                  </a:lnTo>
                  <a:lnTo>
                    <a:pt x="17792" y="368003"/>
                  </a:lnTo>
                  <a:lnTo>
                    <a:pt x="38042" y="428971"/>
                  </a:lnTo>
                  <a:lnTo>
                    <a:pt x="91390" y="410059"/>
                  </a:lnTo>
                  <a:lnTo>
                    <a:pt x="144738" y="391146"/>
                  </a:lnTo>
                  <a:lnTo>
                    <a:pt x="198086" y="372234"/>
                  </a:lnTo>
                  <a:lnTo>
                    <a:pt x="251434" y="353322"/>
                  </a:lnTo>
                  <a:lnTo>
                    <a:pt x="304782" y="334409"/>
                  </a:lnTo>
                  <a:lnTo>
                    <a:pt x="358130" y="315497"/>
                  </a:lnTo>
                  <a:lnTo>
                    <a:pt x="411478" y="296584"/>
                  </a:lnTo>
                  <a:lnTo>
                    <a:pt x="464826" y="277672"/>
                  </a:lnTo>
                  <a:lnTo>
                    <a:pt x="518174" y="258759"/>
                  </a:lnTo>
                  <a:lnTo>
                    <a:pt x="571522" y="239847"/>
                  </a:lnTo>
                  <a:lnTo>
                    <a:pt x="624870" y="220935"/>
                  </a:lnTo>
                  <a:lnTo>
                    <a:pt x="678218" y="202022"/>
                  </a:lnTo>
                  <a:lnTo>
                    <a:pt x="731566" y="183110"/>
                  </a:lnTo>
                  <a:lnTo>
                    <a:pt x="784914" y="164197"/>
                  </a:lnTo>
                  <a:lnTo>
                    <a:pt x="838263" y="145285"/>
                  </a:lnTo>
                  <a:lnTo>
                    <a:pt x="891611" y="126372"/>
                  </a:lnTo>
                  <a:lnTo>
                    <a:pt x="944959" y="107460"/>
                  </a:lnTo>
                  <a:lnTo>
                    <a:pt x="998307" y="88547"/>
                  </a:lnTo>
                  <a:lnTo>
                    <a:pt x="1051655" y="69635"/>
                  </a:lnTo>
                  <a:lnTo>
                    <a:pt x="1105003" y="50723"/>
                  </a:lnTo>
                  <a:lnTo>
                    <a:pt x="1158351" y="318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1563" y="4021482"/>
              <a:ext cx="1176590" cy="338766"/>
            </a:xfrm>
            <a:custGeom>
              <a:avLst/>
              <a:pathLst>
                <a:path w="1176590" h="338766">
                  <a:moveTo>
                    <a:pt x="1169304" y="0"/>
                  </a:moveTo>
                  <a:lnTo>
                    <a:pt x="1113623" y="10163"/>
                  </a:lnTo>
                  <a:lnTo>
                    <a:pt x="1057942" y="20327"/>
                  </a:lnTo>
                  <a:lnTo>
                    <a:pt x="1002261" y="30491"/>
                  </a:lnTo>
                  <a:lnTo>
                    <a:pt x="946580" y="40654"/>
                  </a:lnTo>
                  <a:lnTo>
                    <a:pt x="890898" y="50818"/>
                  </a:lnTo>
                  <a:lnTo>
                    <a:pt x="835217" y="60982"/>
                  </a:lnTo>
                  <a:lnTo>
                    <a:pt x="779536" y="71145"/>
                  </a:lnTo>
                  <a:lnTo>
                    <a:pt x="723855" y="81309"/>
                  </a:lnTo>
                  <a:lnTo>
                    <a:pt x="668174" y="91473"/>
                  </a:lnTo>
                  <a:lnTo>
                    <a:pt x="612493" y="101636"/>
                  </a:lnTo>
                  <a:lnTo>
                    <a:pt x="556811" y="111800"/>
                  </a:lnTo>
                  <a:lnTo>
                    <a:pt x="501130" y="121964"/>
                  </a:lnTo>
                  <a:lnTo>
                    <a:pt x="445449" y="132127"/>
                  </a:lnTo>
                  <a:lnTo>
                    <a:pt x="389768" y="142291"/>
                  </a:lnTo>
                  <a:lnTo>
                    <a:pt x="334087" y="152455"/>
                  </a:lnTo>
                  <a:lnTo>
                    <a:pt x="278405" y="162618"/>
                  </a:lnTo>
                  <a:lnTo>
                    <a:pt x="222724" y="172782"/>
                  </a:lnTo>
                  <a:lnTo>
                    <a:pt x="167043" y="182946"/>
                  </a:lnTo>
                  <a:lnTo>
                    <a:pt x="111362" y="193109"/>
                  </a:lnTo>
                  <a:lnTo>
                    <a:pt x="55681" y="203273"/>
                  </a:lnTo>
                  <a:lnTo>
                    <a:pt x="0" y="213437"/>
                  </a:lnTo>
                  <a:lnTo>
                    <a:pt x="12796" y="276383"/>
                  </a:lnTo>
                  <a:lnTo>
                    <a:pt x="28102" y="338766"/>
                  </a:lnTo>
                  <a:lnTo>
                    <a:pt x="82792" y="324181"/>
                  </a:lnTo>
                  <a:lnTo>
                    <a:pt x="137481" y="309597"/>
                  </a:lnTo>
                  <a:lnTo>
                    <a:pt x="192171" y="295012"/>
                  </a:lnTo>
                  <a:lnTo>
                    <a:pt x="246861" y="280428"/>
                  </a:lnTo>
                  <a:lnTo>
                    <a:pt x="301551" y="265843"/>
                  </a:lnTo>
                  <a:lnTo>
                    <a:pt x="356241" y="251259"/>
                  </a:lnTo>
                  <a:lnTo>
                    <a:pt x="410931" y="236675"/>
                  </a:lnTo>
                  <a:lnTo>
                    <a:pt x="465621" y="222090"/>
                  </a:lnTo>
                  <a:lnTo>
                    <a:pt x="520311" y="207506"/>
                  </a:lnTo>
                  <a:lnTo>
                    <a:pt x="575001" y="192921"/>
                  </a:lnTo>
                  <a:lnTo>
                    <a:pt x="629691" y="178337"/>
                  </a:lnTo>
                  <a:lnTo>
                    <a:pt x="684381" y="163752"/>
                  </a:lnTo>
                  <a:lnTo>
                    <a:pt x="739071" y="149168"/>
                  </a:lnTo>
                  <a:lnTo>
                    <a:pt x="793761" y="134583"/>
                  </a:lnTo>
                  <a:lnTo>
                    <a:pt x="848451" y="119999"/>
                  </a:lnTo>
                  <a:lnTo>
                    <a:pt x="903140" y="105414"/>
                  </a:lnTo>
                  <a:lnTo>
                    <a:pt x="957830" y="90830"/>
                  </a:lnTo>
                  <a:lnTo>
                    <a:pt x="1012520" y="76246"/>
                  </a:lnTo>
                  <a:lnTo>
                    <a:pt x="1067210" y="61661"/>
                  </a:lnTo>
                  <a:lnTo>
                    <a:pt x="1121900" y="47077"/>
                  </a:lnTo>
                  <a:lnTo>
                    <a:pt x="1176590" y="3249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254" y="3990222"/>
              <a:ext cx="1186613" cy="244696"/>
            </a:xfrm>
            <a:custGeom>
              <a:avLst/>
              <a:pathLst>
                <a:path w="1186613" h="244696">
                  <a:moveTo>
                    <a:pt x="1182126" y="0"/>
                  </a:moveTo>
                  <a:lnTo>
                    <a:pt x="1125834" y="5910"/>
                  </a:lnTo>
                  <a:lnTo>
                    <a:pt x="1069542" y="11821"/>
                  </a:lnTo>
                  <a:lnTo>
                    <a:pt x="1013250" y="17732"/>
                  </a:lnTo>
                  <a:lnTo>
                    <a:pt x="956959" y="23642"/>
                  </a:lnTo>
                  <a:lnTo>
                    <a:pt x="900667" y="29553"/>
                  </a:lnTo>
                  <a:lnTo>
                    <a:pt x="844375" y="35464"/>
                  </a:lnTo>
                  <a:lnTo>
                    <a:pt x="788084" y="41375"/>
                  </a:lnTo>
                  <a:lnTo>
                    <a:pt x="731792" y="47285"/>
                  </a:lnTo>
                  <a:lnTo>
                    <a:pt x="675500" y="53196"/>
                  </a:lnTo>
                  <a:lnTo>
                    <a:pt x="619208" y="59107"/>
                  </a:lnTo>
                  <a:lnTo>
                    <a:pt x="562917" y="65018"/>
                  </a:lnTo>
                  <a:lnTo>
                    <a:pt x="506625" y="70928"/>
                  </a:lnTo>
                  <a:lnTo>
                    <a:pt x="450333" y="76839"/>
                  </a:lnTo>
                  <a:lnTo>
                    <a:pt x="394042" y="82750"/>
                  </a:lnTo>
                  <a:lnTo>
                    <a:pt x="337750" y="88661"/>
                  </a:lnTo>
                  <a:lnTo>
                    <a:pt x="281458" y="94571"/>
                  </a:lnTo>
                  <a:lnTo>
                    <a:pt x="225166" y="100482"/>
                  </a:lnTo>
                  <a:lnTo>
                    <a:pt x="168875" y="106393"/>
                  </a:lnTo>
                  <a:lnTo>
                    <a:pt x="112583" y="112304"/>
                  </a:lnTo>
                  <a:lnTo>
                    <a:pt x="56291" y="118214"/>
                  </a:lnTo>
                  <a:lnTo>
                    <a:pt x="0" y="124125"/>
                  </a:lnTo>
                  <a:lnTo>
                    <a:pt x="7509" y="184575"/>
                  </a:lnTo>
                  <a:lnTo>
                    <a:pt x="17308" y="244696"/>
                  </a:lnTo>
                  <a:lnTo>
                    <a:pt x="72989" y="234532"/>
                  </a:lnTo>
                  <a:lnTo>
                    <a:pt x="128671" y="224369"/>
                  </a:lnTo>
                  <a:lnTo>
                    <a:pt x="184352" y="214205"/>
                  </a:lnTo>
                  <a:lnTo>
                    <a:pt x="240033" y="204041"/>
                  </a:lnTo>
                  <a:lnTo>
                    <a:pt x="295714" y="193878"/>
                  </a:lnTo>
                  <a:lnTo>
                    <a:pt x="351395" y="183714"/>
                  </a:lnTo>
                  <a:lnTo>
                    <a:pt x="407077" y="173550"/>
                  </a:lnTo>
                  <a:lnTo>
                    <a:pt x="462758" y="163386"/>
                  </a:lnTo>
                  <a:lnTo>
                    <a:pt x="518439" y="153223"/>
                  </a:lnTo>
                  <a:lnTo>
                    <a:pt x="574120" y="143059"/>
                  </a:lnTo>
                  <a:lnTo>
                    <a:pt x="629801" y="132895"/>
                  </a:lnTo>
                  <a:lnTo>
                    <a:pt x="685482" y="122732"/>
                  </a:lnTo>
                  <a:lnTo>
                    <a:pt x="741164" y="112568"/>
                  </a:lnTo>
                  <a:lnTo>
                    <a:pt x="796845" y="102404"/>
                  </a:lnTo>
                  <a:lnTo>
                    <a:pt x="852526" y="92241"/>
                  </a:lnTo>
                  <a:lnTo>
                    <a:pt x="908207" y="82077"/>
                  </a:lnTo>
                  <a:lnTo>
                    <a:pt x="963888" y="71913"/>
                  </a:lnTo>
                  <a:lnTo>
                    <a:pt x="1019570" y="61750"/>
                  </a:lnTo>
                  <a:lnTo>
                    <a:pt x="1075251" y="51586"/>
                  </a:lnTo>
                  <a:lnTo>
                    <a:pt x="1130932" y="41422"/>
                  </a:lnTo>
                  <a:lnTo>
                    <a:pt x="1186613" y="312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6441" y="3961172"/>
              <a:ext cx="1189938" cy="153175"/>
            </a:xfrm>
            <a:custGeom>
              <a:avLst/>
              <a:pathLst>
                <a:path w="1189938" h="153175">
                  <a:moveTo>
                    <a:pt x="1187913" y="0"/>
                  </a:moveTo>
                  <a:lnTo>
                    <a:pt x="1131346" y="1958"/>
                  </a:lnTo>
                  <a:lnTo>
                    <a:pt x="1074778" y="3916"/>
                  </a:lnTo>
                  <a:lnTo>
                    <a:pt x="1018211" y="5874"/>
                  </a:lnTo>
                  <a:lnTo>
                    <a:pt x="961644" y="7833"/>
                  </a:lnTo>
                  <a:lnTo>
                    <a:pt x="905076" y="9791"/>
                  </a:lnTo>
                  <a:lnTo>
                    <a:pt x="848509" y="11749"/>
                  </a:lnTo>
                  <a:lnTo>
                    <a:pt x="791942" y="13708"/>
                  </a:lnTo>
                  <a:lnTo>
                    <a:pt x="735374" y="15666"/>
                  </a:lnTo>
                  <a:lnTo>
                    <a:pt x="678807" y="17624"/>
                  </a:lnTo>
                  <a:lnTo>
                    <a:pt x="622240" y="19583"/>
                  </a:lnTo>
                  <a:lnTo>
                    <a:pt x="565673" y="21541"/>
                  </a:lnTo>
                  <a:lnTo>
                    <a:pt x="509105" y="23499"/>
                  </a:lnTo>
                  <a:lnTo>
                    <a:pt x="452538" y="25458"/>
                  </a:lnTo>
                  <a:lnTo>
                    <a:pt x="395971" y="27416"/>
                  </a:lnTo>
                  <a:lnTo>
                    <a:pt x="339403" y="29374"/>
                  </a:lnTo>
                  <a:lnTo>
                    <a:pt x="282836" y="31332"/>
                  </a:lnTo>
                  <a:lnTo>
                    <a:pt x="226269" y="33291"/>
                  </a:lnTo>
                  <a:lnTo>
                    <a:pt x="169701" y="35249"/>
                  </a:lnTo>
                  <a:lnTo>
                    <a:pt x="113134" y="37207"/>
                  </a:lnTo>
                  <a:lnTo>
                    <a:pt x="56567" y="39166"/>
                  </a:lnTo>
                  <a:lnTo>
                    <a:pt x="0" y="41124"/>
                  </a:lnTo>
                  <a:lnTo>
                    <a:pt x="2925" y="97218"/>
                  </a:lnTo>
                  <a:lnTo>
                    <a:pt x="7812" y="153175"/>
                  </a:lnTo>
                  <a:lnTo>
                    <a:pt x="64104" y="147265"/>
                  </a:lnTo>
                  <a:lnTo>
                    <a:pt x="120396" y="141354"/>
                  </a:lnTo>
                  <a:lnTo>
                    <a:pt x="176687" y="135443"/>
                  </a:lnTo>
                  <a:lnTo>
                    <a:pt x="232979" y="129532"/>
                  </a:lnTo>
                  <a:lnTo>
                    <a:pt x="289271" y="123622"/>
                  </a:lnTo>
                  <a:lnTo>
                    <a:pt x="345563" y="117711"/>
                  </a:lnTo>
                  <a:lnTo>
                    <a:pt x="401854" y="111800"/>
                  </a:lnTo>
                  <a:lnTo>
                    <a:pt x="458146" y="105889"/>
                  </a:lnTo>
                  <a:lnTo>
                    <a:pt x="514438" y="99979"/>
                  </a:lnTo>
                  <a:lnTo>
                    <a:pt x="570729" y="94068"/>
                  </a:lnTo>
                  <a:lnTo>
                    <a:pt x="627021" y="88157"/>
                  </a:lnTo>
                  <a:lnTo>
                    <a:pt x="683313" y="82247"/>
                  </a:lnTo>
                  <a:lnTo>
                    <a:pt x="739605" y="76336"/>
                  </a:lnTo>
                  <a:lnTo>
                    <a:pt x="795896" y="70425"/>
                  </a:lnTo>
                  <a:lnTo>
                    <a:pt x="852188" y="64514"/>
                  </a:lnTo>
                  <a:lnTo>
                    <a:pt x="908480" y="58604"/>
                  </a:lnTo>
                  <a:lnTo>
                    <a:pt x="964772" y="52693"/>
                  </a:lnTo>
                  <a:lnTo>
                    <a:pt x="1021063" y="46782"/>
                  </a:lnTo>
                  <a:lnTo>
                    <a:pt x="1077355" y="40871"/>
                  </a:lnTo>
                  <a:lnTo>
                    <a:pt x="1133647" y="34961"/>
                  </a:lnTo>
                  <a:lnTo>
                    <a:pt x="1189938" y="2905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481" y="3890091"/>
              <a:ext cx="1188884" cy="112205"/>
            </a:xfrm>
            <a:custGeom>
              <a:avLst/>
              <a:pathLst>
                <a:path w="1188884" h="112205">
                  <a:moveTo>
                    <a:pt x="1188884" y="41990"/>
                  </a:moveTo>
                  <a:lnTo>
                    <a:pt x="1132318" y="39991"/>
                  </a:lnTo>
                  <a:lnTo>
                    <a:pt x="1075752" y="37991"/>
                  </a:lnTo>
                  <a:lnTo>
                    <a:pt x="1019186" y="35992"/>
                  </a:lnTo>
                  <a:lnTo>
                    <a:pt x="962621" y="33992"/>
                  </a:lnTo>
                  <a:lnTo>
                    <a:pt x="906055" y="31992"/>
                  </a:lnTo>
                  <a:lnTo>
                    <a:pt x="849489" y="29993"/>
                  </a:lnTo>
                  <a:lnTo>
                    <a:pt x="792923" y="27993"/>
                  </a:lnTo>
                  <a:lnTo>
                    <a:pt x="736357" y="25994"/>
                  </a:lnTo>
                  <a:lnTo>
                    <a:pt x="679791" y="23994"/>
                  </a:lnTo>
                  <a:lnTo>
                    <a:pt x="623225" y="21995"/>
                  </a:lnTo>
                  <a:lnTo>
                    <a:pt x="566660" y="19995"/>
                  </a:lnTo>
                  <a:lnTo>
                    <a:pt x="510094" y="17996"/>
                  </a:lnTo>
                  <a:lnTo>
                    <a:pt x="453528" y="15996"/>
                  </a:lnTo>
                  <a:lnTo>
                    <a:pt x="396962" y="13996"/>
                  </a:lnTo>
                  <a:lnTo>
                    <a:pt x="340396" y="11997"/>
                  </a:lnTo>
                  <a:lnTo>
                    <a:pt x="283830" y="9997"/>
                  </a:lnTo>
                  <a:lnTo>
                    <a:pt x="227264" y="7998"/>
                  </a:lnTo>
                  <a:lnTo>
                    <a:pt x="170699" y="5998"/>
                  </a:lnTo>
                  <a:lnTo>
                    <a:pt x="114133" y="3999"/>
                  </a:lnTo>
                  <a:lnTo>
                    <a:pt x="57567" y="1999"/>
                  </a:lnTo>
                  <a:lnTo>
                    <a:pt x="1001" y="0"/>
                  </a:lnTo>
                  <a:lnTo>
                    <a:pt x="0" y="56102"/>
                  </a:lnTo>
                  <a:lnTo>
                    <a:pt x="960" y="112205"/>
                  </a:lnTo>
                  <a:lnTo>
                    <a:pt x="57527" y="110247"/>
                  </a:lnTo>
                  <a:lnTo>
                    <a:pt x="114095" y="108288"/>
                  </a:lnTo>
                  <a:lnTo>
                    <a:pt x="170662" y="106330"/>
                  </a:lnTo>
                  <a:lnTo>
                    <a:pt x="227229" y="104372"/>
                  </a:lnTo>
                  <a:lnTo>
                    <a:pt x="283797" y="102413"/>
                  </a:lnTo>
                  <a:lnTo>
                    <a:pt x="340364" y="100455"/>
                  </a:lnTo>
                  <a:lnTo>
                    <a:pt x="396931" y="98497"/>
                  </a:lnTo>
                  <a:lnTo>
                    <a:pt x="453499" y="96538"/>
                  </a:lnTo>
                  <a:lnTo>
                    <a:pt x="510066" y="94580"/>
                  </a:lnTo>
                  <a:lnTo>
                    <a:pt x="566633" y="92622"/>
                  </a:lnTo>
                  <a:lnTo>
                    <a:pt x="623200" y="90664"/>
                  </a:lnTo>
                  <a:lnTo>
                    <a:pt x="679768" y="88705"/>
                  </a:lnTo>
                  <a:lnTo>
                    <a:pt x="736335" y="86747"/>
                  </a:lnTo>
                  <a:lnTo>
                    <a:pt x="792902" y="84789"/>
                  </a:lnTo>
                  <a:lnTo>
                    <a:pt x="849470" y="82830"/>
                  </a:lnTo>
                  <a:lnTo>
                    <a:pt x="906037" y="80872"/>
                  </a:lnTo>
                  <a:lnTo>
                    <a:pt x="962604" y="78914"/>
                  </a:lnTo>
                  <a:lnTo>
                    <a:pt x="1019172" y="76955"/>
                  </a:lnTo>
                  <a:lnTo>
                    <a:pt x="1075739" y="74997"/>
                  </a:lnTo>
                  <a:lnTo>
                    <a:pt x="1132306" y="73039"/>
                  </a:lnTo>
                  <a:lnTo>
                    <a:pt x="1188873" y="710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6482" y="3778269"/>
              <a:ext cx="1189923" cy="153812"/>
            </a:xfrm>
            <a:custGeom>
              <a:avLst/>
              <a:pathLst>
                <a:path w="1189923" h="153812">
                  <a:moveTo>
                    <a:pt x="1189923" y="124821"/>
                  </a:moveTo>
                  <a:lnTo>
                    <a:pt x="1133635" y="118877"/>
                  </a:lnTo>
                  <a:lnTo>
                    <a:pt x="1077347" y="112933"/>
                  </a:lnTo>
                  <a:lnTo>
                    <a:pt x="1021058" y="106989"/>
                  </a:lnTo>
                  <a:lnTo>
                    <a:pt x="964770" y="101045"/>
                  </a:lnTo>
                  <a:lnTo>
                    <a:pt x="908482" y="95102"/>
                  </a:lnTo>
                  <a:lnTo>
                    <a:pt x="852194" y="89158"/>
                  </a:lnTo>
                  <a:lnTo>
                    <a:pt x="795906" y="83214"/>
                  </a:lnTo>
                  <a:lnTo>
                    <a:pt x="739617" y="77270"/>
                  </a:lnTo>
                  <a:lnTo>
                    <a:pt x="683329" y="71326"/>
                  </a:lnTo>
                  <a:lnTo>
                    <a:pt x="627041" y="65382"/>
                  </a:lnTo>
                  <a:lnTo>
                    <a:pt x="570753" y="59438"/>
                  </a:lnTo>
                  <a:lnTo>
                    <a:pt x="514464" y="53494"/>
                  </a:lnTo>
                  <a:lnTo>
                    <a:pt x="458176" y="47551"/>
                  </a:lnTo>
                  <a:lnTo>
                    <a:pt x="401888" y="41607"/>
                  </a:lnTo>
                  <a:lnTo>
                    <a:pt x="345600" y="35663"/>
                  </a:lnTo>
                  <a:lnTo>
                    <a:pt x="289311" y="29719"/>
                  </a:lnTo>
                  <a:lnTo>
                    <a:pt x="233023" y="23775"/>
                  </a:lnTo>
                  <a:lnTo>
                    <a:pt x="176735" y="17831"/>
                  </a:lnTo>
                  <a:lnTo>
                    <a:pt x="120447" y="11887"/>
                  </a:lnTo>
                  <a:lnTo>
                    <a:pt x="64158" y="5943"/>
                  </a:lnTo>
                  <a:lnTo>
                    <a:pt x="7870" y="0"/>
                  </a:lnTo>
                  <a:lnTo>
                    <a:pt x="2958" y="55842"/>
                  </a:lnTo>
                  <a:lnTo>
                    <a:pt x="0" y="111821"/>
                  </a:lnTo>
                  <a:lnTo>
                    <a:pt x="56565" y="113821"/>
                  </a:lnTo>
                  <a:lnTo>
                    <a:pt x="113131" y="115820"/>
                  </a:lnTo>
                  <a:lnTo>
                    <a:pt x="169697" y="117820"/>
                  </a:lnTo>
                  <a:lnTo>
                    <a:pt x="226263" y="119819"/>
                  </a:lnTo>
                  <a:lnTo>
                    <a:pt x="282829" y="121819"/>
                  </a:lnTo>
                  <a:lnTo>
                    <a:pt x="339395" y="123818"/>
                  </a:lnTo>
                  <a:lnTo>
                    <a:pt x="395961" y="125818"/>
                  </a:lnTo>
                  <a:lnTo>
                    <a:pt x="452526" y="127818"/>
                  </a:lnTo>
                  <a:lnTo>
                    <a:pt x="509092" y="129817"/>
                  </a:lnTo>
                  <a:lnTo>
                    <a:pt x="565658" y="131817"/>
                  </a:lnTo>
                  <a:lnTo>
                    <a:pt x="622224" y="133816"/>
                  </a:lnTo>
                  <a:lnTo>
                    <a:pt x="678790" y="135816"/>
                  </a:lnTo>
                  <a:lnTo>
                    <a:pt x="735356" y="137815"/>
                  </a:lnTo>
                  <a:lnTo>
                    <a:pt x="791922" y="139815"/>
                  </a:lnTo>
                  <a:lnTo>
                    <a:pt x="848487" y="141814"/>
                  </a:lnTo>
                  <a:lnTo>
                    <a:pt x="905053" y="143814"/>
                  </a:lnTo>
                  <a:lnTo>
                    <a:pt x="961619" y="145814"/>
                  </a:lnTo>
                  <a:lnTo>
                    <a:pt x="1018185" y="147813"/>
                  </a:lnTo>
                  <a:lnTo>
                    <a:pt x="1074751" y="149813"/>
                  </a:lnTo>
                  <a:lnTo>
                    <a:pt x="1131317" y="151812"/>
                  </a:lnTo>
                  <a:lnTo>
                    <a:pt x="1187883" y="1538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4353" y="3668880"/>
              <a:ext cx="1186038" cy="234210"/>
            </a:xfrm>
            <a:custGeom>
              <a:avLst/>
              <a:pathLst>
                <a:path w="1186038" h="234210">
                  <a:moveTo>
                    <a:pt x="1186038" y="205850"/>
                  </a:moveTo>
                  <a:lnTo>
                    <a:pt x="1130292" y="196048"/>
                  </a:lnTo>
                  <a:lnTo>
                    <a:pt x="1074547" y="186245"/>
                  </a:lnTo>
                  <a:lnTo>
                    <a:pt x="1018801" y="176443"/>
                  </a:lnTo>
                  <a:lnTo>
                    <a:pt x="963055" y="166640"/>
                  </a:lnTo>
                  <a:lnTo>
                    <a:pt x="907309" y="156838"/>
                  </a:lnTo>
                  <a:lnTo>
                    <a:pt x="851563" y="147036"/>
                  </a:lnTo>
                  <a:lnTo>
                    <a:pt x="795817" y="137233"/>
                  </a:lnTo>
                  <a:lnTo>
                    <a:pt x="740071" y="127431"/>
                  </a:lnTo>
                  <a:lnTo>
                    <a:pt x="684325" y="117628"/>
                  </a:lnTo>
                  <a:lnTo>
                    <a:pt x="628579" y="107826"/>
                  </a:lnTo>
                  <a:lnTo>
                    <a:pt x="572833" y="98024"/>
                  </a:lnTo>
                  <a:lnTo>
                    <a:pt x="517087" y="88221"/>
                  </a:lnTo>
                  <a:lnTo>
                    <a:pt x="461341" y="78419"/>
                  </a:lnTo>
                  <a:lnTo>
                    <a:pt x="405595" y="68616"/>
                  </a:lnTo>
                  <a:lnTo>
                    <a:pt x="349850" y="58814"/>
                  </a:lnTo>
                  <a:lnTo>
                    <a:pt x="294104" y="49012"/>
                  </a:lnTo>
                  <a:lnTo>
                    <a:pt x="238358" y="39209"/>
                  </a:lnTo>
                  <a:lnTo>
                    <a:pt x="182612" y="29407"/>
                  </a:lnTo>
                  <a:lnTo>
                    <a:pt x="126866" y="19604"/>
                  </a:lnTo>
                  <a:lnTo>
                    <a:pt x="71120" y="9802"/>
                  </a:lnTo>
                  <a:lnTo>
                    <a:pt x="15374" y="0"/>
                  </a:lnTo>
                  <a:lnTo>
                    <a:pt x="6745" y="54562"/>
                  </a:lnTo>
                  <a:lnTo>
                    <a:pt x="0" y="109389"/>
                  </a:lnTo>
                  <a:lnTo>
                    <a:pt x="56288" y="115332"/>
                  </a:lnTo>
                  <a:lnTo>
                    <a:pt x="112576" y="121276"/>
                  </a:lnTo>
                  <a:lnTo>
                    <a:pt x="168864" y="127220"/>
                  </a:lnTo>
                  <a:lnTo>
                    <a:pt x="225152" y="133164"/>
                  </a:lnTo>
                  <a:lnTo>
                    <a:pt x="281441" y="139108"/>
                  </a:lnTo>
                  <a:lnTo>
                    <a:pt x="337729" y="145052"/>
                  </a:lnTo>
                  <a:lnTo>
                    <a:pt x="394017" y="150996"/>
                  </a:lnTo>
                  <a:lnTo>
                    <a:pt x="450305" y="156940"/>
                  </a:lnTo>
                  <a:lnTo>
                    <a:pt x="506594" y="162884"/>
                  </a:lnTo>
                  <a:lnTo>
                    <a:pt x="562882" y="168827"/>
                  </a:lnTo>
                  <a:lnTo>
                    <a:pt x="619170" y="174771"/>
                  </a:lnTo>
                  <a:lnTo>
                    <a:pt x="675458" y="180715"/>
                  </a:lnTo>
                  <a:lnTo>
                    <a:pt x="731747" y="186659"/>
                  </a:lnTo>
                  <a:lnTo>
                    <a:pt x="788035" y="192603"/>
                  </a:lnTo>
                  <a:lnTo>
                    <a:pt x="844323" y="198547"/>
                  </a:lnTo>
                  <a:lnTo>
                    <a:pt x="900611" y="204491"/>
                  </a:lnTo>
                  <a:lnTo>
                    <a:pt x="956899" y="210435"/>
                  </a:lnTo>
                  <a:lnTo>
                    <a:pt x="1013188" y="216378"/>
                  </a:lnTo>
                  <a:lnTo>
                    <a:pt x="1069476" y="222322"/>
                  </a:lnTo>
                  <a:lnTo>
                    <a:pt x="1125764" y="228266"/>
                  </a:lnTo>
                  <a:lnTo>
                    <a:pt x="1182052" y="23421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699727" y="3574986"/>
              <a:ext cx="1175698" cy="299744"/>
            </a:xfrm>
            <a:custGeom>
              <a:avLst/>
              <a:pathLst>
                <a:path w="1175698" h="299744">
                  <a:moveTo>
                    <a:pt x="1175698" y="275401"/>
                  </a:moveTo>
                  <a:lnTo>
                    <a:pt x="1120637" y="262287"/>
                  </a:lnTo>
                  <a:lnTo>
                    <a:pt x="1065576" y="249172"/>
                  </a:lnTo>
                  <a:lnTo>
                    <a:pt x="1010515" y="236058"/>
                  </a:lnTo>
                  <a:lnTo>
                    <a:pt x="955455" y="222944"/>
                  </a:lnTo>
                  <a:lnTo>
                    <a:pt x="900394" y="209829"/>
                  </a:lnTo>
                  <a:lnTo>
                    <a:pt x="845333" y="196715"/>
                  </a:lnTo>
                  <a:lnTo>
                    <a:pt x="790272" y="183601"/>
                  </a:lnTo>
                  <a:lnTo>
                    <a:pt x="735211" y="170486"/>
                  </a:lnTo>
                  <a:lnTo>
                    <a:pt x="680150" y="157372"/>
                  </a:lnTo>
                  <a:lnTo>
                    <a:pt x="625089" y="144257"/>
                  </a:lnTo>
                  <a:lnTo>
                    <a:pt x="570028" y="131143"/>
                  </a:lnTo>
                  <a:lnTo>
                    <a:pt x="514967" y="118029"/>
                  </a:lnTo>
                  <a:lnTo>
                    <a:pt x="459906" y="104914"/>
                  </a:lnTo>
                  <a:lnTo>
                    <a:pt x="404845" y="91800"/>
                  </a:lnTo>
                  <a:lnTo>
                    <a:pt x="349784" y="78686"/>
                  </a:lnTo>
                  <a:lnTo>
                    <a:pt x="294723" y="65571"/>
                  </a:lnTo>
                  <a:lnTo>
                    <a:pt x="239662" y="52457"/>
                  </a:lnTo>
                  <a:lnTo>
                    <a:pt x="184601" y="39343"/>
                  </a:lnTo>
                  <a:lnTo>
                    <a:pt x="129540" y="26228"/>
                  </a:lnTo>
                  <a:lnTo>
                    <a:pt x="74479" y="13114"/>
                  </a:lnTo>
                  <a:lnTo>
                    <a:pt x="19418" y="0"/>
                  </a:lnTo>
                  <a:lnTo>
                    <a:pt x="0" y="93893"/>
                  </a:lnTo>
                  <a:lnTo>
                    <a:pt x="55745" y="103696"/>
                  </a:lnTo>
                  <a:lnTo>
                    <a:pt x="111491" y="113498"/>
                  </a:lnTo>
                  <a:lnTo>
                    <a:pt x="167237" y="123301"/>
                  </a:lnTo>
                  <a:lnTo>
                    <a:pt x="222983" y="133103"/>
                  </a:lnTo>
                  <a:lnTo>
                    <a:pt x="278729" y="142905"/>
                  </a:lnTo>
                  <a:lnTo>
                    <a:pt x="334475" y="152708"/>
                  </a:lnTo>
                  <a:lnTo>
                    <a:pt x="390221" y="162510"/>
                  </a:lnTo>
                  <a:lnTo>
                    <a:pt x="445967" y="172313"/>
                  </a:lnTo>
                  <a:lnTo>
                    <a:pt x="501713" y="182115"/>
                  </a:lnTo>
                  <a:lnTo>
                    <a:pt x="557459" y="191917"/>
                  </a:lnTo>
                  <a:lnTo>
                    <a:pt x="613205" y="201720"/>
                  </a:lnTo>
                  <a:lnTo>
                    <a:pt x="668951" y="211522"/>
                  </a:lnTo>
                  <a:lnTo>
                    <a:pt x="724696" y="221325"/>
                  </a:lnTo>
                  <a:lnTo>
                    <a:pt x="780442" y="231127"/>
                  </a:lnTo>
                  <a:lnTo>
                    <a:pt x="836188" y="240929"/>
                  </a:lnTo>
                  <a:lnTo>
                    <a:pt x="891934" y="250732"/>
                  </a:lnTo>
                  <a:lnTo>
                    <a:pt x="947680" y="260534"/>
                  </a:lnTo>
                  <a:lnTo>
                    <a:pt x="1003426" y="270337"/>
                  </a:lnTo>
                  <a:lnTo>
                    <a:pt x="1059172" y="280139"/>
                  </a:lnTo>
                  <a:lnTo>
                    <a:pt x="1114918" y="289941"/>
                  </a:lnTo>
                  <a:lnTo>
                    <a:pt x="1170664" y="29974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19146" y="3485451"/>
              <a:ext cx="1162522" cy="364936"/>
            </a:xfrm>
            <a:custGeom>
              <a:avLst/>
              <a:pathLst>
                <a:path w="1162522" h="364936">
                  <a:moveTo>
                    <a:pt x="1162522" y="341723"/>
                  </a:moveTo>
                  <a:lnTo>
                    <a:pt x="1108311" y="325451"/>
                  </a:lnTo>
                  <a:lnTo>
                    <a:pt x="1054099" y="309178"/>
                  </a:lnTo>
                  <a:lnTo>
                    <a:pt x="999887" y="292906"/>
                  </a:lnTo>
                  <a:lnTo>
                    <a:pt x="945676" y="276633"/>
                  </a:lnTo>
                  <a:lnTo>
                    <a:pt x="891464" y="260361"/>
                  </a:lnTo>
                  <a:lnTo>
                    <a:pt x="837253" y="244088"/>
                  </a:lnTo>
                  <a:lnTo>
                    <a:pt x="783041" y="227815"/>
                  </a:lnTo>
                  <a:lnTo>
                    <a:pt x="728829" y="211543"/>
                  </a:lnTo>
                  <a:lnTo>
                    <a:pt x="674618" y="195270"/>
                  </a:lnTo>
                  <a:lnTo>
                    <a:pt x="620406" y="178998"/>
                  </a:lnTo>
                  <a:lnTo>
                    <a:pt x="566194" y="162725"/>
                  </a:lnTo>
                  <a:lnTo>
                    <a:pt x="511983" y="146453"/>
                  </a:lnTo>
                  <a:lnTo>
                    <a:pt x="457771" y="130180"/>
                  </a:lnTo>
                  <a:lnTo>
                    <a:pt x="403560" y="113907"/>
                  </a:lnTo>
                  <a:lnTo>
                    <a:pt x="349348" y="97635"/>
                  </a:lnTo>
                  <a:lnTo>
                    <a:pt x="295136" y="81362"/>
                  </a:lnTo>
                  <a:lnTo>
                    <a:pt x="240925" y="65090"/>
                  </a:lnTo>
                  <a:lnTo>
                    <a:pt x="186713" y="48817"/>
                  </a:lnTo>
                  <a:lnTo>
                    <a:pt x="132502" y="32545"/>
                  </a:lnTo>
                  <a:lnTo>
                    <a:pt x="78290" y="16272"/>
                  </a:lnTo>
                  <a:lnTo>
                    <a:pt x="24078" y="0"/>
                  </a:lnTo>
                  <a:lnTo>
                    <a:pt x="0" y="89535"/>
                  </a:lnTo>
                  <a:lnTo>
                    <a:pt x="55060" y="102649"/>
                  </a:lnTo>
                  <a:lnTo>
                    <a:pt x="110121" y="115763"/>
                  </a:lnTo>
                  <a:lnTo>
                    <a:pt x="165182" y="128878"/>
                  </a:lnTo>
                  <a:lnTo>
                    <a:pt x="220243" y="141992"/>
                  </a:lnTo>
                  <a:lnTo>
                    <a:pt x="275304" y="155106"/>
                  </a:lnTo>
                  <a:lnTo>
                    <a:pt x="330365" y="168221"/>
                  </a:lnTo>
                  <a:lnTo>
                    <a:pt x="385426" y="181335"/>
                  </a:lnTo>
                  <a:lnTo>
                    <a:pt x="440487" y="194450"/>
                  </a:lnTo>
                  <a:lnTo>
                    <a:pt x="495548" y="207564"/>
                  </a:lnTo>
                  <a:lnTo>
                    <a:pt x="550609" y="220678"/>
                  </a:lnTo>
                  <a:lnTo>
                    <a:pt x="605670" y="233793"/>
                  </a:lnTo>
                  <a:lnTo>
                    <a:pt x="660731" y="246907"/>
                  </a:lnTo>
                  <a:lnTo>
                    <a:pt x="715792" y="260021"/>
                  </a:lnTo>
                  <a:lnTo>
                    <a:pt x="770853" y="273136"/>
                  </a:lnTo>
                  <a:lnTo>
                    <a:pt x="825914" y="286250"/>
                  </a:lnTo>
                  <a:lnTo>
                    <a:pt x="880975" y="299364"/>
                  </a:lnTo>
                  <a:lnTo>
                    <a:pt x="936036" y="312479"/>
                  </a:lnTo>
                  <a:lnTo>
                    <a:pt x="991097" y="325593"/>
                  </a:lnTo>
                  <a:lnTo>
                    <a:pt x="1046158" y="338708"/>
                  </a:lnTo>
                  <a:lnTo>
                    <a:pt x="1101219" y="351822"/>
                  </a:lnTo>
                  <a:lnTo>
                    <a:pt x="1156279" y="36493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43225" y="3397662"/>
              <a:ext cx="1145997" cy="429513"/>
            </a:xfrm>
            <a:custGeom>
              <a:avLst/>
              <a:pathLst>
                <a:path w="1145997" h="429513">
                  <a:moveTo>
                    <a:pt x="1145997" y="406753"/>
                  </a:moveTo>
                  <a:lnTo>
                    <a:pt x="1092813" y="387384"/>
                  </a:lnTo>
                  <a:lnTo>
                    <a:pt x="1039629" y="368014"/>
                  </a:lnTo>
                  <a:lnTo>
                    <a:pt x="986445" y="348645"/>
                  </a:lnTo>
                  <a:lnTo>
                    <a:pt x="933261" y="329276"/>
                  </a:lnTo>
                  <a:lnTo>
                    <a:pt x="880077" y="309907"/>
                  </a:lnTo>
                  <a:lnTo>
                    <a:pt x="826893" y="290538"/>
                  </a:lnTo>
                  <a:lnTo>
                    <a:pt x="773709" y="271168"/>
                  </a:lnTo>
                  <a:lnTo>
                    <a:pt x="720525" y="251799"/>
                  </a:lnTo>
                  <a:lnTo>
                    <a:pt x="667342" y="232430"/>
                  </a:lnTo>
                  <a:lnTo>
                    <a:pt x="614158" y="213061"/>
                  </a:lnTo>
                  <a:lnTo>
                    <a:pt x="560974" y="193692"/>
                  </a:lnTo>
                  <a:lnTo>
                    <a:pt x="507790" y="174322"/>
                  </a:lnTo>
                  <a:lnTo>
                    <a:pt x="454606" y="154953"/>
                  </a:lnTo>
                  <a:lnTo>
                    <a:pt x="401422" y="135584"/>
                  </a:lnTo>
                  <a:lnTo>
                    <a:pt x="348238" y="116215"/>
                  </a:lnTo>
                  <a:lnTo>
                    <a:pt x="295054" y="96846"/>
                  </a:lnTo>
                  <a:lnTo>
                    <a:pt x="241870" y="77476"/>
                  </a:lnTo>
                  <a:lnTo>
                    <a:pt x="188686" y="58107"/>
                  </a:lnTo>
                  <a:lnTo>
                    <a:pt x="135502" y="38738"/>
                  </a:lnTo>
                  <a:lnTo>
                    <a:pt x="82318" y="19369"/>
                  </a:lnTo>
                  <a:lnTo>
                    <a:pt x="29135" y="0"/>
                  </a:lnTo>
                  <a:lnTo>
                    <a:pt x="0" y="87789"/>
                  </a:lnTo>
                  <a:lnTo>
                    <a:pt x="54211" y="104062"/>
                  </a:lnTo>
                  <a:lnTo>
                    <a:pt x="108423" y="120334"/>
                  </a:lnTo>
                  <a:lnTo>
                    <a:pt x="162634" y="136607"/>
                  </a:lnTo>
                  <a:lnTo>
                    <a:pt x="216846" y="152879"/>
                  </a:lnTo>
                  <a:lnTo>
                    <a:pt x="271058" y="169152"/>
                  </a:lnTo>
                  <a:lnTo>
                    <a:pt x="325269" y="185425"/>
                  </a:lnTo>
                  <a:lnTo>
                    <a:pt x="379481" y="201697"/>
                  </a:lnTo>
                  <a:lnTo>
                    <a:pt x="433692" y="217970"/>
                  </a:lnTo>
                  <a:lnTo>
                    <a:pt x="487904" y="234242"/>
                  </a:lnTo>
                  <a:lnTo>
                    <a:pt x="542116" y="250515"/>
                  </a:lnTo>
                  <a:lnTo>
                    <a:pt x="596327" y="266787"/>
                  </a:lnTo>
                  <a:lnTo>
                    <a:pt x="650539" y="283060"/>
                  </a:lnTo>
                  <a:lnTo>
                    <a:pt x="704750" y="299332"/>
                  </a:lnTo>
                  <a:lnTo>
                    <a:pt x="758962" y="315605"/>
                  </a:lnTo>
                  <a:lnTo>
                    <a:pt x="813174" y="331878"/>
                  </a:lnTo>
                  <a:lnTo>
                    <a:pt x="867385" y="348150"/>
                  </a:lnTo>
                  <a:lnTo>
                    <a:pt x="921597" y="364423"/>
                  </a:lnTo>
                  <a:lnTo>
                    <a:pt x="975808" y="380695"/>
                  </a:lnTo>
                  <a:lnTo>
                    <a:pt x="1030020" y="396968"/>
                  </a:lnTo>
                  <a:lnTo>
                    <a:pt x="1084232" y="413240"/>
                  </a:lnTo>
                  <a:lnTo>
                    <a:pt x="1138443" y="42951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772360" y="3319118"/>
              <a:ext cx="1124891" cy="485297"/>
            </a:xfrm>
            <a:custGeom>
              <a:avLst/>
              <a:pathLst>
                <a:path w="1124891" h="485297">
                  <a:moveTo>
                    <a:pt x="1124891" y="464933"/>
                  </a:moveTo>
                  <a:lnTo>
                    <a:pt x="1072799" y="442794"/>
                  </a:lnTo>
                  <a:lnTo>
                    <a:pt x="1020708" y="420654"/>
                  </a:lnTo>
                  <a:lnTo>
                    <a:pt x="968616" y="398514"/>
                  </a:lnTo>
                  <a:lnTo>
                    <a:pt x="916525" y="376374"/>
                  </a:lnTo>
                  <a:lnTo>
                    <a:pt x="864433" y="354235"/>
                  </a:lnTo>
                  <a:lnTo>
                    <a:pt x="812341" y="332095"/>
                  </a:lnTo>
                  <a:lnTo>
                    <a:pt x="760250" y="309955"/>
                  </a:lnTo>
                  <a:lnTo>
                    <a:pt x="708158" y="287816"/>
                  </a:lnTo>
                  <a:lnTo>
                    <a:pt x="656067" y="265676"/>
                  </a:lnTo>
                  <a:lnTo>
                    <a:pt x="603975" y="243536"/>
                  </a:lnTo>
                  <a:lnTo>
                    <a:pt x="551884" y="221397"/>
                  </a:lnTo>
                  <a:lnTo>
                    <a:pt x="499792" y="199257"/>
                  </a:lnTo>
                  <a:lnTo>
                    <a:pt x="447701" y="177117"/>
                  </a:lnTo>
                  <a:lnTo>
                    <a:pt x="395609" y="154977"/>
                  </a:lnTo>
                  <a:lnTo>
                    <a:pt x="343518" y="132838"/>
                  </a:lnTo>
                  <a:lnTo>
                    <a:pt x="291426" y="110698"/>
                  </a:lnTo>
                  <a:lnTo>
                    <a:pt x="239335" y="88558"/>
                  </a:lnTo>
                  <a:lnTo>
                    <a:pt x="187243" y="66419"/>
                  </a:lnTo>
                  <a:lnTo>
                    <a:pt x="135151" y="44279"/>
                  </a:lnTo>
                  <a:lnTo>
                    <a:pt x="83060" y="22139"/>
                  </a:lnTo>
                  <a:lnTo>
                    <a:pt x="30968" y="0"/>
                  </a:lnTo>
                  <a:lnTo>
                    <a:pt x="0" y="78543"/>
                  </a:lnTo>
                  <a:lnTo>
                    <a:pt x="53183" y="97912"/>
                  </a:lnTo>
                  <a:lnTo>
                    <a:pt x="106367" y="117282"/>
                  </a:lnTo>
                  <a:lnTo>
                    <a:pt x="159551" y="136651"/>
                  </a:lnTo>
                  <a:lnTo>
                    <a:pt x="212735" y="156020"/>
                  </a:lnTo>
                  <a:lnTo>
                    <a:pt x="265919" y="175389"/>
                  </a:lnTo>
                  <a:lnTo>
                    <a:pt x="319103" y="194758"/>
                  </a:lnTo>
                  <a:lnTo>
                    <a:pt x="372287" y="214128"/>
                  </a:lnTo>
                  <a:lnTo>
                    <a:pt x="425471" y="233497"/>
                  </a:lnTo>
                  <a:lnTo>
                    <a:pt x="478655" y="252866"/>
                  </a:lnTo>
                  <a:lnTo>
                    <a:pt x="531839" y="272235"/>
                  </a:lnTo>
                  <a:lnTo>
                    <a:pt x="585023" y="291604"/>
                  </a:lnTo>
                  <a:lnTo>
                    <a:pt x="638206" y="310974"/>
                  </a:lnTo>
                  <a:lnTo>
                    <a:pt x="691390" y="330343"/>
                  </a:lnTo>
                  <a:lnTo>
                    <a:pt x="744574" y="349712"/>
                  </a:lnTo>
                  <a:lnTo>
                    <a:pt x="797758" y="369081"/>
                  </a:lnTo>
                  <a:lnTo>
                    <a:pt x="850942" y="388450"/>
                  </a:lnTo>
                  <a:lnTo>
                    <a:pt x="904126" y="407820"/>
                  </a:lnTo>
                  <a:lnTo>
                    <a:pt x="957310" y="427189"/>
                  </a:lnTo>
                  <a:lnTo>
                    <a:pt x="1010494" y="446558"/>
                  </a:lnTo>
                  <a:lnTo>
                    <a:pt x="1063678" y="465927"/>
                  </a:lnTo>
                  <a:lnTo>
                    <a:pt x="1116862" y="48529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03329" y="2342135"/>
              <a:ext cx="1476795" cy="1441916"/>
            </a:xfrm>
            <a:custGeom>
              <a:avLst/>
              <a:pathLst>
                <a:path w="1476795" h="1441916">
                  <a:moveTo>
                    <a:pt x="1476795" y="1188624"/>
                  </a:moveTo>
                  <a:lnTo>
                    <a:pt x="1476795" y="1132023"/>
                  </a:lnTo>
                  <a:lnTo>
                    <a:pt x="1476795" y="1075422"/>
                  </a:lnTo>
                  <a:lnTo>
                    <a:pt x="1476795" y="1018821"/>
                  </a:lnTo>
                  <a:lnTo>
                    <a:pt x="1476795" y="962220"/>
                  </a:lnTo>
                  <a:lnTo>
                    <a:pt x="1476795" y="905619"/>
                  </a:lnTo>
                  <a:lnTo>
                    <a:pt x="1476795" y="849017"/>
                  </a:lnTo>
                  <a:lnTo>
                    <a:pt x="1476795" y="792416"/>
                  </a:lnTo>
                  <a:lnTo>
                    <a:pt x="1476795" y="735815"/>
                  </a:lnTo>
                  <a:lnTo>
                    <a:pt x="1476795" y="679214"/>
                  </a:lnTo>
                  <a:lnTo>
                    <a:pt x="1476795" y="622613"/>
                  </a:lnTo>
                  <a:lnTo>
                    <a:pt x="1476795" y="566011"/>
                  </a:lnTo>
                  <a:lnTo>
                    <a:pt x="1476795" y="509410"/>
                  </a:lnTo>
                  <a:lnTo>
                    <a:pt x="1476795" y="452809"/>
                  </a:lnTo>
                  <a:lnTo>
                    <a:pt x="1476795" y="396208"/>
                  </a:lnTo>
                  <a:lnTo>
                    <a:pt x="1476795" y="339607"/>
                  </a:lnTo>
                  <a:lnTo>
                    <a:pt x="1476795" y="283005"/>
                  </a:lnTo>
                  <a:lnTo>
                    <a:pt x="1476795" y="226404"/>
                  </a:lnTo>
                  <a:lnTo>
                    <a:pt x="1476795" y="169803"/>
                  </a:lnTo>
                  <a:lnTo>
                    <a:pt x="1476795" y="113202"/>
                  </a:lnTo>
                  <a:lnTo>
                    <a:pt x="1476795" y="56601"/>
                  </a:lnTo>
                  <a:lnTo>
                    <a:pt x="1476795" y="0"/>
                  </a:lnTo>
                  <a:lnTo>
                    <a:pt x="1421638" y="948"/>
                  </a:lnTo>
                  <a:lnTo>
                    <a:pt x="1366547" y="3791"/>
                  </a:lnTo>
                  <a:lnTo>
                    <a:pt x="1311586" y="8527"/>
                  </a:lnTo>
                  <a:lnTo>
                    <a:pt x="1256820" y="15149"/>
                  </a:lnTo>
                  <a:lnTo>
                    <a:pt x="1202314" y="23649"/>
                  </a:lnTo>
                  <a:lnTo>
                    <a:pt x="1148133" y="34018"/>
                  </a:lnTo>
                  <a:lnTo>
                    <a:pt x="1094340" y="46243"/>
                  </a:lnTo>
                  <a:lnTo>
                    <a:pt x="1040999" y="60310"/>
                  </a:lnTo>
                  <a:lnTo>
                    <a:pt x="988174" y="76203"/>
                  </a:lnTo>
                  <a:lnTo>
                    <a:pt x="935925" y="93901"/>
                  </a:lnTo>
                  <a:lnTo>
                    <a:pt x="884316" y="113385"/>
                  </a:lnTo>
                  <a:lnTo>
                    <a:pt x="833407" y="134632"/>
                  </a:lnTo>
                  <a:lnTo>
                    <a:pt x="783259" y="157615"/>
                  </a:lnTo>
                  <a:lnTo>
                    <a:pt x="733930" y="182309"/>
                  </a:lnTo>
                  <a:lnTo>
                    <a:pt x="685479" y="208684"/>
                  </a:lnTo>
                  <a:lnTo>
                    <a:pt x="637963" y="236709"/>
                  </a:lnTo>
                  <a:lnTo>
                    <a:pt x="591439" y="266351"/>
                  </a:lnTo>
                  <a:lnTo>
                    <a:pt x="545961" y="297574"/>
                  </a:lnTo>
                  <a:lnTo>
                    <a:pt x="501583" y="330342"/>
                  </a:lnTo>
                  <a:lnTo>
                    <a:pt x="458358" y="364616"/>
                  </a:lnTo>
                  <a:lnTo>
                    <a:pt x="416336" y="400355"/>
                  </a:lnTo>
                  <a:lnTo>
                    <a:pt x="375568" y="437518"/>
                  </a:lnTo>
                  <a:lnTo>
                    <a:pt x="336101" y="476060"/>
                  </a:lnTo>
                  <a:lnTo>
                    <a:pt x="297982" y="515936"/>
                  </a:lnTo>
                  <a:lnTo>
                    <a:pt x="261257" y="557099"/>
                  </a:lnTo>
                  <a:lnTo>
                    <a:pt x="225968" y="599500"/>
                  </a:lnTo>
                  <a:lnTo>
                    <a:pt x="192157" y="643088"/>
                  </a:lnTo>
                  <a:lnTo>
                    <a:pt x="159865" y="687814"/>
                  </a:lnTo>
                  <a:lnTo>
                    <a:pt x="129129" y="733622"/>
                  </a:lnTo>
                  <a:lnTo>
                    <a:pt x="99985" y="780460"/>
                  </a:lnTo>
                  <a:lnTo>
                    <a:pt x="72469" y="828272"/>
                  </a:lnTo>
                  <a:lnTo>
                    <a:pt x="46613" y="877002"/>
                  </a:lnTo>
                  <a:lnTo>
                    <a:pt x="22447" y="926592"/>
                  </a:lnTo>
                  <a:lnTo>
                    <a:pt x="0" y="976983"/>
                  </a:lnTo>
                  <a:lnTo>
                    <a:pt x="52091" y="999122"/>
                  </a:lnTo>
                  <a:lnTo>
                    <a:pt x="104183" y="1021262"/>
                  </a:lnTo>
                  <a:lnTo>
                    <a:pt x="156274" y="1043402"/>
                  </a:lnTo>
                  <a:lnTo>
                    <a:pt x="208366" y="1065541"/>
                  </a:lnTo>
                  <a:lnTo>
                    <a:pt x="260457" y="1087681"/>
                  </a:lnTo>
                  <a:lnTo>
                    <a:pt x="312549" y="1109821"/>
                  </a:lnTo>
                  <a:lnTo>
                    <a:pt x="364640" y="1131961"/>
                  </a:lnTo>
                  <a:lnTo>
                    <a:pt x="416732" y="1154100"/>
                  </a:lnTo>
                  <a:lnTo>
                    <a:pt x="468823" y="1176240"/>
                  </a:lnTo>
                  <a:lnTo>
                    <a:pt x="520915" y="1198380"/>
                  </a:lnTo>
                  <a:lnTo>
                    <a:pt x="573006" y="1220519"/>
                  </a:lnTo>
                  <a:lnTo>
                    <a:pt x="625098" y="1242659"/>
                  </a:lnTo>
                  <a:lnTo>
                    <a:pt x="677189" y="1264799"/>
                  </a:lnTo>
                  <a:lnTo>
                    <a:pt x="729281" y="1286938"/>
                  </a:lnTo>
                  <a:lnTo>
                    <a:pt x="781373" y="1309078"/>
                  </a:lnTo>
                  <a:lnTo>
                    <a:pt x="833464" y="1331218"/>
                  </a:lnTo>
                  <a:lnTo>
                    <a:pt x="885556" y="1353358"/>
                  </a:lnTo>
                  <a:lnTo>
                    <a:pt x="937647" y="1375497"/>
                  </a:lnTo>
                  <a:lnTo>
                    <a:pt x="989739" y="1397637"/>
                  </a:lnTo>
                  <a:lnTo>
                    <a:pt x="1041830" y="1419777"/>
                  </a:lnTo>
                  <a:lnTo>
                    <a:pt x="1093922" y="1441916"/>
                  </a:lnTo>
                  <a:lnTo>
                    <a:pt x="1121694" y="1387906"/>
                  </a:lnTo>
                  <a:lnTo>
                    <a:pt x="1157033" y="1338515"/>
                  </a:lnTo>
                  <a:lnTo>
                    <a:pt x="1199188" y="1294795"/>
                  </a:lnTo>
                  <a:lnTo>
                    <a:pt x="1247258" y="1257679"/>
                  </a:lnTo>
                  <a:lnTo>
                    <a:pt x="1300220" y="1227956"/>
                  </a:lnTo>
                  <a:lnTo>
                    <a:pt x="1356945" y="1206262"/>
                  </a:lnTo>
                  <a:lnTo>
                    <a:pt x="1416224" y="119305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36" name="tx36"/>
            <p:cNvSpPr/>
            <p:nvPr/>
          </p:nvSpPr>
          <p:spPr>
            <a:xfrm>
              <a:off x="435792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4100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(14%) </a:t>
              </a:r>
            </a:p>
          </p:txBody>
        </p:sp>
        <p:sp>
          <p:nvSpPr>
            <p:cNvPr id="69" name="tx69"/>
            <p:cNvSpPr/>
            <p:nvPr/>
          </p:nvSpPr>
          <p:spPr>
            <a:xfrm>
              <a:off x="4646974" y="2579844"/>
              <a:ext cx="13291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(7.8%) </a:t>
              </a:r>
            </a:p>
          </p:txBody>
        </p:sp>
        <p:sp>
          <p:nvSpPr>
            <p:cNvPr id="70" name="tx70"/>
            <p:cNvSpPr/>
            <p:nvPr/>
          </p:nvSpPr>
          <p:spPr>
            <a:xfrm>
              <a:off x="4646974" y="2799300"/>
              <a:ext cx="13296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1.1 million (5.8%) </a:t>
              </a:r>
            </a:p>
          </p:txBody>
        </p:sp>
        <p:sp>
          <p:nvSpPr>
            <p:cNvPr id="71" name="tx71"/>
            <p:cNvSpPr/>
            <p:nvPr/>
          </p:nvSpPr>
          <p:spPr>
            <a:xfrm>
              <a:off x="4646974" y="3018756"/>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Pakistan: 930,000 (4.7%)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832,000 (4.2%) </a:t>
              </a:r>
            </a:p>
          </p:txBody>
        </p:sp>
        <p:sp>
          <p:nvSpPr>
            <p:cNvPr id="73" name="tx73"/>
            <p:cNvSpPr/>
            <p:nvPr/>
          </p:nvSpPr>
          <p:spPr>
            <a:xfrm>
              <a:off x="4646974" y="345766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788,000 (4%) </a:t>
              </a:r>
            </a:p>
          </p:txBody>
        </p:sp>
        <p:sp>
          <p:nvSpPr>
            <p:cNvPr id="74" name="tx74"/>
            <p:cNvSpPr/>
            <p:nvPr/>
          </p:nvSpPr>
          <p:spPr>
            <a:xfrm>
              <a:off x="4646974" y="3677124"/>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Ethiopia: 772,000 (3.9%) </a:t>
              </a:r>
            </a:p>
          </p:txBody>
        </p:sp>
        <p:sp>
          <p:nvSpPr>
            <p:cNvPr id="75" name="tx75"/>
            <p:cNvSpPr/>
            <p:nvPr/>
          </p:nvSpPr>
          <p:spPr>
            <a:xfrm>
              <a:off x="4646974"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660,000 (3.4%) </a:t>
              </a:r>
            </a:p>
          </p:txBody>
        </p:sp>
        <p:sp>
          <p:nvSpPr>
            <p:cNvPr id="76" name="tx76"/>
            <p:cNvSpPr/>
            <p:nvPr/>
          </p:nvSpPr>
          <p:spPr>
            <a:xfrm>
              <a:off x="4646974" y="411603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Afghanistan: 568,000 (2.9%) </a:t>
              </a:r>
            </a:p>
          </p:txBody>
        </p:sp>
        <p:sp>
          <p:nvSpPr>
            <p:cNvPr id="77" name="tx77"/>
            <p:cNvSpPr/>
            <p:nvPr/>
          </p:nvSpPr>
          <p:spPr>
            <a:xfrm>
              <a:off x="464697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526,000 (2.7%) </a:t>
              </a:r>
            </a:p>
          </p:txBody>
        </p:sp>
        <p:sp>
          <p:nvSpPr>
            <p:cNvPr id="78" name="tx78"/>
            <p:cNvSpPr/>
            <p:nvPr/>
          </p:nvSpPr>
          <p:spPr>
            <a:xfrm>
              <a:off x="4646974" y="4554948"/>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Sudan: 465,000 (2.4%) </a:t>
              </a:r>
            </a:p>
          </p:txBody>
        </p:sp>
        <p:sp>
          <p:nvSpPr>
            <p:cNvPr id="79" name="tx79"/>
            <p:cNvSpPr/>
            <p:nvPr/>
          </p:nvSpPr>
          <p:spPr>
            <a:xfrm>
              <a:off x="4646974" y="4774404"/>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South Africa: 403,000 (2.1%) </a:t>
              </a:r>
            </a:p>
          </p:txBody>
        </p:sp>
        <p:sp>
          <p:nvSpPr>
            <p:cNvPr id="80" name="tx80"/>
            <p:cNvSpPr/>
            <p:nvPr/>
          </p:nvSpPr>
          <p:spPr>
            <a:xfrm>
              <a:off x="4646974" y="4993860"/>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Tanzania: 401,000 (2%) </a:t>
              </a:r>
            </a:p>
          </p:txBody>
        </p:sp>
        <p:sp>
          <p:nvSpPr>
            <p:cNvPr id="81" name="tx81"/>
            <p:cNvSpPr/>
            <p:nvPr/>
          </p:nvSpPr>
          <p:spPr>
            <a:xfrm>
              <a:off x="4646974"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376,000 (1.9%) </a:t>
              </a:r>
            </a:p>
          </p:txBody>
        </p:sp>
        <p:sp>
          <p:nvSpPr>
            <p:cNvPr id="82" name="tx82"/>
            <p:cNvSpPr/>
            <p:nvPr/>
          </p:nvSpPr>
          <p:spPr>
            <a:xfrm>
              <a:off x="464697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355,000 (1.8%) </a:t>
              </a:r>
            </a:p>
          </p:txBody>
        </p:sp>
        <p:sp>
          <p:nvSpPr>
            <p:cNvPr id="83" name="tx83"/>
            <p:cNvSpPr/>
            <p:nvPr/>
          </p:nvSpPr>
          <p:spPr>
            <a:xfrm>
              <a:off x="4646974" y="5652228"/>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Brazil: 350,000 (1.8%) </a:t>
              </a:r>
            </a:p>
          </p:txBody>
        </p:sp>
        <p:sp>
          <p:nvSpPr>
            <p:cNvPr id="84" name="tx84"/>
            <p:cNvSpPr/>
            <p:nvPr/>
          </p:nvSpPr>
          <p:spPr>
            <a:xfrm>
              <a:off x="6695968" y="2360388"/>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Cote d'Ivoire: 293,000 (1.5%)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271,000 (1.4%) </a:t>
              </a:r>
            </a:p>
          </p:txBody>
        </p:sp>
        <p:sp>
          <p:nvSpPr>
            <p:cNvPr id="86" name="tx86"/>
            <p:cNvSpPr/>
            <p:nvPr/>
          </p:nvSpPr>
          <p:spPr>
            <a:xfrm>
              <a:off x="6695968" y="279930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China: 260,000 (1.3%) </a:t>
              </a:r>
            </a:p>
          </p:txBody>
        </p:sp>
        <p:sp>
          <p:nvSpPr>
            <p:cNvPr id="87" name="tx87"/>
            <p:cNvSpPr/>
            <p:nvPr/>
          </p:nvSpPr>
          <p:spPr>
            <a:xfrm>
              <a:off x="6695968" y="301875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Myanmar: 250,000 (1.3%) </a:t>
              </a:r>
            </a:p>
          </p:txBody>
        </p:sp>
        <p:sp>
          <p:nvSpPr>
            <p:cNvPr id="88" name="tx88"/>
            <p:cNvSpPr/>
            <p:nvPr/>
          </p:nvSpPr>
          <p:spPr>
            <a:xfrm>
              <a:off x="6695968" y="323821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Chad: 250,000 (1.3%)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237,000 (1.2%) </a:t>
              </a:r>
            </a:p>
          </p:txBody>
        </p:sp>
        <p:sp>
          <p:nvSpPr>
            <p:cNvPr id="90" name="tx90"/>
            <p:cNvSpPr/>
            <p:nvPr/>
          </p:nvSpPr>
          <p:spPr>
            <a:xfrm>
              <a:off x="6695968" y="3677124"/>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United States: 219,000 (1.1%) </a:t>
              </a:r>
            </a:p>
          </p:txBody>
        </p:sp>
        <p:sp>
          <p:nvSpPr>
            <p:cNvPr id="91" name="tx91"/>
            <p:cNvSpPr/>
            <p:nvPr/>
          </p:nvSpPr>
          <p:spPr>
            <a:xfrm>
              <a:off x="6695968" y="389658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Somalia: 219,000 (1.1%) </a:t>
              </a:r>
            </a:p>
          </p:txBody>
        </p:sp>
        <p:sp>
          <p:nvSpPr>
            <p:cNvPr id="92" name="tx92"/>
            <p:cNvSpPr/>
            <p:nvPr/>
          </p:nvSpPr>
          <p:spPr>
            <a:xfrm>
              <a:off x="6695968" y="4116036"/>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Mexico: 218,000 (1.1%) </a:t>
              </a:r>
            </a:p>
          </p:txBody>
        </p:sp>
        <p:sp>
          <p:nvSpPr>
            <p:cNvPr id="93" name="tx93"/>
            <p:cNvSpPr/>
            <p:nvPr/>
          </p:nvSpPr>
          <p:spPr>
            <a:xfrm>
              <a:off x="6695968"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Venezuela: 215,000 (1.1%) </a:t>
              </a:r>
            </a:p>
          </p:txBody>
        </p:sp>
        <p:sp>
          <p:nvSpPr>
            <p:cNvPr id="94" name="tx94"/>
            <p:cNvSpPr/>
            <p:nvPr/>
          </p:nvSpPr>
          <p:spPr>
            <a:xfrm>
              <a:off x="6695968" y="4554948"/>
              <a:ext cx="1149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Iraq: 187,000 (1%) </a:t>
              </a:r>
            </a:p>
          </p:txBody>
        </p:sp>
        <p:sp>
          <p:nvSpPr>
            <p:cNvPr id="95" name="tx95"/>
            <p:cNvSpPr/>
            <p:nvPr/>
          </p:nvSpPr>
          <p:spPr>
            <a:xfrm>
              <a:off x="6695968" y="4774404"/>
              <a:ext cx="16066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Kazakhstan: 181,000 (&lt;1%) </a:t>
              </a:r>
            </a:p>
          </p:txBody>
        </p:sp>
        <p:sp>
          <p:nvSpPr>
            <p:cNvPr id="96" name="tx96"/>
            <p:cNvSpPr/>
            <p:nvPr/>
          </p:nvSpPr>
          <p:spPr>
            <a:xfrm>
              <a:off x="6695968" y="4993860"/>
              <a:ext cx="13394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Kenya: 180,000 (&lt;1%) </a:t>
              </a:r>
            </a:p>
          </p:txBody>
        </p:sp>
        <p:sp>
          <p:nvSpPr>
            <p:cNvPr id="97" name="tx97"/>
            <p:cNvSpPr/>
            <p:nvPr/>
          </p:nvSpPr>
          <p:spPr>
            <a:xfrm>
              <a:off x="6695968" y="5213316"/>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Guinea: 165,000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(18.6%) </a:t>
              </a:r>
            </a:p>
          </p:txBody>
        </p:sp>
        <p:sp>
          <p:nvSpPr>
            <p:cNvPr id="99" name="tx99"/>
            <p:cNvSpPr/>
            <p:nvPr/>
          </p:nvSpPr>
          <p:spPr>
            <a:xfrm>
              <a:off x="274320" y="178580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un- and under-vaccinated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410" y="3901301"/>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6" name="pl6"/>
            <p:cNvSpPr/>
            <p:nvPr/>
          </p:nvSpPr>
          <p:spPr>
            <a:xfrm>
              <a:off x="1033410" y="3417969"/>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7" name="pl7"/>
            <p:cNvSpPr/>
            <p:nvPr/>
          </p:nvSpPr>
          <p:spPr>
            <a:xfrm>
              <a:off x="1033410" y="2934638"/>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8" name="pl8"/>
            <p:cNvSpPr/>
            <p:nvPr/>
          </p:nvSpPr>
          <p:spPr>
            <a:xfrm>
              <a:off x="1033410" y="2451307"/>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9" name="pl9"/>
            <p:cNvSpPr/>
            <p:nvPr/>
          </p:nvSpPr>
          <p:spPr>
            <a:xfrm>
              <a:off x="1033410" y="1967976"/>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10" name="pl10"/>
            <p:cNvSpPr/>
            <p:nvPr/>
          </p:nvSpPr>
          <p:spPr>
            <a:xfrm>
              <a:off x="1033410" y="4142966"/>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1" name="pl11"/>
            <p:cNvSpPr/>
            <p:nvPr/>
          </p:nvSpPr>
          <p:spPr>
            <a:xfrm>
              <a:off x="1033410" y="36596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2" name="pl12"/>
            <p:cNvSpPr/>
            <p:nvPr/>
          </p:nvSpPr>
          <p:spPr>
            <a:xfrm>
              <a:off x="1033410" y="3176304"/>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3" name="pl13"/>
            <p:cNvSpPr/>
            <p:nvPr/>
          </p:nvSpPr>
          <p:spPr>
            <a:xfrm>
              <a:off x="1033410" y="2692973"/>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4" name="pl14"/>
            <p:cNvSpPr/>
            <p:nvPr/>
          </p:nvSpPr>
          <p:spPr>
            <a:xfrm>
              <a:off x="1033410" y="2209642"/>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5" name="pl15"/>
            <p:cNvSpPr/>
            <p:nvPr/>
          </p:nvSpPr>
          <p:spPr>
            <a:xfrm>
              <a:off x="1033410" y="1726310"/>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6" name="pl16"/>
            <p:cNvSpPr/>
            <p:nvPr/>
          </p:nvSpPr>
          <p:spPr>
            <a:xfrm>
              <a:off x="149146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394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642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890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88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13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038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6637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887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136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5386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3343" y="3414762"/>
              <a:ext cx="236246" cy="728204"/>
            </a:xfrm>
            <a:prstGeom prst="rect">
              <a:avLst/>
            </a:prstGeom>
            <a:solidFill>
              <a:srgbClr val="E2231A">
                <a:alpha val="100000"/>
              </a:srgbClr>
            </a:solidFill>
          </p:spPr>
          <p:txBody>
            <a:bodyPr/>
            <a:lstStyle/>
            <a:p/>
          </p:txBody>
        </p:sp>
        <p:sp>
          <p:nvSpPr>
            <p:cNvPr id="28" name="rc28"/>
            <p:cNvSpPr/>
            <p:nvPr/>
          </p:nvSpPr>
          <p:spPr>
            <a:xfrm>
              <a:off x="1635839" y="3438637"/>
              <a:ext cx="236246" cy="704329"/>
            </a:xfrm>
            <a:prstGeom prst="rect">
              <a:avLst/>
            </a:prstGeom>
            <a:solidFill>
              <a:srgbClr val="E2231A">
                <a:alpha val="100000"/>
              </a:srgbClr>
            </a:solidFill>
          </p:spPr>
          <p:txBody>
            <a:bodyPr/>
            <a:lstStyle/>
            <a:p/>
          </p:txBody>
        </p:sp>
        <p:sp>
          <p:nvSpPr>
            <p:cNvPr id="29" name="rc29"/>
            <p:cNvSpPr/>
            <p:nvPr/>
          </p:nvSpPr>
          <p:spPr>
            <a:xfrm>
              <a:off x="1898334" y="3428674"/>
              <a:ext cx="236246" cy="714292"/>
            </a:xfrm>
            <a:prstGeom prst="rect">
              <a:avLst/>
            </a:prstGeom>
            <a:solidFill>
              <a:srgbClr val="E2231A">
                <a:alpha val="100000"/>
              </a:srgbClr>
            </a:solidFill>
          </p:spPr>
          <p:txBody>
            <a:bodyPr/>
            <a:lstStyle/>
            <a:p/>
          </p:txBody>
        </p:sp>
        <p:sp>
          <p:nvSpPr>
            <p:cNvPr id="30" name="rc30"/>
            <p:cNvSpPr/>
            <p:nvPr/>
          </p:nvSpPr>
          <p:spPr>
            <a:xfrm>
              <a:off x="2160830" y="3471500"/>
              <a:ext cx="236246" cy="671466"/>
            </a:xfrm>
            <a:prstGeom prst="rect">
              <a:avLst/>
            </a:prstGeom>
            <a:solidFill>
              <a:srgbClr val="E2231A">
                <a:alpha val="100000"/>
              </a:srgbClr>
            </a:solidFill>
          </p:spPr>
          <p:txBody>
            <a:bodyPr/>
            <a:lstStyle/>
            <a:p/>
          </p:txBody>
        </p:sp>
        <p:sp>
          <p:nvSpPr>
            <p:cNvPr id="31" name="rc31"/>
            <p:cNvSpPr/>
            <p:nvPr/>
          </p:nvSpPr>
          <p:spPr>
            <a:xfrm>
              <a:off x="2423326" y="3517591"/>
              <a:ext cx="236246" cy="625375"/>
            </a:xfrm>
            <a:prstGeom prst="rect">
              <a:avLst/>
            </a:prstGeom>
            <a:solidFill>
              <a:srgbClr val="E2231A">
                <a:alpha val="100000"/>
              </a:srgbClr>
            </a:solidFill>
          </p:spPr>
          <p:txBody>
            <a:bodyPr/>
            <a:lstStyle/>
            <a:p/>
          </p:txBody>
        </p:sp>
        <p:sp>
          <p:nvSpPr>
            <p:cNvPr id="32" name="rc32"/>
            <p:cNvSpPr/>
            <p:nvPr/>
          </p:nvSpPr>
          <p:spPr>
            <a:xfrm>
              <a:off x="2685822" y="3550482"/>
              <a:ext cx="236246" cy="592483"/>
            </a:xfrm>
            <a:prstGeom prst="rect">
              <a:avLst/>
            </a:prstGeom>
            <a:solidFill>
              <a:srgbClr val="E2231A">
                <a:alpha val="100000"/>
              </a:srgbClr>
            </a:solidFill>
          </p:spPr>
          <p:txBody>
            <a:bodyPr/>
            <a:lstStyle/>
            <a:p/>
          </p:txBody>
        </p:sp>
        <p:sp>
          <p:nvSpPr>
            <p:cNvPr id="33" name="rc33"/>
            <p:cNvSpPr/>
            <p:nvPr/>
          </p:nvSpPr>
          <p:spPr>
            <a:xfrm>
              <a:off x="2948318" y="3590218"/>
              <a:ext cx="236246" cy="552748"/>
            </a:xfrm>
            <a:prstGeom prst="rect">
              <a:avLst/>
            </a:prstGeom>
            <a:solidFill>
              <a:srgbClr val="E2231A">
                <a:alpha val="100000"/>
              </a:srgbClr>
            </a:solidFill>
          </p:spPr>
          <p:txBody>
            <a:bodyPr/>
            <a:lstStyle/>
            <a:p/>
          </p:txBody>
        </p:sp>
        <p:sp>
          <p:nvSpPr>
            <p:cNvPr id="34" name="rc34"/>
            <p:cNvSpPr/>
            <p:nvPr/>
          </p:nvSpPr>
          <p:spPr>
            <a:xfrm>
              <a:off x="3210814" y="3595899"/>
              <a:ext cx="236246" cy="547067"/>
            </a:xfrm>
            <a:prstGeom prst="rect">
              <a:avLst/>
            </a:prstGeom>
            <a:solidFill>
              <a:srgbClr val="E2231A">
                <a:alpha val="100000"/>
              </a:srgbClr>
            </a:solidFill>
          </p:spPr>
          <p:txBody>
            <a:bodyPr/>
            <a:lstStyle/>
            <a:p/>
          </p:txBody>
        </p:sp>
        <p:sp>
          <p:nvSpPr>
            <p:cNvPr id="35" name="rc35"/>
            <p:cNvSpPr/>
            <p:nvPr/>
          </p:nvSpPr>
          <p:spPr>
            <a:xfrm>
              <a:off x="3473310" y="3631492"/>
              <a:ext cx="236246" cy="511474"/>
            </a:xfrm>
            <a:prstGeom prst="rect">
              <a:avLst/>
            </a:prstGeom>
            <a:solidFill>
              <a:srgbClr val="E2231A">
                <a:alpha val="100000"/>
              </a:srgbClr>
            </a:solidFill>
          </p:spPr>
          <p:txBody>
            <a:bodyPr/>
            <a:lstStyle/>
            <a:p/>
          </p:txBody>
        </p:sp>
        <p:sp>
          <p:nvSpPr>
            <p:cNvPr id="36" name="rc36"/>
            <p:cNvSpPr/>
            <p:nvPr/>
          </p:nvSpPr>
          <p:spPr>
            <a:xfrm>
              <a:off x="3735806" y="3690041"/>
              <a:ext cx="236246" cy="452924"/>
            </a:xfrm>
            <a:prstGeom prst="rect">
              <a:avLst/>
            </a:prstGeom>
            <a:solidFill>
              <a:srgbClr val="E2231A">
                <a:alpha val="100000"/>
              </a:srgbClr>
            </a:solidFill>
          </p:spPr>
          <p:txBody>
            <a:bodyPr/>
            <a:lstStyle/>
            <a:p/>
          </p:txBody>
        </p:sp>
        <p:sp>
          <p:nvSpPr>
            <p:cNvPr id="37" name="rc37"/>
            <p:cNvSpPr/>
            <p:nvPr/>
          </p:nvSpPr>
          <p:spPr>
            <a:xfrm>
              <a:off x="3998302" y="3705702"/>
              <a:ext cx="236246" cy="437264"/>
            </a:xfrm>
            <a:prstGeom prst="rect">
              <a:avLst/>
            </a:prstGeom>
            <a:solidFill>
              <a:srgbClr val="E2231A">
                <a:alpha val="100000"/>
              </a:srgbClr>
            </a:solidFill>
          </p:spPr>
          <p:txBody>
            <a:bodyPr/>
            <a:lstStyle/>
            <a:p/>
          </p:txBody>
        </p:sp>
        <p:sp>
          <p:nvSpPr>
            <p:cNvPr id="38" name="rc38"/>
            <p:cNvSpPr/>
            <p:nvPr/>
          </p:nvSpPr>
          <p:spPr>
            <a:xfrm>
              <a:off x="4260798" y="3712780"/>
              <a:ext cx="236246" cy="430186"/>
            </a:xfrm>
            <a:prstGeom prst="rect">
              <a:avLst/>
            </a:prstGeom>
            <a:solidFill>
              <a:srgbClr val="E2231A">
                <a:alpha val="100000"/>
              </a:srgbClr>
            </a:solidFill>
          </p:spPr>
          <p:txBody>
            <a:bodyPr/>
            <a:lstStyle/>
            <a:p/>
          </p:txBody>
        </p:sp>
        <p:sp>
          <p:nvSpPr>
            <p:cNvPr id="39" name="rc39"/>
            <p:cNvSpPr/>
            <p:nvPr/>
          </p:nvSpPr>
          <p:spPr>
            <a:xfrm>
              <a:off x="4523293" y="3700449"/>
              <a:ext cx="236246" cy="442517"/>
            </a:xfrm>
            <a:prstGeom prst="rect">
              <a:avLst/>
            </a:prstGeom>
            <a:solidFill>
              <a:srgbClr val="E2231A">
                <a:alpha val="100000"/>
              </a:srgbClr>
            </a:solidFill>
          </p:spPr>
          <p:txBody>
            <a:bodyPr/>
            <a:lstStyle/>
            <a:p/>
          </p:txBody>
        </p:sp>
        <p:sp>
          <p:nvSpPr>
            <p:cNvPr id="40" name="rc40"/>
            <p:cNvSpPr/>
            <p:nvPr/>
          </p:nvSpPr>
          <p:spPr>
            <a:xfrm>
              <a:off x="4785789" y="3701820"/>
              <a:ext cx="236246" cy="441146"/>
            </a:xfrm>
            <a:prstGeom prst="rect">
              <a:avLst/>
            </a:prstGeom>
            <a:solidFill>
              <a:srgbClr val="E2231A">
                <a:alpha val="100000"/>
              </a:srgbClr>
            </a:solidFill>
          </p:spPr>
          <p:txBody>
            <a:bodyPr/>
            <a:lstStyle/>
            <a:p/>
          </p:txBody>
        </p:sp>
        <p:sp>
          <p:nvSpPr>
            <p:cNvPr id="41" name="rc41"/>
            <p:cNvSpPr/>
            <p:nvPr/>
          </p:nvSpPr>
          <p:spPr>
            <a:xfrm>
              <a:off x="5048285" y="3710847"/>
              <a:ext cx="236246" cy="432119"/>
            </a:xfrm>
            <a:prstGeom prst="rect">
              <a:avLst/>
            </a:prstGeom>
            <a:solidFill>
              <a:srgbClr val="E2231A">
                <a:alpha val="100000"/>
              </a:srgbClr>
            </a:solidFill>
          </p:spPr>
          <p:txBody>
            <a:bodyPr/>
            <a:lstStyle/>
            <a:p/>
          </p:txBody>
        </p:sp>
        <p:sp>
          <p:nvSpPr>
            <p:cNvPr id="42" name="rc42"/>
            <p:cNvSpPr/>
            <p:nvPr/>
          </p:nvSpPr>
          <p:spPr>
            <a:xfrm>
              <a:off x="5310781" y="3719472"/>
              <a:ext cx="236246" cy="423493"/>
            </a:xfrm>
            <a:prstGeom prst="rect">
              <a:avLst/>
            </a:prstGeom>
            <a:solidFill>
              <a:srgbClr val="E2231A">
                <a:alpha val="100000"/>
              </a:srgbClr>
            </a:solidFill>
          </p:spPr>
          <p:txBody>
            <a:bodyPr/>
            <a:lstStyle/>
            <a:p/>
          </p:txBody>
        </p:sp>
        <p:sp>
          <p:nvSpPr>
            <p:cNvPr id="43" name="rc43"/>
            <p:cNvSpPr/>
            <p:nvPr/>
          </p:nvSpPr>
          <p:spPr>
            <a:xfrm>
              <a:off x="5573277" y="3729633"/>
              <a:ext cx="236246" cy="413333"/>
            </a:xfrm>
            <a:prstGeom prst="rect">
              <a:avLst/>
            </a:prstGeom>
            <a:solidFill>
              <a:srgbClr val="E2231A">
                <a:alpha val="100000"/>
              </a:srgbClr>
            </a:solidFill>
          </p:spPr>
          <p:txBody>
            <a:bodyPr/>
            <a:lstStyle/>
            <a:p/>
          </p:txBody>
        </p:sp>
        <p:sp>
          <p:nvSpPr>
            <p:cNvPr id="44" name="rc44"/>
            <p:cNvSpPr/>
            <p:nvPr/>
          </p:nvSpPr>
          <p:spPr>
            <a:xfrm>
              <a:off x="5835773" y="3739221"/>
              <a:ext cx="236246" cy="403744"/>
            </a:xfrm>
            <a:prstGeom prst="rect">
              <a:avLst/>
            </a:prstGeom>
            <a:solidFill>
              <a:srgbClr val="E2231A">
                <a:alpha val="100000"/>
              </a:srgbClr>
            </a:solidFill>
          </p:spPr>
          <p:txBody>
            <a:bodyPr/>
            <a:lstStyle/>
            <a:p/>
          </p:txBody>
        </p:sp>
        <p:sp>
          <p:nvSpPr>
            <p:cNvPr id="45" name="rc45"/>
            <p:cNvSpPr/>
            <p:nvPr/>
          </p:nvSpPr>
          <p:spPr>
            <a:xfrm>
              <a:off x="6098269" y="3773854"/>
              <a:ext cx="236246" cy="369112"/>
            </a:xfrm>
            <a:prstGeom prst="rect">
              <a:avLst/>
            </a:prstGeom>
            <a:solidFill>
              <a:srgbClr val="E2231A">
                <a:alpha val="100000"/>
              </a:srgbClr>
            </a:solidFill>
          </p:spPr>
          <p:txBody>
            <a:bodyPr/>
            <a:lstStyle/>
            <a:p/>
          </p:txBody>
        </p:sp>
        <p:sp>
          <p:nvSpPr>
            <p:cNvPr id="46" name="rc46"/>
            <p:cNvSpPr/>
            <p:nvPr/>
          </p:nvSpPr>
          <p:spPr>
            <a:xfrm>
              <a:off x="6360765" y="3775564"/>
              <a:ext cx="236246" cy="367402"/>
            </a:xfrm>
            <a:prstGeom prst="rect">
              <a:avLst/>
            </a:prstGeom>
            <a:solidFill>
              <a:srgbClr val="E2231A">
                <a:alpha val="100000"/>
              </a:srgbClr>
            </a:solidFill>
          </p:spPr>
          <p:txBody>
            <a:bodyPr/>
            <a:lstStyle/>
            <a:p/>
          </p:txBody>
        </p:sp>
        <p:sp>
          <p:nvSpPr>
            <p:cNvPr id="47" name="rc47"/>
            <p:cNvSpPr/>
            <p:nvPr/>
          </p:nvSpPr>
          <p:spPr>
            <a:xfrm>
              <a:off x="6623261" y="3723728"/>
              <a:ext cx="236246" cy="419238"/>
            </a:xfrm>
            <a:prstGeom prst="rect">
              <a:avLst/>
            </a:prstGeom>
            <a:solidFill>
              <a:srgbClr val="E2231A">
                <a:alpha val="100000"/>
              </a:srgbClr>
            </a:solidFill>
          </p:spPr>
          <p:txBody>
            <a:bodyPr/>
            <a:lstStyle/>
            <a:p/>
          </p:txBody>
        </p:sp>
        <p:sp>
          <p:nvSpPr>
            <p:cNvPr id="48" name="rc48"/>
            <p:cNvSpPr/>
            <p:nvPr/>
          </p:nvSpPr>
          <p:spPr>
            <a:xfrm>
              <a:off x="6885757" y="3666405"/>
              <a:ext cx="236246" cy="476561"/>
            </a:xfrm>
            <a:prstGeom prst="rect">
              <a:avLst/>
            </a:prstGeom>
            <a:solidFill>
              <a:srgbClr val="E2231A">
                <a:alpha val="100000"/>
              </a:srgbClr>
            </a:solidFill>
          </p:spPr>
          <p:txBody>
            <a:bodyPr/>
            <a:lstStyle/>
            <a:p/>
          </p:txBody>
        </p:sp>
        <p:sp>
          <p:nvSpPr>
            <p:cNvPr id="49" name="rc49"/>
            <p:cNvSpPr/>
            <p:nvPr/>
          </p:nvSpPr>
          <p:spPr>
            <a:xfrm>
              <a:off x="7148253" y="3724329"/>
              <a:ext cx="236246" cy="418636"/>
            </a:xfrm>
            <a:prstGeom prst="rect">
              <a:avLst/>
            </a:prstGeom>
            <a:solidFill>
              <a:srgbClr val="E2231A">
                <a:alpha val="100000"/>
              </a:srgbClr>
            </a:solidFill>
          </p:spPr>
          <p:txBody>
            <a:bodyPr/>
            <a:lstStyle/>
            <a:p/>
          </p:txBody>
        </p:sp>
        <p:sp>
          <p:nvSpPr>
            <p:cNvPr id="50" name="rc50"/>
            <p:cNvSpPr/>
            <p:nvPr/>
          </p:nvSpPr>
          <p:spPr>
            <a:xfrm>
              <a:off x="7410748" y="3710320"/>
              <a:ext cx="236246" cy="432646"/>
            </a:xfrm>
            <a:prstGeom prst="rect">
              <a:avLst/>
            </a:prstGeom>
            <a:solidFill>
              <a:srgbClr val="E2231A">
                <a:alpha val="100000"/>
              </a:srgbClr>
            </a:solidFill>
          </p:spPr>
          <p:txBody>
            <a:bodyPr/>
            <a:lstStyle/>
            <a:p/>
          </p:txBody>
        </p:sp>
        <p:sp>
          <p:nvSpPr>
            <p:cNvPr id="51" name="rc51"/>
            <p:cNvSpPr/>
            <p:nvPr/>
          </p:nvSpPr>
          <p:spPr>
            <a:xfrm>
              <a:off x="7673244" y="3744657"/>
              <a:ext cx="236246" cy="398309"/>
            </a:xfrm>
            <a:prstGeom prst="rect">
              <a:avLst/>
            </a:prstGeom>
            <a:solidFill>
              <a:srgbClr val="E2231A">
                <a:alpha val="100000"/>
              </a:srgbClr>
            </a:solidFill>
          </p:spPr>
          <p:txBody>
            <a:bodyPr/>
            <a:lstStyle/>
            <a:p/>
          </p:txBody>
        </p:sp>
        <p:sp>
          <p:nvSpPr>
            <p:cNvPr id="52" name="rc52"/>
            <p:cNvSpPr/>
            <p:nvPr/>
          </p:nvSpPr>
          <p:spPr>
            <a:xfrm>
              <a:off x="7935740" y="3741304"/>
              <a:ext cx="236246" cy="401661"/>
            </a:xfrm>
            <a:prstGeom prst="rect">
              <a:avLst/>
            </a:prstGeom>
            <a:solidFill>
              <a:srgbClr val="E2231A">
                <a:alpha val="100000"/>
              </a:srgbClr>
            </a:solidFill>
          </p:spPr>
          <p:txBody>
            <a:bodyPr/>
            <a:lstStyle/>
            <a:p/>
          </p:txBody>
        </p:sp>
        <p:sp>
          <p:nvSpPr>
            <p:cNvPr id="53" name="rc53"/>
            <p:cNvSpPr/>
            <p:nvPr/>
          </p:nvSpPr>
          <p:spPr>
            <a:xfrm>
              <a:off x="1373343" y="2147925"/>
              <a:ext cx="236246" cy="1266836"/>
            </a:xfrm>
            <a:prstGeom prst="rect">
              <a:avLst/>
            </a:prstGeom>
            <a:solidFill>
              <a:srgbClr val="B3B3B3">
                <a:alpha val="100000"/>
              </a:srgbClr>
            </a:solidFill>
          </p:spPr>
          <p:txBody>
            <a:bodyPr/>
            <a:lstStyle/>
            <a:p/>
          </p:txBody>
        </p:sp>
        <p:sp>
          <p:nvSpPr>
            <p:cNvPr id="54" name="rc54"/>
            <p:cNvSpPr/>
            <p:nvPr/>
          </p:nvSpPr>
          <p:spPr>
            <a:xfrm>
              <a:off x="1635839" y="2192799"/>
              <a:ext cx="236246" cy="1245837"/>
            </a:xfrm>
            <a:prstGeom prst="rect">
              <a:avLst/>
            </a:prstGeom>
            <a:solidFill>
              <a:srgbClr val="B3B3B3">
                <a:alpha val="100000"/>
              </a:srgbClr>
            </a:solidFill>
          </p:spPr>
          <p:txBody>
            <a:bodyPr/>
            <a:lstStyle/>
            <a:p/>
          </p:txBody>
        </p:sp>
        <p:sp>
          <p:nvSpPr>
            <p:cNvPr id="55" name="rc55"/>
            <p:cNvSpPr/>
            <p:nvPr/>
          </p:nvSpPr>
          <p:spPr>
            <a:xfrm>
              <a:off x="1898334" y="2183099"/>
              <a:ext cx="236246" cy="1245574"/>
            </a:xfrm>
            <a:prstGeom prst="rect">
              <a:avLst/>
            </a:prstGeom>
            <a:solidFill>
              <a:srgbClr val="B3B3B3">
                <a:alpha val="100000"/>
              </a:srgbClr>
            </a:solidFill>
          </p:spPr>
          <p:txBody>
            <a:bodyPr/>
            <a:lstStyle/>
            <a:p/>
          </p:txBody>
        </p:sp>
        <p:sp>
          <p:nvSpPr>
            <p:cNvPr id="56" name="rc56"/>
            <p:cNvSpPr/>
            <p:nvPr/>
          </p:nvSpPr>
          <p:spPr>
            <a:xfrm>
              <a:off x="2160830" y="2185707"/>
              <a:ext cx="236246" cy="1285792"/>
            </a:xfrm>
            <a:prstGeom prst="rect">
              <a:avLst/>
            </a:prstGeom>
            <a:solidFill>
              <a:srgbClr val="B3B3B3">
                <a:alpha val="100000"/>
              </a:srgbClr>
            </a:solidFill>
          </p:spPr>
          <p:txBody>
            <a:bodyPr/>
            <a:lstStyle/>
            <a:p/>
          </p:txBody>
        </p:sp>
        <p:sp>
          <p:nvSpPr>
            <p:cNvPr id="57" name="rc57"/>
            <p:cNvSpPr/>
            <p:nvPr/>
          </p:nvSpPr>
          <p:spPr>
            <a:xfrm>
              <a:off x="2423326" y="2215657"/>
              <a:ext cx="236246" cy="1301934"/>
            </a:xfrm>
            <a:prstGeom prst="rect">
              <a:avLst/>
            </a:prstGeom>
            <a:solidFill>
              <a:srgbClr val="B3B3B3">
                <a:alpha val="100000"/>
              </a:srgbClr>
            </a:solidFill>
          </p:spPr>
          <p:txBody>
            <a:bodyPr/>
            <a:lstStyle/>
            <a:p/>
          </p:txBody>
        </p:sp>
        <p:sp>
          <p:nvSpPr>
            <p:cNvPr id="58" name="rc58"/>
            <p:cNvSpPr/>
            <p:nvPr/>
          </p:nvSpPr>
          <p:spPr>
            <a:xfrm>
              <a:off x="2685822" y="2475140"/>
              <a:ext cx="236246" cy="1075342"/>
            </a:xfrm>
            <a:prstGeom prst="rect">
              <a:avLst/>
            </a:prstGeom>
            <a:solidFill>
              <a:srgbClr val="B3B3B3">
                <a:alpha val="100000"/>
              </a:srgbClr>
            </a:solidFill>
          </p:spPr>
          <p:txBody>
            <a:bodyPr/>
            <a:lstStyle/>
            <a:p/>
          </p:txBody>
        </p:sp>
        <p:sp>
          <p:nvSpPr>
            <p:cNvPr id="59" name="rc59"/>
            <p:cNvSpPr/>
            <p:nvPr/>
          </p:nvSpPr>
          <p:spPr>
            <a:xfrm>
              <a:off x="2948318" y="2519872"/>
              <a:ext cx="236246" cy="1070345"/>
            </a:xfrm>
            <a:prstGeom prst="rect">
              <a:avLst/>
            </a:prstGeom>
            <a:solidFill>
              <a:srgbClr val="B3B3B3">
                <a:alpha val="100000"/>
              </a:srgbClr>
            </a:solidFill>
          </p:spPr>
          <p:txBody>
            <a:bodyPr/>
            <a:lstStyle/>
            <a:p/>
          </p:txBody>
        </p:sp>
        <p:sp>
          <p:nvSpPr>
            <p:cNvPr id="60" name="rc60"/>
            <p:cNvSpPr/>
            <p:nvPr/>
          </p:nvSpPr>
          <p:spPr>
            <a:xfrm>
              <a:off x="3210814" y="2528704"/>
              <a:ext cx="236246" cy="1067195"/>
            </a:xfrm>
            <a:prstGeom prst="rect">
              <a:avLst/>
            </a:prstGeom>
            <a:solidFill>
              <a:srgbClr val="B3B3B3">
                <a:alpha val="100000"/>
              </a:srgbClr>
            </a:solidFill>
          </p:spPr>
          <p:txBody>
            <a:bodyPr/>
            <a:lstStyle/>
            <a:p/>
          </p:txBody>
        </p:sp>
        <p:sp>
          <p:nvSpPr>
            <p:cNvPr id="61" name="rc61"/>
            <p:cNvSpPr/>
            <p:nvPr/>
          </p:nvSpPr>
          <p:spPr>
            <a:xfrm>
              <a:off x="3473310" y="2574371"/>
              <a:ext cx="236246" cy="1057120"/>
            </a:xfrm>
            <a:prstGeom prst="rect">
              <a:avLst/>
            </a:prstGeom>
            <a:solidFill>
              <a:srgbClr val="B3B3B3">
                <a:alpha val="100000"/>
              </a:srgbClr>
            </a:solidFill>
          </p:spPr>
          <p:txBody>
            <a:bodyPr/>
            <a:lstStyle/>
            <a:p/>
          </p:txBody>
        </p:sp>
        <p:sp>
          <p:nvSpPr>
            <p:cNvPr id="62" name="rc62"/>
            <p:cNvSpPr/>
            <p:nvPr/>
          </p:nvSpPr>
          <p:spPr>
            <a:xfrm>
              <a:off x="3735806" y="2628180"/>
              <a:ext cx="236246" cy="1061861"/>
            </a:xfrm>
            <a:prstGeom prst="rect">
              <a:avLst/>
            </a:prstGeom>
            <a:solidFill>
              <a:srgbClr val="B3B3B3">
                <a:alpha val="100000"/>
              </a:srgbClr>
            </a:solidFill>
          </p:spPr>
          <p:txBody>
            <a:bodyPr/>
            <a:lstStyle/>
            <a:p/>
          </p:txBody>
        </p:sp>
        <p:sp>
          <p:nvSpPr>
            <p:cNvPr id="63" name="rc63"/>
            <p:cNvSpPr/>
            <p:nvPr/>
          </p:nvSpPr>
          <p:spPr>
            <a:xfrm>
              <a:off x="3998302" y="2642049"/>
              <a:ext cx="236246" cy="1063652"/>
            </a:xfrm>
            <a:prstGeom prst="rect">
              <a:avLst/>
            </a:prstGeom>
            <a:solidFill>
              <a:srgbClr val="B3B3B3">
                <a:alpha val="100000"/>
              </a:srgbClr>
            </a:solidFill>
          </p:spPr>
          <p:txBody>
            <a:bodyPr/>
            <a:lstStyle/>
            <a:p/>
          </p:txBody>
        </p:sp>
        <p:sp>
          <p:nvSpPr>
            <p:cNvPr id="64" name="rc64"/>
            <p:cNvSpPr/>
            <p:nvPr/>
          </p:nvSpPr>
          <p:spPr>
            <a:xfrm>
              <a:off x="4260798" y="2797104"/>
              <a:ext cx="236246" cy="915676"/>
            </a:xfrm>
            <a:prstGeom prst="rect">
              <a:avLst/>
            </a:prstGeom>
            <a:solidFill>
              <a:srgbClr val="B3B3B3">
                <a:alpha val="100000"/>
              </a:srgbClr>
            </a:solidFill>
          </p:spPr>
          <p:txBody>
            <a:bodyPr/>
            <a:lstStyle/>
            <a:p/>
          </p:txBody>
        </p:sp>
        <p:sp>
          <p:nvSpPr>
            <p:cNvPr id="65" name="rc65"/>
            <p:cNvSpPr/>
            <p:nvPr/>
          </p:nvSpPr>
          <p:spPr>
            <a:xfrm>
              <a:off x="4523293" y="2874821"/>
              <a:ext cx="236246" cy="825627"/>
            </a:xfrm>
            <a:prstGeom prst="rect">
              <a:avLst/>
            </a:prstGeom>
            <a:solidFill>
              <a:srgbClr val="B3B3B3">
                <a:alpha val="100000"/>
              </a:srgbClr>
            </a:solidFill>
          </p:spPr>
          <p:txBody>
            <a:bodyPr/>
            <a:lstStyle/>
            <a:p/>
          </p:txBody>
        </p:sp>
        <p:sp>
          <p:nvSpPr>
            <p:cNvPr id="66" name="rc66"/>
            <p:cNvSpPr/>
            <p:nvPr/>
          </p:nvSpPr>
          <p:spPr>
            <a:xfrm>
              <a:off x="4785789" y="2987460"/>
              <a:ext cx="236246" cy="714359"/>
            </a:xfrm>
            <a:prstGeom prst="rect">
              <a:avLst/>
            </a:prstGeom>
            <a:solidFill>
              <a:srgbClr val="B3B3B3">
                <a:alpha val="100000"/>
              </a:srgbClr>
            </a:solidFill>
          </p:spPr>
          <p:txBody>
            <a:bodyPr/>
            <a:lstStyle/>
            <a:p/>
          </p:txBody>
        </p:sp>
        <p:sp>
          <p:nvSpPr>
            <p:cNvPr id="67" name="rc67"/>
            <p:cNvSpPr/>
            <p:nvPr/>
          </p:nvSpPr>
          <p:spPr>
            <a:xfrm>
              <a:off x="5048285" y="3046370"/>
              <a:ext cx="236246" cy="664476"/>
            </a:xfrm>
            <a:prstGeom prst="rect">
              <a:avLst/>
            </a:prstGeom>
            <a:solidFill>
              <a:srgbClr val="B3B3B3">
                <a:alpha val="100000"/>
              </a:srgbClr>
            </a:solidFill>
          </p:spPr>
          <p:txBody>
            <a:bodyPr/>
            <a:lstStyle/>
            <a:p/>
          </p:txBody>
        </p:sp>
        <p:sp>
          <p:nvSpPr>
            <p:cNvPr id="68" name="rc68"/>
            <p:cNvSpPr/>
            <p:nvPr/>
          </p:nvSpPr>
          <p:spPr>
            <a:xfrm>
              <a:off x="5310781" y="3139040"/>
              <a:ext cx="236246" cy="580432"/>
            </a:xfrm>
            <a:prstGeom prst="rect">
              <a:avLst/>
            </a:prstGeom>
            <a:solidFill>
              <a:srgbClr val="B3B3B3">
                <a:alpha val="100000"/>
              </a:srgbClr>
            </a:solidFill>
          </p:spPr>
          <p:txBody>
            <a:bodyPr/>
            <a:lstStyle/>
            <a:p/>
          </p:txBody>
        </p:sp>
        <p:sp>
          <p:nvSpPr>
            <p:cNvPr id="69" name="rc69"/>
            <p:cNvSpPr/>
            <p:nvPr/>
          </p:nvSpPr>
          <p:spPr>
            <a:xfrm>
              <a:off x="5573277" y="3254863"/>
              <a:ext cx="236246" cy="474769"/>
            </a:xfrm>
            <a:prstGeom prst="rect">
              <a:avLst/>
            </a:prstGeom>
            <a:solidFill>
              <a:srgbClr val="B3B3B3">
                <a:alpha val="100000"/>
              </a:srgbClr>
            </a:solidFill>
          </p:spPr>
          <p:txBody>
            <a:bodyPr/>
            <a:lstStyle/>
            <a:p/>
          </p:txBody>
        </p:sp>
        <p:sp>
          <p:nvSpPr>
            <p:cNvPr id="70" name="rc70"/>
            <p:cNvSpPr/>
            <p:nvPr/>
          </p:nvSpPr>
          <p:spPr>
            <a:xfrm>
              <a:off x="5835773" y="3282862"/>
              <a:ext cx="236246" cy="456358"/>
            </a:xfrm>
            <a:prstGeom prst="rect">
              <a:avLst/>
            </a:prstGeom>
            <a:solidFill>
              <a:srgbClr val="B3B3B3">
                <a:alpha val="100000"/>
              </a:srgbClr>
            </a:solidFill>
          </p:spPr>
          <p:txBody>
            <a:bodyPr/>
            <a:lstStyle/>
            <a:p/>
          </p:txBody>
        </p:sp>
        <p:sp>
          <p:nvSpPr>
            <p:cNvPr id="71" name="rc71"/>
            <p:cNvSpPr/>
            <p:nvPr/>
          </p:nvSpPr>
          <p:spPr>
            <a:xfrm>
              <a:off x="6098269" y="3324661"/>
              <a:ext cx="236246" cy="449193"/>
            </a:xfrm>
            <a:prstGeom prst="rect">
              <a:avLst/>
            </a:prstGeom>
            <a:solidFill>
              <a:srgbClr val="B3B3B3">
                <a:alpha val="100000"/>
              </a:srgbClr>
            </a:solidFill>
          </p:spPr>
          <p:txBody>
            <a:bodyPr/>
            <a:lstStyle/>
            <a:p/>
          </p:txBody>
        </p:sp>
        <p:sp>
          <p:nvSpPr>
            <p:cNvPr id="72" name="rc72"/>
            <p:cNvSpPr/>
            <p:nvPr/>
          </p:nvSpPr>
          <p:spPr>
            <a:xfrm>
              <a:off x="6360765" y="3360645"/>
              <a:ext cx="236246" cy="414918"/>
            </a:xfrm>
            <a:prstGeom prst="rect">
              <a:avLst/>
            </a:prstGeom>
            <a:solidFill>
              <a:srgbClr val="B3B3B3">
                <a:alpha val="100000"/>
              </a:srgbClr>
            </a:solidFill>
          </p:spPr>
          <p:txBody>
            <a:bodyPr/>
            <a:lstStyle/>
            <a:p/>
          </p:txBody>
        </p:sp>
        <p:sp>
          <p:nvSpPr>
            <p:cNvPr id="73" name="rc73"/>
            <p:cNvSpPr/>
            <p:nvPr/>
          </p:nvSpPr>
          <p:spPr>
            <a:xfrm>
              <a:off x="6623261" y="3355481"/>
              <a:ext cx="236246" cy="368246"/>
            </a:xfrm>
            <a:prstGeom prst="rect">
              <a:avLst/>
            </a:prstGeom>
            <a:solidFill>
              <a:srgbClr val="B3B3B3">
                <a:alpha val="100000"/>
              </a:srgbClr>
            </a:solidFill>
          </p:spPr>
          <p:txBody>
            <a:bodyPr/>
            <a:lstStyle/>
            <a:p/>
          </p:txBody>
        </p:sp>
        <p:sp>
          <p:nvSpPr>
            <p:cNvPr id="74" name="rc74"/>
            <p:cNvSpPr/>
            <p:nvPr/>
          </p:nvSpPr>
          <p:spPr>
            <a:xfrm>
              <a:off x="6885757" y="3360408"/>
              <a:ext cx="236246" cy="305997"/>
            </a:xfrm>
            <a:prstGeom prst="rect">
              <a:avLst/>
            </a:prstGeom>
            <a:solidFill>
              <a:srgbClr val="B3B3B3">
                <a:alpha val="100000"/>
              </a:srgbClr>
            </a:solidFill>
          </p:spPr>
          <p:txBody>
            <a:bodyPr/>
            <a:lstStyle/>
            <a:p/>
          </p:txBody>
        </p:sp>
        <p:sp>
          <p:nvSpPr>
            <p:cNvPr id="75" name="rc75"/>
            <p:cNvSpPr/>
            <p:nvPr/>
          </p:nvSpPr>
          <p:spPr>
            <a:xfrm>
              <a:off x="7148253" y="3459336"/>
              <a:ext cx="236246" cy="264993"/>
            </a:xfrm>
            <a:prstGeom prst="rect">
              <a:avLst/>
            </a:prstGeom>
            <a:solidFill>
              <a:srgbClr val="B3B3B3">
                <a:alpha val="100000"/>
              </a:srgbClr>
            </a:solidFill>
          </p:spPr>
          <p:txBody>
            <a:bodyPr/>
            <a:lstStyle/>
            <a:p/>
          </p:txBody>
        </p:sp>
        <p:sp>
          <p:nvSpPr>
            <p:cNvPr id="76" name="rc76"/>
            <p:cNvSpPr/>
            <p:nvPr/>
          </p:nvSpPr>
          <p:spPr>
            <a:xfrm>
              <a:off x="7410748" y="3480779"/>
              <a:ext cx="236246" cy="229541"/>
            </a:xfrm>
            <a:prstGeom prst="rect">
              <a:avLst/>
            </a:prstGeom>
            <a:solidFill>
              <a:srgbClr val="B3B3B3">
                <a:alpha val="100000"/>
              </a:srgbClr>
            </a:solidFill>
          </p:spPr>
          <p:txBody>
            <a:bodyPr/>
            <a:lstStyle/>
            <a:p/>
          </p:txBody>
        </p:sp>
        <p:sp>
          <p:nvSpPr>
            <p:cNvPr id="77" name="rc77"/>
            <p:cNvSpPr/>
            <p:nvPr/>
          </p:nvSpPr>
          <p:spPr>
            <a:xfrm>
              <a:off x="7673244" y="3561334"/>
              <a:ext cx="236246" cy="183322"/>
            </a:xfrm>
            <a:prstGeom prst="rect">
              <a:avLst/>
            </a:prstGeom>
            <a:solidFill>
              <a:srgbClr val="B3B3B3">
                <a:alpha val="100000"/>
              </a:srgbClr>
            </a:solidFill>
          </p:spPr>
          <p:txBody>
            <a:bodyPr/>
            <a:lstStyle/>
            <a:p/>
          </p:txBody>
        </p:sp>
        <p:sp>
          <p:nvSpPr>
            <p:cNvPr id="78" name="rc78"/>
            <p:cNvSpPr/>
            <p:nvPr/>
          </p:nvSpPr>
          <p:spPr>
            <a:xfrm>
              <a:off x="7935740" y="3581504"/>
              <a:ext cx="236246" cy="159800"/>
            </a:xfrm>
            <a:prstGeom prst="rect">
              <a:avLst/>
            </a:prstGeom>
            <a:solidFill>
              <a:srgbClr val="B3B3B3">
                <a:alpha val="100000"/>
              </a:srgbClr>
            </a:solidFill>
          </p:spPr>
          <p:txBody>
            <a:bodyPr/>
            <a:lstStyle/>
            <a:p/>
          </p:txBody>
        </p:sp>
        <p:sp>
          <p:nvSpPr>
            <p:cNvPr id="79" name="pl79"/>
            <p:cNvSpPr/>
            <p:nvPr/>
          </p:nvSpPr>
          <p:spPr>
            <a:xfrm>
              <a:off x="1491466" y="2090732"/>
              <a:ext cx="6562397" cy="357947"/>
            </a:xfrm>
            <a:custGeom>
              <a:avLst/>
              <a:pathLst>
                <a:path w="6562397" h="357947">
                  <a:moveTo>
                    <a:pt x="0" y="357947"/>
                  </a:moveTo>
                  <a:lnTo>
                    <a:pt x="262495" y="334084"/>
                  </a:lnTo>
                  <a:lnTo>
                    <a:pt x="524991" y="334084"/>
                  </a:lnTo>
                  <a:lnTo>
                    <a:pt x="787487" y="310221"/>
                  </a:lnTo>
                  <a:lnTo>
                    <a:pt x="1049983" y="262495"/>
                  </a:lnTo>
                  <a:lnTo>
                    <a:pt x="1312479" y="214768"/>
                  </a:lnTo>
                  <a:lnTo>
                    <a:pt x="1574975" y="167042"/>
                  </a:lnTo>
                  <a:lnTo>
                    <a:pt x="1837471" y="167042"/>
                  </a:lnTo>
                  <a:lnTo>
                    <a:pt x="2099967" y="119315"/>
                  </a:lnTo>
                  <a:lnTo>
                    <a:pt x="2362463" y="71589"/>
                  </a:lnTo>
                  <a:lnTo>
                    <a:pt x="2624959" y="47726"/>
                  </a:lnTo>
                  <a:lnTo>
                    <a:pt x="2887454" y="47726"/>
                  </a:lnTo>
                  <a:lnTo>
                    <a:pt x="3149950" y="47726"/>
                  </a:lnTo>
                  <a:lnTo>
                    <a:pt x="3412446" y="47726"/>
                  </a:lnTo>
                  <a:lnTo>
                    <a:pt x="3674942" y="47726"/>
                  </a:lnTo>
                  <a:lnTo>
                    <a:pt x="3937438" y="47726"/>
                  </a:lnTo>
                  <a:lnTo>
                    <a:pt x="4199934" y="23863"/>
                  </a:lnTo>
                  <a:lnTo>
                    <a:pt x="4462430" y="23863"/>
                  </a:lnTo>
                  <a:lnTo>
                    <a:pt x="4724926" y="0"/>
                  </a:lnTo>
                  <a:lnTo>
                    <a:pt x="4987422" y="0"/>
                  </a:lnTo>
                  <a:lnTo>
                    <a:pt x="5249918" y="71589"/>
                  </a:lnTo>
                  <a:lnTo>
                    <a:pt x="5512414" y="119315"/>
                  </a:lnTo>
                  <a:lnTo>
                    <a:pt x="5774909" y="71589"/>
                  </a:lnTo>
                  <a:lnTo>
                    <a:pt x="6037405" y="71589"/>
                  </a:lnTo>
                  <a:lnTo>
                    <a:pt x="6299901" y="47726"/>
                  </a:lnTo>
                  <a:lnTo>
                    <a:pt x="6562397" y="47726"/>
                  </a:lnTo>
                </a:path>
              </a:pathLst>
            </a:custGeom>
            <a:ln w="27101" cap="flat">
              <a:solidFill>
                <a:srgbClr val="0058AB">
                  <a:alpha val="80000"/>
                </a:srgbClr>
              </a:solidFill>
              <a:prstDash val="solid"/>
              <a:round/>
            </a:ln>
          </p:spPr>
          <p:txBody>
            <a:bodyPr/>
            <a:lstStyle/>
            <a:p/>
          </p:txBody>
        </p:sp>
        <p:sp>
          <p:nvSpPr>
            <p:cNvPr id="80" name="pl80"/>
            <p:cNvSpPr/>
            <p:nvPr/>
          </p:nvSpPr>
          <p:spPr>
            <a:xfrm>
              <a:off x="1491466" y="2305501"/>
              <a:ext cx="6562397" cy="1431790"/>
            </a:xfrm>
            <a:custGeom>
              <a:avLst/>
              <a:pathLst>
                <a:path w="6562397" h="1431790">
                  <a:moveTo>
                    <a:pt x="0" y="1431790"/>
                  </a:moveTo>
                  <a:lnTo>
                    <a:pt x="262495" y="1384064"/>
                  </a:lnTo>
                  <a:lnTo>
                    <a:pt x="524991" y="1360201"/>
                  </a:lnTo>
                  <a:lnTo>
                    <a:pt x="787487" y="1360201"/>
                  </a:lnTo>
                  <a:lnTo>
                    <a:pt x="1049983" y="1312475"/>
                  </a:lnTo>
                  <a:lnTo>
                    <a:pt x="1312479" y="1073843"/>
                  </a:lnTo>
                  <a:lnTo>
                    <a:pt x="1574975" y="1026116"/>
                  </a:lnTo>
                  <a:lnTo>
                    <a:pt x="1837471" y="1002253"/>
                  </a:lnTo>
                  <a:lnTo>
                    <a:pt x="2099967" y="954527"/>
                  </a:lnTo>
                  <a:lnTo>
                    <a:pt x="2362463" y="882937"/>
                  </a:lnTo>
                  <a:lnTo>
                    <a:pt x="2624959" y="859074"/>
                  </a:lnTo>
                  <a:lnTo>
                    <a:pt x="2887454" y="692032"/>
                  </a:lnTo>
                  <a:lnTo>
                    <a:pt x="3149950" y="596579"/>
                  </a:lnTo>
                  <a:lnTo>
                    <a:pt x="3412446" y="501126"/>
                  </a:lnTo>
                  <a:lnTo>
                    <a:pt x="3674942" y="429537"/>
                  </a:lnTo>
                  <a:lnTo>
                    <a:pt x="3937438" y="334084"/>
                  </a:lnTo>
                  <a:lnTo>
                    <a:pt x="4199934" y="238631"/>
                  </a:lnTo>
                  <a:lnTo>
                    <a:pt x="4462430" y="214768"/>
                  </a:lnTo>
                  <a:lnTo>
                    <a:pt x="4724926" y="167042"/>
                  </a:lnTo>
                  <a:lnTo>
                    <a:pt x="4987422" y="143179"/>
                  </a:lnTo>
                  <a:lnTo>
                    <a:pt x="5249918" y="167042"/>
                  </a:lnTo>
                  <a:lnTo>
                    <a:pt x="5512414" y="167042"/>
                  </a:lnTo>
                  <a:lnTo>
                    <a:pt x="5774909" y="95452"/>
                  </a:lnTo>
                  <a:lnTo>
                    <a:pt x="6037405" y="71589"/>
                  </a:lnTo>
                  <a:lnTo>
                    <a:pt x="6299901" y="0"/>
                  </a:lnTo>
                  <a:lnTo>
                    <a:pt x="6562397" y="0"/>
                  </a:lnTo>
                </a:path>
              </a:pathLst>
            </a:custGeom>
            <a:ln w="27101" cap="flat">
              <a:solidFill>
                <a:srgbClr val="333333">
                  <a:alpha val="80000"/>
                </a:srgbClr>
              </a:solidFill>
              <a:prstDash val="solid"/>
              <a:round/>
            </a:ln>
          </p:spPr>
          <p:txBody>
            <a:bodyPr/>
            <a:lstStyle/>
            <a:p/>
          </p:txBody>
        </p:sp>
        <p:sp>
          <p:nvSpPr>
            <p:cNvPr id="81" name="tx81"/>
            <p:cNvSpPr/>
            <p:nvPr/>
          </p:nvSpPr>
          <p:spPr>
            <a:xfrm>
              <a:off x="1421148"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2733628"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404610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535858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408571"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671067"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6933562"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7196058"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458554"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0" name="tx90"/>
            <p:cNvSpPr/>
            <p:nvPr/>
          </p:nvSpPr>
          <p:spPr>
            <a:xfrm>
              <a:off x="772105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7983546"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2" name="tx92"/>
            <p:cNvSpPr/>
            <p:nvPr/>
          </p:nvSpPr>
          <p:spPr>
            <a:xfrm>
              <a:off x="1421148"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2733628" y="34427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32</a:t>
              </a:r>
            </a:p>
          </p:txBody>
        </p:sp>
        <p:sp>
          <p:nvSpPr>
            <p:cNvPr id="94" name="tx94"/>
            <p:cNvSpPr/>
            <p:nvPr/>
          </p:nvSpPr>
          <p:spPr>
            <a:xfrm>
              <a:off x="4046107"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5" name="tx95"/>
            <p:cNvSpPr/>
            <p:nvPr/>
          </p:nvSpPr>
          <p:spPr>
            <a:xfrm>
              <a:off x="5358587" y="27029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6" name="tx96"/>
            <p:cNvSpPr/>
            <p:nvPr/>
          </p:nvSpPr>
          <p:spPr>
            <a:xfrm>
              <a:off x="640857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6671067"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6933562"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9" name="tx99"/>
            <p:cNvSpPr/>
            <p:nvPr/>
          </p:nvSpPr>
          <p:spPr>
            <a:xfrm>
              <a:off x="7196058"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100" name="tx100"/>
            <p:cNvSpPr/>
            <p:nvPr/>
          </p:nvSpPr>
          <p:spPr>
            <a:xfrm>
              <a:off x="7458554"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1" name="tx101"/>
            <p:cNvSpPr/>
            <p:nvPr/>
          </p:nvSpPr>
          <p:spPr>
            <a:xfrm>
              <a:off x="7721050"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2" name="tx102"/>
            <p:cNvSpPr/>
            <p:nvPr/>
          </p:nvSpPr>
          <p:spPr>
            <a:xfrm>
              <a:off x="7983546"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3" name="tx103"/>
            <p:cNvSpPr/>
            <p:nvPr/>
          </p:nvSpPr>
          <p:spPr>
            <a:xfrm>
              <a:off x="1431207" y="374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4" name="tx104"/>
            <p:cNvSpPr/>
            <p:nvPr/>
          </p:nvSpPr>
          <p:spPr>
            <a:xfrm>
              <a:off x="2743686" y="380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4056166" y="388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5368645" y="3892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6418629" y="3920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6681125" y="389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6943621" y="3865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0" name="tx110"/>
            <p:cNvSpPr/>
            <p:nvPr/>
          </p:nvSpPr>
          <p:spPr>
            <a:xfrm>
              <a:off x="7206117" y="3894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1" name="tx111"/>
            <p:cNvSpPr/>
            <p:nvPr/>
          </p:nvSpPr>
          <p:spPr>
            <a:xfrm>
              <a:off x="7468613" y="3887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2" name="tx112"/>
            <p:cNvSpPr/>
            <p:nvPr/>
          </p:nvSpPr>
          <p:spPr>
            <a:xfrm>
              <a:off x="7731109" y="3904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7993604" y="3903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1431207" y="2742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2743686" y="2973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4056166" y="3135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 name="tx117"/>
            <p:cNvSpPr/>
            <p:nvPr/>
          </p:nvSpPr>
          <p:spPr>
            <a:xfrm>
              <a:off x="5368645" y="3390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8" name="tx118"/>
            <p:cNvSpPr/>
            <p:nvPr/>
          </p:nvSpPr>
          <p:spPr>
            <a:xfrm>
              <a:off x="6418629" y="3529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6681125" y="35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6943621" y="347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 name="tx121"/>
            <p:cNvSpPr/>
            <p:nvPr/>
          </p:nvSpPr>
          <p:spPr>
            <a:xfrm>
              <a:off x="7206117" y="3553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2" name="tx122"/>
            <p:cNvSpPr/>
            <p:nvPr/>
          </p:nvSpPr>
          <p:spPr>
            <a:xfrm>
              <a:off x="7468613" y="3556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7761238" y="3614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4" name="tx124"/>
            <p:cNvSpPr/>
            <p:nvPr/>
          </p:nvSpPr>
          <p:spPr>
            <a:xfrm>
              <a:off x="8023734" y="3622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5" name="tx125"/>
            <p:cNvSpPr/>
            <p:nvPr/>
          </p:nvSpPr>
          <p:spPr>
            <a:xfrm>
              <a:off x="1401077" y="20314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6" name="tx126"/>
            <p:cNvSpPr/>
            <p:nvPr/>
          </p:nvSpPr>
          <p:spPr>
            <a:xfrm>
              <a:off x="2743686" y="2358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 name="tx127"/>
            <p:cNvSpPr/>
            <p:nvPr/>
          </p:nvSpPr>
          <p:spPr>
            <a:xfrm>
              <a:off x="4056166" y="252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5368645" y="30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6418629" y="324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0" name="tx130"/>
            <p:cNvSpPr/>
            <p:nvPr/>
          </p:nvSpPr>
          <p:spPr>
            <a:xfrm>
              <a:off x="6681125"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6943621" y="3243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2" name="tx132"/>
            <p:cNvSpPr/>
            <p:nvPr/>
          </p:nvSpPr>
          <p:spPr>
            <a:xfrm>
              <a:off x="7206117" y="3342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3" name="tx133"/>
            <p:cNvSpPr/>
            <p:nvPr/>
          </p:nvSpPr>
          <p:spPr>
            <a:xfrm>
              <a:off x="7468613" y="3364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7731109" y="3444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35" name="tx135"/>
            <p:cNvSpPr/>
            <p:nvPr/>
          </p:nvSpPr>
          <p:spPr>
            <a:xfrm>
              <a:off x="7993604" y="3465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6" name="tx136"/>
            <p:cNvSpPr/>
            <p:nvPr/>
          </p:nvSpPr>
          <p:spPr>
            <a:xfrm>
              <a:off x="759005"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7" name="tx137"/>
            <p:cNvSpPr/>
            <p:nvPr/>
          </p:nvSpPr>
          <p:spPr>
            <a:xfrm>
              <a:off x="674240" y="36050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8" name="tx138"/>
            <p:cNvSpPr/>
            <p:nvPr/>
          </p:nvSpPr>
          <p:spPr>
            <a:xfrm>
              <a:off x="674240" y="31217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9" name="tx139"/>
            <p:cNvSpPr/>
            <p:nvPr/>
          </p:nvSpPr>
          <p:spPr>
            <a:xfrm>
              <a:off x="674240" y="26383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40" name="tx140"/>
            <p:cNvSpPr/>
            <p:nvPr/>
          </p:nvSpPr>
          <p:spPr>
            <a:xfrm>
              <a:off x="589475" y="2155052"/>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41" name="tx141"/>
            <p:cNvSpPr/>
            <p:nvPr/>
          </p:nvSpPr>
          <p:spPr>
            <a:xfrm>
              <a:off x="589475" y="1671721"/>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125M</a:t>
              </a:r>
            </a:p>
          </p:txBody>
        </p:sp>
        <p:sp>
          <p:nvSpPr>
            <p:cNvPr id="142" name="tx142"/>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3" name="tx143"/>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4" name="tx144"/>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5" name="tx145"/>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6" name="tx146"/>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7" name="tx147"/>
            <p:cNvSpPr/>
            <p:nvPr/>
          </p:nvSpPr>
          <p:spPr>
            <a:xfrm rot="-5400000">
              <a:off x="132193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8" name="tx148"/>
            <p:cNvSpPr/>
            <p:nvPr/>
          </p:nvSpPr>
          <p:spPr>
            <a:xfrm rot="-5400000">
              <a:off x="263441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9" name="tx149"/>
            <p:cNvSpPr/>
            <p:nvPr/>
          </p:nvSpPr>
          <p:spPr>
            <a:xfrm rot="-5400000">
              <a:off x="394689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50" name="tx150"/>
            <p:cNvSpPr/>
            <p:nvPr/>
          </p:nvSpPr>
          <p:spPr>
            <a:xfrm rot="-5400000">
              <a:off x="525937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51" name="tx151"/>
            <p:cNvSpPr/>
            <p:nvPr/>
          </p:nvSpPr>
          <p:spPr>
            <a:xfrm rot="-5400000">
              <a:off x="63093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2" name="tx152"/>
            <p:cNvSpPr/>
            <p:nvPr/>
          </p:nvSpPr>
          <p:spPr>
            <a:xfrm rot="-5400000">
              <a:off x="65718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3" name="tx153"/>
            <p:cNvSpPr/>
            <p:nvPr/>
          </p:nvSpPr>
          <p:spPr>
            <a:xfrm rot="-5400000">
              <a:off x="68343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4" name="tx154"/>
            <p:cNvSpPr/>
            <p:nvPr/>
          </p:nvSpPr>
          <p:spPr>
            <a:xfrm rot="-5400000">
              <a:off x="709684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5" name="tx155"/>
            <p:cNvSpPr/>
            <p:nvPr/>
          </p:nvSpPr>
          <p:spPr>
            <a:xfrm rot="-5400000">
              <a:off x="735934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6" name="tx156"/>
            <p:cNvSpPr/>
            <p:nvPr/>
          </p:nvSpPr>
          <p:spPr>
            <a:xfrm rot="-5400000">
              <a:off x="762183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7" name="tx157"/>
            <p:cNvSpPr/>
            <p:nvPr/>
          </p:nvSpPr>
          <p:spPr>
            <a:xfrm rot="-5400000">
              <a:off x="788433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8" name="tx158"/>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9" name="tx159"/>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60" name="pl160"/>
            <p:cNvSpPr/>
            <p:nvPr/>
          </p:nvSpPr>
          <p:spPr>
            <a:xfrm>
              <a:off x="2923457"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05642"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19055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3" name="tx163"/>
            <p:cNvSpPr/>
            <p:nvPr/>
          </p:nvSpPr>
          <p:spPr>
            <a:xfrm>
              <a:off x="3972741"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4" name="rc164"/>
            <p:cNvSpPr/>
            <p:nvPr/>
          </p:nvSpPr>
          <p:spPr>
            <a:xfrm>
              <a:off x="4683647" y="5056524"/>
              <a:ext cx="201456" cy="201456"/>
            </a:xfrm>
            <a:prstGeom prst="rect">
              <a:avLst/>
            </a:prstGeom>
            <a:solidFill>
              <a:srgbClr val="E2231A">
                <a:alpha val="100000"/>
              </a:srgbClr>
            </a:solidFill>
          </p:spPr>
          <p:txBody>
            <a:bodyPr/>
            <a:lstStyle/>
            <a:p/>
          </p:txBody>
        </p:sp>
        <p:sp>
          <p:nvSpPr>
            <p:cNvPr id="165" name="rc165"/>
            <p:cNvSpPr/>
            <p:nvPr/>
          </p:nvSpPr>
          <p:spPr>
            <a:xfrm>
              <a:off x="5703027" y="5056524"/>
              <a:ext cx="201456" cy="201456"/>
            </a:xfrm>
            <a:prstGeom prst="rect">
              <a:avLst/>
            </a:prstGeom>
            <a:solidFill>
              <a:srgbClr val="B3B3B3">
                <a:alpha val="100000"/>
              </a:srgbClr>
            </a:solidFill>
          </p:spPr>
          <p:txBody>
            <a:bodyPr/>
            <a:lstStyle/>
            <a:p/>
          </p:txBody>
        </p:sp>
        <p:sp>
          <p:nvSpPr>
            <p:cNvPr id="166" name="tx166"/>
            <p:cNvSpPr/>
            <p:nvPr/>
          </p:nvSpPr>
          <p:spPr>
            <a:xfrm>
              <a:off x="496369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7" name="tx167"/>
            <p:cNvSpPr/>
            <p:nvPr/>
          </p:nvSpPr>
          <p:spPr>
            <a:xfrm>
              <a:off x="598307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8" name="tx168"/>
            <p:cNvSpPr/>
            <p:nvPr/>
          </p:nvSpPr>
          <p:spPr>
            <a:xfrm>
              <a:off x="1033410" y="1437626"/>
              <a:ext cx="73043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Global, 2000-2025</a:t>
              </a:r>
            </a:p>
          </p:txBody>
        </p:sp>
        <p:sp>
          <p:nvSpPr>
            <p:cNvPr id="169" name="pl169"/>
            <p:cNvSpPr/>
            <p:nvPr/>
          </p:nvSpPr>
          <p:spPr>
            <a:xfrm>
              <a:off x="22134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89353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57366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25378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33410" y="58980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4" name="pl174"/>
            <p:cNvSpPr/>
            <p:nvPr/>
          </p:nvSpPr>
          <p:spPr>
            <a:xfrm>
              <a:off x="1033410" y="5735617"/>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5" name="pl175"/>
            <p:cNvSpPr/>
            <p:nvPr/>
          </p:nvSpPr>
          <p:spPr>
            <a:xfrm>
              <a:off x="1033410" y="5573198"/>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6" name="pl176"/>
            <p:cNvSpPr/>
            <p:nvPr/>
          </p:nvSpPr>
          <p:spPr>
            <a:xfrm>
              <a:off x="13733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05347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335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41372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938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73343" y="5824947"/>
              <a:ext cx="3192856" cy="146176"/>
            </a:xfrm>
            <a:prstGeom prst="rect">
              <a:avLst/>
            </a:prstGeom>
            <a:solidFill>
              <a:srgbClr val="E2231A">
                <a:alpha val="100000"/>
              </a:srgbClr>
            </a:solidFill>
          </p:spPr>
          <p:txBody>
            <a:bodyPr/>
            <a:lstStyle/>
            <a:p/>
          </p:txBody>
        </p:sp>
        <p:sp>
          <p:nvSpPr>
            <p:cNvPr id="182" name="rc182"/>
            <p:cNvSpPr/>
            <p:nvPr/>
          </p:nvSpPr>
          <p:spPr>
            <a:xfrm>
              <a:off x="1373343" y="5662528"/>
              <a:ext cx="3461450" cy="146176"/>
            </a:xfrm>
            <a:prstGeom prst="rect">
              <a:avLst/>
            </a:prstGeom>
            <a:solidFill>
              <a:srgbClr val="E2231A">
                <a:alpha val="100000"/>
              </a:srgbClr>
            </a:solidFill>
          </p:spPr>
          <p:txBody>
            <a:bodyPr/>
            <a:lstStyle/>
            <a:p/>
          </p:txBody>
        </p:sp>
        <p:sp>
          <p:nvSpPr>
            <p:cNvPr id="183" name="rc183"/>
            <p:cNvSpPr/>
            <p:nvPr/>
          </p:nvSpPr>
          <p:spPr>
            <a:xfrm>
              <a:off x="1373343" y="5500109"/>
              <a:ext cx="3490581" cy="146176"/>
            </a:xfrm>
            <a:prstGeom prst="rect">
              <a:avLst/>
            </a:prstGeom>
            <a:solidFill>
              <a:srgbClr val="E2231A">
                <a:alpha val="100000"/>
              </a:srgbClr>
            </a:solidFill>
          </p:spPr>
          <p:txBody>
            <a:bodyPr/>
            <a:lstStyle/>
            <a:p/>
          </p:txBody>
        </p:sp>
        <p:sp>
          <p:nvSpPr>
            <p:cNvPr id="184" name="rc184"/>
            <p:cNvSpPr/>
            <p:nvPr/>
          </p:nvSpPr>
          <p:spPr>
            <a:xfrm>
              <a:off x="4566199" y="5824947"/>
              <a:ext cx="3605787" cy="146176"/>
            </a:xfrm>
            <a:prstGeom prst="rect">
              <a:avLst/>
            </a:prstGeom>
            <a:solidFill>
              <a:srgbClr val="B3B3B3">
                <a:alpha val="100000"/>
              </a:srgbClr>
            </a:solidFill>
          </p:spPr>
          <p:txBody>
            <a:bodyPr/>
            <a:lstStyle/>
            <a:p/>
          </p:txBody>
        </p:sp>
        <p:sp>
          <p:nvSpPr>
            <p:cNvPr id="185" name="rc185"/>
            <p:cNvSpPr/>
            <p:nvPr/>
          </p:nvSpPr>
          <p:spPr>
            <a:xfrm>
              <a:off x="4834793" y="5662528"/>
              <a:ext cx="1593136" cy="146176"/>
            </a:xfrm>
            <a:prstGeom prst="rect">
              <a:avLst/>
            </a:prstGeom>
            <a:solidFill>
              <a:srgbClr val="B3B3B3">
                <a:alpha val="100000"/>
              </a:srgbClr>
            </a:solidFill>
          </p:spPr>
          <p:txBody>
            <a:bodyPr/>
            <a:lstStyle/>
            <a:p/>
          </p:txBody>
        </p:sp>
        <p:sp>
          <p:nvSpPr>
            <p:cNvPr id="186" name="rc186"/>
            <p:cNvSpPr/>
            <p:nvPr/>
          </p:nvSpPr>
          <p:spPr>
            <a:xfrm>
              <a:off x="4863924" y="5500109"/>
              <a:ext cx="1388725" cy="146176"/>
            </a:xfrm>
            <a:prstGeom prst="rect">
              <a:avLst/>
            </a:prstGeom>
            <a:solidFill>
              <a:srgbClr val="B3B3B3">
                <a:alpha val="100000"/>
              </a:srgbClr>
            </a:solidFill>
          </p:spPr>
          <p:txBody>
            <a:bodyPr/>
            <a:lstStyle/>
            <a:p/>
          </p:txBody>
        </p:sp>
        <p:sp>
          <p:nvSpPr>
            <p:cNvPr id="187" name="tx187"/>
            <p:cNvSpPr/>
            <p:nvPr/>
          </p:nvSpPr>
          <p:spPr>
            <a:xfrm>
              <a:off x="2607988" y="5852773"/>
              <a:ext cx="7235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88" name="tx188"/>
            <p:cNvSpPr/>
            <p:nvPr/>
          </p:nvSpPr>
          <p:spPr>
            <a:xfrm>
              <a:off x="2689570"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20.6</a:t>
              </a:r>
            </a:p>
          </p:txBody>
        </p:sp>
        <p:sp>
          <p:nvSpPr>
            <p:cNvPr id="189" name="tx189"/>
            <p:cNvSpPr/>
            <p:nvPr/>
          </p:nvSpPr>
          <p:spPr>
            <a:xfrm>
              <a:off x="2704136"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20.8</a:t>
              </a:r>
            </a:p>
          </p:txBody>
        </p:sp>
        <p:sp>
          <p:nvSpPr>
            <p:cNvPr id="190" name="tx190"/>
            <p:cNvSpPr/>
            <p:nvPr/>
          </p:nvSpPr>
          <p:spPr>
            <a:xfrm>
              <a:off x="595459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21.5</a:t>
              </a:r>
            </a:p>
          </p:txBody>
        </p:sp>
        <p:sp>
          <p:nvSpPr>
            <p:cNvPr id="191" name="tx191"/>
            <p:cNvSpPr/>
            <p:nvPr/>
          </p:nvSpPr>
          <p:spPr>
            <a:xfrm>
              <a:off x="525202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9.5</a:t>
              </a:r>
            </a:p>
          </p:txBody>
        </p:sp>
        <p:sp>
          <p:nvSpPr>
            <p:cNvPr id="192" name="tx192"/>
            <p:cNvSpPr/>
            <p:nvPr/>
          </p:nvSpPr>
          <p:spPr>
            <a:xfrm>
              <a:off x="517894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8.3</a:t>
              </a:r>
            </a:p>
          </p:txBody>
        </p:sp>
        <p:sp>
          <p:nvSpPr>
            <p:cNvPr id="193" name="tx193"/>
            <p:cNvSpPr/>
            <p:nvPr/>
          </p:nvSpPr>
          <p:spPr>
            <a:xfrm>
              <a:off x="82563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40.5</a:t>
              </a:r>
            </a:p>
          </p:txBody>
        </p:sp>
        <p:sp>
          <p:nvSpPr>
            <p:cNvPr id="194" name="tx194"/>
            <p:cNvSpPr/>
            <p:nvPr/>
          </p:nvSpPr>
          <p:spPr>
            <a:xfrm>
              <a:off x="6512311"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30.1</a:t>
              </a:r>
            </a:p>
          </p:txBody>
        </p:sp>
        <p:sp>
          <p:nvSpPr>
            <p:cNvPr id="195" name="tx195"/>
            <p:cNvSpPr/>
            <p:nvPr/>
          </p:nvSpPr>
          <p:spPr>
            <a:xfrm>
              <a:off x="6300875"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a:t>
              </a:r>
            </a:p>
          </p:txBody>
        </p:sp>
        <p:sp>
          <p:nvSpPr>
            <p:cNvPr id="196" name="tx196"/>
            <p:cNvSpPr/>
            <p:nvPr/>
          </p:nvSpPr>
          <p:spPr>
            <a:xfrm>
              <a:off x="659884"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 name="tx197"/>
            <p:cNvSpPr/>
            <p:nvPr/>
          </p:nvSpPr>
          <p:spPr>
            <a:xfrm>
              <a:off x="659884"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8" name="tx198"/>
            <p:cNvSpPr/>
            <p:nvPr/>
          </p:nvSpPr>
          <p:spPr>
            <a:xfrm>
              <a:off x="659884"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9" name="tx199"/>
            <p:cNvSpPr/>
            <p:nvPr/>
          </p:nvSpPr>
          <p:spPr>
            <a:xfrm>
              <a:off x="12568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200" name="tx200"/>
            <p:cNvSpPr/>
            <p:nvPr/>
          </p:nvSpPr>
          <p:spPr>
            <a:xfrm>
              <a:off x="289811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1" name="tx201"/>
            <p:cNvSpPr/>
            <p:nvPr/>
          </p:nvSpPr>
          <p:spPr>
            <a:xfrm>
              <a:off x="457824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62583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203" name="tx203"/>
            <p:cNvSpPr/>
            <p:nvPr/>
          </p:nvSpPr>
          <p:spPr>
            <a:xfrm>
              <a:off x="793849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204" name="tx204"/>
            <p:cNvSpPr/>
            <p:nvPr/>
          </p:nvSpPr>
          <p:spPr>
            <a:xfrm>
              <a:off x="3669807"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5" name="tx205"/>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84% in 2025, leaving 20.8 million children without any protection against measles. MCV2 coverage remained constant 77% in 2025.</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512488"/>
              <a:ext cx="238655" cy="699224"/>
            </a:xfrm>
            <a:prstGeom prst="rect">
              <a:avLst/>
            </a:prstGeom>
            <a:solidFill>
              <a:srgbClr val="80BD41">
                <a:alpha val="100000"/>
              </a:srgbClr>
            </a:solidFill>
          </p:spPr>
          <p:txBody>
            <a:bodyPr/>
            <a:lstStyle/>
            <a:p/>
          </p:txBody>
        </p:sp>
        <p:sp>
          <p:nvSpPr>
            <p:cNvPr id="24" name="rc24"/>
            <p:cNvSpPr/>
            <p:nvPr/>
          </p:nvSpPr>
          <p:spPr>
            <a:xfrm>
              <a:off x="1333375" y="3226616"/>
              <a:ext cx="238655" cy="285871"/>
            </a:xfrm>
            <a:prstGeom prst="rect">
              <a:avLst/>
            </a:prstGeom>
            <a:solidFill>
              <a:srgbClr val="E2231A">
                <a:alpha val="100000"/>
              </a:srgbClr>
            </a:solidFill>
          </p:spPr>
          <p:txBody>
            <a:bodyPr/>
            <a:lstStyle/>
            <a:p/>
          </p:txBody>
        </p:sp>
        <p:sp>
          <p:nvSpPr>
            <p:cNvPr id="25" name="rc25"/>
            <p:cNvSpPr/>
            <p:nvPr/>
          </p:nvSpPr>
          <p:spPr>
            <a:xfrm>
              <a:off x="1598548" y="3504815"/>
              <a:ext cx="238655" cy="706897"/>
            </a:xfrm>
            <a:prstGeom prst="rect">
              <a:avLst/>
            </a:prstGeom>
            <a:solidFill>
              <a:srgbClr val="80BD41">
                <a:alpha val="100000"/>
              </a:srgbClr>
            </a:solidFill>
          </p:spPr>
          <p:txBody>
            <a:bodyPr/>
            <a:lstStyle/>
            <a:p/>
          </p:txBody>
        </p:sp>
        <p:sp>
          <p:nvSpPr>
            <p:cNvPr id="26" name="rc26"/>
            <p:cNvSpPr/>
            <p:nvPr/>
          </p:nvSpPr>
          <p:spPr>
            <a:xfrm>
              <a:off x="1598548" y="3228316"/>
              <a:ext cx="238655" cy="276498"/>
            </a:xfrm>
            <a:prstGeom prst="rect">
              <a:avLst/>
            </a:prstGeom>
            <a:solidFill>
              <a:srgbClr val="E2231A">
                <a:alpha val="100000"/>
              </a:srgbClr>
            </a:solidFill>
          </p:spPr>
          <p:txBody>
            <a:bodyPr/>
            <a:lstStyle/>
            <a:p/>
          </p:txBody>
        </p:sp>
        <p:sp>
          <p:nvSpPr>
            <p:cNvPr id="27" name="rc27"/>
            <p:cNvSpPr/>
            <p:nvPr/>
          </p:nvSpPr>
          <p:spPr>
            <a:xfrm>
              <a:off x="1863720" y="3507426"/>
              <a:ext cx="238655" cy="704286"/>
            </a:xfrm>
            <a:prstGeom prst="rect">
              <a:avLst/>
            </a:prstGeom>
            <a:solidFill>
              <a:srgbClr val="80BD41">
                <a:alpha val="100000"/>
              </a:srgbClr>
            </a:solidFill>
          </p:spPr>
          <p:txBody>
            <a:bodyPr/>
            <a:lstStyle/>
            <a:p/>
          </p:txBody>
        </p:sp>
        <p:sp>
          <p:nvSpPr>
            <p:cNvPr id="28" name="rc28"/>
            <p:cNvSpPr/>
            <p:nvPr/>
          </p:nvSpPr>
          <p:spPr>
            <a:xfrm>
              <a:off x="1863720" y="3227016"/>
              <a:ext cx="238655" cy="280410"/>
            </a:xfrm>
            <a:prstGeom prst="rect">
              <a:avLst/>
            </a:prstGeom>
            <a:solidFill>
              <a:srgbClr val="E2231A">
                <a:alpha val="100000"/>
              </a:srgbClr>
            </a:solidFill>
          </p:spPr>
          <p:txBody>
            <a:bodyPr/>
            <a:lstStyle/>
            <a:p/>
          </p:txBody>
        </p:sp>
        <p:sp>
          <p:nvSpPr>
            <p:cNvPr id="29" name="rc29"/>
            <p:cNvSpPr/>
            <p:nvPr/>
          </p:nvSpPr>
          <p:spPr>
            <a:xfrm>
              <a:off x="2128893" y="3487082"/>
              <a:ext cx="238655" cy="724630"/>
            </a:xfrm>
            <a:prstGeom prst="rect">
              <a:avLst/>
            </a:prstGeom>
            <a:solidFill>
              <a:srgbClr val="80BD41">
                <a:alpha val="100000"/>
              </a:srgbClr>
            </a:solidFill>
          </p:spPr>
          <p:txBody>
            <a:bodyPr/>
            <a:lstStyle/>
            <a:p/>
          </p:txBody>
        </p:sp>
        <p:sp>
          <p:nvSpPr>
            <p:cNvPr id="30" name="rc30"/>
            <p:cNvSpPr/>
            <p:nvPr/>
          </p:nvSpPr>
          <p:spPr>
            <a:xfrm>
              <a:off x="2128893" y="3223484"/>
              <a:ext cx="238655" cy="263597"/>
            </a:xfrm>
            <a:prstGeom prst="rect">
              <a:avLst/>
            </a:prstGeom>
            <a:solidFill>
              <a:srgbClr val="E2231A">
                <a:alpha val="100000"/>
              </a:srgbClr>
            </a:solidFill>
          </p:spPr>
          <p:txBody>
            <a:bodyPr/>
            <a:lstStyle/>
            <a:p/>
          </p:txBody>
        </p:sp>
        <p:sp>
          <p:nvSpPr>
            <p:cNvPr id="31" name="rc31"/>
            <p:cNvSpPr/>
            <p:nvPr/>
          </p:nvSpPr>
          <p:spPr>
            <a:xfrm>
              <a:off x="2394066" y="3461269"/>
              <a:ext cx="238655" cy="750443"/>
            </a:xfrm>
            <a:prstGeom prst="rect">
              <a:avLst/>
            </a:prstGeom>
            <a:solidFill>
              <a:srgbClr val="80BD41">
                <a:alpha val="100000"/>
              </a:srgbClr>
            </a:solidFill>
          </p:spPr>
          <p:txBody>
            <a:bodyPr/>
            <a:lstStyle/>
            <a:p/>
          </p:txBody>
        </p:sp>
        <p:sp>
          <p:nvSpPr>
            <p:cNvPr id="32" name="rc32"/>
            <p:cNvSpPr/>
            <p:nvPr/>
          </p:nvSpPr>
          <p:spPr>
            <a:xfrm>
              <a:off x="2394066" y="3215765"/>
              <a:ext cx="238655" cy="245503"/>
            </a:xfrm>
            <a:prstGeom prst="rect">
              <a:avLst/>
            </a:prstGeom>
            <a:solidFill>
              <a:srgbClr val="E2231A">
                <a:alpha val="100000"/>
              </a:srgbClr>
            </a:solidFill>
          </p:spPr>
          <p:txBody>
            <a:bodyPr/>
            <a:lstStyle/>
            <a:p/>
          </p:txBody>
        </p:sp>
        <p:sp>
          <p:nvSpPr>
            <p:cNvPr id="33" name="rc33"/>
            <p:cNvSpPr/>
            <p:nvPr/>
          </p:nvSpPr>
          <p:spPr>
            <a:xfrm>
              <a:off x="2659238" y="3443002"/>
              <a:ext cx="238655" cy="768710"/>
            </a:xfrm>
            <a:prstGeom prst="rect">
              <a:avLst/>
            </a:prstGeom>
            <a:solidFill>
              <a:srgbClr val="80BD41">
                <a:alpha val="100000"/>
              </a:srgbClr>
            </a:solidFill>
          </p:spPr>
          <p:txBody>
            <a:bodyPr/>
            <a:lstStyle/>
            <a:p/>
          </p:txBody>
        </p:sp>
        <p:sp>
          <p:nvSpPr>
            <p:cNvPr id="34" name="rc34"/>
            <p:cNvSpPr/>
            <p:nvPr/>
          </p:nvSpPr>
          <p:spPr>
            <a:xfrm>
              <a:off x="2659238" y="3210411"/>
              <a:ext cx="238655" cy="232591"/>
            </a:xfrm>
            <a:prstGeom prst="rect">
              <a:avLst/>
            </a:prstGeom>
            <a:solidFill>
              <a:srgbClr val="E2231A">
                <a:alpha val="100000"/>
              </a:srgbClr>
            </a:solidFill>
          </p:spPr>
          <p:txBody>
            <a:bodyPr/>
            <a:lstStyle/>
            <a:p/>
          </p:txBody>
        </p:sp>
        <p:sp>
          <p:nvSpPr>
            <p:cNvPr id="35" name="rc35"/>
            <p:cNvSpPr/>
            <p:nvPr/>
          </p:nvSpPr>
          <p:spPr>
            <a:xfrm>
              <a:off x="2924411" y="3416629"/>
              <a:ext cx="238655" cy="795083"/>
            </a:xfrm>
            <a:prstGeom prst="rect">
              <a:avLst/>
            </a:prstGeom>
            <a:solidFill>
              <a:srgbClr val="80BD41">
                <a:alpha val="100000"/>
              </a:srgbClr>
            </a:solidFill>
          </p:spPr>
          <p:txBody>
            <a:bodyPr/>
            <a:lstStyle/>
            <a:p/>
          </p:txBody>
        </p:sp>
        <p:sp>
          <p:nvSpPr>
            <p:cNvPr id="36" name="rc36"/>
            <p:cNvSpPr/>
            <p:nvPr/>
          </p:nvSpPr>
          <p:spPr>
            <a:xfrm>
              <a:off x="2924411" y="3199637"/>
              <a:ext cx="238655" cy="216992"/>
            </a:xfrm>
            <a:prstGeom prst="rect">
              <a:avLst/>
            </a:prstGeom>
            <a:solidFill>
              <a:srgbClr val="E2231A">
                <a:alpha val="100000"/>
              </a:srgbClr>
            </a:solidFill>
          </p:spPr>
          <p:txBody>
            <a:bodyPr/>
            <a:lstStyle/>
            <a:p/>
          </p:txBody>
        </p:sp>
        <p:sp>
          <p:nvSpPr>
            <p:cNvPr id="37" name="rc37"/>
            <p:cNvSpPr/>
            <p:nvPr/>
          </p:nvSpPr>
          <p:spPr>
            <a:xfrm>
              <a:off x="3189584" y="3402457"/>
              <a:ext cx="238655" cy="809255"/>
            </a:xfrm>
            <a:prstGeom prst="rect">
              <a:avLst/>
            </a:prstGeom>
            <a:solidFill>
              <a:srgbClr val="80BD41">
                <a:alpha val="100000"/>
              </a:srgbClr>
            </a:solidFill>
          </p:spPr>
          <p:txBody>
            <a:bodyPr/>
            <a:lstStyle/>
            <a:p/>
          </p:txBody>
        </p:sp>
        <p:sp>
          <p:nvSpPr>
            <p:cNvPr id="38" name="rc38"/>
            <p:cNvSpPr/>
            <p:nvPr/>
          </p:nvSpPr>
          <p:spPr>
            <a:xfrm>
              <a:off x="3189584" y="3187694"/>
              <a:ext cx="238655" cy="214762"/>
            </a:xfrm>
            <a:prstGeom prst="rect">
              <a:avLst/>
            </a:prstGeom>
            <a:solidFill>
              <a:srgbClr val="E2231A">
                <a:alpha val="100000"/>
              </a:srgbClr>
            </a:solidFill>
          </p:spPr>
          <p:txBody>
            <a:bodyPr/>
            <a:lstStyle/>
            <a:p/>
          </p:txBody>
        </p:sp>
        <p:sp>
          <p:nvSpPr>
            <p:cNvPr id="39" name="rc39"/>
            <p:cNvSpPr/>
            <p:nvPr/>
          </p:nvSpPr>
          <p:spPr>
            <a:xfrm>
              <a:off x="3454756" y="3373959"/>
              <a:ext cx="238655" cy="837753"/>
            </a:xfrm>
            <a:prstGeom prst="rect">
              <a:avLst/>
            </a:prstGeom>
            <a:solidFill>
              <a:srgbClr val="80BD41">
                <a:alpha val="100000"/>
              </a:srgbClr>
            </a:solidFill>
          </p:spPr>
          <p:txBody>
            <a:bodyPr/>
            <a:lstStyle/>
            <a:p/>
          </p:txBody>
        </p:sp>
        <p:sp>
          <p:nvSpPr>
            <p:cNvPr id="40" name="rc40"/>
            <p:cNvSpPr/>
            <p:nvPr/>
          </p:nvSpPr>
          <p:spPr>
            <a:xfrm>
              <a:off x="3454756" y="3173169"/>
              <a:ext cx="238655" cy="200789"/>
            </a:xfrm>
            <a:prstGeom prst="rect">
              <a:avLst/>
            </a:prstGeom>
            <a:solidFill>
              <a:srgbClr val="E2231A">
                <a:alpha val="100000"/>
              </a:srgbClr>
            </a:solidFill>
          </p:spPr>
          <p:txBody>
            <a:bodyPr/>
            <a:lstStyle/>
            <a:p/>
          </p:txBody>
        </p:sp>
        <p:sp>
          <p:nvSpPr>
            <p:cNvPr id="41" name="rc41"/>
            <p:cNvSpPr/>
            <p:nvPr/>
          </p:nvSpPr>
          <p:spPr>
            <a:xfrm>
              <a:off x="3719929" y="3341047"/>
              <a:ext cx="238655" cy="870665"/>
            </a:xfrm>
            <a:prstGeom prst="rect">
              <a:avLst/>
            </a:prstGeom>
            <a:solidFill>
              <a:srgbClr val="80BD41">
                <a:alpha val="100000"/>
              </a:srgbClr>
            </a:solidFill>
          </p:spPr>
          <p:txBody>
            <a:bodyPr/>
            <a:lstStyle/>
            <a:p/>
          </p:txBody>
        </p:sp>
        <p:sp>
          <p:nvSpPr>
            <p:cNvPr id="42" name="rc42"/>
            <p:cNvSpPr/>
            <p:nvPr/>
          </p:nvSpPr>
          <p:spPr>
            <a:xfrm>
              <a:off x="3719929" y="3163242"/>
              <a:ext cx="238655" cy="177804"/>
            </a:xfrm>
            <a:prstGeom prst="rect">
              <a:avLst/>
            </a:prstGeom>
            <a:solidFill>
              <a:srgbClr val="E2231A">
                <a:alpha val="100000"/>
              </a:srgbClr>
            </a:solidFill>
          </p:spPr>
          <p:txBody>
            <a:bodyPr/>
            <a:lstStyle/>
            <a:p/>
          </p:txBody>
        </p:sp>
        <p:sp>
          <p:nvSpPr>
            <p:cNvPr id="43" name="rc43"/>
            <p:cNvSpPr/>
            <p:nvPr/>
          </p:nvSpPr>
          <p:spPr>
            <a:xfrm>
              <a:off x="3985102" y="3330942"/>
              <a:ext cx="238655" cy="880770"/>
            </a:xfrm>
            <a:prstGeom prst="rect">
              <a:avLst/>
            </a:prstGeom>
            <a:solidFill>
              <a:srgbClr val="80BD41">
                <a:alpha val="100000"/>
              </a:srgbClr>
            </a:solidFill>
          </p:spPr>
          <p:txBody>
            <a:bodyPr/>
            <a:lstStyle/>
            <a:p/>
          </p:txBody>
        </p:sp>
        <p:sp>
          <p:nvSpPr>
            <p:cNvPr id="44" name="rc44"/>
            <p:cNvSpPr/>
            <p:nvPr/>
          </p:nvSpPr>
          <p:spPr>
            <a:xfrm>
              <a:off x="3985102" y="3159285"/>
              <a:ext cx="238655" cy="171657"/>
            </a:xfrm>
            <a:prstGeom prst="rect">
              <a:avLst/>
            </a:prstGeom>
            <a:solidFill>
              <a:srgbClr val="E2231A">
                <a:alpha val="100000"/>
              </a:srgbClr>
            </a:solidFill>
          </p:spPr>
          <p:txBody>
            <a:bodyPr/>
            <a:lstStyle/>
            <a:p/>
          </p:txBody>
        </p:sp>
        <p:sp>
          <p:nvSpPr>
            <p:cNvPr id="45" name="rc45"/>
            <p:cNvSpPr/>
            <p:nvPr/>
          </p:nvSpPr>
          <p:spPr>
            <a:xfrm>
              <a:off x="4250274" y="3323782"/>
              <a:ext cx="238655" cy="887930"/>
            </a:xfrm>
            <a:prstGeom prst="rect">
              <a:avLst/>
            </a:prstGeom>
            <a:solidFill>
              <a:srgbClr val="80BD41">
                <a:alpha val="100000"/>
              </a:srgbClr>
            </a:solidFill>
          </p:spPr>
          <p:txBody>
            <a:bodyPr/>
            <a:lstStyle/>
            <a:p/>
          </p:txBody>
        </p:sp>
        <p:sp>
          <p:nvSpPr>
            <p:cNvPr id="46" name="rc46"/>
            <p:cNvSpPr/>
            <p:nvPr/>
          </p:nvSpPr>
          <p:spPr>
            <a:xfrm>
              <a:off x="4250274" y="3154903"/>
              <a:ext cx="238655" cy="168878"/>
            </a:xfrm>
            <a:prstGeom prst="rect">
              <a:avLst/>
            </a:prstGeom>
            <a:solidFill>
              <a:srgbClr val="E2231A">
                <a:alpha val="100000"/>
              </a:srgbClr>
            </a:solidFill>
          </p:spPr>
          <p:txBody>
            <a:bodyPr/>
            <a:lstStyle/>
            <a:p/>
          </p:txBody>
        </p:sp>
        <p:sp>
          <p:nvSpPr>
            <p:cNvPr id="47" name="rc47"/>
            <p:cNvSpPr/>
            <p:nvPr/>
          </p:nvSpPr>
          <p:spPr>
            <a:xfrm>
              <a:off x="4515447" y="3311385"/>
              <a:ext cx="238655" cy="900327"/>
            </a:xfrm>
            <a:prstGeom prst="rect">
              <a:avLst/>
            </a:prstGeom>
            <a:solidFill>
              <a:srgbClr val="80BD41">
                <a:alpha val="100000"/>
              </a:srgbClr>
            </a:solidFill>
          </p:spPr>
          <p:txBody>
            <a:bodyPr/>
            <a:lstStyle/>
            <a:p/>
          </p:txBody>
        </p:sp>
        <p:sp>
          <p:nvSpPr>
            <p:cNvPr id="48" name="rc48"/>
            <p:cNvSpPr/>
            <p:nvPr/>
          </p:nvSpPr>
          <p:spPr>
            <a:xfrm>
              <a:off x="4515447" y="3137666"/>
              <a:ext cx="238655" cy="173719"/>
            </a:xfrm>
            <a:prstGeom prst="rect">
              <a:avLst/>
            </a:prstGeom>
            <a:solidFill>
              <a:srgbClr val="E2231A">
                <a:alpha val="100000"/>
              </a:srgbClr>
            </a:solidFill>
          </p:spPr>
          <p:txBody>
            <a:bodyPr/>
            <a:lstStyle/>
            <a:p/>
          </p:txBody>
        </p:sp>
        <p:sp>
          <p:nvSpPr>
            <p:cNvPr id="49" name="rc49"/>
            <p:cNvSpPr/>
            <p:nvPr/>
          </p:nvSpPr>
          <p:spPr>
            <a:xfrm>
              <a:off x="4780620" y="3317697"/>
              <a:ext cx="238655" cy="894015"/>
            </a:xfrm>
            <a:prstGeom prst="rect">
              <a:avLst/>
            </a:prstGeom>
            <a:solidFill>
              <a:srgbClr val="80BD41">
                <a:alpha val="100000"/>
              </a:srgbClr>
            </a:solidFill>
          </p:spPr>
          <p:txBody>
            <a:bodyPr/>
            <a:lstStyle/>
            <a:p/>
          </p:txBody>
        </p:sp>
        <p:sp>
          <p:nvSpPr>
            <p:cNvPr id="50" name="rc50"/>
            <p:cNvSpPr/>
            <p:nvPr/>
          </p:nvSpPr>
          <p:spPr>
            <a:xfrm>
              <a:off x="4780620" y="3144516"/>
              <a:ext cx="238655" cy="173180"/>
            </a:xfrm>
            <a:prstGeom prst="rect">
              <a:avLst/>
            </a:prstGeom>
            <a:solidFill>
              <a:srgbClr val="E2231A">
                <a:alpha val="100000"/>
              </a:srgbClr>
            </a:solidFill>
          </p:spPr>
          <p:txBody>
            <a:bodyPr/>
            <a:lstStyle/>
            <a:p/>
          </p:txBody>
        </p:sp>
        <p:sp>
          <p:nvSpPr>
            <p:cNvPr id="51" name="rc51"/>
            <p:cNvSpPr/>
            <p:nvPr/>
          </p:nvSpPr>
          <p:spPr>
            <a:xfrm>
              <a:off x="5045792" y="3311396"/>
              <a:ext cx="238655" cy="900316"/>
            </a:xfrm>
            <a:prstGeom prst="rect">
              <a:avLst/>
            </a:prstGeom>
            <a:solidFill>
              <a:srgbClr val="80BD41">
                <a:alpha val="100000"/>
              </a:srgbClr>
            </a:solidFill>
          </p:spPr>
          <p:txBody>
            <a:bodyPr/>
            <a:lstStyle/>
            <a:p/>
          </p:txBody>
        </p:sp>
        <p:sp>
          <p:nvSpPr>
            <p:cNvPr id="52" name="rc52"/>
            <p:cNvSpPr/>
            <p:nvPr/>
          </p:nvSpPr>
          <p:spPr>
            <a:xfrm>
              <a:off x="5045792" y="3141759"/>
              <a:ext cx="238655" cy="169637"/>
            </a:xfrm>
            <a:prstGeom prst="rect">
              <a:avLst/>
            </a:prstGeom>
            <a:solidFill>
              <a:srgbClr val="E2231A">
                <a:alpha val="100000"/>
              </a:srgbClr>
            </a:solidFill>
          </p:spPr>
          <p:txBody>
            <a:bodyPr/>
            <a:lstStyle/>
            <a:p/>
          </p:txBody>
        </p:sp>
        <p:sp>
          <p:nvSpPr>
            <p:cNvPr id="53" name="rc53"/>
            <p:cNvSpPr/>
            <p:nvPr/>
          </p:nvSpPr>
          <p:spPr>
            <a:xfrm>
              <a:off x="5310965" y="3314321"/>
              <a:ext cx="238655" cy="897391"/>
            </a:xfrm>
            <a:prstGeom prst="rect">
              <a:avLst/>
            </a:prstGeom>
            <a:solidFill>
              <a:srgbClr val="80BD41">
                <a:alpha val="100000"/>
              </a:srgbClr>
            </a:solidFill>
          </p:spPr>
          <p:txBody>
            <a:bodyPr/>
            <a:lstStyle/>
            <a:p/>
          </p:txBody>
        </p:sp>
        <p:sp>
          <p:nvSpPr>
            <p:cNvPr id="54" name="rc54"/>
            <p:cNvSpPr/>
            <p:nvPr/>
          </p:nvSpPr>
          <p:spPr>
            <a:xfrm>
              <a:off x="5310965" y="3148070"/>
              <a:ext cx="238655" cy="166251"/>
            </a:xfrm>
            <a:prstGeom prst="rect">
              <a:avLst/>
            </a:prstGeom>
            <a:solidFill>
              <a:srgbClr val="E2231A">
                <a:alpha val="100000"/>
              </a:srgbClr>
            </a:solidFill>
          </p:spPr>
          <p:txBody>
            <a:bodyPr/>
            <a:lstStyle/>
            <a:p/>
          </p:txBody>
        </p:sp>
        <p:sp>
          <p:nvSpPr>
            <p:cNvPr id="55" name="rc55"/>
            <p:cNvSpPr/>
            <p:nvPr/>
          </p:nvSpPr>
          <p:spPr>
            <a:xfrm>
              <a:off x="5576138" y="3305556"/>
              <a:ext cx="238655" cy="906156"/>
            </a:xfrm>
            <a:prstGeom prst="rect">
              <a:avLst/>
            </a:prstGeom>
            <a:solidFill>
              <a:srgbClr val="80BD41">
                <a:alpha val="100000"/>
              </a:srgbClr>
            </a:solidFill>
          </p:spPr>
          <p:txBody>
            <a:bodyPr/>
            <a:lstStyle/>
            <a:p/>
          </p:txBody>
        </p:sp>
        <p:sp>
          <p:nvSpPr>
            <p:cNvPr id="56" name="rc56"/>
            <p:cNvSpPr/>
            <p:nvPr/>
          </p:nvSpPr>
          <p:spPr>
            <a:xfrm>
              <a:off x="5576138" y="3143293"/>
              <a:ext cx="238655" cy="162262"/>
            </a:xfrm>
            <a:prstGeom prst="rect">
              <a:avLst/>
            </a:prstGeom>
            <a:solidFill>
              <a:srgbClr val="E2231A">
                <a:alpha val="100000"/>
              </a:srgbClr>
            </a:solidFill>
          </p:spPr>
          <p:txBody>
            <a:bodyPr/>
            <a:lstStyle/>
            <a:p/>
          </p:txBody>
        </p:sp>
        <p:sp>
          <p:nvSpPr>
            <p:cNvPr id="57" name="rc57"/>
            <p:cNvSpPr/>
            <p:nvPr/>
          </p:nvSpPr>
          <p:spPr>
            <a:xfrm>
              <a:off x="5841310" y="3310282"/>
              <a:ext cx="238655" cy="901429"/>
            </a:xfrm>
            <a:prstGeom prst="rect">
              <a:avLst/>
            </a:prstGeom>
            <a:solidFill>
              <a:srgbClr val="80BD41">
                <a:alpha val="100000"/>
              </a:srgbClr>
            </a:solidFill>
          </p:spPr>
          <p:txBody>
            <a:bodyPr/>
            <a:lstStyle/>
            <a:p/>
          </p:txBody>
        </p:sp>
        <p:sp>
          <p:nvSpPr>
            <p:cNvPr id="58" name="rc58"/>
            <p:cNvSpPr/>
            <p:nvPr/>
          </p:nvSpPr>
          <p:spPr>
            <a:xfrm>
              <a:off x="5841310" y="3151784"/>
              <a:ext cx="238655" cy="158498"/>
            </a:xfrm>
            <a:prstGeom prst="rect">
              <a:avLst/>
            </a:prstGeom>
            <a:solidFill>
              <a:srgbClr val="E2231A">
                <a:alpha val="100000"/>
              </a:srgbClr>
            </a:solidFill>
          </p:spPr>
          <p:txBody>
            <a:bodyPr/>
            <a:lstStyle/>
            <a:p/>
          </p:txBody>
        </p:sp>
        <p:sp>
          <p:nvSpPr>
            <p:cNvPr id="59" name="rc59"/>
            <p:cNvSpPr/>
            <p:nvPr/>
          </p:nvSpPr>
          <p:spPr>
            <a:xfrm>
              <a:off x="6106483" y="3320394"/>
              <a:ext cx="238655" cy="891318"/>
            </a:xfrm>
            <a:prstGeom prst="rect">
              <a:avLst/>
            </a:prstGeom>
            <a:solidFill>
              <a:srgbClr val="80BD41">
                <a:alpha val="100000"/>
              </a:srgbClr>
            </a:solidFill>
          </p:spPr>
          <p:txBody>
            <a:bodyPr/>
            <a:lstStyle/>
            <a:p/>
          </p:txBody>
        </p:sp>
        <p:sp>
          <p:nvSpPr>
            <p:cNvPr id="60" name="rc60"/>
            <p:cNvSpPr/>
            <p:nvPr/>
          </p:nvSpPr>
          <p:spPr>
            <a:xfrm>
              <a:off x="6106483" y="3175491"/>
              <a:ext cx="238655" cy="144902"/>
            </a:xfrm>
            <a:prstGeom prst="rect">
              <a:avLst/>
            </a:prstGeom>
            <a:solidFill>
              <a:srgbClr val="E2231A">
                <a:alpha val="100000"/>
              </a:srgbClr>
            </a:solidFill>
          </p:spPr>
          <p:txBody>
            <a:bodyPr/>
            <a:lstStyle/>
            <a:p/>
          </p:txBody>
        </p:sp>
        <p:sp>
          <p:nvSpPr>
            <p:cNvPr id="61" name="rc61"/>
            <p:cNvSpPr/>
            <p:nvPr/>
          </p:nvSpPr>
          <p:spPr>
            <a:xfrm>
              <a:off x="6371656" y="3332051"/>
              <a:ext cx="238655" cy="879661"/>
            </a:xfrm>
            <a:prstGeom prst="rect">
              <a:avLst/>
            </a:prstGeom>
            <a:solidFill>
              <a:srgbClr val="80BD41">
                <a:alpha val="100000"/>
              </a:srgbClr>
            </a:solidFill>
          </p:spPr>
          <p:txBody>
            <a:bodyPr/>
            <a:lstStyle/>
            <a:p/>
          </p:txBody>
        </p:sp>
        <p:sp>
          <p:nvSpPr>
            <p:cNvPr id="62" name="rc62"/>
            <p:cNvSpPr/>
            <p:nvPr/>
          </p:nvSpPr>
          <p:spPr>
            <a:xfrm>
              <a:off x="6371656" y="3187820"/>
              <a:ext cx="238655" cy="144231"/>
            </a:xfrm>
            <a:prstGeom prst="rect">
              <a:avLst/>
            </a:prstGeom>
            <a:solidFill>
              <a:srgbClr val="E2231A">
                <a:alpha val="100000"/>
              </a:srgbClr>
            </a:solidFill>
          </p:spPr>
          <p:txBody>
            <a:bodyPr/>
            <a:lstStyle/>
            <a:p/>
          </p:txBody>
        </p:sp>
        <p:sp>
          <p:nvSpPr>
            <p:cNvPr id="63" name="rc63"/>
            <p:cNvSpPr/>
            <p:nvPr/>
          </p:nvSpPr>
          <p:spPr>
            <a:xfrm>
              <a:off x="6636828" y="3380674"/>
              <a:ext cx="238655" cy="831038"/>
            </a:xfrm>
            <a:prstGeom prst="rect">
              <a:avLst/>
            </a:prstGeom>
            <a:solidFill>
              <a:srgbClr val="80BD41">
                <a:alpha val="100000"/>
              </a:srgbClr>
            </a:solidFill>
          </p:spPr>
          <p:txBody>
            <a:bodyPr/>
            <a:lstStyle/>
            <a:p/>
          </p:txBody>
        </p:sp>
        <p:sp>
          <p:nvSpPr>
            <p:cNvPr id="64" name="rc64"/>
            <p:cNvSpPr/>
            <p:nvPr/>
          </p:nvSpPr>
          <p:spPr>
            <a:xfrm>
              <a:off x="6636828" y="3216093"/>
              <a:ext cx="238655" cy="164580"/>
            </a:xfrm>
            <a:prstGeom prst="rect">
              <a:avLst/>
            </a:prstGeom>
            <a:solidFill>
              <a:srgbClr val="E2231A">
                <a:alpha val="100000"/>
              </a:srgbClr>
            </a:solidFill>
          </p:spPr>
          <p:txBody>
            <a:bodyPr/>
            <a:lstStyle/>
            <a:p/>
          </p:txBody>
        </p:sp>
        <p:sp>
          <p:nvSpPr>
            <p:cNvPr id="65" name="rc65"/>
            <p:cNvSpPr/>
            <p:nvPr/>
          </p:nvSpPr>
          <p:spPr>
            <a:xfrm>
              <a:off x="6902001" y="3412253"/>
              <a:ext cx="238655" cy="799459"/>
            </a:xfrm>
            <a:prstGeom prst="rect">
              <a:avLst/>
            </a:prstGeom>
            <a:solidFill>
              <a:srgbClr val="80BD41">
                <a:alpha val="100000"/>
              </a:srgbClr>
            </a:solidFill>
          </p:spPr>
          <p:txBody>
            <a:bodyPr/>
            <a:lstStyle/>
            <a:p/>
          </p:txBody>
        </p:sp>
        <p:sp>
          <p:nvSpPr>
            <p:cNvPr id="66" name="rc66"/>
            <p:cNvSpPr/>
            <p:nvPr/>
          </p:nvSpPr>
          <p:spPr>
            <a:xfrm>
              <a:off x="6902001" y="3225169"/>
              <a:ext cx="238655" cy="187083"/>
            </a:xfrm>
            <a:prstGeom prst="rect">
              <a:avLst/>
            </a:prstGeom>
            <a:solidFill>
              <a:srgbClr val="E2231A">
                <a:alpha val="100000"/>
              </a:srgbClr>
            </a:solidFill>
          </p:spPr>
          <p:txBody>
            <a:bodyPr/>
            <a:lstStyle/>
            <a:p/>
          </p:txBody>
        </p:sp>
        <p:sp>
          <p:nvSpPr>
            <p:cNvPr id="67" name="rc67"/>
            <p:cNvSpPr/>
            <p:nvPr/>
          </p:nvSpPr>
          <p:spPr>
            <a:xfrm>
              <a:off x="7167174" y="3396369"/>
              <a:ext cx="238655" cy="815343"/>
            </a:xfrm>
            <a:prstGeom prst="rect">
              <a:avLst/>
            </a:prstGeom>
            <a:solidFill>
              <a:srgbClr val="80BD41">
                <a:alpha val="100000"/>
              </a:srgbClr>
            </a:solidFill>
          </p:spPr>
          <p:txBody>
            <a:bodyPr/>
            <a:lstStyle/>
            <a:p/>
          </p:txBody>
        </p:sp>
        <p:sp>
          <p:nvSpPr>
            <p:cNvPr id="68" name="rc68"/>
            <p:cNvSpPr/>
            <p:nvPr/>
          </p:nvSpPr>
          <p:spPr>
            <a:xfrm>
              <a:off x="7167174" y="3232025"/>
              <a:ext cx="238655" cy="164344"/>
            </a:xfrm>
            <a:prstGeom prst="rect">
              <a:avLst/>
            </a:prstGeom>
            <a:solidFill>
              <a:srgbClr val="E2231A">
                <a:alpha val="100000"/>
              </a:srgbClr>
            </a:solidFill>
          </p:spPr>
          <p:txBody>
            <a:bodyPr/>
            <a:lstStyle/>
            <a:p/>
          </p:txBody>
        </p:sp>
        <p:sp>
          <p:nvSpPr>
            <p:cNvPr id="69" name="rc69"/>
            <p:cNvSpPr/>
            <p:nvPr/>
          </p:nvSpPr>
          <p:spPr>
            <a:xfrm>
              <a:off x="7432346" y="3403928"/>
              <a:ext cx="238655" cy="807784"/>
            </a:xfrm>
            <a:prstGeom prst="rect">
              <a:avLst/>
            </a:prstGeom>
            <a:solidFill>
              <a:srgbClr val="80BD41">
                <a:alpha val="100000"/>
              </a:srgbClr>
            </a:solidFill>
          </p:spPr>
          <p:txBody>
            <a:bodyPr/>
            <a:lstStyle/>
            <a:p/>
          </p:txBody>
        </p:sp>
        <p:sp>
          <p:nvSpPr>
            <p:cNvPr id="70" name="rc70"/>
            <p:cNvSpPr/>
            <p:nvPr/>
          </p:nvSpPr>
          <p:spPr>
            <a:xfrm>
              <a:off x="7432346" y="3234084"/>
              <a:ext cx="238655" cy="169844"/>
            </a:xfrm>
            <a:prstGeom prst="rect">
              <a:avLst/>
            </a:prstGeom>
            <a:solidFill>
              <a:srgbClr val="E2231A">
                <a:alpha val="100000"/>
              </a:srgbClr>
            </a:solidFill>
          </p:spPr>
          <p:txBody>
            <a:bodyPr/>
            <a:lstStyle/>
            <a:p/>
          </p:txBody>
        </p:sp>
        <p:sp>
          <p:nvSpPr>
            <p:cNvPr id="71" name="rc71"/>
            <p:cNvSpPr/>
            <p:nvPr/>
          </p:nvSpPr>
          <p:spPr>
            <a:xfrm>
              <a:off x="7697519" y="3387903"/>
              <a:ext cx="238655" cy="823809"/>
            </a:xfrm>
            <a:prstGeom prst="rect">
              <a:avLst/>
            </a:prstGeom>
            <a:solidFill>
              <a:srgbClr val="80BD41">
                <a:alpha val="100000"/>
              </a:srgbClr>
            </a:solidFill>
          </p:spPr>
          <p:txBody>
            <a:bodyPr/>
            <a:lstStyle/>
            <a:p/>
          </p:txBody>
        </p:sp>
        <p:sp>
          <p:nvSpPr>
            <p:cNvPr id="72" name="rc72"/>
            <p:cNvSpPr/>
            <p:nvPr/>
          </p:nvSpPr>
          <p:spPr>
            <a:xfrm>
              <a:off x="7697519" y="3231539"/>
              <a:ext cx="238655" cy="156364"/>
            </a:xfrm>
            <a:prstGeom prst="rect">
              <a:avLst/>
            </a:prstGeom>
            <a:solidFill>
              <a:srgbClr val="E2231A">
                <a:alpha val="100000"/>
              </a:srgbClr>
            </a:solidFill>
          </p:spPr>
          <p:txBody>
            <a:bodyPr/>
            <a:lstStyle/>
            <a:p/>
          </p:txBody>
        </p:sp>
        <p:sp>
          <p:nvSpPr>
            <p:cNvPr id="73" name="rc73"/>
            <p:cNvSpPr/>
            <p:nvPr/>
          </p:nvSpPr>
          <p:spPr>
            <a:xfrm>
              <a:off x="7962692" y="3388809"/>
              <a:ext cx="238655" cy="822902"/>
            </a:xfrm>
            <a:prstGeom prst="rect">
              <a:avLst/>
            </a:prstGeom>
            <a:solidFill>
              <a:srgbClr val="80BD41">
                <a:alpha val="100000"/>
              </a:srgbClr>
            </a:solidFill>
          </p:spPr>
          <p:txBody>
            <a:bodyPr/>
            <a:lstStyle/>
            <a:p/>
          </p:txBody>
        </p:sp>
        <p:sp>
          <p:nvSpPr>
            <p:cNvPr id="74" name="rc74"/>
            <p:cNvSpPr/>
            <p:nvPr/>
          </p:nvSpPr>
          <p:spPr>
            <a:xfrm>
              <a:off x="7962692" y="3231129"/>
              <a:ext cx="238655" cy="157680"/>
            </a:xfrm>
            <a:prstGeom prst="rect">
              <a:avLst/>
            </a:prstGeom>
            <a:solidFill>
              <a:srgbClr val="E2231A">
                <a:alpha val="100000"/>
              </a:srgbClr>
            </a:solidFill>
          </p:spPr>
          <p:txBody>
            <a:bodyPr/>
            <a:lstStyle/>
            <a:p/>
          </p:txBody>
        </p:sp>
        <p:sp>
          <p:nvSpPr>
            <p:cNvPr id="75" name="pl75"/>
            <p:cNvSpPr/>
            <p:nvPr/>
          </p:nvSpPr>
          <p:spPr>
            <a:xfrm>
              <a:off x="1452703" y="2364352"/>
              <a:ext cx="6629316" cy="322213"/>
            </a:xfrm>
            <a:custGeom>
              <a:avLst/>
              <a:pathLst>
                <a:path w="6629316" h="322213">
                  <a:moveTo>
                    <a:pt x="0" y="322213"/>
                  </a:moveTo>
                  <a:lnTo>
                    <a:pt x="265172" y="300733"/>
                  </a:lnTo>
                  <a:lnTo>
                    <a:pt x="530345" y="300733"/>
                  </a:lnTo>
                  <a:lnTo>
                    <a:pt x="795518" y="279252"/>
                  </a:lnTo>
                  <a:lnTo>
                    <a:pt x="1060690" y="236290"/>
                  </a:lnTo>
                  <a:lnTo>
                    <a:pt x="1325863" y="193328"/>
                  </a:lnTo>
                  <a:lnTo>
                    <a:pt x="1591036" y="150366"/>
                  </a:lnTo>
                  <a:lnTo>
                    <a:pt x="1856208" y="150366"/>
                  </a:lnTo>
                  <a:lnTo>
                    <a:pt x="2121381" y="107404"/>
                  </a:lnTo>
                  <a:lnTo>
                    <a:pt x="2386554" y="64442"/>
                  </a:lnTo>
                  <a:lnTo>
                    <a:pt x="2651726" y="42961"/>
                  </a:lnTo>
                  <a:lnTo>
                    <a:pt x="2916899" y="42961"/>
                  </a:lnTo>
                  <a:lnTo>
                    <a:pt x="3182072" y="42961"/>
                  </a:lnTo>
                  <a:lnTo>
                    <a:pt x="3447244" y="42961"/>
                  </a:lnTo>
                  <a:lnTo>
                    <a:pt x="3712417" y="42961"/>
                  </a:lnTo>
                  <a:lnTo>
                    <a:pt x="3977590" y="42961"/>
                  </a:lnTo>
                  <a:lnTo>
                    <a:pt x="4242762" y="21480"/>
                  </a:lnTo>
                  <a:lnTo>
                    <a:pt x="4507935" y="21480"/>
                  </a:lnTo>
                  <a:lnTo>
                    <a:pt x="4773108" y="0"/>
                  </a:lnTo>
                  <a:lnTo>
                    <a:pt x="5038280" y="0"/>
                  </a:lnTo>
                  <a:lnTo>
                    <a:pt x="5303453" y="64442"/>
                  </a:lnTo>
                  <a:lnTo>
                    <a:pt x="5568626" y="107404"/>
                  </a:lnTo>
                  <a:lnTo>
                    <a:pt x="5833798" y="64442"/>
                  </a:lnTo>
                  <a:lnTo>
                    <a:pt x="6098971" y="64442"/>
                  </a:lnTo>
                  <a:lnTo>
                    <a:pt x="6364144" y="42961"/>
                  </a:lnTo>
                  <a:lnTo>
                    <a:pt x="6629316" y="42961"/>
                  </a:lnTo>
                </a:path>
              </a:pathLst>
            </a:custGeom>
            <a:ln w="27101" cap="flat">
              <a:solidFill>
                <a:srgbClr val="0058AB">
                  <a:alpha val="100000"/>
                </a:srgbClr>
              </a:solidFill>
              <a:prstDash val="solid"/>
              <a:round/>
            </a:ln>
          </p:spPr>
          <p:txBody>
            <a:bodyPr/>
            <a:lstStyle/>
            <a:p/>
          </p:txBody>
        </p:sp>
        <p:sp>
          <p:nvSpPr>
            <p:cNvPr id="76" name="tx76"/>
            <p:cNvSpPr/>
            <p:nvPr/>
          </p:nvSpPr>
          <p:spPr>
            <a:xfrm>
              <a:off x="138238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270824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5359975"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6420666"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652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92444" y="3823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88" name="tx88"/>
            <p:cNvSpPr/>
            <p:nvPr/>
          </p:nvSpPr>
          <p:spPr>
            <a:xfrm>
              <a:off x="1392444" y="3330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9" name="tx89"/>
            <p:cNvSpPr/>
            <p:nvPr/>
          </p:nvSpPr>
          <p:spPr>
            <a:xfrm>
              <a:off x="2688178" y="37885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0" name="tx90"/>
            <p:cNvSpPr/>
            <p:nvPr/>
          </p:nvSpPr>
          <p:spPr>
            <a:xfrm>
              <a:off x="2718307" y="328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1" name="tx91"/>
            <p:cNvSpPr/>
            <p:nvPr/>
          </p:nvSpPr>
          <p:spPr>
            <a:xfrm>
              <a:off x="4018064" y="3732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206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724200"/>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4" name="tx94"/>
            <p:cNvSpPr/>
            <p:nvPr/>
          </p:nvSpPr>
          <p:spPr>
            <a:xfrm>
              <a:off x="5370034" y="3192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7330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6" name="tx96"/>
            <p:cNvSpPr/>
            <p:nvPr/>
          </p:nvSpPr>
          <p:spPr>
            <a:xfrm>
              <a:off x="6430724" y="322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65768" y="37573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5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77316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7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76522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26242" y="327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61286" y="37690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4" name="tx104"/>
            <p:cNvSpPr/>
            <p:nvPr/>
          </p:nvSpPr>
          <p:spPr>
            <a:xfrm>
              <a:off x="7491415" y="3280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26458" y="37609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91631" y="37614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8" name="tx108"/>
            <p:cNvSpPr/>
            <p:nvPr/>
          </p:nvSpPr>
          <p:spPr>
            <a:xfrm>
              <a:off x="8021760" y="3271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73332" y="5080054"/>
              <a:ext cx="201456" cy="201456"/>
            </a:xfrm>
            <a:prstGeom prst="rect">
              <a:avLst/>
            </a:prstGeom>
            <a:solidFill>
              <a:srgbClr val="E2231A">
                <a:alpha val="100000"/>
              </a:srgbClr>
            </a:solidFill>
          </p:spPr>
          <p:txBody>
            <a:bodyPr/>
            <a:lstStyle/>
            <a:p/>
          </p:txBody>
        </p:sp>
        <p:sp>
          <p:nvSpPr>
            <p:cNvPr id="145" name="rc145"/>
            <p:cNvSpPr/>
            <p:nvPr/>
          </p:nvSpPr>
          <p:spPr>
            <a:xfrm>
              <a:off x="5678609" y="5080054"/>
              <a:ext cx="201456" cy="201456"/>
            </a:xfrm>
            <a:prstGeom prst="rect">
              <a:avLst/>
            </a:prstGeom>
            <a:solidFill>
              <a:srgbClr val="80BD41">
                <a:alpha val="100000"/>
              </a:srgbClr>
            </a:solidFill>
          </p:spPr>
          <p:txBody>
            <a:bodyPr/>
            <a:lstStyle/>
            <a:p/>
          </p:txBody>
        </p:sp>
        <p:sp>
          <p:nvSpPr>
            <p:cNvPr id="146" name="tx146"/>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619534" cy="124052"/>
            </a:xfrm>
            <a:prstGeom prst="rect">
              <a:avLst/>
            </a:prstGeom>
            <a:solidFill>
              <a:srgbClr val="80BD41">
                <a:alpha val="100000"/>
              </a:srgbClr>
            </a:solidFill>
          </p:spPr>
          <p:txBody>
            <a:bodyPr/>
            <a:lstStyle/>
            <a:p/>
          </p:txBody>
        </p:sp>
        <p:sp>
          <p:nvSpPr>
            <p:cNvPr id="160" name="rc160"/>
            <p:cNvSpPr/>
            <p:nvPr/>
          </p:nvSpPr>
          <p:spPr>
            <a:xfrm>
              <a:off x="6952909" y="5840421"/>
              <a:ext cx="921391" cy="124052"/>
            </a:xfrm>
            <a:prstGeom prst="rect">
              <a:avLst/>
            </a:prstGeom>
            <a:solidFill>
              <a:srgbClr val="E2231A">
                <a:alpha val="100000"/>
              </a:srgbClr>
            </a:solidFill>
          </p:spPr>
          <p:txBody>
            <a:bodyPr/>
            <a:lstStyle/>
            <a:p/>
          </p:txBody>
        </p:sp>
        <p:sp>
          <p:nvSpPr>
            <p:cNvPr id="161" name="rc161"/>
            <p:cNvSpPr/>
            <p:nvPr/>
          </p:nvSpPr>
          <p:spPr>
            <a:xfrm>
              <a:off x="1333375" y="5685356"/>
              <a:ext cx="5262735" cy="124052"/>
            </a:xfrm>
            <a:prstGeom prst="rect">
              <a:avLst/>
            </a:prstGeom>
            <a:solidFill>
              <a:srgbClr val="80BD41">
                <a:alpha val="100000"/>
              </a:srgbClr>
            </a:solidFill>
          </p:spPr>
          <p:txBody>
            <a:bodyPr/>
            <a:lstStyle/>
            <a:p/>
          </p:txBody>
        </p:sp>
        <p:sp>
          <p:nvSpPr>
            <p:cNvPr id="162" name="rc162"/>
            <p:cNvSpPr/>
            <p:nvPr/>
          </p:nvSpPr>
          <p:spPr>
            <a:xfrm>
              <a:off x="6596111" y="5685356"/>
              <a:ext cx="998902" cy="124052"/>
            </a:xfrm>
            <a:prstGeom prst="rect">
              <a:avLst/>
            </a:prstGeom>
            <a:solidFill>
              <a:srgbClr val="E2231A">
                <a:alpha val="100000"/>
              </a:srgbClr>
            </a:solidFill>
          </p:spPr>
          <p:txBody>
            <a:bodyPr/>
            <a:lstStyle/>
            <a:p/>
          </p:txBody>
        </p:sp>
        <p:sp>
          <p:nvSpPr>
            <p:cNvPr id="163" name="rc163"/>
            <p:cNvSpPr/>
            <p:nvPr/>
          </p:nvSpPr>
          <p:spPr>
            <a:xfrm>
              <a:off x="1333375" y="5530290"/>
              <a:ext cx="5256946" cy="124052"/>
            </a:xfrm>
            <a:prstGeom prst="rect">
              <a:avLst/>
            </a:prstGeom>
            <a:solidFill>
              <a:srgbClr val="80BD41">
                <a:alpha val="100000"/>
              </a:srgbClr>
            </a:solidFill>
          </p:spPr>
          <p:txBody>
            <a:bodyPr/>
            <a:lstStyle/>
            <a:p/>
          </p:txBody>
        </p:sp>
        <p:sp>
          <p:nvSpPr>
            <p:cNvPr id="164" name="rc164"/>
            <p:cNvSpPr/>
            <p:nvPr/>
          </p:nvSpPr>
          <p:spPr>
            <a:xfrm>
              <a:off x="6590321" y="5530290"/>
              <a:ext cx="1007308" cy="124052"/>
            </a:xfrm>
            <a:prstGeom prst="rect">
              <a:avLst/>
            </a:prstGeom>
            <a:solidFill>
              <a:srgbClr val="E2231A">
                <a:alpha val="100000"/>
              </a:srgbClr>
            </a:solidFill>
          </p:spPr>
          <p:txBody>
            <a:bodyPr/>
            <a:lstStyle/>
            <a:p/>
          </p:txBody>
        </p:sp>
        <p:sp>
          <p:nvSpPr>
            <p:cNvPr id="165" name="tx165"/>
            <p:cNvSpPr/>
            <p:nvPr/>
          </p:nvSpPr>
          <p:spPr>
            <a:xfrm>
              <a:off x="3989660" y="5857185"/>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115.9</a:t>
              </a:r>
            </a:p>
          </p:txBody>
        </p:sp>
        <p:sp>
          <p:nvSpPr>
            <p:cNvPr id="166" name="tx166"/>
            <p:cNvSpPr/>
            <p:nvPr/>
          </p:nvSpPr>
          <p:spPr>
            <a:xfrm>
              <a:off x="734328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7" name="tx167"/>
            <p:cNvSpPr/>
            <p:nvPr/>
          </p:nvSpPr>
          <p:spPr>
            <a:xfrm>
              <a:off x="3806552"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108.5</a:t>
              </a:r>
            </a:p>
          </p:txBody>
        </p:sp>
        <p:sp>
          <p:nvSpPr>
            <p:cNvPr id="168" name="tx168"/>
            <p:cNvSpPr/>
            <p:nvPr/>
          </p:nvSpPr>
          <p:spPr>
            <a:xfrm>
              <a:off x="6972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69" name="tx169"/>
            <p:cNvSpPr/>
            <p:nvPr/>
          </p:nvSpPr>
          <p:spPr>
            <a:xfrm>
              <a:off x="3803657"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108.4</a:t>
              </a:r>
            </a:p>
          </p:txBody>
        </p:sp>
        <p:sp>
          <p:nvSpPr>
            <p:cNvPr id="170" name="tx170"/>
            <p:cNvSpPr/>
            <p:nvPr/>
          </p:nvSpPr>
          <p:spPr>
            <a:xfrm>
              <a:off x="697094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20.8</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108.4 million children received the measles vaccine, but 20.8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72710" y="4984894"/>
              <a:ext cx="260135" cy="6960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 name="rc5"/>
            <p:cNvSpPr/>
            <p:nvPr/>
          </p:nvSpPr>
          <p:spPr>
            <a:xfrm>
              <a:off x="2232846" y="4984894"/>
              <a:ext cx="260135" cy="69604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 name="rc6"/>
            <p:cNvSpPr/>
            <p:nvPr/>
          </p:nvSpPr>
          <p:spPr>
            <a:xfrm>
              <a:off x="2492981" y="4984894"/>
              <a:ext cx="260135" cy="69604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 name="rc7"/>
            <p:cNvSpPr/>
            <p:nvPr/>
          </p:nvSpPr>
          <p:spPr>
            <a:xfrm>
              <a:off x="2753117" y="4984894"/>
              <a:ext cx="260135" cy="69604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 name="rc8"/>
            <p:cNvSpPr/>
            <p:nvPr/>
          </p:nvSpPr>
          <p:spPr>
            <a:xfrm>
              <a:off x="3013252" y="4984894"/>
              <a:ext cx="260135" cy="69604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273388" y="4984894"/>
              <a:ext cx="260135" cy="6960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 name="rc10"/>
            <p:cNvSpPr/>
            <p:nvPr/>
          </p:nvSpPr>
          <p:spPr>
            <a:xfrm>
              <a:off x="3533523" y="4984894"/>
              <a:ext cx="26013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 name="rc11"/>
            <p:cNvSpPr/>
            <p:nvPr/>
          </p:nvSpPr>
          <p:spPr>
            <a:xfrm>
              <a:off x="3793659" y="4984894"/>
              <a:ext cx="260135" cy="6960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 name="rc12"/>
            <p:cNvSpPr/>
            <p:nvPr/>
          </p:nvSpPr>
          <p:spPr>
            <a:xfrm>
              <a:off x="4053794" y="4984894"/>
              <a:ext cx="26013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 name="rc13"/>
            <p:cNvSpPr/>
            <p:nvPr/>
          </p:nvSpPr>
          <p:spPr>
            <a:xfrm>
              <a:off x="4313930" y="4984894"/>
              <a:ext cx="260135" cy="6960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 name="rc14"/>
            <p:cNvSpPr/>
            <p:nvPr/>
          </p:nvSpPr>
          <p:spPr>
            <a:xfrm>
              <a:off x="4574065" y="4984894"/>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4834201" y="4984894"/>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 name="rc16"/>
            <p:cNvSpPr/>
            <p:nvPr/>
          </p:nvSpPr>
          <p:spPr>
            <a:xfrm>
              <a:off x="5094337" y="4984894"/>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 name="rc17"/>
            <p:cNvSpPr/>
            <p:nvPr/>
          </p:nvSpPr>
          <p:spPr>
            <a:xfrm>
              <a:off x="5354472" y="4984894"/>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 name="rc18"/>
            <p:cNvSpPr/>
            <p:nvPr/>
          </p:nvSpPr>
          <p:spPr>
            <a:xfrm>
              <a:off x="5614608" y="4984894"/>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 name="rc19"/>
            <p:cNvSpPr/>
            <p:nvPr/>
          </p:nvSpPr>
          <p:spPr>
            <a:xfrm>
              <a:off x="5874743"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 name="rc20"/>
            <p:cNvSpPr/>
            <p:nvPr/>
          </p:nvSpPr>
          <p:spPr>
            <a:xfrm>
              <a:off x="6134879" y="4984894"/>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 name="rc21"/>
            <p:cNvSpPr/>
            <p:nvPr/>
          </p:nvSpPr>
          <p:spPr>
            <a:xfrm>
              <a:off x="6395014" y="4984894"/>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 name="rc22"/>
            <p:cNvSpPr/>
            <p:nvPr/>
          </p:nvSpPr>
          <p:spPr>
            <a:xfrm>
              <a:off x="6655150"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6915285" y="4984894"/>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175421" y="4984894"/>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7435557" y="4984894"/>
              <a:ext cx="26013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 name="rc26"/>
            <p:cNvSpPr/>
            <p:nvPr/>
          </p:nvSpPr>
          <p:spPr>
            <a:xfrm>
              <a:off x="7695692" y="4984894"/>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7955828" y="4984894"/>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 name="rc28"/>
            <p:cNvSpPr/>
            <p:nvPr/>
          </p:nvSpPr>
          <p:spPr>
            <a:xfrm>
              <a:off x="8215963"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8476099" y="4984894"/>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1972710" y="3592797"/>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2232846" y="3592797"/>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2492981" y="3592797"/>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2753117" y="3592797"/>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 name="rc34"/>
            <p:cNvSpPr/>
            <p:nvPr/>
          </p:nvSpPr>
          <p:spPr>
            <a:xfrm>
              <a:off x="3013252" y="3592797"/>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3273388" y="3592797"/>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3533523" y="3592797"/>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3793659" y="3592797"/>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 name="rc38"/>
            <p:cNvSpPr/>
            <p:nvPr/>
          </p:nvSpPr>
          <p:spPr>
            <a:xfrm>
              <a:off x="4053794" y="3592797"/>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 name="rc39"/>
            <p:cNvSpPr/>
            <p:nvPr/>
          </p:nvSpPr>
          <p:spPr>
            <a:xfrm>
              <a:off x="4313930" y="3592797"/>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 name="rc40"/>
            <p:cNvSpPr/>
            <p:nvPr/>
          </p:nvSpPr>
          <p:spPr>
            <a:xfrm>
              <a:off x="4574065" y="3592797"/>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834201" y="3592797"/>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 name="rc42"/>
            <p:cNvSpPr/>
            <p:nvPr/>
          </p:nvSpPr>
          <p:spPr>
            <a:xfrm>
              <a:off x="5094337"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 name="rc43"/>
            <p:cNvSpPr/>
            <p:nvPr/>
          </p:nvSpPr>
          <p:spPr>
            <a:xfrm>
              <a:off x="5354472"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614608"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5874743"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6134879"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395014"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 name="rc48"/>
            <p:cNvSpPr/>
            <p:nvPr/>
          </p:nvSpPr>
          <p:spPr>
            <a:xfrm>
              <a:off x="6655150"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915285" y="3592797"/>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 name="rc50"/>
            <p:cNvSpPr/>
            <p:nvPr/>
          </p:nvSpPr>
          <p:spPr>
            <a:xfrm>
              <a:off x="7175421" y="3592797"/>
              <a:ext cx="26013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 name="rc51"/>
            <p:cNvSpPr/>
            <p:nvPr/>
          </p:nvSpPr>
          <p:spPr>
            <a:xfrm>
              <a:off x="7435557" y="3592797"/>
              <a:ext cx="260135" cy="6960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695692" y="3592797"/>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7955828" y="3592797"/>
              <a:ext cx="26013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215963" y="3592797"/>
              <a:ext cx="26013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476099" y="3592797"/>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1972710" y="2200700"/>
              <a:ext cx="26013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2232846" y="2200700"/>
              <a:ext cx="26013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2492981"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753117"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3013252"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3273388"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3533523"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793659"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4053794"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4313930"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574065"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834201"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5094337"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354472"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614608"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874743"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134879"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395014"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655150"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915285"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5421"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35557"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695692"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7955828" y="2200700"/>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215963"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476099" y="2200700"/>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972710"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 name="rc83"/>
            <p:cNvSpPr/>
            <p:nvPr/>
          </p:nvSpPr>
          <p:spPr>
            <a:xfrm>
              <a:off x="2232846" y="2896748"/>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2492981"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2753117" y="2896748"/>
              <a:ext cx="26013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3013252" y="2896748"/>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3273388" y="2896748"/>
              <a:ext cx="26013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3533523"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793659"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053794"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313930"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574065"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834201" y="2896748"/>
              <a:ext cx="26013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094337"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354472"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614608"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874743"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6134879" y="2896748"/>
              <a:ext cx="26013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395014"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55150" y="2896748"/>
              <a:ext cx="26013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15285" y="2896748"/>
              <a:ext cx="26013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5421" y="2896748"/>
              <a:ext cx="26013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35557"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7695692"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7955828"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15963" y="2896748"/>
              <a:ext cx="26013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8476099" y="2896748"/>
              <a:ext cx="26013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8" name="rc108"/>
            <p:cNvSpPr/>
            <p:nvPr/>
          </p:nvSpPr>
          <p:spPr>
            <a:xfrm>
              <a:off x="1972710" y="4288845"/>
              <a:ext cx="26013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9" name="rc109"/>
            <p:cNvSpPr/>
            <p:nvPr/>
          </p:nvSpPr>
          <p:spPr>
            <a:xfrm>
              <a:off x="2232846" y="4288845"/>
              <a:ext cx="26013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0" name="rc110"/>
            <p:cNvSpPr/>
            <p:nvPr/>
          </p:nvSpPr>
          <p:spPr>
            <a:xfrm>
              <a:off x="2492981" y="4288845"/>
              <a:ext cx="26013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2753117" y="4288845"/>
              <a:ext cx="26013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3013252" y="4288845"/>
              <a:ext cx="26013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3273388" y="4288845"/>
              <a:ext cx="26013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3533523" y="4288845"/>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5" name="rc115"/>
            <p:cNvSpPr/>
            <p:nvPr/>
          </p:nvSpPr>
          <p:spPr>
            <a:xfrm>
              <a:off x="3793659" y="4288845"/>
              <a:ext cx="26013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4053794" y="4288845"/>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7" name="rc117"/>
            <p:cNvSpPr/>
            <p:nvPr/>
          </p:nvSpPr>
          <p:spPr>
            <a:xfrm>
              <a:off x="4313930"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8" name="rc118"/>
            <p:cNvSpPr/>
            <p:nvPr/>
          </p:nvSpPr>
          <p:spPr>
            <a:xfrm>
              <a:off x="4574065"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9" name="rc119"/>
            <p:cNvSpPr/>
            <p:nvPr/>
          </p:nvSpPr>
          <p:spPr>
            <a:xfrm>
              <a:off x="4834201"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5094337"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5354472"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4608"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3" name="rc123"/>
            <p:cNvSpPr/>
            <p:nvPr/>
          </p:nvSpPr>
          <p:spPr>
            <a:xfrm>
              <a:off x="5874743"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6134879" y="4288845"/>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6395014" y="4288845"/>
              <a:ext cx="26013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6655150" y="4288845"/>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6915285" y="4288845"/>
              <a:ext cx="26013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7175421"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7435557" y="4288845"/>
              <a:ext cx="26013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7695692"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7955828" y="4288845"/>
              <a:ext cx="26013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2" name="rc132"/>
            <p:cNvSpPr/>
            <p:nvPr/>
          </p:nvSpPr>
          <p:spPr>
            <a:xfrm>
              <a:off x="8215963"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3" name="rc133"/>
            <p:cNvSpPr/>
            <p:nvPr/>
          </p:nvSpPr>
          <p:spPr>
            <a:xfrm>
              <a:off x="8476099" y="4288845"/>
              <a:ext cx="26013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tx134"/>
            <p:cNvSpPr/>
            <p:nvPr/>
          </p:nvSpPr>
          <p:spPr>
            <a:xfrm>
              <a:off x="282292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5" name="tx135"/>
            <p:cNvSpPr/>
            <p:nvPr/>
          </p:nvSpPr>
          <p:spPr>
            <a:xfrm>
              <a:off x="308306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36" name="tx136"/>
            <p:cNvSpPr/>
            <p:nvPr/>
          </p:nvSpPr>
          <p:spPr>
            <a:xfrm>
              <a:off x="334319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7" name="tx137"/>
            <p:cNvSpPr/>
            <p:nvPr/>
          </p:nvSpPr>
          <p:spPr>
            <a:xfrm>
              <a:off x="360333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8" name="tx138"/>
            <p:cNvSpPr/>
            <p:nvPr/>
          </p:nvSpPr>
          <p:spPr>
            <a:xfrm>
              <a:off x="386346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9" name="tx139"/>
            <p:cNvSpPr/>
            <p:nvPr/>
          </p:nvSpPr>
          <p:spPr>
            <a:xfrm>
              <a:off x="412360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0" name="tx140"/>
            <p:cNvSpPr/>
            <p:nvPr/>
          </p:nvSpPr>
          <p:spPr>
            <a:xfrm>
              <a:off x="438373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1" name="tx141"/>
            <p:cNvSpPr/>
            <p:nvPr/>
          </p:nvSpPr>
          <p:spPr>
            <a:xfrm>
              <a:off x="464387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2" name="tx142"/>
            <p:cNvSpPr/>
            <p:nvPr/>
          </p:nvSpPr>
          <p:spPr>
            <a:xfrm>
              <a:off x="490401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3" name="tx143"/>
            <p:cNvSpPr/>
            <p:nvPr/>
          </p:nvSpPr>
          <p:spPr>
            <a:xfrm>
              <a:off x="516414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4" name="tx144"/>
            <p:cNvSpPr/>
            <p:nvPr/>
          </p:nvSpPr>
          <p:spPr>
            <a:xfrm>
              <a:off x="542428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5" name="tx145"/>
            <p:cNvSpPr/>
            <p:nvPr/>
          </p:nvSpPr>
          <p:spPr>
            <a:xfrm>
              <a:off x="568441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6" name="tx146"/>
            <p:cNvSpPr/>
            <p:nvPr/>
          </p:nvSpPr>
          <p:spPr>
            <a:xfrm>
              <a:off x="594455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7" name="tx147"/>
            <p:cNvSpPr/>
            <p:nvPr/>
          </p:nvSpPr>
          <p:spPr>
            <a:xfrm>
              <a:off x="620468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8" name="tx148"/>
            <p:cNvSpPr/>
            <p:nvPr/>
          </p:nvSpPr>
          <p:spPr>
            <a:xfrm>
              <a:off x="646482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9" name="tx149"/>
            <p:cNvSpPr/>
            <p:nvPr/>
          </p:nvSpPr>
          <p:spPr>
            <a:xfrm>
              <a:off x="672495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0" name="tx150"/>
            <p:cNvSpPr/>
            <p:nvPr/>
          </p:nvSpPr>
          <p:spPr>
            <a:xfrm>
              <a:off x="698509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1" name="tx151"/>
            <p:cNvSpPr/>
            <p:nvPr/>
          </p:nvSpPr>
          <p:spPr>
            <a:xfrm>
              <a:off x="724523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 name="tx152"/>
            <p:cNvSpPr/>
            <p:nvPr/>
          </p:nvSpPr>
          <p:spPr>
            <a:xfrm>
              <a:off x="750536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3" name="tx153"/>
            <p:cNvSpPr/>
            <p:nvPr/>
          </p:nvSpPr>
          <p:spPr>
            <a:xfrm>
              <a:off x="776550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4" name="tx154"/>
            <p:cNvSpPr/>
            <p:nvPr/>
          </p:nvSpPr>
          <p:spPr>
            <a:xfrm>
              <a:off x="802563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5" name="tx155"/>
            <p:cNvSpPr/>
            <p:nvPr/>
          </p:nvSpPr>
          <p:spPr>
            <a:xfrm>
              <a:off x="828577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6" name="tx156"/>
            <p:cNvSpPr/>
            <p:nvPr/>
          </p:nvSpPr>
          <p:spPr>
            <a:xfrm>
              <a:off x="854590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7" name="tx157"/>
            <p:cNvSpPr/>
            <p:nvPr/>
          </p:nvSpPr>
          <p:spPr>
            <a:xfrm>
              <a:off x="204251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8" name="tx158"/>
            <p:cNvSpPr/>
            <p:nvPr/>
          </p:nvSpPr>
          <p:spPr>
            <a:xfrm>
              <a:off x="230265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9" name="tx159"/>
            <p:cNvSpPr/>
            <p:nvPr/>
          </p:nvSpPr>
          <p:spPr>
            <a:xfrm>
              <a:off x="25627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60" name="tx160"/>
            <p:cNvSpPr/>
            <p:nvPr/>
          </p:nvSpPr>
          <p:spPr>
            <a:xfrm>
              <a:off x="28229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1" name="tx161"/>
            <p:cNvSpPr/>
            <p:nvPr/>
          </p:nvSpPr>
          <p:spPr>
            <a:xfrm>
              <a:off x="30830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62" name="tx162"/>
            <p:cNvSpPr/>
            <p:nvPr/>
          </p:nvSpPr>
          <p:spPr>
            <a:xfrm>
              <a:off x="33431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3" name="tx163"/>
            <p:cNvSpPr/>
            <p:nvPr/>
          </p:nvSpPr>
          <p:spPr>
            <a:xfrm>
              <a:off x="360333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64" name="tx164"/>
            <p:cNvSpPr/>
            <p:nvPr/>
          </p:nvSpPr>
          <p:spPr>
            <a:xfrm>
              <a:off x="38634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5" name="tx165"/>
            <p:cNvSpPr/>
            <p:nvPr/>
          </p:nvSpPr>
          <p:spPr>
            <a:xfrm>
              <a:off x="41236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6" name="tx166"/>
            <p:cNvSpPr/>
            <p:nvPr/>
          </p:nvSpPr>
          <p:spPr>
            <a:xfrm>
              <a:off x="438373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7" name="tx167"/>
            <p:cNvSpPr/>
            <p:nvPr/>
          </p:nvSpPr>
          <p:spPr>
            <a:xfrm>
              <a:off x="464387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68" name="tx168"/>
            <p:cNvSpPr/>
            <p:nvPr/>
          </p:nvSpPr>
          <p:spPr>
            <a:xfrm>
              <a:off x="49040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69" name="tx169"/>
            <p:cNvSpPr/>
            <p:nvPr/>
          </p:nvSpPr>
          <p:spPr>
            <a:xfrm>
              <a:off x="516414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70" name="tx170"/>
            <p:cNvSpPr/>
            <p:nvPr/>
          </p:nvSpPr>
          <p:spPr>
            <a:xfrm>
              <a:off x="54242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1" name="tx171"/>
            <p:cNvSpPr/>
            <p:nvPr/>
          </p:nvSpPr>
          <p:spPr>
            <a:xfrm>
              <a:off x="56844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72" name="tx172"/>
            <p:cNvSpPr/>
            <p:nvPr/>
          </p:nvSpPr>
          <p:spPr>
            <a:xfrm>
              <a:off x="594455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73" name="tx173"/>
            <p:cNvSpPr/>
            <p:nvPr/>
          </p:nvSpPr>
          <p:spPr>
            <a:xfrm>
              <a:off x="6204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74" name="tx174"/>
            <p:cNvSpPr/>
            <p:nvPr/>
          </p:nvSpPr>
          <p:spPr>
            <a:xfrm>
              <a:off x="64648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5" name="tx175"/>
            <p:cNvSpPr/>
            <p:nvPr/>
          </p:nvSpPr>
          <p:spPr>
            <a:xfrm>
              <a:off x="672495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6" name="tx176"/>
            <p:cNvSpPr/>
            <p:nvPr/>
          </p:nvSpPr>
          <p:spPr>
            <a:xfrm>
              <a:off x="698509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7" name="tx177"/>
            <p:cNvSpPr/>
            <p:nvPr/>
          </p:nvSpPr>
          <p:spPr>
            <a:xfrm>
              <a:off x="724523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78" name="tx178"/>
            <p:cNvSpPr/>
            <p:nvPr/>
          </p:nvSpPr>
          <p:spPr>
            <a:xfrm>
              <a:off x="75053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79" name="tx179"/>
            <p:cNvSpPr/>
            <p:nvPr/>
          </p:nvSpPr>
          <p:spPr>
            <a:xfrm>
              <a:off x="77655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0" name="tx180"/>
            <p:cNvSpPr/>
            <p:nvPr/>
          </p:nvSpPr>
          <p:spPr>
            <a:xfrm>
              <a:off x="80256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81" name="tx181"/>
            <p:cNvSpPr/>
            <p:nvPr/>
          </p:nvSpPr>
          <p:spPr>
            <a:xfrm>
              <a:off x="82857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2" name="tx182"/>
            <p:cNvSpPr/>
            <p:nvPr/>
          </p:nvSpPr>
          <p:spPr>
            <a:xfrm>
              <a:off x="85459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3" name="tx183"/>
            <p:cNvSpPr/>
            <p:nvPr/>
          </p:nvSpPr>
          <p:spPr>
            <a:xfrm>
              <a:off x="204251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4" name="tx184"/>
            <p:cNvSpPr/>
            <p:nvPr/>
          </p:nvSpPr>
          <p:spPr>
            <a:xfrm>
              <a:off x="230265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5" name="tx185"/>
            <p:cNvSpPr/>
            <p:nvPr/>
          </p:nvSpPr>
          <p:spPr>
            <a:xfrm>
              <a:off x="256279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6" name="tx186"/>
            <p:cNvSpPr/>
            <p:nvPr/>
          </p:nvSpPr>
          <p:spPr>
            <a:xfrm>
              <a:off x="282292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7" name="tx187"/>
            <p:cNvSpPr/>
            <p:nvPr/>
          </p:nvSpPr>
          <p:spPr>
            <a:xfrm>
              <a:off x="308306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8" name="tx188"/>
            <p:cNvSpPr/>
            <p:nvPr/>
          </p:nvSpPr>
          <p:spPr>
            <a:xfrm>
              <a:off x="334319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9" name="tx189"/>
            <p:cNvSpPr/>
            <p:nvPr/>
          </p:nvSpPr>
          <p:spPr>
            <a:xfrm>
              <a:off x="360333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0" name="tx190"/>
            <p:cNvSpPr/>
            <p:nvPr/>
          </p:nvSpPr>
          <p:spPr>
            <a:xfrm>
              <a:off x="386346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1" name="tx191"/>
            <p:cNvSpPr/>
            <p:nvPr/>
          </p:nvSpPr>
          <p:spPr>
            <a:xfrm>
              <a:off x="412360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2" name="tx192"/>
            <p:cNvSpPr/>
            <p:nvPr/>
          </p:nvSpPr>
          <p:spPr>
            <a:xfrm>
              <a:off x="438373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3" name="tx193"/>
            <p:cNvSpPr/>
            <p:nvPr/>
          </p:nvSpPr>
          <p:spPr>
            <a:xfrm>
              <a:off x="464387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4" name="tx194"/>
            <p:cNvSpPr/>
            <p:nvPr/>
          </p:nvSpPr>
          <p:spPr>
            <a:xfrm>
              <a:off x="490401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5" name="tx195"/>
            <p:cNvSpPr/>
            <p:nvPr/>
          </p:nvSpPr>
          <p:spPr>
            <a:xfrm>
              <a:off x="516414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6" name="tx196"/>
            <p:cNvSpPr/>
            <p:nvPr/>
          </p:nvSpPr>
          <p:spPr>
            <a:xfrm>
              <a:off x="542428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7" name="tx197"/>
            <p:cNvSpPr/>
            <p:nvPr/>
          </p:nvSpPr>
          <p:spPr>
            <a:xfrm>
              <a:off x="568441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8" name="tx198"/>
            <p:cNvSpPr/>
            <p:nvPr/>
          </p:nvSpPr>
          <p:spPr>
            <a:xfrm>
              <a:off x="594455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9" name="tx199"/>
            <p:cNvSpPr/>
            <p:nvPr/>
          </p:nvSpPr>
          <p:spPr>
            <a:xfrm>
              <a:off x="620468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0" name="tx200"/>
            <p:cNvSpPr/>
            <p:nvPr/>
          </p:nvSpPr>
          <p:spPr>
            <a:xfrm>
              <a:off x="646482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1" name="tx201"/>
            <p:cNvSpPr/>
            <p:nvPr/>
          </p:nvSpPr>
          <p:spPr>
            <a:xfrm>
              <a:off x="672495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2" name="tx202"/>
            <p:cNvSpPr/>
            <p:nvPr/>
          </p:nvSpPr>
          <p:spPr>
            <a:xfrm>
              <a:off x="698509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3" name="tx203"/>
            <p:cNvSpPr/>
            <p:nvPr/>
          </p:nvSpPr>
          <p:spPr>
            <a:xfrm>
              <a:off x="724523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4" name="tx204"/>
            <p:cNvSpPr/>
            <p:nvPr/>
          </p:nvSpPr>
          <p:spPr>
            <a:xfrm>
              <a:off x="750536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5" name="tx205"/>
            <p:cNvSpPr/>
            <p:nvPr/>
          </p:nvSpPr>
          <p:spPr>
            <a:xfrm>
              <a:off x="776550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6" name="tx206"/>
            <p:cNvSpPr/>
            <p:nvPr/>
          </p:nvSpPr>
          <p:spPr>
            <a:xfrm>
              <a:off x="802563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7" name="tx207"/>
            <p:cNvSpPr/>
            <p:nvPr/>
          </p:nvSpPr>
          <p:spPr>
            <a:xfrm>
              <a:off x="828577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8" name="tx208"/>
            <p:cNvSpPr/>
            <p:nvPr/>
          </p:nvSpPr>
          <p:spPr>
            <a:xfrm>
              <a:off x="854590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9" name="tx209"/>
            <p:cNvSpPr/>
            <p:nvPr/>
          </p:nvSpPr>
          <p:spPr>
            <a:xfrm>
              <a:off x="204251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0" name="tx210"/>
            <p:cNvSpPr/>
            <p:nvPr/>
          </p:nvSpPr>
          <p:spPr>
            <a:xfrm>
              <a:off x="230265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1" name="tx211"/>
            <p:cNvSpPr/>
            <p:nvPr/>
          </p:nvSpPr>
          <p:spPr>
            <a:xfrm>
              <a:off x="256279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2" name="tx212"/>
            <p:cNvSpPr/>
            <p:nvPr/>
          </p:nvSpPr>
          <p:spPr>
            <a:xfrm>
              <a:off x="282292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3" name="tx213"/>
            <p:cNvSpPr/>
            <p:nvPr/>
          </p:nvSpPr>
          <p:spPr>
            <a:xfrm>
              <a:off x="308306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4" name="tx214"/>
            <p:cNvSpPr/>
            <p:nvPr/>
          </p:nvSpPr>
          <p:spPr>
            <a:xfrm>
              <a:off x="334319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5" name="tx215"/>
            <p:cNvSpPr/>
            <p:nvPr/>
          </p:nvSpPr>
          <p:spPr>
            <a:xfrm>
              <a:off x="360333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386346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7" name="tx217"/>
            <p:cNvSpPr/>
            <p:nvPr/>
          </p:nvSpPr>
          <p:spPr>
            <a:xfrm>
              <a:off x="412360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8" name="tx218"/>
            <p:cNvSpPr/>
            <p:nvPr/>
          </p:nvSpPr>
          <p:spPr>
            <a:xfrm>
              <a:off x="438373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9" name="tx219"/>
            <p:cNvSpPr/>
            <p:nvPr/>
          </p:nvSpPr>
          <p:spPr>
            <a:xfrm>
              <a:off x="464387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0" name="tx220"/>
            <p:cNvSpPr/>
            <p:nvPr/>
          </p:nvSpPr>
          <p:spPr>
            <a:xfrm>
              <a:off x="490401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1" name="tx221"/>
            <p:cNvSpPr/>
            <p:nvPr/>
          </p:nvSpPr>
          <p:spPr>
            <a:xfrm>
              <a:off x="516414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tx222"/>
            <p:cNvSpPr/>
            <p:nvPr/>
          </p:nvSpPr>
          <p:spPr>
            <a:xfrm>
              <a:off x="542428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3" name="tx223"/>
            <p:cNvSpPr/>
            <p:nvPr/>
          </p:nvSpPr>
          <p:spPr>
            <a:xfrm>
              <a:off x="568441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4" name="tx224"/>
            <p:cNvSpPr/>
            <p:nvPr/>
          </p:nvSpPr>
          <p:spPr>
            <a:xfrm>
              <a:off x="594455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5" name="tx225"/>
            <p:cNvSpPr/>
            <p:nvPr/>
          </p:nvSpPr>
          <p:spPr>
            <a:xfrm>
              <a:off x="620468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6" name="tx226"/>
            <p:cNvSpPr/>
            <p:nvPr/>
          </p:nvSpPr>
          <p:spPr>
            <a:xfrm>
              <a:off x="646482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7" name="tx227"/>
            <p:cNvSpPr/>
            <p:nvPr/>
          </p:nvSpPr>
          <p:spPr>
            <a:xfrm>
              <a:off x="672495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8" name="tx228"/>
            <p:cNvSpPr/>
            <p:nvPr/>
          </p:nvSpPr>
          <p:spPr>
            <a:xfrm>
              <a:off x="698509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9" name="tx229"/>
            <p:cNvSpPr/>
            <p:nvPr/>
          </p:nvSpPr>
          <p:spPr>
            <a:xfrm>
              <a:off x="724523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0" name="tx230"/>
            <p:cNvSpPr/>
            <p:nvPr/>
          </p:nvSpPr>
          <p:spPr>
            <a:xfrm>
              <a:off x="750536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1" name="tx231"/>
            <p:cNvSpPr/>
            <p:nvPr/>
          </p:nvSpPr>
          <p:spPr>
            <a:xfrm>
              <a:off x="776550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2" name="tx232"/>
            <p:cNvSpPr/>
            <p:nvPr/>
          </p:nvSpPr>
          <p:spPr>
            <a:xfrm>
              <a:off x="802563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3" name="tx233"/>
            <p:cNvSpPr/>
            <p:nvPr/>
          </p:nvSpPr>
          <p:spPr>
            <a:xfrm>
              <a:off x="828577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4" name="tx234"/>
            <p:cNvSpPr/>
            <p:nvPr/>
          </p:nvSpPr>
          <p:spPr>
            <a:xfrm>
              <a:off x="854590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5" name="tx235"/>
            <p:cNvSpPr/>
            <p:nvPr/>
          </p:nvSpPr>
          <p:spPr>
            <a:xfrm>
              <a:off x="204251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6" name="tx236"/>
            <p:cNvSpPr/>
            <p:nvPr/>
          </p:nvSpPr>
          <p:spPr>
            <a:xfrm>
              <a:off x="230265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7" name="tx237"/>
            <p:cNvSpPr/>
            <p:nvPr/>
          </p:nvSpPr>
          <p:spPr>
            <a:xfrm>
              <a:off x="256279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8" name="tx238"/>
            <p:cNvSpPr/>
            <p:nvPr/>
          </p:nvSpPr>
          <p:spPr>
            <a:xfrm>
              <a:off x="282292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9" name="tx239"/>
            <p:cNvSpPr/>
            <p:nvPr/>
          </p:nvSpPr>
          <p:spPr>
            <a:xfrm>
              <a:off x="308306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0" name="tx240"/>
            <p:cNvSpPr/>
            <p:nvPr/>
          </p:nvSpPr>
          <p:spPr>
            <a:xfrm>
              <a:off x="334319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1" name="tx241"/>
            <p:cNvSpPr/>
            <p:nvPr/>
          </p:nvSpPr>
          <p:spPr>
            <a:xfrm>
              <a:off x="360333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2" name="tx242"/>
            <p:cNvSpPr/>
            <p:nvPr/>
          </p:nvSpPr>
          <p:spPr>
            <a:xfrm>
              <a:off x="386346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3" name="tx243"/>
            <p:cNvSpPr/>
            <p:nvPr/>
          </p:nvSpPr>
          <p:spPr>
            <a:xfrm>
              <a:off x="412360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4" name="tx244"/>
            <p:cNvSpPr/>
            <p:nvPr/>
          </p:nvSpPr>
          <p:spPr>
            <a:xfrm>
              <a:off x="438373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5" name="tx245"/>
            <p:cNvSpPr/>
            <p:nvPr/>
          </p:nvSpPr>
          <p:spPr>
            <a:xfrm>
              <a:off x="464387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6" name="tx246"/>
            <p:cNvSpPr/>
            <p:nvPr/>
          </p:nvSpPr>
          <p:spPr>
            <a:xfrm>
              <a:off x="490401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7" name="tx247"/>
            <p:cNvSpPr/>
            <p:nvPr/>
          </p:nvSpPr>
          <p:spPr>
            <a:xfrm>
              <a:off x="516414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542428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9" name="tx249"/>
            <p:cNvSpPr/>
            <p:nvPr/>
          </p:nvSpPr>
          <p:spPr>
            <a:xfrm>
              <a:off x="568441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0" name="tx250"/>
            <p:cNvSpPr/>
            <p:nvPr/>
          </p:nvSpPr>
          <p:spPr>
            <a:xfrm>
              <a:off x="594455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1" name="tx251"/>
            <p:cNvSpPr/>
            <p:nvPr/>
          </p:nvSpPr>
          <p:spPr>
            <a:xfrm>
              <a:off x="620468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2" name="tx252"/>
            <p:cNvSpPr/>
            <p:nvPr/>
          </p:nvSpPr>
          <p:spPr>
            <a:xfrm>
              <a:off x="646482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3" name="tx253"/>
            <p:cNvSpPr/>
            <p:nvPr/>
          </p:nvSpPr>
          <p:spPr>
            <a:xfrm>
              <a:off x="672495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4" name="tx254"/>
            <p:cNvSpPr/>
            <p:nvPr/>
          </p:nvSpPr>
          <p:spPr>
            <a:xfrm>
              <a:off x="698509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5" name="tx255"/>
            <p:cNvSpPr/>
            <p:nvPr/>
          </p:nvSpPr>
          <p:spPr>
            <a:xfrm>
              <a:off x="724523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6" name="tx256"/>
            <p:cNvSpPr/>
            <p:nvPr/>
          </p:nvSpPr>
          <p:spPr>
            <a:xfrm>
              <a:off x="750536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57" name="tx257"/>
            <p:cNvSpPr/>
            <p:nvPr/>
          </p:nvSpPr>
          <p:spPr>
            <a:xfrm>
              <a:off x="776550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8" name="tx258"/>
            <p:cNvSpPr/>
            <p:nvPr/>
          </p:nvSpPr>
          <p:spPr>
            <a:xfrm>
              <a:off x="802563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9" name="tx259"/>
            <p:cNvSpPr/>
            <p:nvPr/>
          </p:nvSpPr>
          <p:spPr>
            <a:xfrm>
              <a:off x="828577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0" name="tx260"/>
            <p:cNvSpPr/>
            <p:nvPr/>
          </p:nvSpPr>
          <p:spPr>
            <a:xfrm>
              <a:off x="854590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1" name="tx261"/>
            <p:cNvSpPr/>
            <p:nvPr/>
          </p:nvSpPr>
          <p:spPr>
            <a:xfrm>
              <a:off x="204251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62" name="tx262"/>
            <p:cNvSpPr/>
            <p:nvPr/>
          </p:nvSpPr>
          <p:spPr>
            <a:xfrm>
              <a:off x="230265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263" name="tx263"/>
            <p:cNvSpPr/>
            <p:nvPr/>
          </p:nvSpPr>
          <p:spPr>
            <a:xfrm>
              <a:off x="256279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264" name="rc26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72710" y="4288845"/>
              <a:ext cx="6763524" cy="696048"/>
            </a:xfrm>
            <a:prstGeom prst="rect">
              <a:avLst/>
            </a:prstGeom>
            <a:noFill/>
            <a:ln w="27101" cap="flat">
              <a:solidFill>
                <a:srgbClr val="000000">
                  <a:alpha val="100000"/>
                </a:srgbClr>
              </a:solidFill>
              <a:prstDash val="solid"/>
              <a:miter/>
            </a:ln>
          </p:spPr>
          <p:txBody>
            <a:bodyPr/>
            <a:lstStyle/>
            <a:p/>
          </p:txBody>
        </p:sp>
        <p:sp>
          <p:nvSpPr>
            <p:cNvPr id="394" name="tx394"/>
            <p:cNvSpPr/>
            <p:nvPr/>
          </p:nvSpPr>
          <p:spPr>
            <a:xfrm rot="-2700000">
              <a:off x="202188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95" name="tx395"/>
            <p:cNvSpPr/>
            <p:nvPr/>
          </p:nvSpPr>
          <p:spPr>
            <a:xfrm rot="-2700000">
              <a:off x="22820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96" name="tx396"/>
            <p:cNvSpPr/>
            <p:nvPr/>
          </p:nvSpPr>
          <p:spPr>
            <a:xfrm rot="-2700000">
              <a:off x="25421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97" name="tx397"/>
            <p:cNvSpPr/>
            <p:nvPr/>
          </p:nvSpPr>
          <p:spPr>
            <a:xfrm rot="-2700000">
              <a:off x="280228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98" name="tx398"/>
            <p:cNvSpPr/>
            <p:nvPr/>
          </p:nvSpPr>
          <p:spPr>
            <a:xfrm rot="-2700000">
              <a:off x="30624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99" name="tx399"/>
            <p:cNvSpPr/>
            <p:nvPr/>
          </p:nvSpPr>
          <p:spPr>
            <a:xfrm rot="-2700000">
              <a:off x="33225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00" name="tx400"/>
            <p:cNvSpPr/>
            <p:nvPr/>
          </p:nvSpPr>
          <p:spPr>
            <a:xfrm rot="-2700000">
              <a:off x="35826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01" name="tx401"/>
            <p:cNvSpPr/>
            <p:nvPr/>
          </p:nvSpPr>
          <p:spPr>
            <a:xfrm rot="-2700000">
              <a:off x="384282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02" name="tx402"/>
            <p:cNvSpPr/>
            <p:nvPr/>
          </p:nvSpPr>
          <p:spPr>
            <a:xfrm rot="-2700000">
              <a:off x="410296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03" name="tx403"/>
            <p:cNvSpPr/>
            <p:nvPr/>
          </p:nvSpPr>
          <p:spPr>
            <a:xfrm rot="-2700000">
              <a:off x="4363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04" name="tx404"/>
            <p:cNvSpPr/>
            <p:nvPr/>
          </p:nvSpPr>
          <p:spPr>
            <a:xfrm rot="-2700000">
              <a:off x="462323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05" name="tx405"/>
            <p:cNvSpPr/>
            <p:nvPr/>
          </p:nvSpPr>
          <p:spPr>
            <a:xfrm rot="-2700000">
              <a:off x="4884884"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06" name="tx406"/>
            <p:cNvSpPr/>
            <p:nvPr/>
          </p:nvSpPr>
          <p:spPr>
            <a:xfrm rot="-2700000">
              <a:off x="51435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07" name="tx407"/>
            <p:cNvSpPr/>
            <p:nvPr/>
          </p:nvSpPr>
          <p:spPr>
            <a:xfrm rot="-2700000">
              <a:off x="54036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08" name="tx408"/>
            <p:cNvSpPr/>
            <p:nvPr/>
          </p:nvSpPr>
          <p:spPr>
            <a:xfrm rot="-2700000">
              <a:off x="566377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09" name="tx409"/>
            <p:cNvSpPr/>
            <p:nvPr/>
          </p:nvSpPr>
          <p:spPr>
            <a:xfrm rot="-2700000">
              <a:off x="592391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0" name="tx410"/>
            <p:cNvSpPr/>
            <p:nvPr/>
          </p:nvSpPr>
          <p:spPr>
            <a:xfrm rot="-2700000">
              <a:off x="6184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1" name="tx411"/>
            <p:cNvSpPr/>
            <p:nvPr/>
          </p:nvSpPr>
          <p:spPr>
            <a:xfrm rot="-2700000">
              <a:off x="64441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12" name="tx412"/>
            <p:cNvSpPr/>
            <p:nvPr/>
          </p:nvSpPr>
          <p:spPr>
            <a:xfrm rot="-2700000">
              <a:off x="67043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13" name="tx413"/>
            <p:cNvSpPr/>
            <p:nvPr/>
          </p:nvSpPr>
          <p:spPr>
            <a:xfrm rot="-2700000">
              <a:off x="696445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14" name="tx414"/>
            <p:cNvSpPr/>
            <p:nvPr/>
          </p:nvSpPr>
          <p:spPr>
            <a:xfrm rot="-2700000">
              <a:off x="722459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15" name="tx415"/>
            <p:cNvSpPr/>
            <p:nvPr/>
          </p:nvSpPr>
          <p:spPr>
            <a:xfrm rot="-2700000">
              <a:off x="74847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6" name="tx416"/>
            <p:cNvSpPr/>
            <p:nvPr/>
          </p:nvSpPr>
          <p:spPr>
            <a:xfrm rot="-2700000">
              <a:off x="77448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7" name="tx417"/>
            <p:cNvSpPr/>
            <p:nvPr/>
          </p:nvSpPr>
          <p:spPr>
            <a:xfrm rot="-2700000">
              <a:off x="80049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8" name="tx418"/>
            <p:cNvSpPr/>
            <p:nvPr/>
          </p:nvSpPr>
          <p:spPr>
            <a:xfrm rot="-2700000">
              <a:off x="826513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9" name="tx419"/>
            <p:cNvSpPr/>
            <p:nvPr/>
          </p:nvSpPr>
          <p:spPr>
            <a:xfrm rot="-2700000">
              <a:off x="852526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0" name="tx420"/>
            <p:cNvSpPr/>
            <p:nvPr/>
          </p:nvSpPr>
          <p:spPr>
            <a:xfrm>
              <a:off x="1090289" y="526817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1" name="tx421"/>
            <p:cNvSpPr/>
            <p:nvPr/>
          </p:nvSpPr>
          <p:spPr>
            <a:xfrm>
              <a:off x="1416456" y="5268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57</a:t>
              </a:r>
            </a:p>
          </p:txBody>
        </p:sp>
        <p:sp>
          <p:nvSpPr>
            <p:cNvPr id="422" name="tx422"/>
            <p:cNvSpPr/>
            <p:nvPr/>
          </p:nvSpPr>
          <p:spPr>
            <a:xfrm>
              <a:off x="1137106" y="4572130"/>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423" name="tx423"/>
            <p:cNvSpPr/>
            <p:nvPr/>
          </p:nvSpPr>
          <p:spPr>
            <a:xfrm>
              <a:off x="678718" y="3876082"/>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4" name="tx424"/>
            <p:cNvSpPr/>
            <p:nvPr/>
          </p:nvSpPr>
          <p:spPr>
            <a:xfrm>
              <a:off x="1004884" y="3876082"/>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transition</a:t>
              </a:r>
            </a:p>
          </p:txBody>
        </p:sp>
        <p:sp>
          <p:nvSpPr>
            <p:cNvPr id="425" name="tx425"/>
            <p:cNvSpPr/>
            <p:nvPr/>
          </p:nvSpPr>
          <p:spPr>
            <a:xfrm>
              <a:off x="508182" y="3180033"/>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Never</a:t>
              </a:r>
            </a:p>
          </p:txBody>
        </p:sp>
        <p:sp>
          <p:nvSpPr>
            <p:cNvPr id="426" name="tx426"/>
            <p:cNvSpPr/>
            <p:nvPr/>
          </p:nvSpPr>
          <p:spPr>
            <a:xfrm>
              <a:off x="919754" y="3180033"/>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427" name="tx427"/>
            <p:cNvSpPr/>
            <p:nvPr/>
          </p:nvSpPr>
          <p:spPr>
            <a:xfrm>
              <a:off x="1245920" y="3180033"/>
              <a:ext cx="3259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MICs</a:t>
              </a:r>
            </a:p>
          </p:txBody>
        </p:sp>
        <p:sp>
          <p:nvSpPr>
            <p:cNvPr id="428" name="tx428"/>
            <p:cNvSpPr/>
            <p:nvPr/>
          </p:nvSpPr>
          <p:spPr>
            <a:xfrm>
              <a:off x="1261465" y="24839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429" name="tx429"/>
            <p:cNvSpPr/>
            <p:nvPr/>
          </p:nvSpPr>
          <p:spPr>
            <a:xfrm>
              <a:off x="3448676"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30" name="pic430"/>
            <p:cNvPicPr/>
            <p:nvPr/>
          </p:nvPicPr>
          <p:blipFill>
            <a:blip r:embed="rId2" cstate="print"/>
            <a:stretch>
              <a:fillRect/>
            </a:stretch>
          </p:blipFill>
          <p:spPr>
            <a:xfrm>
              <a:off x="5100268" y="5959314"/>
              <a:ext cx="2160000" cy="219455"/>
            </a:xfrm>
            <a:prstGeom prst="rect">
              <a:avLst/>
            </a:prstGeom>
          </p:spPr>
        </p:pic>
        <p:sp>
          <p:nvSpPr>
            <p:cNvPr id="431" name="pl431"/>
            <p:cNvSpPr/>
            <p:nvPr/>
          </p:nvSpPr>
          <p:spPr>
            <a:xfrm>
              <a:off x="510386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39554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661082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82610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704138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7256668"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510386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39554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661082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82610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704138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7256668"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tx443"/>
            <p:cNvSpPr/>
            <p:nvPr/>
          </p:nvSpPr>
          <p:spPr>
            <a:xfrm>
              <a:off x="5072779"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4" name="tx444"/>
            <p:cNvSpPr/>
            <p:nvPr/>
          </p:nvSpPr>
          <p:spPr>
            <a:xfrm>
              <a:off x="633336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5" name="tx445"/>
            <p:cNvSpPr/>
            <p:nvPr/>
          </p:nvSpPr>
          <p:spPr>
            <a:xfrm>
              <a:off x="654864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6" name="tx446"/>
            <p:cNvSpPr/>
            <p:nvPr/>
          </p:nvSpPr>
          <p:spPr>
            <a:xfrm>
              <a:off x="676392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7" name="tx447"/>
            <p:cNvSpPr/>
            <p:nvPr/>
          </p:nvSpPr>
          <p:spPr>
            <a:xfrm>
              <a:off x="6979209"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8" name="tx448"/>
            <p:cNvSpPr/>
            <p:nvPr/>
          </p:nvSpPr>
          <p:spPr>
            <a:xfrm>
              <a:off x="7163400"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9" name="tx449"/>
            <p:cNvSpPr/>
            <p:nvPr/>
          </p:nvSpPr>
          <p:spPr>
            <a:xfrm>
              <a:off x="1634534" y="1368037"/>
              <a:ext cx="28777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region, 2000-2025</a:t>
              </a:r>
            </a:p>
          </p:txBody>
        </p:sp>
        <p:sp>
          <p:nvSpPr>
            <p:cNvPr id="450" name="tx45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51" name="tx451"/>
            <p:cNvSpPr/>
            <p:nvPr/>
          </p:nvSpPr>
          <p:spPr>
            <a:xfrm>
              <a:off x="5594295" y="6611748"/>
              <a:ext cx="3480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MCV1 coverage in 2025.</a:t>
              </a:r>
            </a:p>
          </p:txBody>
        </p:sp>
      </p:grpSp>
      <p:sp>
        <p:nvSpPr>
          <p:cNvPr id="4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4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HICs and Never Gavi MICs maintained MCV1 coverage ≥90%. Gavi 57 had the lowest coverage in 2025, but with an increase since 2023.</a:t>
            </a:r>
          </a:p>
        </p:txBody>
      </p:sp>
      <p:grpSp xmlns:pic="http://schemas.openxmlformats.org/drawingml/2006/picture">
        <p:nvGrpSpPr>
          <p:cNvPr id="454" name=""/>
          <p:cNvGrpSpPr/>
          <p:nvPr/>
        </p:nvGrpSpPr>
        <p:grpSpPr>
          <a:xfrm>
            <a:off x="292608" y="1005840"/>
            <a:ext cx="8595360" cy="28575"/>
            <a:chOff x="292608" y="1005840"/>
            <a:chExt cx="8595360" cy="28575"/>
          </a:xfrm>
        </p:grpSpPr>
        <p:sp>
          <p:nvSpPr>
            <p:cNvPr id="4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9833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2165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49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682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9160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5999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833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0662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2994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58961"/>
              <a:ext cx="3434315" cy="1191701"/>
            </a:xfrm>
            <a:custGeom>
              <a:avLst/>
              <a:pathLst>
                <a:path w="3434315" h="1191701">
                  <a:moveTo>
                    <a:pt x="0" y="1191701"/>
                  </a:moveTo>
                  <a:lnTo>
                    <a:pt x="137372" y="1144033"/>
                  </a:lnTo>
                  <a:lnTo>
                    <a:pt x="274745" y="1144033"/>
                  </a:lnTo>
                  <a:lnTo>
                    <a:pt x="412117" y="1001029"/>
                  </a:lnTo>
                  <a:lnTo>
                    <a:pt x="549490" y="810357"/>
                  </a:lnTo>
                  <a:lnTo>
                    <a:pt x="686863" y="715021"/>
                  </a:lnTo>
                  <a:lnTo>
                    <a:pt x="824235" y="667353"/>
                  </a:lnTo>
                  <a:lnTo>
                    <a:pt x="961608" y="619684"/>
                  </a:lnTo>
                  <a:lnTo>
                    <a:pt x="1098981" y="524348"/>
                  </a:lnTo>
                  <a:lnTo>
                    <a:pt x="1236353" y="333676"/>
                  </a:lnTo>
                  <a:lnTo>
                    <a:pt x="1373726" y="238340"/>
                  </a:lnTo>
                  <a:lnTo>
                    <a:pt x="1511098" y="238340"/>
                  </a:lnTo>
                  <a:lnTo>
                    <a:pt x="1648471" y="286008"/>
                  </a:lnTo>
                  <a:lnTo>
                    <a:pt x="1785844" y="286008"/>
                  </a:lnTo>
                  <a:lnTo>
                    <a:pt x="1923216" y="238340"/>
                  </a:lnTo>
                  <a:lnTo>
                    <a:pt x="2060589" y="190672"/>
                  </a:lnTo>
                  <a:lnTo>
                    <a:pt x="2197962" y="190672"/>
                  </a:lnTo>
                  <a:lnTo>
                    <a:pt x="2335334" y="95336"/>
                  </a:lnTo>
                  <a:lnTo>
                    <a:pt x="2472707" y="47668"/>
                  </a:lnTo>
                  <a:lnTo>
                    <a:pt x="2610079" y="0"/>
                  </a:lnTo>
                  <a:lnTo>
                    <a:pt x="2747452" y="95336"/>
                  </a:lnTo>
                  <a:lnTo>
                    <a:pt x="2884825" y="238340"/>
                  </a:lnTo>
                  <a:lnTo>
                    <a:pt x="3022197" y="95336"/>
                  </a:lnTo>
                  <a:lnTo>
                    <a:pt x="3159570" y="143004"/>
                  </a:lnTo>
                  <a:lnTo>
                    <a:pt x="3296943" y="47668"/>
                  </a:lnTo>
                  <a:lnTo>
                    <a:pt x="3434315" y="47668"/>
                  </a:lnTo>
                </a:path>
              </a:pathLst>
            </a:custGeom>
            <a:ln w="27101" cap="flat">
              <a:solidFill>
                <a:srgbClr val="0058AB">
                  <a:alpha val="100000"/>
                </a:srgbClr>
              </a:solidFill>
              <a:prstDash val="solid"/>
              <a:round/>
            </a:ln>
          </p:spPr>
          <p:txBody>
            <a:bodyPr/>
            <a:lstStyle/>
            <a:p/>
          </p:txBody>
        </p:sp>
        <p:sp>
          <p:nvSpPr>
            <p:cNvPr id="22" name="pl22"/>
            <p:cNvSpPr/>
            <p:nvPr/>
          </p:nvSpPr>
          <p:spPr>
            <a:xfrm>
              <a:off x="1083054" y="2420621"/>
              <a:ext cx="3434315" cy="572016"/>
            </a:xfrm>
            <a:custGeom>
              <a:avLst/>
              <a:pathLst>
                <a:path w="3434315" h="572016">
                  <a:moveTo>
                    <a:pt x="0" y="286008"/>
                  </a:moveTo>
                  <a:lnTo>
                    <a:pt x="137372" y="143004"/>
                  </a:lnTo>
                  <a:lnTo>
                    <a:pt x="274745" y="238340"/>
                  </a:lnTo>
                  <a:lnTo>
                    <a:pt x="412117" y="286008"/>
                  </a:lnTo>
                  <a:lnTo>
                    <a:pt x="549490" y="190672"/>
                  </a:lnTo>
                  <a:lnTo>
                    <a:pt x="686863" y="286008"/>
                  </a:lnTo>
                  <a:lnTo>
                    <a:pt x="824235" y="238340"/>
                  </a:lnTo>
                  <a:lnTo>
                    <a:pt x="961608" y="333676"/>
                  </a:lnTo>
                  <a:lnTo>
                    <a:pt x="1098981" y="286008"/>
                  </a:lnTo>
                  <a:lnTo>
                    <a:pt x="1236353" y="333676"/>
                  </a:lnTo>
                  <a:lnTo>
                    <a:pt x="1373726" y="238340"/>
                  </a:lnTo>
                  <a:lnTo>
                    <a:pt x="1511098" y="190672"/>
                  </a:lnTo>
                  <a:lnTo>
                    <a:pt x="1648471" y="95336"/>
                  </a:lnTo>
                  <a:lnTo>
                    <a:pt x="1785844" y="0"/>
                  </a:lnTo>
                  <a:lnTo>
                    <a:pt x="1923216" y="95336"/>
                  </a:lnTo>
                  <a:lnTo>
                    <a:pt x="2060589" y="95336"/>
                  </a:lnTo>
                  <a:lnTo>
                    <a:pt x="2197962" y="95336"/>
                  </a:lnTo>
                  <a:lnTo>
                    <a:pt x="2335334" y="0"/>
                  </a:lnTo>
                  <a:lnTo>
                    <a:pt x="2472707" y="0"/>
                  </a:lnTo>
                  <a:lnTo>
                    <a:pt x="2610079" y="0"/>
                  </a:lnTo>
                  <a:lnTo>
                    <a:pt x="2747452" y="381344"/>
                  </a:lnTo>
                  <a:lnTo>
                    <a:pt x="2884825" y="572016"/>
                  </a:lnTo>
                  <a:lnTo>
                    <a:pt x="3022197" y="95336"/>
                  </a:lnTo>
                  <a:lnTo>
                    <a:pt x="3159570" y="286008"/>
                  </a:lnTo>
                  <a:lnTo>
                    <a:pt x="3296943" y="190672"/>
                  </a:lnTo>
                  <a:lnTo>
                    <a:pt x="3434315" y="47668"/>
                  </a:lnTo>
                </a:path>
              </a:pathLst>
            </a:custGeom>
            <a:ln w="27101" cap="flat">
              <a:solidFill>
                <a:srgbClr val="1CABE2">
                  <a:alpha val="100000"/>
                </a:srgbClr>
              </a:solidFill>
              <a:prstDash val="solid"/>
              <a:round/>
            </a:ln>
          </p:spPr>
          <p:txBody>
            <a:bodyPr/>
            <a:lstStyle/>
            <a:p/>
          </p:txBody>
        </p:sp>
        <p:sp>
          <p:nvSpPr>
            <p:cNvPr id="23" name="pl23"/>
            <p:cNvSpPr/>
            <p:nvPr/>
          </p:nvSpPr>
          <p:spPr>
            <a:xfrm>
              <a:off x="1083054" y="2039276"/>
              <a:ext cx="3434315" cy="95336"/>
            </a:xfrm>
            <a:custGeom>
              <a:avLst/>
              <a:pathLst>
                <a:path w="3434315" h="95336">
                  <a:moveTo>
                    <a:pt x="0" y="95336"/>
                  </a:moveTo>
                  <a:lnTo>
                    <a:pt x="137372" y="95336"/>
                  </a:lnTo>
                  <a:lnTo>
                    <a:pt x="274745" y="47668"/>
                  </a:lnTo>
                  <a:lnTo>
                    <a:pt x="412117" y="47668"/>
                  </a:lnTo>
                  <a:lnTo>
                    <a:pt x="549490" y="0"/>
                  </a:lnTo>
                  <a:lnTo>
                    <a:pt x="686863" y="47668"/>
                  </a:lnTo>
                  <a:lnTo>
                    <a:pt x="824235" y="0"/>
                  </a:lnTo>
                  <a:lnTo>
                    <a:pt x="961608" y="0"/>
                  </a:lnTo>
                  <a:lnTo>
                    <a:pt x="1098981" y="0"/>
                  </a:lnTo>
                  <a:lnTo>
                    <a:pt x="1236353" y="47668"/>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47668"/>
                  </a:lnTo>
                  <a:lnTo>
                    <a:pt x="3434315" y="47668"/>
                  </a:lnTo>
                </a:path>
              </a:pathLst>
            </a:custGeom>
            <a:ln w="27101" cap="flat">
              <a:solidFill>
                <a:srgbClr val="00833D">
                  <a:alpha val="100000"/>
                </a:srgbClr>
              </a:solidFill>
              <a:prstDash val="solid"/>
              <a:round/>
            </a:ln>
          </p:spPr>
          <p:txBody>
            <a:bodyPr/>
            <a:lstStyle/>
            <a:p/>
          </p:txBody>
        </p:sp>
        <p:sp>
          <p:nvSpPr>
            <p:cNvPr id="24" name="pl24"/>
            <p:cNvSpPr/>
            <p:nvPr/>
          </p:nvSpPr>
          <p:spPr>
            <a:xfrm>
              <a:off x="1083054" y="1943940"/>
              <a:ext cx="3434315" cy="381344"/>
            </a:xfrm>
            <a:custGeom>
              <a:avLst/>
              <a:pathLst>
                <a:path w="3434315" h="381344">
                  <a:moveTo>
                    <a:pt x="0" y="381344"/>
                  </a:moveTo>
                  <a:lnTo>
                    <a:pt x="137372" y="333676"/>
                  </a:lnTo>
                  <a:lnTo>
                    <a:pt x="274745" y="381344"/>
                  </a:lnTo>
                  <a:lnTo>
                    <a:pt x="412117" y="381344"/>
                  </a:lnTo>
                  <a:lnTo>
                    <a:pt x="549490" y="333676"/>
                  </a:lnTo>
                  <a:lnTo>
                    <a:pt x="686863" y="333676"/>
                  </a:lnTo>
                  <a:lnTo>
                    <a:pt x="824235" y="143004"/>
                  </a:lnTo>
                  <a:lnTo>
                    <a:pt x="961608" y="143004"/>
                  </a:lnTo>
                  <a:lnTo>
                    <a:pt x="1098981" y="95336"/>
                  </a:lnTo>
                  <a:lnTo>
                    <a:pt x="1236353" y="0"/>
                  </a:lnTo>
                  <a:lnTo>
                    <a:pt x="1373726" y="47668"/>
                  </a:lnTo>
                  <a:lnTo>
                    <a:pt x="1511098" y="0"/>
                  </a:lnTo>
                  <a:lnTo>
                    <a:pt x="1648471" y="47668"/>
                  </a:lnTo>
                  <a:lnTo>
                    <a:pt x="1785844" y="47668"/>
                  </a:lnTo>
                  <a:lnTo>
                    <a:pt x="1923216" y="47668"/>
                  </a:lnTo>
                  <a:lnTo>
                    <a:pt x="2060589" y="47668"/>
                  </a:lnTo>
                  <a:lnTo>
                    <a:pt x="2197962" y="47668"/>
                  </a:lnTo>
                  <a:lnTo>
                    <a:pt x="2335334" y="143004"/>
                  </a:lnTo>
                  <a:lnTo>
                    <a:pt x="2472707" y="95336"/>
                  </a:lnTo>
                  <a:lnTo>
                    <a:pt x="2610079" y="143004"/>
                  </a:lnTo>
                  <a:lnTo>
                    <a:pt x="2747452" y="238340"/>
                  </a:lnTo>
                  <a:lnTo>
                    <a:pt x="2884825" y="286008"/>
                  </a:lnTo>
                  <a:lnTo>
                    <a:pt x="3022197" y="286008"/>
                  </a:lnTo>
                  <a:lnTo>
                    <a:pt x="3159570" y="286008"/>
                  </a:lnTo>
                  <a:lnTo>
                    <a:pt x="3296943" y="238340"/>
                  </a:lnTo>
                  <a:lnTo>
                    <a:pt x="3434315" y="286008"/>
                  </a:lnTo>
                </a:path>
              </a:pathLst>
            </a:custGeom>
            <a:ln w="27101" cap="flat">
              <a:solidFill>
                <a:srgbClr val="80BD41">
                  <a:alpha val="100000"/>
                </a:srgbClr>
              </a:solidFill>
              <a:prstDash val="solid"/>
              <a:round/>
            </a:ln>
          </p:spPr>
          <p:txBody>
            <a:bodyPr/>
            <a:lstStyle/>
            <a:p/>
          </p:txBody>
        </p:sp>
        <p:sp>
          <p:nvSpPr>
            <p:cNvPr id="25" name="tx25"/>
            <p:cNvSpPr/>
            <p:nvPr/>
          </p:nvSpPr>
          <p:spPr>
            <a:xfrm>
              <a:off x="707342" y="36144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6" name="tx26"/>
            <p:cNvSpPr/>
            <p:nvPr/>
          </p:nvSpPr>
          <p:spPr>
            <a:xfrm>
              <a:off x="707342" y="31378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7" name="tx27"/>
            <p:cNvSpPr/>
            <p:nvPr/>
          </p:nvSpPr>
          <p:spPr>
            <a:xfrm>
              <a:off x="707342" y="26611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8" name="tx28"/>
            <p:cNvSpPr/>
            <p:nvPr/>
          </p:nvSpPr>
          <p:spPr>
            <a:xfrm>
              <a:off x="707342" y="21844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9" name="tx29"/>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0" name="tx30"/>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1" name="tx31"/>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2" name="tx32"/>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3" name="tx33"/>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4" name="tx34"/>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6" name="tx36"/>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7" name="tx37"/>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2000-2025</a:t>
              </a:r>
            </a:p>
          </p:txBody>
        </p:sp>
        <p:sp>
          <p:nvSpPr>
            <p:cNvPr id="38" name="pl38"/>
            <p:cNvSpPr/>
            <p:nvPr/>
          </p:nvSpPr>
          <p:spPr>
            <a:xfrm>
              <a:off x="5227074" y="36633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32888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29143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1" name="pl41"/>
            <p:cNvSpPr/>
            <p:nvPr/>
          </p:nvSpPr>
          <p:spPr>
            <a:xfrm>
              <a:off x="5227074" y="25397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21652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17907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227074" y="347612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227074" y="31015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227074" y="27270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23525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19779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398790" y="1977989"/>
              <a:ext cx="3434315" cy="1872674"/>
            </a:xfrm>
            <a:custGeom>
              <a:avLst/>
              <a:pathLst>
                <a:path w="3434315" h="1872674">
                  <a:moveTo>
                    <a:pt x="0" y="1872674"/>
                  </a:moveTo>
                  <a:lnTo>
                    <a:pt x="137372" y="1797767"/>
                  </a:lnTo>
                  <a:lnTo>
                    <a:pt x="274745" y="1797767"/>
                  </a:lnTo>
                  <a:lnTo>
                    <a:pt x="412117" y="1573046"/>
                  </a:lnTo>
                  <a:lnTo>
                    <a:pt x="549490" y="1273418"/>
                  </a:lnTo>
                  <a:lnTo>
                    <a:pt x="686863" y="1123604"/>
                  </a:lnTo>
                  <a:lnTo>
                    <a:pt x="824235" y="1048697"/>
                  </a:lnTo>
                  <a:lnTo>
                    <a:pt x="961608" y="973790"/>
                  </a:lnTo>
                  <a:lnTo>
                    <a:pt x="1098981" y="823976"/>
                  </a:lnTo>
                  <a:lnTo>
                    <a:pt x="1236353" y="524348"/>
                  </a:lnTo>
                  <a:lnTo>
                    <a:pt x="1373726" y="374534"/>
                  </a:lnTo>
                  <a:lnTo>
                    <a:pt x="1511098" y="374534"/>
                  </a:lnTo>
                  <a:lnTo>
                    <a:pt x="1648471" y="449441"/>
                  </a:lnTo>
                  <a:lnTo>
                    <a:pt x="1785844" y="449441"/>
                  </a:lnTo>
                  <a:lnTo>
                    <a:pt x="1923216" y="374534"/>
                  </a:lnTo>
                  <a:lnTo>
                    <a:pt x="2060589" y="299627"/>
                  </a:lnTo>
                  <a:lnTo>
                    <a:pt x="2197962" y="299627"/>
                  </a:lnTo>
                  <a:lnTo>
                    <a:pt x="2335334" y="149813"/>
                  </a:lnTo>
                  <a:lnTo>
                    <a:pt x="2472707" y="74906"/>
                  </a:lnTo>
                  <a:lnTo>
                    <a:pt x="2610079" y="0"/>
                  </a:lnTo>
                  <a:lnTo>
                    <a:pt x="2747452" y="149813"/>
                  </a:lnTo>
                  <a:lnTo>
                    <a:pt x="2884825" y="374534"/>
                  </a:lnTo>
                  <a:lnTo>
                    <a:pt x="3022197" y="149813"/>
                  </a:lnTo>
                  <a:lnTo>
                    <a:pt x="3159570" y="224720"/>
                  </a:lnTo>
                  <a:lnTo>
                    <a:pt x="3296943" y="74906"/>
                  </a:lnTo>
                  <a:lnTo>
                    <a:pt x="3434315" y="74906"/>
                  </a:lnTo>
                </a:path>
              </a:pathLst>
            </a:custGeom>
            <a:ln w="27101" cap="flat">
              <a:solidFill>
                <a:srgbClr val="0058AB">
                  <a:alpha val="100000"/>
                </a:srgbClr>
              </a:solidFill>
              <a:prstDash val="solid"/>
              <a:round/>
            </a:ln>
          </p:spPr>
          <p:txBody>
            <a:bodyPr/>
            <a:lstStyle/>
            <a:p/>
          </p:txBody>
        </p:sp>
        <p:sp>
          <p:nvSpPr>
            <p:cNvPr id="57" name="pl57"/>
            <p:cNvSpPr/>
            <p:nvPr/>
          </p:nvSpPr>
          <p:spPr>
            <a:xfrm>
              <a:off x="5398790" y="1977989"/>
              <a:ext cx="3434315" cy="898883"/>
            </a:xfrm>
            <a:custGeom>
              <a:avLst/>
              <a:pathLst>
                <a:path w="3434315" h="898883">
                  <a:moveTo>
                    <a:pt x="0" y="449441"/>
                  </a:moveTo>
                  <a:lnTo>
                    <a:pt x="137372" y="224720"/>
                  </a:lnTo>
                  <a:lnTo>
                    <a:pt x="274745" y="374534"/>
                  </a:lnTo>
                  <a:lnTo>
                    <a:pt x="412117" y="449441"/>
                  </a:lnTo>
                  <a:lnTo>
                    <a:pt x="549490" y="299627"/>
                  </a:lnTo>
                  <a:lnTo>
                    <a:pt x="686863" y="449441"/>
                  </a:lnTo>
                  <a:lnTo>
                    <a:pt x="824235" y="374534"/>
                  </a:lnTo>
                  <a:lnTo>
                    <a:pt x="961608" y="524348"/>
                  </a:lnTo>
                  <a:lnTo>
                    <a:pt x="1098981" y="449441"/>
                  </a:lnTo>
                  <a:lnTo>
                    <a:pt x="1236353" y="524348"/>
                  </a:lnTo>
                  <a:lnTo>
                    <a:pt x="1373726" y="374534"/>
                  </a:lnTo>
                  <a:lnTo>
                    <a:pt x="1511098" y="299627"/>
                  </a:lnTo>
                  <a:lnTo>
                    <a:pt x="1648471" y="149813"/>
                  </a:lnTo>
                  <a:lnTo>
                    <a:pt x="1785844" y="0"/>
                  </a:lnTo>
                  <a:lnTo>
                    <a:pt x="1923216" y="149813"/>
                  </a:lnTo>
                  <a:lnTo>
                    <a:pt x="2060589" y="149813"/>
                  </a:lnTo>
                  <a:lnTo>
                    <a:pt x="2197962" y="149813"/>
                  </a:lnTo>
                  <a:lnTo>
                    <a:pt x="2335334" y="0"/>
                  </a:lnTo>
                  <a:lnTo>
                    <a:pt x="2472707" y="0"/>
                  </a:lnTo>
                  <a:lnTo>
                    <a:pt x="2610079" y="0"/>
                  </a:lnTo>
                  <a:lnTo>
                    <a:pt x="2747452" y="599255"/>
                  </a:lnTo>
                  <a:lnTo>
                    <a:pt x="2884825" y="898883"/>
                  </a:lnTo>
                  <a:lnTo>
                    <a:pt x="3022197" y="149813"/>
                  </a:lnTo>
                  <a:lnTo>
                    <a:pt x="3159570" y="449441"/>
                  </a:lnTo>
                  <a:lnTo>
                    <a:pt x="3296943" y="299627"/>
                  </a:lnTo>
                  <a:lnTo>
                    <a:pt x="3434315" y="74906"/>
                  </a:lnTo>
                </a:path>
              </a:pathLst>
            </a:custGeom>
            <a:ln w="27101" cap="flat">
              <a:solidFill>
                <a:srgbClr val="1CABE2">
                  <a:alpha val="100000"/>
                </a:srgbClr>
              </a:solidFill>
              <a:prstDash val="solid"/>
              <a:round/>
            </a:ln>
          </p:spPr>
          <p:txBody>
            <a:bodyPr/>
            <a:lstStyle/>
            <a:p/>
          </p:txBody>
        </p:sp>
        <p:sp>
          <p:nvSpPr>
            <p:cNvPr id="58" name="pl58"/>
            <p:cNvSpPr/>
            <p:nvPr/>
          </p:nvSpPr>
          <p:spPr>
            <a:xfrm>
              <a:off x="5398790" y="1977989"/>
              <a:ext cx="3434315" cy="149813"/>
            </a:xfrm>
            <a:custGeom>
              <a:avLst/>
              <a:pathLst>
                <a:path w="3434315" h="149813">
                  <a:moveTo>
                    <a:pt x="0" y="149813"/>
                  </a:moveTo>
                  <a:lnTo>
                    <a:pt x="137372" y="149813"/>
                  </a:lnTo>
                  <a:lnTo>
                    <a:pt x="274745" y="74906"/>
                  </a:lnTo>
                  <a:lnTo>
                    <a:pt x="412117" y="74906"/>
                  </a:lnTo>
                  <a:lnTo>
                    <a:pt x="549490" y="0"/>
                  </a:lnTo>
                  <a:lnTo>
                    <a:pt x="686863" y="74906"/>
                  </a:lnTo>
                  <a:lnTo>
                    <a:pt x="824235" y="0"/>
                  </a:lnTo>
                  <a:lnTo>
                    <a:pt x="961608" y="0"/>
                  </a:lnTo>
                  <a:lnTo>
                    <a:pt x="1098981" y="0"/>
                  </a:lnTo>
                  <a:lnTo>
                    <a:pt x="1236353" y="74906"/>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74906"/>
                  </a:lnTo>
                  <a:lnTo>
                    <a:pt x="3434315" y="74906"/>
                  </a:lnTo>
                </a:path>
              </a:pathLst>
            </a:custGeom>
            <a:ln w="27101" cap="flat">
              <a:solidFill>
                <a:srgbClr val="00833D">
                  <a:alpha val="100000"/>
                </a:srgbClr>
              </a:solidFill>
              <a:prstDash val="solid"/>
              <a:round/>
            </a:ln>
          </p:spPr>
          <p:txBody>
            <a:bodyPr/>
            <a:lstStyle/>
            <a:p/>
          </p:txBody>
        </p:sp>
        <p:sp>
          <p:nvSpPr>
            <p:cNvPr id="59" name="pl59"/>
            <p:cNvSpPr/>
            <p:nvPr/>
          </p:nvSpPr>
          <p:spPr>
            <a:xfrm>
              <a:off x="5398790" y="1753268"/>
              <a:ext cx="3434315" cy="599255"/>
            </a:xfrm>
            <a:custGeom>
              <a:avLst/>
              <a:pathLst>
                <a:path w="3434315" h="599255">
                  <a:moveTo>
                    <a:pt x="0" y="599255"/>
                  </a:moveTo>
                  <a:lnTo>
                    <a:pt x="137372" y="524348"/>
                  </a:lnTo>
                  <a:lnTo>
                    <a:pt x="274745" y="599255"/>
                  </a:lnTo>
                  <a:lnTo>
                    <a:pt x="412117" y="599255"/>
                  </a:lnTo>
                  <a:lnTo>
                    <a:pt x="549490" y="524348"/>
                  </a:lnTo>
                  <a:lnTo>
                    <a:pt x="686863" y="524348"/>
                  </a:lnTo>
                  <a:lnTo>
                    <a:pt x="824235" y="224720"/>
                  </a:lnTo>
                  <a:lnTo>
                    <a:pt x="961608" y="224720"/>
                  </a:lnTo>
                  <a:lnTo>
                    <a:pt x="1098981" y="149813"/>
                  </a:lnTo>
                  <a:lnTo>
                    <a:pt x="1236353" y="0"/>
                  </a:lnTo>
                  <a:lnTo>
                    <a:pt x="1373726" y="74906"/>
                  </a:lnTo>
                  <a:lnTo>
                    <a:pt x="1511098" y="0"/>
                  </a:lnTo>
                  <a:lnTo>
                    <a:pt x="1648471" y="74906"/>
                  </a:lnTo>
                  <a:lnTo>
                    <a:pt x="1785844" y="74906"/>
                  </a:lnTo>
                  <a:lnTo>
                    <a:pt x="1923216" y="74906"/>
                  </a:lnTo>
                  <a:lnTo>
                    <a:pt x="2060589" y="74906"/>
                  </a:lnTo>
                  <a:lnTo>
                    <a:pt x="2197962" y="74906"/>
                  </a:lnTo>
                  <a:lnTo>
                    <a:pt x="2335334" y="224720"/>
                  </a:lnTo>
                  <a:lnTo>
                    <a:pt x="2472707" y="149813"/>
                  </a:lnTo>
                  <a:lnTo>
                    <a:pt x="2610079" y="224720"/>
                  </a:lnTo>
                  <a:lnTo>
                    <a:pt x="2747452" y="374534"/>
                  </a:lnTo>
                  <a:lnTo>
                    <a:pt x="2884825" y="449441"/>
                  </a:lnTo>
                  <a:lnTo>
                    <a:pt x="3022197" y="449441"/>
                  </a:lnTo>
                  <a:lnTo>
                    <a:pt x="3159570" y="449441"/>
                  </a:lnTo>
                  <a:lnTo>
                    <a:pt x="3296943" y="374534"/>
                  </a:lnTo>
                  <a:lnTo>
                    <a:pt x="3434315" y="449441"/>
                  </a:lnTo>
                </a:path>
              </a:pathLst>
            </a:custGeom>
            <a:ln w="27101" cap="flat">
              <a:solidFill>
                <a:srgbClr val="80BD41">
                  <a:alpha val="100000"/>
                </a:srgbClr>
              </a:solidFill>
              <a:prstDash val="solid"/>
              <a:round/>
            </a:ln>
          </p:spPr>
          <p:txBody>
            <a:bodyPr/>
            <a:lstStyle/>
            <a:p/>
          </p:txBody>
        </p:sp>
        <p:sp>
          <p:nvSpPr>
            <p:cNvPr id="60" name="pl60"/>
            <p:cNvSpPr/>
            <p:nvPr/>
          </p:nvSpPr>
          <p:spPr>
            <a:xfrm>
              <a:off x="5398790" y="1977989"/>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1" name="tx61"/>
            <p:cNvSpPr/>
            <p:nvPr/>
          </p:nvSpPr>
          <p:spPr>
            <a:xfrm>
              <a:off x="4980741" y="380517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62" name="tx62"/>
            <p:cNvSpPr/>
            <p:nvPr/>
          </p:nvSpPr>
          <p:spPr>
            <a:xfrm>
              <a:off x="4980741" y="343063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3" name="tx63"/>
            <p:cNvSpPr/>
            <p:nvPr/>
          </p:nvSpPr>
          <p:spPr>
            <a:xfrm>
              <a:off x="4980741" y="305610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64" name="tx64"/>
            <p:cNvSpPr/>
            <p:nvPr/>
          </p:nvSpPr>
          <p:spPr>
            <a:xfrm>
              <a:off x="4980741" y="268156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5" name="tx65"/>
            <p:cNvSpPr/>
            <p:nvPr/>
          </p:nvSpPr>
          <p:spPr>
            <a:xfrm>
              <a:off x="5051424" y="230703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66" name="tx66"/>
            <p:cNvSpPr/>
            <p:nvPr/>
          </p:nvSpPr>
          <p:spPr>
            <a:xfrm>
              <a:off x="5093761" y="193249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7" name="tx67"/>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8" name="tx68"/>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9" name="tx69"/>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0" name="tx70"/>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1" name="tx71"/>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 name="tx72"/>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3" name="tx73"/>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4" name="tx74"/>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5" name="pl75"/>
            <p:cNvSpPr/>
            <p:nvPr/>
          </p:nvSpPr>
          <p:spPr>
            <a:xfrm>
              <a:off x="21635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393224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7009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74696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0" name="pl80"/>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0479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481658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58526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35394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7" name="rc87"/>
            <p:cNvSpPr/>
            <p:nvPr/>
          </p:nvSpPr>
          <p:spPr>
            <a:xfrm>
              <a:off x="2977157" y="5292978"/>
              <a:ext cx="5023053" cy="104869"/>
            </a:xfrm>
            <a:prstGeom prst="rect">
              <a:avLst/>
            </a:prstGeom>
            <a:solidFill>
              <a:srgbClr val="0058AB">
                <a:alpha val="80000"/>
              </a:srgbClr>
            </a:solidFill>
          </p:spPr>
          <p:txBody>
            <a:bodyPr/>
            <a:lstStyle/>
            <a:p/>
          </p:txBody>
        </p:sp>
        <p:sp>
          <p:nvSpPr>
            <p:cNvPr id="88" name="rc88"/>
            <p:cNvSpPr/>
            <p:nvPr/>
          </p:nvSpPr>
          <p:spPr>
            <a:xfrm>
              <a:off x="3047904" y="5161891"/>
              <a:ext cx="5518284" cy="104869"/>
            </a:xfrm>
            <a:prstGeom prst="rect">
              <a:avLst/>
            </a:prstGeom>
            <a:solidFill>
              <a:srgbClr val="0058AB">
                <a:alpha val="80000"/>
              </a:srgbClr>
            </a:solidFill>
          </p:spPr>
          <p:txBody>
            <a:bodyPr/>
            <a:lstStyle/>
            <a:p/>
          </p:txBody>
        </p:sp>
        <p:sp>
          <p:nvSpPr>
            <p:cNvPr id="89" name="rc89"/>
            <p:cNvSpPr/>
            <p:nvPr/>
          </p:nvSpPr>
          <p:spPr>
            <a:xfrm>
              <a:off x="3118652" y="5030804"/>
              <a:ext cx="5518284" cy="104869"/>
            </a:xfrm>
            <a:prstGeom prst="rect">
              <a:avLst/>
            </a:prstGeom>
            <a:solidFill>
              <a:srgbClr val="0058AB">
                <a:alpha val="80000"/>
              </a:srgbClr>
            </a:solidFill>
          </p:spPr>
          <p:txBody>
            <a:bodyPr/>
            <a:lstStyle/>
            <a:p/>
          </p:txBody>
        </p:sp>
        <p:sp>
          <p:nvSpPr>
            <p:cNvPr id="90" name="rc90"/>
            <p:cNvSpPr/>
            <p:nvPr/>
          </p:nvSpPr>
          <p:spPr>
            <a:xfrm>
              <a:off x="2517300" y="5292978"/>
              <a:ext cx="459857" cy="104869"/>
            </a:xfrm>
            <a:prstGeom prst="rect">
              <a:avLst/>
            </a:prstGeom>
            <a:solidFill>
              <a:srgbClr val="1CABE2">
                <a:alpha val="80000"/>
              </a:srgbClr>
            </a:solidFill>
          </p:spPr>
          <p:txBody>
            <a:bodyPr/>
            <a:lstStyle/>
            <a:p/>
          </p:txBody>
        </p:sp>
        <p:sp>
          <p:nvSpPr>
            <p:cNvPr id="91" name="rc91"/>
            <p:cNvSpPr/>
            <p:nvPr/>
          </p:nvSpPr>
          <p:spPr>
            <a:xfrm>
              <a:off x="2517300" y="5161891"/>
              <a:ext cx="530604" cy="104869"/>
            </a:xfrm>
            <a:prstGeom prst="rect">
              <a:avLst/>
            </a:prstGeom>
            <a:solidFill>
              <a:srgbClr val="1CABE2">
                <a:alpha val="80000"/>
              </a:srgbClr>
            </a:solidFill>
          </p:spPr>
          <p:txBody>
            <a:bodyPr/>
            <a:lstStyle/>
            <a:p/>
          </p:txBody>
        </p:sp>
        <p:sp>
          <p:nvSpPr>
            <p:cNvPr id="92" name="rc92"/>
            <p:cNvSpPr/>
            <p:nvPr/>
          </p:nvSpPr>
          <p:spPr>
            <a:xfrm>
              <a:off x="2658795" y="5030804"/>
              <a:ext cx="459857" cy="104869"/>
            </a:xfrm>
            <a:prstGeom prst="rect">
              <a:avLst/>
            </a:prstGeom>
            <a:solidFill>
              <a:srgbClr val="1CABE2">
                <a:alpha val="80000"/>
              </a:srgbClr>
            </a:solidFill>
          </p:spPr>
          <p:txBody>
            <a:bodyPr/>
            <a:lstStyle/>
            <a:p/>
          </p:txBody>
        </p:sp>
        <p:sp>
          <p:nvSpPr>
            <p:cNvPr id="93" name="rc93"/>
            <p:cNvSpPr/>
            <p:nvPr/>
          </p:nvSpPr>
          <p:spPr>
            <a:xfrm>
              <a:off x="2234311" y="5292978"/>
              <a:ext cx="282988" cy="104869"/>
            </a:xfrm>
            <a:prstGeom prst="rect">
              <a:avLst/>
            </a:prstGeom>
            <a:solidFill>
              <a:srgbClr val="00833D">
                <a:alpha val="80000"/>
              </a:srgbClr>
            </a:solidFill>
          </p:spPr>
          <p:txBody>
            <a:bodyPr/>
            <a:lstStyle/>
            <a:p/>
          </p:txBody>
        </p:sp>
        <p:sp>
          <p:nvSpPr>
            <p:cNvPr id="94" name="rc94"/>
            <p:cNvSpPr/>
            <p:nvPr/>
          </p:nvSpPr>
          <p:spPr>
            <a:xfrm>
              <a:off x="2234311" y="5161891"/>
              <a:ext cx="282988" cy="104869"/>
            </a:xfrm>
            <a:prstGeom prst="rect">
              <a:avLst/>
            </a:prstGeom>
            <a:solidFill>
              <a:srgbClr val="00833D">
                <a:alpha val="80000"/>
              </a:srgbClr>
            </a:solidFill>
          </p:spPr>
          <p:txBody>
            <a:bodyPr/>
            <a:lstStyle/>
            <a:p/>
          </p:txBody>
        </p:sp>
        <p:sp>
          <p:nvSpPr>
            <p:cNvPr id="95" name="rc95"/>
            <p:cNvSpPr/>
            <p:nvPr/>
          </p:nvSpPr>
          <p:spPr>
            <a:xfrm>
              <a:off x="2375806" y="5030804"/>
              <a:ext cx="282988" cy="104869"/>
            </a:xfrm>
            <a:prstGeom prst="rect">
              <a:avLst/>
            </a:prstGeom>
            <a:solidFill>
              <a:srgbClr val="00833D">
                <a:alpha val="80000"/>
              </a:srgbClr>
            </a:solidFill>
          </p:spPr>
          <p:txBody>
            <a:bodyPr/>
            <a:lstStyle/>
            <a:p/>
          </p:txBody>
        </p:sp>
        <p:sp>
          <p:nvSpPr>
            <p:cNvPr id="96" name="rc96"/>
            <p:cNvSpPr/>
            <p:nvPr/>
          </p:nvSpPr>
          <p:spPr>
            <a:xfrm>
              <a:off x="1279224" y="5292978"/>
              <a:ext cx="955087" cy="104869"/>
            </a:xfrm>
            <a:prstGeom prst="rect">
              <a:avLst/>
            </a:prstGeom>
            <a:solidFill>
              <a:srgbClr val="80BD41">
                <a:alpha val="80000"/>
              </a:srgbClr>
            </a:solidFill>
          </p:spPr>
          <p:txBody>
            <a:bodyPr/>
            <a:lstStyle/>
            <a:p/>
          </p:txBody>
        </p:sp>
        <p:sp>
          <p:nvSpPr>
            <p:cNvPr id="97" name="rc97"/>
            <p:cNvSpPr/>
            <p:nvPr/>
          </p:nvSpPr>
          <p:spPr>
            <a:xfrm>
              <a:off x="1279224" y="5161891"/>
              <a:ext cx="955087" cy="104869"/>
            </a:xfrm>
            <a:prstGeom prst="rect">
              <a:avLst/>
            </a:prstGeom>
            <a:solidFill>
              <a:srgbClr val="80BD41">
                <a:alpha val="80000"/>
              </a:srgbClr>
            </a:solidFill>
          </p:spPr>
          <p:txBody>
            <a:bodyPr/>
            <a:lstStyle/>
            <a:p/>
          </p:txBody>
        </p:sp>
        <p:sp>
          <p:nvSpPr>
            <p:cNvPr id="98" name="rc98"/>
            <p:cNvSpPr/>
            <p:nvPr/>
          </p:nvSpPr>
          <p:spPr>
            <a:xfrm>
              <a:off x="1279224" y="5030804"/>
              <a:ext cx="1096582" cy="104869"/>
            </a:xfrm>
            <a:prstGeom prst="rect">
              <a:avLst/>
            </a:prstGeom>
            <a:solidFill>
              <a:srgbClr val="80BD41">
                <a:alpha val="80000"/>
              </a:srgbClr>
            </a:solidFill>
          </p:spPr>
          <p:txBody>
            <a:bodyPr/>
            <a:lstStyle/>
            <a:p/>
          </p:txBody>
        </p:sp>
        <p:sp>
          <p:nvSpPr>
            <p:cNvPr id="99" name="tx99"/>
            <p:cNvSpPr/>
            <p:nvPr/>
          </p:nvSpPr>
          <p:spPr>
            <a:xfrm>
              <a:off x="5383254"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00" name="tx100"/>
            <p:cNvSpPr/>
            <p:nvPr/>
          </p:nvSpPr>
          <p:spPr>
            <a:xfrm>
              <a:off x="5701616"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01" name="tx101"/>
            <p:cNvSpPr/>
            <p:nvPr/>
          </p:nvSpPr>
          <p:spPr>
            <a:xfrm>
              <a:off x="5772363"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02" name="tx102"/>
            <p:cNvSpPr/>
            <p:nvPr/>
          </p:nvSpPr>
          <p:spPr>
            <a:xfrm>
              <a:off x="267192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03" name="tx103"/>
            <p:cNvSpPr/>
            <p:nvPr/>
          </p:nvSpPr>
          <p:spPr>
            <a:xfrm>
              <a:off x="270730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04" name="tx104"/>
            <p:cNvSpPr/>
            <p:nvPr/>
          </p:nvSpPr>
          <p:spPr>
            <a:xfrm>
              <a:off x="281342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05" name="tx105"/>
            <p:cNvSpPr/>
            <p:nvPr/>
          </p:nvSpPr>
          <p:spPr>
            <a:xfrm>
              <a:off x="230050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06" name="tx106"/>
            <p:cNvSpPr/>
            <p:nvPr/>
          </p:nvSpPr>
          <p:spPr>
            <a:xfrm>
              <a:off x="230050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07" name="tx107"/>
            <p:cNvSpPr/>
            <p:nvPr/>
          </p:nvSpPr>
          <p:spPr>
            <a:xfrm>
              <a:off x="244199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08" name="tx108"/>
            <p:cNvSpPr/>
            <p:nvPr/>
          </p:nvSpPr>
          <p:spPr>
            <a:xfrm>
              <a:off x="168146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09" name="tx109"/>
            <p:cNvSpPr/>
            <p:nvPr/>
          </p:nvSpPr>
          <p:spPr>
            <a:xfrm>
              <a:off x="168146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0" name="tx110"/>
            <p:cNvSpPr/>
            <p:nvPr/>
          </p:nvSpPr>
          <p:spPr>
            <a:xfrm>
              <a:off x="175221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11" name="tx111"/>
            <p:cNvSpPr/>
            <p:nvPr/>
          </p:nvSpPr>
          <p:spPr>
            <a:xfrm>
              <a:off x="8036366" y="5306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2" name="tx112"/>
            <p:cNvSpPr/>
            <p:nvPr/>
          </p:nvSpPr>
          <p:spPr>
            <a:xfrm>
              <a:off x="862944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13" name="tx113"/>
            <p:cNvSpPr/>
            <p:nvPr/>
          </p:nvSpPr>
          <p:spPr>
            <a:xfrm>
              <a:off x="8700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14" name="tx114"/>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8" name="tx118"/>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19" name="tx119"/>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0" name="tx120"/>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1" name="tx121"/>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22" name="tx122"/>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3" name="rc123"/>
            <p:cNvSpPr/>
            <p:nvPr/>
          </p:nvSpPr>
          <p:spPr>
            <a:xfrm>
              <a:off x="3069599" y="5951124"/>
              <a:ext cx="201456" cy="201456"/>
            </a:xfrm>
            <a:prstGeom prst="rect">
              <a:avLst/>
            </a:prstGeom>
            <a:solidFill>
              <a:srgbClr val="80BD41">
                <a:alpha val="80000"/>
              </a:srgbClr>
            </a:solidFill>
          </p:spPr>
          <p:txBody>
            <a:bodyPr/>
            <a:lstStyle/>
            <a:p/>
          </p:txBody>
        </p:sp>
        <p:sp>
          <p:nvSpPr>
            <p:cNvPr id="124" name="rc124"/>
            <p:cNvSpPr/>
            <p:nvPr/>
          </p:nvSpPr>
          <p:spPr>
            <a:xfrm>
              <a:off x="4395394" y="5951124"/>
              <a:ext cx="201456" cy="201456"/>
            </a:xfrm>
            <a:prstGeom prst="rect">
              <a:avLst/>
            </a:prstGeom>
            <a:solidFill>
              <a:srgbClr val="00833D">
                <a:alpha val="80000"/>
              </a:srgbClr>
            </a:solidFill>
          </p:spPr>
          <p:txBody>
            <a:bodyPr/>
            <a:lstStyle/>
            <a:p/>
          </p:txBody>
        </p:sp>
        <p:sp>
          <p:nvSpPr>
            <p:cNvPr id="125" name="rc125"/>
            <p:cNvSpPr/>
            <p:nvPr/>
          </p:nvSpPr>
          <p:spPr>
            <a:xfrm>
              <a:off x="5036303" y="5951124"/>
              <a:ext cx="201456" cy="201456"/>
            </a:xfrm>
            <a:prstGeom prst="rect">
              <a:avLst/>
            </a:prstGeom>
            <a:solidFill>
              <a:srgbClr val="1CABE2">
                <a:alpha val="80000"/>
              </a:srgbClr>
            </a:solidFill>
          </p:spPr>
          <p:txBody>
            <a:bodyPr/>
            <a:lstStyle/>
            <a:p/>
          </p:txBody>
        </p:sp>
        <p:sp>
          <p:nvSpPr>
            <p:cNvPr id="126" name="rc126"/>
            <p:cNvSpPr/>
            <p:nvPr/>
          </p:nvSpPr>
          <p:spPr>
            <a:xfrm>
              <a:off x="6207199" y="5951124"/>
              <a:ext cx="201456" cy="201456"/>
            </a:xfrm>
            <a:prstGeom prst="rect">
              <a:avLst/>
            </a:prstGeom>
            <a:solidFill>
              <a:srgbClr val="0058AB">
                <a:alpha val="80000"/>
              </a:srgbClr>
            </a:solidFill>
          </p:spPr>
          <p:txBody>
            <a:bodyPr/>
            <a:lstStyle/>
            <a:p/>
          </p:txBody>
        </p:sp>
        <p:sp>
          <p:nvSpPr>
            <p:cNvPr id="127" name="tx127"/>
            <p:cNvSpPr/>
            <p:nvPr/>
          </p:nvSpPr>
          <p:spPr>
            <a:xfrm>
              <a:off x="3349644" y="6006360"/>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28" name="tx128"/>
            <p:cNvSpPr/>
            <p:nvPr/>
          </p:nvSpPr>
          <p:spPr>
            <a:xfrm>
              <a:off x="4675439"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29" name="tx129"/>
            <p:cNvSpPr/>
            <p:nvPr/>
          </p:nvSpPr>
          <p:spPr>
            <a:xfrm>
              <a:off x="5316348" y="6006360"/>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30" name="tx130"/>
            <p:cNvSpPr/>
            <p:nvPr/>
          </p:nvSpPr>
          <p:spPr>
            <a:xfrm>
              <a:off x="6487244" y="6006360"/>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31" name="tx131"/>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32" name="tx13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4" name="tx13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MCV1 coverage (93%) and Gavi 57 had the lowest coverage (80%).
Compared to 2019, MCV1 coverage increased in no regions, declined in HICs (-1%), Never Gavi MICs (-3%), Gavi transition (-1%), and Gavi 57 (-1%) and remained constant in no regions.
Compared to 2024, MCV1 coverage increased in Gavi transition (+3%), declined in Never Gavi MICs (-1%) and remained constant in HICs and Gavi 57.</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one regions, but progress is uneven and gaps in unvaccinated children persist.</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004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703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1401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910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6799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498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219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760904"/>
              <a:ext cx="3338917" cy="264882"/>
            </a:xfrm>
            <a:custGeom>
              <a:avLst/>
              <a:pathLst>
                <a:path w="3338917" h="264882">
                  <a:moveTo>
                    <a:pt x="0" y="52976"/>
                  </a:moveTo>
                  <a:lnTo>
                    <a:pt x="476988" y="0"/>
                  </a:lnTo>
                  <a:lnTo>
                    <a:pt x="953976" y="105952"/>
                  </a:lnTo>
                  <a:lnTo>
                    <a:pt x="1430964" y="264882"/>
                  </a:lnTo>
                  <a:lnTo>
                    <a:pt x="1907953" y="105952"/>
                  </a:lnTo>
                  <a:lnTo>
                    <a:pt x="2384941" y="158929"/>
                  </a:lnTo>
                  <a:lnTo>
                    <a:pt x="2861929" y="52976"/>
                  </a:lnTo>
                  <a:lnTo>
                    <a:pt x="3338917" y="52976"/>
                  </a:lnTo>
                </a:path>
              </a:pathLst>
            </a:custGeom>
            <a:ln w="27101" cap="flat">
              <a:solidFill>
                <a:srgbClr val="0058AB">
                  <a:alpha val="100000"/>
                </a:srgbClr>
              </a:solidFill>
              <a:prstDash val="solid"/>
              <a:round/>
            </a:ln>
          </p:spPr>
          <p:txBody>
            <a:bodyPr/>
            <a:lstStyle/>
            <a:p/>
          </p:txBody>
        </p:sp>
        <p:sp>
          <p:nvSpPr>
            <p:cNvPr id="23" name="pl23"/>
            <p:cNvSpPr/>
            <p:nvPr/>
          </p:nvSpPr>
          <p:spPr>
            <a:xfrm>
              <a:off x="1083054" y="2496022"/>
              <a:ext cx="3338917" cy="635717"/>
            </a:xfrm>
            <a:custGeom>
              <a:avLst/>
              <a:pathLst>
                <a:path w="3338917" h="635717">
                  <a:moveTo>
                    <a:pt x="0" y="0"/>
                  </a:moveTo>
                  <a:lnTo>
                    <a:pt x="476988" y="0"/>
                  </a:lnTo>
                  <a:lnTo>
                    <a:pt x="953976" y="423811"/>
                  </a:lnTo>
                  <a:lnTo>
                    <a:pt x="1430964" y="635717"/>
                  </a:lnTo>
                  <a:lnTo>
                    <a:pt x="1907953" y="105952"/>
                  </a:lnTo>
                  <a:lnTo>
                    <a:pt x="2384941" y="317858"/>
                  </a:lnTo>
                  <a:lnTo>
                    <a:pt x="2861929" y="211905"/>
                  </a:lnTo>
                  <a:lnTo>
                    <a:pt x="3338917" y="52976"/>
                  </a:lnTo>
                </a:path>
              </a:pathLst>
            </a:custGeom>
            <a:ln w="27101" cap="flat">
              <a:solidFill>
                <a:srgbClr val="1CABE2">
                  <a:alpha val="100000"/>
                </a:srgbClr>
              </a:solidFill>
              <a:prstDash val="solid"/>
              <a:round/>
            </a:ln>
          </p:spPr>
          <p:txBody>
            <a:bodyPr/>
            <a:lstStyle/>
            <a:p/>
          </p:txBody>
        </p:sp>
        <p:sp>
          <p:nvSpPr>
            <p:cNvPr id="24" name="pl24"/>
            <p:cNvSpPr/>
            <p:nvPr/>
          </p:nvSpPr>
          <p:spPr>
            <a:xfrm>
              <a:off x="1083054" y="2072210"/>
              <a:ext cx="3338917" cy="52976"/>
            </a:xfrm>
            <a:custGeom>
              <a:avLst/>
              <a:pathLst>
                <a:path w="3338917" h="52976">
                  <a:moveTo>
                    <a:pt x="0" y="0"/>
                  </a:moveTo>
                  <a:lnTo>
                    <a:pt x="476988" y="0"/>
                  </a:lnTo>
                  <a:lnTo>
                    <a:pt x="953976" y="0"/>
                  </a:lnTo>
                  <a:lnTo>
                    <a:pt x="1430964" y="0"/>
                  </a:lnTo>
                  <a:lnTo>
                    <a:pt x="1907953" y="0"/>
                  </a:lnTo>
                  <a:lnTo>
                    <a:pt x="2384941" y="0"/>
                  </a:lnTo>
                  <a:lnTo>
                    <a:pt x="2861929" y="52976"/>
                  </a:lnTo>
                  <a:lnTo>
                    <a:pt x="3338917" y="52976"/>
                  </a:lnTo>
                </a:path>
              </a:pathLst>
            </a:custGeom>
            <a:ln w="27101" cap="flat">
              <a:solidFill>
                <a:srgbClr val="00833D">
                  <a:alpha val="100000"/>
                </a:srgbClr>
              </a:solidFill>
              <a:prstDash val="solid"/>
              <a:round/>
            </a:ln>
          </p:spPr>
          <p:txBody>
            <a:bodyPr/>
            <a:lstStyle/>
            <a:p/>
          </p:txBody>
        </p:sp>
        <p:sp>
          <p:nvSpPr>
            <p:cNvPr id="25" name="pl25"/>
            <p:cNvSpPr/>
            <p:nvPr/>
          </p:nvSpPr>
          <p:spPr>
            <a:xfrm>
              <a:off x="1083054" y="2072210"/>
              <a:ext cx="3338917" cy="211905"/>
            </a:xfrm>
            <a:custGeom>
              <a:avLst/>
              <a:pathLst>
                <a:path w="3338917" h="211905">
                  <a:moveTo>
                    <a:pt x="0" y="0"/>
                  </a:moveTo>
                  <a:lnTo>
                    <a:pt x="476988" y="52976"/>
                  </a:lnTo>
                  <a:lnTo>
                    <a:pt x="953976" y="158929"/>
                  </a:lnTo>
                  <a:lnTo>
                    <a:pt x="1430964" y="211905"/>
                  </a:lnTo>
                  <a:lnTo>
                    <a:pt x="1907953" y="211905"/>
                  </a:lnTo>
                  <a:lnTo>
                    <a:pt x="2384941" y="211905"/>
                  </a:lnTo>
                  <a:lnTo>
                    <a:pt x="2861929" y="158929"/>
                  </a:lnTo>
                  <a:lnTo>
                    <a:pt x="3338917" y="211905"/>
                  </a:lnTo>
                </a:path>
              </a:pathLst>
            </a:custGeom>
            <a:ln w="27101" cap="flat">
              <a:solidFill>
                <a:srgbClr val="80BD41">
                  <a:alpha val="100000"/>
                </a:srgbClr>
              </a:solidFill>
              <a:prstDash val="solid"/>
              <a:round/>
            </a:ln>
          </p:spPr>
          <p:txBody>
            <a:bodyPr/>
            <a:lstStyle/>
            <a:p/>
          </p:txBody>
        </p:sp>
        <p:sp>
          <p:nvSpPr>
            <p:cNvPr id="26" name="tx26"/>
            <p:cNvSpPr/>
            <p:nvPr/>
          </p:nvSpPr>
          <p:spPr>
            <a:xfrm>
              <a:off x="4484615" y="2775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80</a:t>
              </a:r>
            </a:p>
          </p:txBody>
        </p:sp>
        <p:sp>
          <p:nvSpPr>
            <p:cNvPr id="27" name="tx27"/>
            <p:cNvSpPr/>
            <p:nvPr/>
          </p:nvSpPr>
          <p:spPr>
            <a:xfrm>
              <a:off x="4484615" y="25101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85</a:t>
              </a:r>
            </a:p>
          </p:txBody>
        </p:sp>
        <p:sp>
          <p:nvSpPr>
            <p:cNvPr id="28" name="tx28"/>
            <p:cNvSpPr/>
            <p:nvPr/>
          </p:nvSpPr>
          <p:spPr>
            <a:xfrm>
              <a:off x="4484956" y="2066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93</a:t>
              </a:r>
            </a:p>
          </p:txBody>
        </p:sp>
        <p:sp>
          <p:nvSpPr>
            <p:cNvPr id="29" name="tx29"/>
            <p:cNvSpPr/>
            <p:nvPr/>
          </p:nvSpPr>
          <p:spPr>
            <a:xfrm>
              <a:off x="4484947" y="2265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90</a:t>
              </a:r>
            </a:p>
          </p:txBody>
        </p:sp>
        <p:sp>
          <p:nvSpPr>
            <p:cNvPr id="30" name="tx30"/>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168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41867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189566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37265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 name="tx39"/>
            <p:cNvSpPr/>
            <p:nvPr/>
          </p:nvSpPr>
          <p:spPr>
            <a:xfrm rot="-5400000">
              <a:off x="284964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3266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 name="tx41"/>
            <p:cNvSpPr/>
            <p:nvPr/>
          </p:nvSpPr>
          <p:spPr>
            <a:xfrm rot="-5400000">
              <a:off x="380361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428060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2018-2025</a:t>
              </a:r>
            </a:p>
          </p:txBody>
        </p:sp>
        <p:sp>
          <p:nvSpPr>
            <p:cNvPr id="45" name="pl45"/>
            <p:cNvSpPr/>
            <p:nvPr/>
          </p:nvSpPr>
          <p:spPr>
            <a:xfrm>
              <a:off x="5227074" y="354740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289538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22433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8" name="pl48"/>
            <p:cNvSpPr/>
            <p:nvPr/>
          </p:nvSpPr>
          <p:spPr>
            <a:xfrm>
              <a:off x="5227074" y="38734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32213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227074" y="25693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227074" y="19173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2" name="pl52"/>
            <p:cNvSpPr/>
            <p:nvPr/>
          </p:nvSpPr>
          <p:spPr>
            <a:xfrm>
              <a:off x="539879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87577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35276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8297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0674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78373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26072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7377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398790" y="1917356"/>
              <a:ext cx="3338917" cy="815022"/>
            </a:xfrm>
            <a:custGeom>
              <a:avLst/>
              <a:pathLst>
                <a:path w="3338917" h="815022">
                  <a:moveTo>
                    <a:pt x="0" y="163004"/>
                  </a:moveTo>
                  <a:lnTo>
                    <a:pt x="476988" y="0"/>
                  </a:lnTo>
                  <a:lnTo>
                    <a:pt x="953976" y="326009"/>
                  </a:lnTo>
                  <a:lnTo>
                    <a:pt x="1430964" y="815022"/>
                  </a:lnTo>
                  <a:lnTo>
                    <a:pt x="1907953" y="326009"/>
                  </a:lnTo>
                  <a:lnTo>
                    <a:pt x="2384941" y="489013"/>
                  </a:lnTo>
                  <a:lnTo>
                    <a:pt x="2861929" y="163004"/>
                  </a:lnTo>
                  <a:lnTo>
                    <a:pt x="3338917" y="163004"/>
                  </a:lnTo>
                </a:path>
              </a:pathLst>
            </a:custGeom>
            <a:ln w="27101" cap="flat">
              <a:solidFill>
                <a:srgbClr val="0058AB">
                  <a:alpha val="100000"/>
                </a:srgbClr>
              </a:solidFill>
              <a:prstDash val="solid"/>
              <a:round/>
            </a:ln>
          </p:spPr>
          <p:txBody>
            <a:bodyPr/>
            <a:lstStyle/>
            <a:p/>
          </p:txBody>
        </p:sp>
        <p:sp>
          <p:nvSpPr>
            <p:cNvPr id="61" name="pl61"/>
            <p:cNvSpPr/>
            <p:nvPr/>
          </p:nvSpPr>
          <p:spPr>
            <a:xfrm>
              <a:off x="5398790" y="1917356"/>
              <a:ext cx="3338917" cy="1956054"/>
            </a:xfrm>
            <a:custGeom>
              <a:avLst/>
              <a:pathLst>
                <a:path w="3338917" h="1956054">
                  <a:moveTo>
                    <a:pt x="0" y="0"/>
                  </a:moveTo>
                  <a:lnTo>
                    <a:pt x="476988" y="0"/>
                  </a:lnTo>
                  <a:lnTo>
                    <a:pt x="953976" y="1304036"/>
                  </a:lnTo>
                  <a:lnTo>
                    <a:pt x="1430964" y="1956054"/>
                  </a:lnTo>
                  <a:lnTo>
                    <a:pt x="1907953" y="326009"/>
                  </a:lnTo>
                  <a:lnTo>
                    <a:pt x="2384941" y="978027"/>
                  </a:lnTo>
                  <a:lnTo>
                    <a:pt x="2861929" y="652018"/>
                  </a:lnTo>
                  <a:lnTo>
                    <a:pt x="3338917" y="163004"/>
                  </a:lnTo>
                </a:path>
              </a:pathLst>
            </a:custGeom>
            <a:ln w="27101" cap="flat">
              <a:solidFill>
                <a:srgbClr val="1CABE2">
                  <a:alpha val="100000"/>
                </a:srgbClr>
              </a:solidFill>
              <a:prstDash val="solid"/>
              <a:round/>
            </a:ln>
          </p:spPr>
          <p:txBody>
            <a:bodyPr/>
            <a:lstStyle/>
            <a:p/>
          </p:txBody>
        </p:sp>
        <p:sp>
          <p:nvSpPr>
            <p:cNvPr id="62" name="pl62"/>
            <p:cNvSpPr/>
            <p:nvPr/>
          </p:nvSpPr>
          <p:spPr>
            <a:xfrm>
              <a:off x="5398790" y="1917356"/>
              <a:ext cx="3338917" cy="163004"/>
            </a:xfrm>
            <a:custGeom>
              <a:avLst/>
              <a:pathLst>
                <a:path w="3338917" h="163004">
                  <a:moveTo>
                    <a:pt x="0" y="0"/>
                  </a:moveTo>
                  <a:lnTo>
                    <a:pt x="476988" y="0"/>
                  </a:lnTo>
                  <a:lnTo>
                    <a:pt x="953976" y="0"/>
                  </a:lnTo>
                  <a:lnTo>
                    <a:pt x="1430964" y="0"/>
                  </a:lnTo>
                  <a:lnTo>
                    <a:pt x="1907953" y="0"/>
                  </a:lnTo>
                  <a:lnTo>
                    <a:pt x="2384941" y="0"/>
                  </a:lnTo>
                  <a:lnTo>
                    <a:pt x="2861929" y="163004"/>
                  </a:lnTo>
                  <a:lnTo>
                    <a:pt x="3338917" y="163004"/>
                  </a:lnTo>
                </a:path>
              </a:pathLst>
            </a:custGeom>
            <a:ln w="27101" cap="flat">
              <a:solidFill>
                <a:srgbClr val="00833D">
                  <a:alpha val="100000"/>
                </a:srgbClr>
              </a:solidFill>
              <a:prstDash val="solid"/>
              <a:round/>
            </a:ln>
          </p:spPr>
          <p:txBody>
            <a:bodyPr/>
            <a:lstStyle/>
            <a:p/>
          </p:txBody>
        </p:sp>
        <p:sp>
          <p:nvSpPr>
            <p:cNvPr id="63" name="pl63"/>
            <p:cNvSpPr/>
            <p:nvPr/>
          </p:nvSpPr>
          <p:spPr>
            <a:xfrm>
              <a:off x="5398790" y="1754351"/>
              <a:ext cx="3338917" cy="652018"/>
            </a:xfrm>
            <a:custGeom>
              <a:avLst/>
              <a:pathLst>
                <a:path w="3338917" h="652018">
                  <a:moveTo>
                    <a:pt x="0" y="0"/>
                  </a:moveTo>
                  <a:lnTo>
                    <a:pt x="476988" y="163004"/>
                  </a:lnTo>
                  <a:lnTo>
                    <a:pt x="953976" y="489013"/>
                  </a:lnTo>
                  <a:lnTo>
                    <a:pt x="1430964" y="652018"/>
                  </a:lnTo>
                  <a:lnTo>
                    <a:pt x="1907953" y="652018"/>
                  </a:lnTo>
                  <a:lnTo>
                    <a:pt x="2384941" y="652018"/>
                  </a:lnTo>
                  <a:lnTo>
                    <a:pt x="2861929" y="489013"/>
                  </a:lnTo>
                  <a:lnTo>
                    <a:pt x="3338917" y="652018"/>
                  </a:lnTo>
                </a:path>
              </a:pathLst>
            </a:custGeom>
            <a:ln w="27101" cap="flat">
              <a:solidFill>
                <a:srgbClr val="80BD41">
                  <a:alpha val="100000"/>
                </a:srgbClr>
              </a:solidFill>
              <a:prstDash val="solid"/>
              <a:round/>
            </a:ln>
          </p:spPr>
          <p:txBody>
            <a:bodyPr/>
            <a:lstStyle/>
            <a:p/>
          </p:txBody>
        </p:sp>
        <p:sp>
          <p:nvSpPr>
            <p:cNvPr id="64" name="pl64"/>
            <p:cNvSpPr/>
            <p:nvPr/>
          </p:nvSpPr>
          <p:spPr>
            <a:xfrm>
              <a:off x="5398790" y="1917356"/>
              <a:ext cx="3338917" cy="0"/>
            </a:xfrm>
            <a:custGeom>
              <a:avLst/>
              <a:pathLst>
                <a:path w="3338917" h="0">
                  <a:moveTo>
                    <a:pt x="0" y="0"/>
                  </a:moveTo>
                  <a:lnTo>
                    <a:pt x="0" y="0"/>
                  </a:lnTo>
                  <a:lnTo>
                    <a:pt x="0" y="0"/>
                  </a:lnTo>
                  <a:lnTo>
                    <a:pt x="0" y="0"/>
                  </a:lnTo>
                  <a:lnTo>
                    <a:pt x="476988" y="0"/>
                  </a:lnTo>
                  <a:lnTo>
                    <a:pt x="476988" y="0"/>
                  </a:lnTo>
                  <a:lnTo>
                    <a:pt x="476988" y="0"/>
                  </a:lnTo>
                  <a:lnTo>
                    <a:pt x="476988" y="0"/>
                  </a:lnTo>
                  <a:lnTo>
                    <a:pt x="953976" y="0"/>
                  </a:lnTo>
                  <a:lnTo>
                    <a:pt x="953976" y="0"/>
                  </a:lnTo>
                  <a:lnTo>
                    <a:pt x="953976" y="0"/>
                  </a:lnTo>
                  <a:lnTo>
                    <a:pt x="953976" y="0"/>
                  </a:lnTo>
                  <a:lnTo>
                    <a:pt x="1430964" y="0"/>
                  </a:lnTo>
                  <a:lnTo>
                    <a:pt x="1430964" y="0"/>
                  </a:lnTo>
                  <a:lnTo>
                    <a:pt x="1430964" y="0"/>
                  </a:lnTo>
                  <a:lnTo>
                    <a:pt x="1430964" y="0"/>
                  </a:lnTo>
                  <a:lnTo>
                    <a:pt x="1907953" y="0"/>
                  </a:lnTo>
                  <a:lnTo>
                    <a:pt x="1907953" y="0"/>
                  </a:lnTo>
                  <a:lnTo>
                    <a:pt x="1907953" y="0"/>
                  </a:lnTo>
                  <a:lnTo>
                    <a:pt x="1907953" y="0"/>
                  </a:lnTo>
                  <a:lnTo>
                    <a:pt x="2384941" y="0"/>
                  </a:lnTo>
                  <a:lnTo>
                    <a:pt x="2384941" y="0"/>
                  </a:lnTo>
                  <a:lnTo>
                    <a:pt x="2384941" y="0"/>
                  </a:lnTo>
                  <a:lnTo>
                    <a:pt x="2384941" y="0"/>
                  </a:lnTo>
                  <a:lnTo>
                    <a:pt x="2861929" y="0"/>
                  </a:lnTo>
                  <a:lnTo>
                    <a:pt x="2861929" y="0"/>
                  </a:lnTo>
                  <a:lnTo>
                    <a:pt x="2861929" y="0"/>
                  </a:lnTo>
                  <a:lnTo>
                    <a:pt x="2861929" y="0"/>
                  </a:lnTo>
                  <a:lnTo>
                    <a:pt x="3338917" y="0"/>
                  </a:lnTo>
                  <a:lnTo>
                    <a:pt x="3338917" y="0"/>
                  </a:lnTo>
                  <a:lnTo>
                    <a:pt x="3338917" y="0"/>
                  </a:lnTo>
                  <a:lnTo>
                    <a:pt x="3338917" y="0"/>
                  </a:lnTo>
                </a:path>
              </a:pathLst>
            </a:custGeom>
            <a:ln w="13550" cap="flat">
              <a:solidFill>
                <a:srgbClr val="000000">
                  <a:alpha val="100000"/>
                </a:srgbClr>
              </a:solidFill>
              <a:prstDash val="dash"/>
              <a:round/>
            </a:ln>
          </p:spPr>
          <p:txBody>
            <a:bodyPr/>
            <a:lstStyle/>
            <a:p/>
          </p:txBody>
        </p:sp>
        <p:sp>
          <p:nvSpPr>
            <p:cNvPr id="65" name="tx65"/>
            <p:cNvSpPr/>
            <p:nvPr/>
          </p:nvSpPr>
          <p:spPr>
            <a:xfrm>
              <a:off x="8844073" y="20263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66" name="tx66"/>
            <p:cNvSpPr/>
            <p:nvPr/>
          </p:nvSpPr>
          <p:spPr>
            <a:xfrm>
              <a:off x="8656560" y="2140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-1</a:t>
              </a:r>
            </a:p>
          </p:txBody>
        </p:sp>
        <p:sp>
          <p:nvSpPr>
            <p:cNvPr id="67" name="tx67"/>
            <p:cNvSpPr/>
            <p:nvPr/>
          </p:nvSpPr>
          <p:spPr>
            <a:xfrm>
              <a:off x="8656507" y="19451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-1</a:t>
              </a:r>
            </a:p>
          </p:txBody>
        </p:sp>
        <p:sp>
          <p:nvSpPr>
            <p:cNvPr id="68" name="tx68"/>
            <p:cNvSpPr/>
            <p:nvPr/>
          </p:nvSpPr>
          <p:spPr>
            <a:xfrm>
              <a:off x="8800715" y="23675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-3</a:t>
              </a:r>
            </a:p>
          </p:txBody>
        </p:sp>
        <p:sp>
          <p:nvSpPr>
            <p:cNvPr id="69" name="tx69"/>
            <p:cNvSpPr/>
            <p:nvPr/>
          </p:nvSpPr>
          <p:spPr>
            <a:xfrm>
              <a:off x="4980741" y="382791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a:t>
              </a:r>
            </a:p>
          </p:txBody>
        </p:sp>
        <p:sp>
          <p:nvSpPr>
            <p:cNvPr id="70" name="tx70"/>
            <p:cNvSpPr/>
            <p:nvPr/>
          </p:nvSpPr>
          <p:spPr>
            <a:xfrm>
              <a:off x="5051424" y="317590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71" name="tx71"/>
            <p:cNvSpPr/>
            <p:nvPr/>
          </p:nvSpPr>
          <p:spPr>
            <a:xfrm>
              <a:off x="5051424" y="252388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2" name="tx72"/>
            <p:cNvSpPr/>
            <p:nvPr/>
          </p:nvSpPr>
          <p:spPr>
            <a:xfrm>
              <a:off x="5093761" y="187186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3" name="tx73"/>
            <p:cNvSpPr/>
            <p:nvPr/>
          </p:nvSpPr>
          <p:spPr>
            <a:xfrm rot="-5400000">
              <a:off x="525742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4" name="tx74"/>
            <p:cNvSpPr/>
            <p:nvPr/>
          </p:nvSpPr>
          <p:spPr>
            <a:xfrm rot="-5400000">
              <a:off x="573441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5" name="tx75"/>
            <p:cNvSpPr/>
            <p:nvPr/>
          </p:nvSpPr>
          <p:spPr>
            <a:xfrm rot="-5400000">
              <a:off x="621140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6" name="tx76"/>
            <p:cNvSpPr/>
            <p:nvPr/>
          </p:nvSpPr>
          <p:spPr>
            <a:xfrm rot="-5400000">
              <a:off x="66883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7" name="tx77"/>
            <p:cNvSpPr/>
            <p:nvPr/>
          </p:nvSpPr>
          <p:spPr>
            <a:xfrm rot="-5400000">
              <a:off x="716537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76423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9" name="tx79"/>
            <p:cNvSpPr/>
            <p:nvPr/>
          </p:nvSpPr>
          <p:spPr>
            <a:xfrm rot="-5400000">
              <a:off x="811935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0" name="tx80"/>
            <p:cNvSpPr/>
            <p:nvPr/>
          </p:nvSpPr>
          <p:spPr>
            <a:xfrm rot="-5400000">
              <a:off x="85963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1" name="tx81"/>
            <p:cNvSpPr/>
            <p:nvPr/>
          </p:nvSpPr>
          <p:spPr>
            <a:xfrm rot="-5400000">
              <a:off x="4281635"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2" name="tx82"/>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3" name="pl83"/>
            <p:cNvSpPr/>
            <p:nvPr/>
          </p:nvSpPr>
          <p:spPr>
            <a:xfrm>
              <a:off x="21635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393224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57009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74696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9" name="pl89"/>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30479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81658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58526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35394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5" name="rc95"/>
            <p:cNvSpPr/>
            <p:nvPr/>
          </p:nvSpPr>
          <p:spPr>
            <a:xfrm>
              <a:off x="2977157" y="5291624"/>
              <a:ext cx="5023053" cy="105952"/>
            </a:xfrm>
            <a:prstGeom prst="rect">
              <a:avLst/>
            </a:prstGeom>
            <a:solidFill>
              <a:srgbClr val="0058AB">
                <a:alpha val="80000"/>
              </a:srgbClr>
            </a:solidFill>
          </p:spPr>
          <p:txBody>
            <a:bodyPr/>
            <a:lstStyle/>
            <a:p/>
          </p:txBody>
        </p:sp>
        <p:sp>
          <p:nvSpPr>
            <p:cNvPr id="96" name="rc96"/>
            <p:cNvSpPr/>
            <p:nvPr/>
          </p:nvSpPr>
          <p:spPr>
            <a:xfrm>
              <a:off x="3047904" y="5159183"/>
              <a:ext cx="5518284" cy="105952"/>
            </a:xfrm>
            <a:prstGeom prst="rect">
              <a:avLst/>
            </a:prstGeom>
            <a:solidFill>
              <a:srgbClr val="0058AB">
                <a:alpha val="80000"/>
              </a:srgbClr>
            </a:solidFill>
          </p:spPr>
          <p:txBody>
            <a:bodyPr/>
            <a:lstStyle/>
            <a:p/>
          </p:txBody>
        </p:sp>
        <p:sp>
          <p:nvSpPr>
            <p:cNvPr id="97" name="rc97"/>
            <p:cNvSpPr/>
            <p:nvPr/>
          </p:nvSpPr>
          <p:spPr>
            <a:xfrm>
              <a:off x="3118652" y="5026742"/>
              <a:ext cx="5518284" cy="105952"/>
            </a:xfrm>
            <a:prstGeom prst="rect">
              <a:avLst/>
            </a:prstGeom>
            <a:solidFill>
              <a:srgbClr val="0058AB">
                <a:alpha val="80000"/>
              </a:srgbClr>
            </a:solidFill>
          </p:spPr>
          <p:txBody>
            <a:bodyPr/>
            <a:lstStyle/>
            <a:p/>
          </p:txBody>
        </p:sp>
        <p:sp>
          <p:nvSpPr>
            <p:cNvPr id="98" name="rc98"/>
            <p:cNvSpPr/>
            <p:nvPr/>
          </p:nvSpPr>
          <p:spPr>
            <a:xfrm>
              <a:off x="2517300" y="5291624"/>
              <a:ext cx="459857" cy="105952"/>
            </a:xfrm>
            <a:prstGeom prst="rect">
              <a:avLst/>
            </a:prstGeom>
            <a:solidFill>
              <a:srgbClr val="1CABE2">
                <a:alpha val="80000"/>
              </a:srgbClr>
            </a:solidFill>
          </p:spPr>
          <p:txBody>
            <a:bodyPr/>
            <a:lstStyle/>
            <a:p/>
          </p:txBody>
        </p:sp>
        <p:sp>
          <p:nvSpPr>
            <p:cNvPr id="99" name="rc99"/>
            <p:cNvSpPr/>
            <p:nvPr/>
          </p:nvSpPr>
          <p:spPr>
            <a:xfrm>
              <a:off x="2517300" y="5159183"/>
              <a:ext cx="530604" cy="105952"/>
            </a:xfrm>
            <a:prstGeom prst="rect">
              <a:avLst/>
            </a:prstGeom>
            <a:solidFill>
              <a:srgbClr val="1CABE2">
                <a:alpha val="80000"/>
              </a:srgbClr>
            </a:solidFill>
          </p:spPr>
          <p:txBody>
            <a:bodyPr/>
            <a:lstStyle/>
            <a:p/>
          </p:txBody>
        </p:sp>
        <p:sp>
          <p:nvSpPr>
            <p:cNvPr id="100" name="rc100"/>
            <p:cNvSpPr/>
            <p:nvPr/>
          </p:nvSpPr>
          <p:spPr>
            <a:xfrm>
              <a:off x="2658795" y="5026742"/>
              <a:ext cx="459857" cy="105952"/>
            </a:xfrm>
            <a:prstGeom prst="rect">
              <a:avLst/>
            </a:prstGeom>
            <a:solidFill>
              <a:srgbClr val="1CABE2">
                <a:alpha val="80000"/>
              </a:srgbClr>
            </a:solidFill>
          </p:spPr>
          <p:txBody>
            <a:bodyPr/>
            <a:lstStyle/>
            <a:p/>
          </p:txBody>
        </p:sp>
        <p:sp>
          <p:nvSpPr>
            <p:cNvPr id="101" name="rc101"/>
            <p:cNvSpPr/>
            <p:nvPr/>
          </p:nvSpPr>
          <p:spPr>
            <a:xfrm>
              <a:off x="2234311" y="5291624"/>
              <a:ext cx="282988" cy="105952"/>
            </a:xfrm>
            <a:prstGeom prst="rect">
              <a:avLst/>
            </a:prstGeom>
            <a:solidFill>
              <a:srgbClr val="00833D">
                <a:alpha val="80000"/>
              </a:srgbClr>
            </a:solidFill>
          </p:spPr>
          <p:txBody>
            <a:bodyPr/>
            <a:lstStyle/>
            <a:p/>
          </p:txBody>
        </p:sp>
        <p:sp>
          <p:nvSpPr>
            <p:cNvPr id="102" name="rc102"/>
            <p:cNvSpPr/>
            <p:nvPr/>
          </p:nvSpPr>
          <p:spPr>
            <a:xfrm>
              <a:off x="2234311" y="5159183"/>
              <a:ext cx="282988" cy="105952"/>
            </a:xfrm>
            <a:prstGeom prst="rect">
              <a:avLst/>
            </a:prstGeom>
            <a:solidFill>
              <a:srgbClr val="00833D">
                <a:alpha val="80000"/>
              </a:srgbClr>
            </a:solidFill>
          </p:spPr>
          <p:txBody>
            <a:bodyPr/>
            <a:lstStyle/>
            <a:p/>
          </p:txBody>
        </p:sp>
        <p:sp>
          <p:nvSpPr>
            <p:cNvPr id="103" name="rc103"/>
            <p:cNvSpPr/>
            <p:nvPr/>
          </p:nvSpPr>
          <p:spPr>
            <a:xfrm>
              <a:off x="2375806" y="5026742"/>
              <a:ext cx="282988" cy="105952"/>
            </a:xfrm>
            <a:prstGeom prst="rect">
              <a:avLst/>
            </a:prstGeom>
            <a:solidFill>
              <a:srgbClr val="00833D">
                <a:alpha val="80000"/>
              </a:srgbClr>
            </a:solidFill>
          </p:spPr>
          <p:txBody>
            <a:bodyPr/>
            <a:lstStyle/>
            <a:p/>
          </p:txBody>
        </p:sp>
        <p:sp>
          <p:nvSpPr>
            <p:cNvPr id="104" name="rc104"/>
            <p:cNvSpPr/>
            <p:nvPr/>
          </p:nvSpPr>
          <p:spPr>
            <a:xfrm>
              <a:off x="1279224" y="5291624"/>
              <a:ext cx="955087" cy="105952"/>
            </a:xfrm>
            <a:prstGeom prst="rect">
              <a:avLst/>
            </a:prstGeom>
            <a:solidFill>
              <a:srgbClr val="80BD41">
                <a:alpha val="80000"/>
              </a:srgbClr>
            </a:solidFill>
          </p:spPr>
          <p:txBody>
            <a:bodyPr/>
            <a:lstStyle/>
            <a:p/>
          </p:txBody>
        </p:sp>
        <p:sp>
          <p:nvSpPr>
            <p:cNvPr id="105" name="rc105"/>
            <p:cNvSpPr/>
            <p:nvPr/>
          </p:nvSpPr>
          <p:spPr>
            <a:xfrm>
              <a:off x="1279224" y="5159183"/>
              <a:ext cx="955087" cy="105952"/>
            </a:xfrm>
            <a:prstGeom prst="rect">
              <a:avLst/>
            </a:prstGeom>
            <a:solidFill>
              <a:srgbClr val="80BD41">
                <a:alpha val="80000"/>
              </a:srgbClr>
            </a:solidFill>
          </p:spPr>
          <p:txBody>
            <a:bodyPr/>
            <a:lstStyle/>
            <a:p/>
          </p:txBody>
        </p:sp>
        <p:sp>
          <p:nvSpPr>
            <p:cNvPr id="106" name="rc106"/>
            <p:cNvSpPr/>
            <p:nvPr/>
          </p:nvSpPr>
          <p:spPr>
            <a:xfrm>
              <a:off x="1279224" y="5026742"/>
              <a:ext cx="1096582" cy="105952"/>
            </a:xfrm>
            <a:prstGeom prst="rect">
              <a:avLst/>
            </a:prstGeom>
            <a:solidFill>
              <a:srgbClr val="80BD41">
                <a:alpha val="80000"/>
              </a:srgbClr>
            </a:solidFill>
          </p:spPr>
          <p:txBody>
            <a:bodyPr/>
            <a:lstStyle/>
            <a:p/>
          </p:txBody>
        </p:sp>
        <p:sp>
          <p:nvSpPr>
            <p:cNvPr id="107" name="tx107"/>
            <p:cNvSpPr/>
            <p:nvPr/>
          </p:nvSpPr>
          <p:spPr>
            <a:xfrm>
              <a:off x="5383254"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08" name="tx108"/>
            <p:cNvSpPr/>
            <p:nvPr/>
          </p:nvSpPr>
          <p:spPr>
            <a:xfrm>
              <a:off x="5701616"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09" name="tx109"/>
            <p:cNvSpPr/>
            <p:nvPr/>
          </p:nvSpPr>
          <p:spPr>
            <a:xfrm>
              <a:off x="5772363"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0" name="tx110"/>
            <p:cNvSpPr/>
            <p:nvPr/>
          </p:nvSpPr>
          <p:spPr>
            <a:xfrm>
              <a:off x="267192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1" name="tx111"/>
            <p:cNvSpPr/>
            <p:nvPr/>
          </p:nvSpPr>
          <p:spPr>
            <a:xfrm>
              <a:off x="270730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2" name="tx112"/>
            <p:cNvSpPr/>
            <p:nvPr/>
          </p:nvSpPr>
          <p:spPr>
            <a:xfrm>
              <a:off x="281342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3" name="tx113"/>
            <p:cNvSpPr/>
            <p:nvPr/>
          </p:nvSpPr>
          <p:spPr>
            <a:xfrm>
              <a:off x="230050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4" name="tx114"/>
            <p:cNvSpPr/>
            <p:nvPr/>
          </p:nvSpPr>
          <p:spPr>
            <a:xfrm>
              <a:off x="230050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5" name="tx115"/>
            <p:cNvSpPr/>
            <p:nvPr/>
          </p:nvSpPr>
          <p:spPr>
            <a:xfrm>
              <a:off x="244199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6" name="tx116"/>
            <p:cNvSpPr/>
            <p:nvPr/>
          </p:nvSpPr>
          <p:spPr>
            <a:xfrm>
              <a:off x="168146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7" name="tx117"/>
            <p:cNvSpPr/>
            <p:nvPr/>
          </p:nvSpPr>
          <p:spPr>
            <a:xfrm>
              <a:off x="168146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8" name="tx118"/>
            <p:cNvSpPr/>
            <p:nvPr/>
          </p:nvSpPr>
          <p:spPr>
            <a:xfrm>
              <a:off x="175221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19" name="tx119"/>
            <p:cNvSpPr/>
            <p:nvPr/>
          </p:nvSpPr>
          <p:spPr>
            <a:xfrm>
              <a:off x="8036366" y="530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0" name="tx120"/>
            <p:cNvSpPr/>
            <p:nvPr/>
          </p:nvSpPr>
          <p:spPr>
            <a:xfrm>
              <a:off x="862944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21" name="tx121"/>
            <p:cNvSpPr/>
            <p:nvPr/>
          </p:nvSpPr>
          <p:spPr>
            <a:xfrm>
              <a:off x="8700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22" name="tx122"/>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6" name="tx126"/>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7" name="tx127"/>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8" name="tx128"/>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9" name="tx129"/>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0" name="tx130"/>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1" name="rc131"/>
            <p:cNvSpPr/>
            <p:nvPr/>
          </p:nvSpPr>
          <p:spPr>
            <a:xfrm>
              <a:off x="3069599" y="5951124"/>
              <a:ext cx="201456" cy="201456"/>
            </a:xfrm>
            <a:prstGeom prst="rect">
              <a:avLst/>
            </a:prstGeom>
            <a:solidFill>
              <a:srgbClr val="80BD41">
                <a:alpha val="80000"/>
              </a:srgbClr>
            </a:solidFill>
          </p:spPr>
          <p:txBody>
            <a:bodyPr/>
            <a:lstStyle/>
            <a:p/>
          </p:txBody>
        </p:sp>
        <p:sp>
          <p:nvSpPr>
            <p:cNvPr id="132" name="rc132"/>
            <p:cNvSpPr/>
            <p:nvPr/>
          </p:nvSpPr>
          <p:spPr>
            <a:xfrm>
              <a:off x="4395394" y="5951124"/>
              <a:ext cx="201456" cy="201456"/>
            </a:xfrm>
            <a:prstGeom prst="rect">
              <a:avLst/>
            </a:prstGeom>
            <a:solidFill>
              <a:srgbClr val="00833D">
                <a:alpha val="80000"/>
              </a:srgbClr>
            </a:solidFill>
          </p:spPr>
          <p:txBody>
            <a:bodyPr/>
            <a:lstStyle/>
            <a:p/>
          </p:txBody>
        </p:sp>
        <p:sp>
          <p:nvSpPr>
            <p:cNvPr id="133" name="rc133"/>
            <p:cNvSpPr/>
            <p:nvPr/>
          </p:nvSpPr>
          <p:spPr>
            <a:xfrm>
              <a:off x="5036303" y="5951124"/>
              <a:ext cx="201456" cy="201456"/>
            </a:xfrm>
            <a:prstGeom prst="rect">
              <a:avLst/>
            </a:prstGeom>
            <a:solidFill>
              <a:srgbClr val="1CABE2">
                <a:alpha val="80000"/>
              </a:srgbClr>
            </a:solidFill>
          </p:spPr>
          <p:txBody>
            <a:bodyPr/>
            <a:lstStyle/>
            <a:p/>
          </p:txBody>
        </p:sp>
        <p:sp>
          <p:nvSpPr>
            <p:cNvPr id="134" name="rc134"/>
            <p:cNvSpPr/>
            <p:nvPr/>
          </p:nvSpPr>
          <p:spPr>
            <a:xfrm>
              <a:off x="6207199" y="5951124"/>
              <a:ext cx="201456" cy="201456"/>
            </a:xfrm>
            <a:prstGeom prst="rect">
              <a:avLst/>
            </a:prstGeom>
            <a:solidFill>
              <a:srgbClr val="0058AB">
                <a:alpha val="80000"/>
              </a:srgbClr>
            </a:solidFill>
          </p:spPr>
          <p:txBody>
            <a:bodyPr/>
            <a:lstStyle/>
            <a:p/>
          </p:txBody>
        </p:sp>
        <p:sp>
          <p:nvSpPr>
            <p:cNvPr id="135" name="tx135"/>
            <p:cNvSpPr/>
            <p:nvPr/>
          </p:nvSpPr>
          <p:spPr>
            <a:xfrm>
              <a:off x="3349644" y="6006360"/>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36" name="tx136"/>
            <p:cNvSpPr/>
            <p:nvPr/>
          </p:nvSpPr>
          <p:spPr>
            <a:xfrm>
              <a:off x="4675439"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37" name="tx137"/>
            <p:cNvSpPr/>
            <p:nvPr/>
          </p:nvSpPr>
          <p:spPr>
            <a:xfrm>
              <a:off x="5316348" y="6006360"/>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38" name="tx138"/>
            <p:cNvSpPr/>
            <p:nvPr/>
          </p:nvSpPr>
          <p:spPr>
            <a:xfrm>
              <a:off x="6487244" y="6006360"/>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39" name="tx139"/>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40" name="tx14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MCV1 coverage (93%) and Gavi 57 had the lowest coverage (80%).
Compared to 2019, MCV1 coverage increased in no regions, declined in HICs (-1%), Never Gavi MICs (-3%), Gavi transition (-1%), and Gavi 57 (-1%) and remained constant in no regions.
Compared to 2024, MCV1 coverage increased in Gavi transition (+3%), declined in Never Gavi MICs (-1%) and remained constant in HICs and Gavi 57.</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regions and exceeded pre-pandemic levels in one regions, but progress is uneven and gaps in unvaccinated children persist.</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722862"/>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81782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9127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0077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427034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336531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246027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30336" y="1763398"/>
              <a:ext cx="220362" cy="2715104"/>
            </a:xfrm>
            <a:prstGeom prst="rect">
              <a:avLst/>
            </a:prstGeom>
            <a:solidFill>
              <a:srgbClr val="0058AB">
                <a:alpha val="100000"/>
              </a:srgbClr>
            </a:solidFill>
          </p:spPr>
          <p:txBody>
            <a:bodyPr/>
            <a:lstStyle/>
            <a:p/>
          </p:txBody>
        </p:sp>
        <p:sp>
          <p:nvSpPr>
            <p:cNvPr id="24" name="rc24"/>
            <p:cNvSpPr/>
            <p:nvPr/>
          </p:nvSpPr>
          <p:spPr>
            <a:xfrm>
              <a:off x="1424153" y="1881053"/>
              <a:ext cx="220362" cy="2678903"/>
            </a:xfrm>
            <a:prstGeom prst="rect">
              <a:avLst/>
            </a:prstGeom>
            <a:solidFill>
              <a:srgbClr val="0058AB">
                <a:alpha val="100000"/>
              </a:srgbClr>
            </a:solidFill>
          </p:spPr>
          <p:txBody>
            <a:bodyPr/>
            <a:lstStyle/>
            <a:p/>
          </p:txBody>
        </p:sp>
        <p:sp>
          <p:nvSpPr>
            <p:cNvPr id="25" name="rc25"/>
            <p:cNvSpPr/>
            <p:nvPr/>
          </p:nvSpPr>
          <p:spPr>
            <a:xfrm>
              <a:off x="1717969" y="1835801"/>
              <a:ext cx="220362" cy="2687953"/>
            </a:xfrm>
            <a:prstGeom prst="rect">
              <a:avLst/>
            </a:prstGeom>
            <a:solidFill>
              <a:srgbClr val="0058AB">
                <a:alpha val="100000"/>
              </a:srgbClr>
            </a:solidFill>
          </p:spPr>
          <p:txBody>
            <a:bodyPr/>
            <a:lstStyle/>
            <a:p/>
          </p:txBody>
        </p:sp>
        <p:sp>
          <p:nvSpPr>
            <p:cNvPr id="26" name="rc26"/>
            <p:cNvSpPr/>
            <p:nvPr/>
          </p:nvSpPr>
          <p:spPr>
            <a:xfrm>
              <a:off x="2011786" y="2025858"/>
              <a:ext cx="220362" cy="2497896"/>
            </a:xfrm>
            <a:prstGeom prst="rect">
              <a:avLst/>
            </a:prstGeom>
            <a:solidFill>
              <a:srgbClr val="0058AB">
                <a:alpha val="100000"/>
              </a:srgbClr>
            </a:solidFill>
          </p:spPr>
          <p:txBody>
            <a:bodyPr/>
            <a:lstStyle/>
            <a:p/>
          </p:txBody>
        </p:sp>
        <p:sp>
          <p:nvSpPr>
            <p:cNvPr id="27" name="rc27"/>
            <p:cNvSpPr/>
            <p:nvPr/>
          </p:nvSpPr>
          <p:spPr>
            <a:xfrm>
              <a:off x="2305603" y="2243067"/>
              <a:ext cx="220362" cy="2307838"/>
            </a:xfrm>
            <a:prstGeom prst="rect">
              <a:avLst/>
            </a:prstGeom>
            <a:solidFill>
              <a:srgbClr val="0058AB">
                <a:alpha val="100000"/>
              </a:srgbClr>
            </a:solidFill>
          </p:spPr>
          <p:txBody>
            <a:bodyPr/>
            <a:lstStyle/>
            <a:p/>
          </p:txBody>
        </p:sp>
        <p:sp>
          <p:nvSpPr>
            <p:cNvPr id="28" name="rc28"/>
            <p:cNvSpPr/>
            <p:nvPr/>
          </p:nvSpPr>
          <p:spPr>
            <a:xfrm>
              <a:off x="2599420" y="2415023"/>
              <a:ext cx="220362" cy="2135882"/>
            </a:xfrm>
            <a:prstGeom prst="rect">
              <a:avLst/>
            </a:prstGeom>
            <a:solidFill>
              <a:srgbClr val="0058AB">
                <a:alpha val="100000"/>
              </a:srgbClr>
            </a:solidFill>
          </p:spPr>
          <p:txBody>
            <a:bodyPr/>
            <a:lstStyle/>
            <a:p/>
          </p:txBody>
        </p:sp>
        <p:sp>
          <p:nvSpPr>
            <p:cNvPr id="29" name="rc29"/>
            <p:cNvSpPr/>
            <p:nvPr/>
          </p:nvSpPr>
          <p:spPr>
            <a:xfrm>
              <a:off x="2893237" y="2586980"/>
              <a:ext cx="220362" cy="2090630"/>
            </a:xfrm>
            <a:prstGeom prst="rect">
              <a:avLst/>
            </a:prstGeom>
            <a:solidFill>
              <a:srgbClr val="0058AB">
                <a:alpha val="100000"/>
              </a:srgbClr>
            </a:solidFill>
          </p:spPr>
          <p:txBody>
            <a:bodyPr/>
            <a:lstStyle/>
            <a:p/>
          </p:txBody>
        </p:sp>
        <p:sp>
          <p:nvSpPr>
            <p:cNvPr id="30" name="rc30"/>
            <p:cNvSpPr/>
            <p:nvPr/>
          </p:nvSpPr>
          <p:spPr>
            <a:xfrm>
              <a:off x="3187054" y="2614131"/>
              <a:ext cx="220362" cy="2054429"/>
            </a:xfrm>
            <a:prstGeom prst="rect">
              <a:avLst/>
            </a:prstGeom>
            <a:solidFill>
              <a:srgbClr val="0058AB">
                <a:alpha val="100000"/>
              </a:srgbClr>
            </a:solidFill>
          </p:spPr>
          <p:txBody>
            <a:bodyPr/>
            <a:lstStyle/>
            <a:p/>
          </p:txBody>
        </p:sp>
        <p:sp>
          <p:nvSpPr>
            <p:cNvPr id="31" name="rc31"/>
            <p:cNvSpPr/>
            <p:nvPr/>
          </p:nvSpPr>
          <p:spPr>
            <a:xfrm>
              <a:off x="3480871" y="2786088"/>
              <a:ext cx="220362" cy="1945824"/>
            </a:xfrm>
            <a:prstGeom prst="rect">
              <a:avLst/>
            </a:prstGeom>
            <a:solidFill>
              <a:srgbClr val="0058AB">
                <a:alpha val="100000"/>
              </a:srgbClr>
            </a:solidFill>
          </p:spPr>
          <p:txBody>
            <a:bodyPr/>
            <a:lstStyle/>
            <a:p/>
          </p:txBody>
        </p:sp>
        <p:sp>
          <p:nvSpPr>
            <p:cNvPr id="32" name="rc32"/>
            <p:cNvSpPr/>
            <p:nvPr/>
          </p:nvSpPr>
          <p:spPr>
            <a:xfrm>
              <a:off x="3774688" y="3066649"/>
              <a:ext cx="220362" cy="1692415"/>
            </a:xfrm>
            <a:prstGeom prst="rect">
              <a:avLst/>
            </a:prstGeom>
            <a:solidFill>
              <a:srgbClr val="0058AB">
                <a:alpha val="100000"/>
              </a:srgbClr>
            </a:solidFill>
          </p:spPr>
          <p:txBody>
            <a:bodyPr/>
            <a:lstStyle/>
            <a:p/>
          </p:txBody>
        </p:sp>
        <p:sp>
          <p:nvSpPr>
            <p:cNvPr id="33" name="rc33"/>
            <p:cNvSpPr/>
            <p:nvPr/>
          </p:nvSpPr>
          <p:spPr>
            <a:xfrm>
              <a:off x="4068505" y="3130001"/>
              <a:ext cx="220362" cy="1620012"/>
            </a:xfrm>
            <a:prstGeom prst="rect">
              <a:avLst/>
            </a:prstGeom>
            <a:solidFill>
              <a:srgbClr val="0058AB">
                <a:alpha val="100000"/>
              </a:srgbClr>
            </a:solidFill>
          </p:spPr>
          <p:txBody>
            <a:bodyPr/>
            <a:lstStyle/>
            <a:p/>
          </p:txBody>
        </p:sp>
        <p:sp>
          <p:nvSpPr>
            <p:cNvPr id="34" name="rc34"/>
            <p:cNvSpPr/>
            <p:nvPr/>
          </p:nvSpPr>
          <p:spPr>
            <a:xfrm>
              <a:off x="4362322" y="3166202"/>
              <a:ext cx="220362" cy="1610962"/>
            </a:xfrm>
            <a:prstGeom prst="rect">
              <a:avLst/>
            </a:prstGeom>
            <a:solidFill>
              <a:srgbClr val="0058AB">
                <a:alpha val="100000"/>
              </a:srgbClr>
            </a:solidFill>
          </p:spPr>
          <p:txBody>
            <a:bodyPr/>
            <a:lstStyle/>
            <a:p/>
          </p:txBody>
        </p:sp>
        <p:sp>
          <p:nvSpPr>
            <p:cNvPr id="35" name="rc35"/>
            <p:cNvSpPr/>
            <p:nvPr/>
          </p:nvSpPr>
          <p:spPr>
            <a:xfrm>
              <a:off x="4656139" y="3093800"/>
              <a:ext cx="220362" cy="1674314"/>
            </a:xfrm>
            <a:prstGeom prst="rect">
              <a:avLst/>
            </a:prstGeom>
            <a:solidFill>
              <a:srgbClr val="0058AB">
                <a:alpha val="100000"/>
              </a:srgbClr>
            </a:solidFill>
          </p:spPr>
          <p:txBody>
            <a:bodyPr/>
            <a:lstStyle/>
            <a:p/>
          </p:txBody>
        </p:sp>
        <p:sp>
          <p:nvSpPr>
            <p:cNvPr id="36" name="rc36"/>
            <p:cNvSpPr/>
            <p:nvPr/>
          </p:nvSpPr>
          <p:spPr>
            <a:xfrm>
              <a:off x="4949956" y="3120951"/>
              <a:ext cx="220362" cy="1665264"/>
            </a:xfrm>
            <a:prstGeom prst="rect">
              <a:avLst/>
            </a:prstGeom>
            <a:solidFill>
              <a:srgbClr val="0058AB">
                <a:alpha val="100000"/>
              </a:srgbClr>
            </a:solidFill>
          </p:spPr>
          <p:txBody>
            <a:bodyPr/>
            <a:lstStyle/>
            <a:p/>
          </p:txBody>
        </p:sp>
        <p:sp>
          <p:nvSpPr>
            <p:cNvPr id="37" name="rc37"/>
            <p:cNvSpPr/>
            <p:nvPr/>
          </p:nvSpPr>
          <p:spPr>
            <a:xfrm>
              <a:off x="5243772" y="3157152"/>
              <a:ext cx="220362" cy="1601911"/>
            </a:xfrm>
            <a:prstGeom prst="rect">
              <a:avLst/>
            </a:prstGeom>
            <a:solidFill>
              <a:srgbClr val="0058AB">
                <a:alpha val="100000"/>
              </a:srgbClr>
            </a:solidFill>
          </p:spPr>
          <p:txBody>
            <a:bodyPr/>
            <a:lstStyle/>
            <a:p/>
          </p:txBody>
        </p:sp>
        <p:sp>
          <p:nvSpPr>
            <p:cNvPr id="38" name="rc38"/>
            <p:cNvSpPr/>
            <p:nvPr/>
          </p:nvSpPr>
          <p:spPr>
            <a:xfrm>
              <a:off x="5537589" y="3193353"/>
              <a:ext cx="220362" cy="1565710"/>
            </a:xfrm>
            <a:prstGeom prst="rect">
              <a:avLst/>
            </a:prstGeom>
            <a:solidFill>
              <a:srgbClr val="0058AB">
                <a:alpha val="100000"/>
              </a:srgbClr>
            </a:solidFill>
          </p:spPr>
          <p:txBody>
            <a:bodyPr/>
            <a:lstStyle/>
            <a:p/>
          </p:txBody>
        </p:sp>
        <p:sp>
          <p:nvSpPr>
            <p:cNvPr id="39" name="rc39"/>
            <p:cNvSpPr/>
            <p:nvPr/>
          </p:nvSpPr>
          <p:spPr>
            <a:xfrm>
              <a:off x="5831406" y="3238605"/>
              <a:ext cx="220362" cy="1529508"/>
            </a:xfrm>
            <a:prstGeom prst="rect">
              <a:avLst/>
            </a:prstGeom>
            <a:solidFill>
              <a:srgbClr val="0058AB">
                <a:alpha val="100000"/>
              </a:srgbClr>
            </a:solidFill>
          </p:spPr>
          <p:txBody>
            <a:bodyPr/>
            <a:lstStyle/>
            <a:p/>
          </p:txBody>
        </p:sp>
        <p:sp>
          <p:nvSpPr>
            <p:cNvPr id="40" name="rc40"/>
            <p:cNvSpPr/>
            <p:nvPr/>
          </p:nvSpPr>
          <p:spPr>
            <a:xfrm>
              <a:off x="6125223" y="3283857"/>
              <a:ext cx="220362" cy="1439005"/>
            </a:xfrm>
            <a:prstGeom prst="rect">
              <a:avLst/>
            </a:prstGeom>
            <a:solidFill>
              <a:srgbClr val="0058AB">
                <a:alpha val="100000"/>
              </a:srgbClr>
            </a:solidFill>
          </p:spPr>
          <p:txBody>
            <a:bodyPr/>
            <a:lstStyle/>
            <a:p/>
          </p:txBody>
        </p:sp>
        <p:sp>
          <p:nvSpPr>
            <p:cNvPr id="41" name="rc41"/>
            <p:cNvSpPr/>
            <p:nvPr/>
          </p:nvSpPr>
          <p:spPr>
            <a:xfrm>
              <a:off x="6419040" y="3446763"/>
              <a:ext cx="220362" cy="1339451"/>
            </a:xfrm>
            <a:prstGeom prst="rect">
              <a:avLst/>
            </a:prstGeom>
            <a:solidFill>
              <a:srgbClr val="0058AB">
                <a:alpha val="100000"/>
              </a:srgbClr>
            </a:solidFill>
          </p:spPr>
          <p:txBody>
            <a:bodyPr/>
            <a:lstStyle/>
            <a:p/>
          </p:txBody>
        </p:sp>
        <p:sp>
          <p:nvSpPr>
            <p:cNvPr id="42" name="rc42"/>
            <p:cNvSpPr/>
            <p:nvPr/>
          </p:nvSpPr>
          <p:spPr>
            <a:xfrm>
              <a:off x="6712857" y="3455814"/>
              <a:ext cx="220362" cy="1285149"/>
            </a:xfrm>
            <a:prstGeom prst="rect">
              <a:avLst/>
            </a:prstGeom>
            <a:solidFill>
              <a:srgbClr val="0058AB">
                <a:alpha val="100000"/>
              </a:srgbClr>
            </a:solidFill>
          </p:spPr>
          <p:txBody>
            <a:bodyPr/>
            <a:lstStyle/>
            <a:p/>
          </p:txBody>
        </p:sp>
        <p:sp>
          <p:nvSpPr>
            <p:cNvPr id="43" name="rc43"/>
            <p:cNvSpPr/>
            <p:nvPr/>
          </p:nvSpPr>
          <p:spPr>
            <a:xfrm>
              <a:off x="7006674" y="3220504"/>
              <a:ext cx="220362" cy="1448055"/>
            </a:xfrm>
            <a:prstGeom prst="rect">
              <a:avLst/>
            </a:prstGeom>
            <a:solidFill>
              <a:srgbClr val="0058AB">
                <a:alpha val="100000"/>
              </a:srgbClr>
            </a:solidFill>
          </p:spPr>
          <p:txBody>
            <a:bodyPr/>
            <a:lstStyle/>
            <a:p/>
          </p:txBody>
        </p:sp>
        <p:sp>
          <p:nvSpPr>
            <p:cNvPr id="44" name="rc44"/>
            <p:cNvSpPr/>
            <p:nvPr/>
          </p:nvSpPr>
          <p:spPr>
            <a:xfrm>
              <a:off x="7300491" y="2948994"/>
              <a:ext cx="220362" cy="1656213"/>
            </a:xfrm>
            <a:prstGeom prst="rect">
              <a:avLst/>
            </a:prstGeom>
            <a:solidFill>
              <a:srgbClr val="0058AB">
                <a:alpha val="100000"/>
              </a:srgbClr>
            </a:solidFill>
          </p:spPr>
          <p:txBody>
            <a:bodyPr/>
            <a:lstStyle/>
            <a:p/>
          </p:txBody>
        </p:sp>
        <p:sp>
          <p:nvSpPr>
            <p:cNvPr id="45" name="rc45"/>
            <p:cNvSpPr/>
            <p:nvPr/>
          </p:nvSpPr>
          <p:spPr>
            <a:xfrm>
              <a:off x="7594308" y="3211454"/>
              <a:ext cx="220362" cy="1493307"/>
            </a:xfrm>
            <a:prstGeom prst="rect">
              <a:avLst/>
            </a:prstGeom>
            <a:solidFill>
              <a:srgbClr val="0058AB">
                <a:alpha val="100000"/>
              </a:srgbClr>
            </a:solidFill>
          </p:spPr>
          <p:txBody>
            <a:bodyPr/>
            <a:lstStyle/>
            <a:p/>
          </p:txBody>
        </p:sp>
        <p:sp>
          <p:nvSpPr>
            <p:cNvPr id="46" name="rc46"/>
            <p:cNvSpPr/>
            <p:nvPr/>
          </p:nvSpPr>
          <p:spPr>
            <a:xfrm>
              <a:off x="7888125" y="3148102"/>
              <a:ext cx="220362" cy="1538559"/>
            </a:xfrm>
            <a:prstGeom prst="rect">
              <a:avLst/>
            </a:prstGeom>
            <a:solidFill>
              <a:srgbClr val="0058AB">
                <a:alpha val="100000"/>
              </a:srgbClr>
            </a:solidFill>
          </p:spPr>
          <p:txBody>
            <a:bodyPr/>
            <a:lstStyle/>
            <a:p/>
          </p:txBody>
        </p:sp>
        <p:sp>
          <p:nvSpPr>
            <p:cNvPr id="47" name="rc47"/>
            <p:cNvSpPr/>
            <p:nvPr/>
          </p:nvSpPr>
          <p:spPr>
            <a:xfrm>
              <a:off x="8181942" y="3311008"/>
              <a:ext cx="220362" cy="1411854"/>
            </a:xfrm>
            <a:prstGeom prst="rect">
              <a:avLst/>
            </a:prstGeom>
            <a:solidFill>
              <a:srgbClr val="0058AB">
                <a:alpha val="100000"/>
              </a:srgbClr>
            </a:solidFill>
          </p:spPr>
          <p:txBody>
            <a:bodyPr/>
            <a:lstStyle/>
            <a:p/>
          </p:txBody>
        </p:sp>
        <p:sp>
          <p:nvSpPr>
            <p:cNvPr id="48" name="rc48"/>
            <p:cNvSpPr/>
            <p:nvPr/>
          </p:nvSpPr>
          <p:spPr>
            <a:xfrm>
              <a:off x="8475758" y="3292907"/>
              <a:ext cx="220362" cy="1411854"/>
            </a:xfrm>
            <a:prstGeom prst="rect">
              <a:avLst/>
            </a:prstGeom>
            <a:solidFill>
              <a:srgbClr val="0058AB">
                <a:alpha val="100000"/>
              </a:srgbClr>
            </a:solidFill>
          </p:spPr>
          <p:txBody>
            <a:bodyPr/>
            <a:lstStyle/>
            <a:p/>
          </p:txBody>
        </p:sp>
        <p:sp>
          <p:nvSpPr>
            <p:cNvPr id="49" name="rc49"/>
            <p:cNvSpPr/>
            <p:nvPr/>
          </p:nvSpPr>
          <p:spPr>
            <a:xfrm>
              <a:off x="1130336" y="4478503"/>
              <a:ext cx="220362" cy="153855"/>
            </a:xfrm>
            <a:prstGeom prst="rect">
              <a:avLst/>
            </a:prstGeom>
            <a:solidFill>
              <a:srgbClr val="1CABE2">
                <a:alpha val="100000"/>
              </a:srgbClr>
            </a:solidFill>
          </p:spPr>
          <p:txBody>
            <a:bodyPr/>
            <a:lstStyle/>
            <a:p/>
          </p:txBody>
        </p:sp>
        <p:sp>
          <p:nvSpPr>
            <p:cNvPr id="50" name="rc50"/>
            <p:cNvSpPr/>
            <p:nvPr/>
          </p:nvSpPr>
          <p:spPr>
            <a:xfrm>
              <a:off x="1424153" y="4559956"/>
              <a:ext cx="220362" cy="126704"/>
            </a:xfrm>
            <a:prstGeom prst="rect">
              <a:avLst/>
            </a:prstGeom>
            <a:solidFill>
              <a:srgbClr val="1CABE2">
                <a:alpha val="100000"/>
              </a:srgbClr>
            </a:solidFill>
          </p:spPr>
          <p:txBody>
            <a:bodyPr/>
            <a:lstStyle/>
            <a:p/>
          </p:txBody>
        </p:sp>
        <p:sp>
          <p:nvSpPr>
            <p:cNvPr id="51" name="rc51"/>
            <p:cNvSpPr/>
            <p:nvPr/>
          </p:nvSpPr>
          <p:spPr>
            <a:xfrm>
              <a:off x="1717969" y="4523755"/>
              <a:ext cx="220362" cy="144805"/>
            </a:xfrm>
            <a:prstGeom prst="rect">
              <a:avLst/>
            </a:prstGeom>
            <a:solidFill>
              <a:srgbClr val="1CABE2">
                <a:alpha val="100000"/>
              </a:srgbClr>
            </a:solidFill>
          </p:spPr>
          <p:txBody>
            <a:bodyPr/>
            <a:lstStyle/>
            <a:p/>
          </p:txBody>
        </p:sp>
        <p:sp>
          <p:nvSpPr>
            <p:cNvPr id="52" name="rc52"/>
            <p:cNvSpPr/>
            <p:nvPr/>
          </p:nvSpPr>
          <p:spPr>
            <a:xfrm>
              <a:off x="2011786" y="4523755"/>
              <a:ext cx="220362" cy="153855"/>
            </a:xfrm>
            <a:prstGeom prst="rect">
              <a:avLst/>
            </a:prstGeom>
            <a:solidFill>
              <a:srgbClr val="1CABE2">
                <a:alpha val="100000"/>
              </a:srgbClr>
            </a:solidFill>
          </p:spPr>
          <p:txBody>
            <a:bodyPr/>
            <a:lstStyle/>
            <a:p/>
          </p:txBody>
        </p:sp>
        <p:sp>
          <p:nvSpPr>
            <p:cNvPr id="53" name="rc53"/>
            <p:cNvSpPr/>
            <p:nvPr/>
          </p:nvSpPr>
          <p:spPr>
            <a:xfrm>
              <a:off x="2305603" y="4550906"/>
              <a:ext cx="220362" cy="144805"/>
            </a:xfrm>
            <a:prstGeom prst="rect">
              <a:avLst/>
            </a:prstGeom>
            <a:solidFill>
              <a:srgbClr val="1CABE2">
                <a:alpha val="100000"/>
              </a:srgbClr>
            </a:solidFill>
          </p:spPr>
          <p:txBody>
            <a:bodyPr/>
            <a:lstStyle/>
            <a:p/>
          </p:txBody>
        </p:sp>
        <p:sp>
          <p:nvSpPr>
            <p:cNvPr id="54" name="rc54"/>
            <p:cNvSpPr/>
            <p:nvPr/>
          </p:nvSpPr>
          <p:spPr>
            <a:xfrm>
              <a:off x="2599420" y="4550906"/>
              <a:ext cx="220362" cy="153855"/>
            </a:xfrm>
            <a:prstGeom prst="rect">
              <a:avLst/>
            </a:prstGeom>
            <a:solidFill>
              <a:srgbClr val="1CABE2">
                <a:alpha val="100000"/>
              </a:srgbClr>
            </a:solidFill>
          </p:spPr>
          <p:txBody>
            <a:bodyPr/>
            <a:lstStyle/>
            <a:p/>
          </p:txBody>
        </p:sp>
        <p:sp>
          <p:nvSpPr>
            <p:cNvPr id="55" name="rc55"/>
            <p:cNvSpPr/>
            <p:nvPr/>
          </p:nvSpPr>
          <p:spPr>
            <a:xfrm>
              <a:off x="2893237" y="4677611"/>
              <a:ext cx="220362" cy="153855"/>
            </a:xfrm>
            <a:prstGeom prst="rect">
              <a:avLst/>
            </a:prstGeom>
            <a:solidFill>
              <a:srgbClr val="1CABE2">
                <a:alpha val="100000"/>
              </a:srgbClr>
            </a:solidFill>
          </p:spPr>
          <p:txBody>
            <a:bodyPr/>
            <a:lstStyle/>
            <a:p/>
          </p:txBody>
        </p:sp>
        <p:sp>
          <p:nvSpPr>
            <p:cNvPr id="56" name="rc56"/>
            <p:cNvSpPr/>
            <p:nvPr/>
          </p:nvSpPr>
          <p:spPr>
            <a:xfrm>
              <a:off x="3187054" y="4668560"/>
              <a:ext cx="220362" cy="171956"/>
            </a:xfrm>
            <a:prstGeom prst="rect">
              <a:avLst/>
            </a:prstGeom>
            <a:solidFill>
              <a:srgbClr val="1CABE2">
                <a:alpha val="100000"/>
              </a:srgbClr>
            </a:solidFill>
          </p:spPr>
          <p:txBody>
            <a:bodyPr/>
            <a:lstStyle/>
            <a:p/>
          </p:txBody>
        </p:sp>
        <p:sp>
          <p:nvSpPr>
            <p:cNvPr id="57" name="rc57"/>
            <p:cNvSpPr/>
            <p:nvPr/>
          </p:nvSpPr>
          <p:spPr>
            <a:xfrm>
              <a:off x="3480871" y="4731913"/>
              <a:ext cx="220362" cy="162906"/>
            </a:xfrm>
            <a:prstGeom prst="rect">
              <a:avLst/>
            </a:prstGeom>
            <a:solidFill>
              <a:srgbClr val="1CABE2">
                <a:alpha val="100000"/>
              </a:srgbClr>
            </a:solidFill>
          </p:spPr>
          <p:txBody>
            <a:bodyPr/>
            <a:lstStyle/>
            <a:p/>
          </p:txBody>
        </p:sp>
        <p:sp>
          <p:nvSpPr>
            <p:cNvPr id="58" name="rc58"/>
            <p:cNvSpPr/>
            <p:nvPr/>
          </p:nvSpPr>
          <p:spPr>
            <a:xfrm>
              <a:off x="3774688" y="4759064"/>
              <a:ext cx="220362" cy="171956"/>
            </a:xfrm>
            <a:prstGeom prst="rect">
              <a:avLst/>
            </a:prstGeom>
            <a:solidFill>
              <a:srgbClr val="1CABE2">
                <a:alpha val="100000"/>
              </a:srgbClr>
            </a:solidFill>
          </p:spPr>
          <p:txBody>
            <a:bodyPr/>
            <a:lstStyle/>
            <a:p/>
          </p:txBody>
        </p:sp>
        <p:sp>
          <p:nvSpPr>
            <p:cNvPr id="59" name="rc59"/>
            <p:cNvSpPr/>
            <p:nvPr/>
          </p:nvSpPr>
          <p:spPr>
            <a:xfrm>
              <a:off x="4068505" y="4750013"/>
              <a:ext cx="220362" cy="162906"/>
            </a:xfrm>
            <a:prstGeom prst="rect">
              <a:avLst/>
            </a:prstGeom>
            <a:solidFill>
              <a:srgbClr val="1CABE2">
                <a:alpha val="100000"/>
              </a:srgbClr>
            </a:solidFill>
          </p:spPr>
          <p:txBody>
            <a:bodyPr/>
            <a:lstStyle/>
            <a:p/>
          </p:txBody>
        </p:sp>
        <p:sp>
          <p:nvSpPr>
            <p:cNvPr id="60" name="rc60"/>
            <p:cNvSpPr/>
            <p:nvPr/>
          </p:nvSpPr>
          <p:spPr>
            <a:xfrm>
              <a:off x="4362322" y="4777164"/>
              <a:ext cx="220362" cy="153855"/>
            </a:xfrm>
            <a:prstGeom prst="rect">
              <a:avLst/>
            </a:prstGeom>
            <a:solidFill>
              <a:srgbClr val="1CABE2">
                <a:alpha val="100000"/>
              </a:srgbClr>
            </a:solidFill>
          </p:spPr>
          <p:txBody>
            <a:bodyPr/>
            <a:lstStyle/>
            <a:p/>
          </p:txBody>
        </p:sp>
        <p:sp>
          <p:nvSpPr>
            <p:cNvPr id="61" name="rc61"/>
            <p:cNvSpPr/>
            <p:nvPr/>
          </p:nvSpPr>
          <p:spPr>
            <a:xfrm>
              <a:off x="4656139" y="4768114"/>
              <a:ext cx="220362" cy="144805"/>
            </a:xfrm>
            <a:prstGeom prst="rect">
              <a:avLst/>
            </a:prstGeom>
            <a:solidFill>
              <a:srgbClr val="1CABE2">
                <a:alpha val="100000"/>
              </a:srgbClr>
            </a:solidFill>
          </p:spPr>
          <p:txBody>
            <a:bodyPr/>
            <a:lstStyle/>
            <a:p/>
          </p:txBody>
        </p:sp>
        <p:sp>
          <p:nvSpPr>
            <p:cNvPr id="62" name="rc62"/>
            <p:cNvSpPr/>
            <p:nvPr/>
          </p:nvSpPr>
          <p:spPr>
            <a:xfrm>
              <a:off x="4949956" y="4786215"/>
              <a:ext cx="220362" cy="117654"/>
            </a:xfrm>
            <a:prstGeom prst="rect">
              <a:avLst/>
            </a:prstGeom>
            <a:solidFill>
              <a:srgbClr val="1CABE2">
                <a:alpha val="100000"/>
              </a:srgbClr>
            </a:solidFill>
          </p:spPr>
          <p:txBody>
            <a:bodyPr/>
            <a:lstStyle/>
            <a:p/>
          </p:txBody>
        </p:sp>
        <p:sp>
          <p:nvSpPr>
            <p:cNvPr id="63" name="rc63"/>
            <p:cNvSpPr/>
            <p:nvPr/>
          </p:nvSpPr>
          <p:spPr>
            <a:xfrm>
              <a:off x="5243772" y="4759064"/>
              <a:ext cx="220362" cy="135755"/>
            </a:xfrm>
            <a:prstGeom prst="rect">
              <a:avLst/>
            </a:prstGeom>
            <a:solidFill>
              <a:srgbClr val="1CABE2">
                <a:alpha val="100000"/>
              </a:srgbClr>
            </a:solidFill>
          </p:spPr>
          <p:txBody>
            <a:bodyPr/>
            <a:lstStyle/>
            <a:p/>
          </p:txBody>
        </p:sp>
        <p:sp>
          <p:nvSpPr>
            <p:cNvPr id="64" name="rc64"/>
            <p:cNvSpPr/>
            <p:nvPr/>
          </p:nvSpPr>
          <p:spPr>
            <a:xfrm>
              <a:off x="5537589" y="4759064"/>
              <a:ext cx="220362" cy="135755"/>
            </a:xfrm>
            <a:prstGeom prst="rect">
              <a:avLst/>
            </a:prstGeom>
            <a:solidFill>
              <a:srgbClr val="1CABE2">
                <a:alpha val="100000"/>
              </a:srgbClr>
            </a:solidFill>
          </p:spPr>
          <p:txBody>
            <a:bodyPr/>
            <a:lstStyle/>
            <a:p/>
          </p:txBody>
        </p:sp>
        <p:sp>
          <p:nvSpPr>
            <p:cNvPr id="65" name="rc65"/>
            <p:cNvSpPr/>
            <p:nvPr/>
          </p:nvSpPr>
          <p:spPr>
            <a:xfrm>
              <a:off x="5831406" y="4768114"/>
              <a:ext cx="220362" cy="135755"/>
            </a:xfrm>
            <a:prstGeom prst="rect">
              <a:avLst/>
            </a:prstGeom>
            <a:solidFill>
              <a:srgbClr val="1CABE2">
                <a:alpha val="100000"/>
              </a:srgbClr>
            </a:solidFill>
          </p:spPr>
          <p:txBody>
            <a:bodyPr/>
            <a:lstStyle/>
            <a:p/>
          </p:txBody>
        </p:sp>
        <p:sp>
          <p:nvSpPr>
            <p:cNvPr id="66" name="rc66"/>
            <p:cNvSpPr/>
            <p:nvPr/>
          </p:nvSpPr>
          <p:spPr>
            <a:xfrm>
              <a:off x="6125223" y="4722862"/>
              <a:ext cx="220362" cy="117654"/>
            </a:xfrm>
            <a:prstGeom prst="rect">
              <a:avLst/>
            </a:prstGeom>
            <a:solidFill>
              <a:srgbClr val="1CABE2">
                <a:alpha val="100000"/>
              </a:srgbClr>
            </a:solidFill>
          </p:spPr>
          <p:txBody>
            <a:bodyPr/>
            <a:lstStyle/>
            <a:p/>
          </p:txBody>
        </p:sp>
        <p:sp>
          <p:nvSpPr>
            <p:cNvPr id="67" name="rc67"/>
            <p:cNvSpPr/>
            <p:nvPr/>
          </p:nvSpPr>
          <p:spPr>
            <a:xfrm>
              <a:off x="6419040" y="4786215"/>
              <a:ext cx="220362" cy="108604"/>
            </a:xfrm>
            <a:prstGeom prst="rect">
              <a:avLst/>
            </a:prstGeom>
            <a:solidFill>
              <a:srgbClr val="1CABE2">
                <a:alpha val="100000"/>
              </a:srgbClr>
            </a:solidFill>
          </p:spPr>
          <p:txBody>
            <a:bodyPr/>
            <a:lstStyle/>
            <a:p/>
          </p:txBody>
        </p:sp>
        <p:sp>
          <p:nvSpPr>
            <p:cNvPr id="68" name="rc68"/>
            <p:cNvSpPr/>
            <p:nvPr/>
          </p:nvSpPr>
          <p:spPr>
            <a:xfrm>
              <a:off x="6712857" y="4740963"/>
              <a:ext cx="220362" cy="117654"/>
            </a:xfrm>
            <a:prstGeom prst="rect">
              <a:avLst/>
            </a:prstGeom>
            <a:solidFill>
              <a:srgbClr val="1CABE2">
                <a:alpha val="100000"/>
              </a:srgbClr>
            </a:solidFill>
          </p:spPr>
          <p:txBody>
            <a:bodyPr/>
            <a:lstStyle/>
            <a:p/>
          </p:txBody>
        </p:sp>
        <p:sp>
          <p:nvSpPr>
            <p:cNvPr id="69" name="rc69"/>
            <p:cNvSpPr/>
            <p:nvPr/>
          </p:nvSpPr>
          <p:spPr>
            <a:xfrm>
              <a:off x="7006674" y="4668560"/>
              <a:ext cx="220362" cy="171956"/>
            </a:xfrm>
            <a:prstGeom prst="rect">
              <a:avLst/>
            </a:prstGeom>
            <a:solidFill>
              <a:srgbClr val="1CABE2">
                <a:alpha val="100000"/>
              </a:srgbClr>
            </a:solidFill>
          </p:spPr>
          <p:txBody>
            <a:bodyPr/>
            <a:lstStyle/>
            <a:p/>
          </p:txBody>
        </p:sp>
        <p:sp>
          <p:nvSpPr>
            <p:cNvPr id="70" name="rc70"/>
            <p:cNvSpPr/>
            <p:nvPr/>
          </p:nvSpPr>
          <p:spPr>
            <a:xfrm>
              <a:off x="7300491" y="4605208"/>
              <a:ext cx="220362" cy="208158"/>
            </a:xfrm>
            <a:prstGeom prst="rect">
              <a:avLst/>
            </a:prstGeom>
            <a:solidFill>
              <a:srgbClr val="1CABE2">
                <a:alpha val="100000"/>
              </a:srgbClr>
            </a:solidFill>
          </p:spPr>
          <p:txBody>
            <a:bodyPr/>
            <a:lstStyle/>
            <a:p/>
          </p:txBody>
        </p:sp>
        <p:sp>
          <p:nvSpPr>
            <p:cNvPr id="71" name="rc71"/>
            <p:cNvSpPr/>
            <p:nvPr/>
          </p:nvSpPr>
          <p:spPr>
            <a:xfrm>
              <a:off x="7594308" y="4704762"/>
              <a:ext cx="220362" cy="126704"/>
            </a:xfrm>
            <a:prstGeom prst="rect">
              <a:avLst/>
            </a:prstGeom>
            <a:solidFill>
              <a:srgbClr val="1CABE2">
                <a:alpha val="100000"/>
              </a:srgbClr>
            </a:solidFill>
          </p:spPr>
          <p:txBody>
            <a:bodyPr/>
            <a:lstStyle/>
            <a:p/>
          </p:txBody>
        </p:sp>
        <p:sp>
          <p:nvSpPr>
            <p:cNvPr id="72" name="rc72"/>
            <p:cNvSpPr/>
            <p:nvPr/>
          </p:nvSpPr>
          <p:spPr>
            <a:xfrm>
              <a:off x="7888125" y="4686661"/>
              <a:ext cx="220362" cy="153855"/>
            </a:xfrm>
            <a:prstGeom prst="rect">
              <a:avLst/>
            </a:prstGeom>
            <a:solidFill>
              <a:srgbClr val="1CABE2">
                <a:alpha val="100000"/>
              </a:srgbClr>
            </a:solidFill>
          </p:spPr>
          <p:txBody>
            <a:bodyPr/>
            <a:lstStyle/>
            <a:p/>
          </p:txBody>
        </p:sp>
        <p:sp>
          <p:nvSpPr>
            <p:cNvPr id="73" name="rc73"/>
            <p:cNvSpPr/>
            <p:nvPr/>
          </p:nvSpPr>
          <p:spPr>
            <a:xfrm>
              <a:off x="8181942" y="4722862"/>
              <a:ext cx="220362" cy="135755"/>
            </a:xfrm>
            <a:prstGeom prst="rect">
              <a:avLst/>
            </a:prstGeom>
            <a:solidFill>
              <a:srgbClr val="1CABE2">
                <a:alpha val="100000"/>
              </a:srgbClr>
            </a:solidFill>
          </p:spPr>
          <p:txBody>
            <a:bodyPr/>
            <a:lstStyle/>
            <a:p/>
          </p:txBody>
        </p:sp>
        <p:sp>
          <p:nvSpPr>
            <p:cNvPr id="74" name="rc74"/>
            <p:cNvSpPr/>
            <p:nvPr/>
          </p:nvSpPr>
          <p:spPr>
            <a:xfrm>
              <a:off x="8475758" y="4704762"/>
              <a:ext cx="220362" cy="117654"/>
            </a:xfrm>
            <a:prstGeom prst="rect">
              <a:avLst/>
            </a:prstGeom>
            <a:solidFill>
              <a:srgbClr val="1CABE2">
                <a:alpha val="100000"/>
              </a:srgbClr>
            </a:solidFill>
          </p:spPr>
          <p:txBody>
            <a:bodyPr/>
            <a:lstStyle/>
            <a:p/>
          </p:txBody>
        </p:sp>
        <p:sp>
          <p:nvSpPr>
            <p:cNvPr id="75" name="rc75"/>
            <p:cNvSpPr/>
            <p:nvPr/>
          </p:nvSpPr>
          <p:spPr>
            <a:xfrm>
              <a:off x="1130336" y="4632359"/>
              <a:ext cx="220362" cy="108604"/>
            </a:xfrm>
            <a:prstGeom prst="rect">
              <a:avLst/>
            </a:prstGeom>
            <a:solidFill>
              <a:srgbClr val="00833D">
                <a:alpha val="100000"/>
              </a:srgbClr>
            </a:solidFill>
          </p:spPr>
          <p:txBody>
            <a:bodyPr/>
            <a:lstStyle/>
            <a:p/>
          </p:txBody>
        </p:sp>
        <p:sp>
          <p:nvSpPr>
            <p:cNvPr id="76" name="rc76"/>
            <p:cNvSpPr/>
            <p:nvPr/>
          </p:nvSpPr>
          <p:spPr>
            <a:xfrm>
              <a:off x="1424153" y="4686661"/>
              <a:ext cx="220362" cy="99553"/>
            </a:xfrm>
            <a:prstGeom prst="rect">
              <a:avLst/>
            </a:prstGeom>
            <a:solidFill>
              <a:srgbClr val="00833D">
                <a:alpha val="100000"/>
              </a:srgbClr>
            </a:solidFill>
          </p:spPr>
          <p:txBody>
            <a:bodyPr/>
            <a:lstStyle/>
            <a:p/>
          </p:txBody>
        </p:sp>
        <p:sp>
          <p:nvSpPr>
            <p:cNvPr id="77" name="rc77"/>
            <p:cNvSpPr/>
            <p:nvPr/>
          </p:nvSpPr>
          <p:spPr>
            <a:xfrm>
              <a:off x="1717969" y="4668560"/>
              <a:ext cx="220362" cy="90503"/>
            </a:xfrm>
            <a:prstGeom prst="rect">
              <a:avLst/>
            </a:prstGeom>
            <a:solidFill>
              <a:srgbClr val="00833D">
                <a:alpha val="100000"/>
              </a:srgbClr>
            </a:solidFill>
          </p:spPr>
          <p:txBody>
            <a:bodyPr/>
            <a:lstStyle/>
            <a:p/>
          </p:txBody>
        </p:sp>
        <p:sp>
          <p:nvSpPr>
            <p:cNvPr id="78" name="rc78"/>
            <p:cNvSpPr/>
            <p:nvPr/>
          </p:nvSpPr>
          <p:spPr>
            <a:xfrm>
              <a:off x="2011786" y="4677611"/>
              <a:ext cx="220362" cy="81453"/>
            </a:xfrm>
            <a:prstGeom prst="rect">
              <a:avLst/>
            </a:prstGeom>
            <a:solidFill>
              <a:srgbClr val="00833D">
                <a:alpha val="100000"/>
              </a:srgbClr>
            </a:solidFill>
          </p:spPr>
          <p:txBody>
            <a:bodyPr/>
            <a:lstStyle/>
            <a:p/>
          </p:txBody>
        </p:sp>
        <p:sp>
          <p:nvSpPr>
            <p:cNvPr id="79" name="rc79"/>
            <p:cNvSpPr/>
            <p:nvPr/>
          </p:nvSpPr>
          <p:spPr>
            <a:xfrm>
              <a:off x="2305603" y="4695711"/>
              <a:ext cx="220362" cy="81453"/>
            </a:xfrm>
            <a:prstGeom prst="rect">
              <a:avLst/>
            </a:prstGeom>
            <a:solidFill>
              <a:srgbClr val="00833D">
                <a:alpha val="100000"/>
              </a:srgbClr>
            </a:solidFill>
          </p:spPr>
          <p:txBody>
            <a:bodyPr/>
            <a:lstStyle/>
            <a:p/>
          </p:txBody>
        </p:sp>
        <p:sp>
          <p:nvSpPr>
            <p:cNvPr id="80" name="rc80"/>
            <p:cNvSpPr/>
            <p:nvPr/>
          </p:nvSpPr>
          <p:spPr>
            <a:xfrm>
              <a:off x="2599420" y="4704762"/>
              <a:ext cx="220362" cy="81453"/>
            </a:xfrm>
            <a:prstGeom prst="rect">
              <a:avLst/>
            </a:prstGeom>
            <a:solidFill>
              <a:srgbClr val="00833D">
                <a:alpha val="100000"/>
              </a:srgbClr>
            </a:solidFill>
          </p:spPr>
          <p:txBody>
            <a:bodyPr/>
            <a:lstStyle/>
            <a:p/>
          </p:txBody>
        </p:sp>
        <p:sp>
          <p:nvSpPr>
            <p:cNvPr id="81" name="rc81"/>
            <p:cNvSpPr/>
            <p:nvPr/>
          </p:nvSpPr>
          <p:spPr>
            <a:xfrm>
              <a:off x="2893237" y="4831467"/>
              <a:ext cx="220362" cy="81453"/>
            </a:xfrm>
            <a:prstGeom prst="rect">
              <a:avLst/>
            </a:prstGeom>
            <a:solidFill>
              <a:srgbClr val="00833D">
                <a:alpha val="100000"/>
              </a:srgbClr>
            </a:solidFill>
          </p:spPr>
          <p:txBody>
            <a:bodyPr/>
            <a:lstStyle/>
            <a:p/>
          </p:txBody>
        </p:sp>
        <p:sp>
          <p:nvSpPr>
            <p:cNvPr id="82" name="rc82"/>
            <p:cNvSpPr/>
            <p:nvPr/>
          </p:nvSpPr>
          <p:spPr>
            <a:xfrm>
              <a:off x="3187054" y="4840517"/>
              <a:ext cx="220362" cy="81453"/>
            </a:xfrm>
            <a:prstGeom prst="rect">
              <a:avLst/>
            </a:prstGeom>
            <a:solidFill>
              <a:srgbClr val="00833D">
                <a:alpha val="100000"/>
              </a:srgbClr>
            </a:solidFill>
          </p:spPr>
          <p:txBody>
            <a:bodyPr/>
            <a:lstStyle/>
            <a:p/>
          </p:txBody>
        </p:sp>
        <p:sp>
          <p:nvSpPr>
            <p:cNvPr id="83" name="rc83"/>
            <p:cNvSpPr/>
            <p:nvPr/>
          </p:nvSpPr>
          <p:spPr>
            <a:xfrm>
              <a:off x="3480871" y="4894819"/>
              <a:ext cx="220362" cy="81453"/>
            </a:xfrm>
            <a:prstGeom prst="rect">
              <a:avLst/>
            </a:prstGeom>
            <a:solidFill>
              <a:srgbClr val="00833D">
                <a:alpha val="100000"/>
              </a:srgbClr>
            </a:solidFill>
          </p:spPr>
          <p:txBody>
            <a:bodyPr/>
            <a:lstStyle/>
            <a:p/>
          </p:txBody>
        </p:sp>
        <p:sp>
          <p:nvSpPr>
            <p:cNvPr id="84" name="rc84"/>
            <p:cNvSpPr/>
            <p:nvPr/>
          </p:nvSpPr>
          <p:spPr>
            <a:xfrm>
              <a:off x="3774688" y="4931020"/>
              <a:ext cx="220362" cy="90503"/>
            </a:xfrm>
            <a:prstGeom prst="rect">
              <a:avLst/>
            </a:prstGeom>
            <a:solidFill>
              <a:srgbClr val="00833D">
                <a:alpha val="100000"/>
              </a:srgbClr>
            </a:solidFill>
          </p:spPr>
          <p:txBody>
            <a:bodyPr/>
            <a:lstStyle/>
            <a:p/>
          </p:txBody>
        </p:sp>
        <p:sp>
          <p:nvSpPr>
            <p:cNvPr id="85" name="rc85"/>
            <p:cNvSpPr/>
            <p:nvPr/>
          </p:nvSpPr>
          <p:spPr>
            <a:xfrm>
              <a:off x="4068505" y="4912920"/>
              <a:ext cx="220362" cy="81453"/>
            </a:xfrm>
            <a:prstGeom prst="rect">
              <a:avLst/>
            </a:prstGeom>
            <a:solidFill>
              <a:srgbClr val="00833D">
                <a:alpha val="100000"/>
              </a:srgbClr>
            </a:solidFill>
          </p:spPr>
          <p:txBody>
            <a:bodyPr/>
            <a:lstStyle/>
            <a:p/>
          </p:txBody>
        </p:sp>
        <p:sp>
          <p:nvSpPr>
            <p:cNvPr id="86" name="rc86"/>
            <p:cNvSpPr/>
            <p:nvPr/>
          </p:nvSpPr>
          <p:spPr>
            <a:xfrm>
              <a:off x="4362322" y="4931020"/>
              <a:ext cx="220362" cy="81453"/>
            </a:xfrm>
            <a:prstGeom prst="rect">
              <a:avLst/>
            </a:prstGeom>
            <a:solidFill>
              <a:srgbClr val="00833D">
                <a:alpha val="100000"/>
              </a:srgbClr>
            </a:solidFill>
          </p:spPr>
          <p:txBody>
            <a:bodyPr/>
            <a:lstStyle/>
            <a:p/>
          </p:txBody>
        </p:sp>
        <p:sp>
          <p:nvSpPr>
            <p:cNvPr id="87" name="rc87"/>
            <p:cNvSpPr/>
            <p:nvPr/>
          </p:nvSpPr>
          <p:spPr>
            <a:xfrm>
              <a:off x="4656139" y="4912920"/>
              <a:ext cx="220362" cy="81453"/>
            </a:xfrm>
            <a:prstGeom prst="rect">
              <a:avLst/>
            </a:prstGeom>
            <a:solidFill>
              <a:srgbClr val="00833D">
                <a:alpha val="100000"/>
              </a:srgbClr>
            </a:solidFill>
          </p:spPr>
          <p:txBody>
            <a:bodyPr/>
            <a:lstStyle/>
            <a:p/>
          </p:txBody>
        </p:sp>
        <p:sp>
          <p:nvSpPr>
            <p:cNvPr id="88" name="rc88"/>
            <p:cNvSpPr/>
            <p:nvPr/>
          </p:nvSpPr>
          <p:spPr>
            <a:xfrm>
              <a:off x="4949956" y="4903869"/>
              <a:ext cx="220362" cy="72402"/>
            </a:xfrm>
            <a:prstGeom prst="rect">
              <a:avLst/>
            </a:prstGeom>
            <a:solidFill>
              <a:srgbClr val="00833D">
                <a:alpha val="100000"/>
              </a:srgbClr>
            </a:solidFill>
          </p:spPr>
          <p:txBody>
            <a:bodyPr/>
            <a:lstStyle/>
            <a:p/>
          </p:txBody>
        </p:sp>
        <p:sp>
          <p:nvSpPr>
            <p:cNvPr id="89" name="rc89"/>
            <p:cNvSpPr/>
            <p:nvPr/>
          </p:nvSpPr>
          <p:spPr>
            <a:xfrm>
              <a:off x="5243772" y="4894819"/>
              <a:ext cx="220362" cy="72402"/>
            </a:xfrm>
            <a:prstGeom prst="rect">
              <a:avLst/>
            </a:prstGeom>
            <a:solidFill>
              <a:srgbClr val="00833D">
                <a:alpha val="100000"/>
              </a:srgbClr>
            </a:solidFill>
          </p:spPr>
          <p:txBody>
            <a:bodyPr/>
            <a:lstStyle/>
            <a:p/>
          </p:txBody>
        </p:sp>
        <p:sp>
          <p:nvSpPr>
            <p:cNvPr id="90" name="rc90"/>
            <p:cNvSpPr/>
            <p:nvPr/>
          </p:nvSpPr>
          <p:spPr>
            <a:xfrm>
              <a:off x="5537589" y="4894819"/>
              <a:ext cx="220362" cy="81453"/>
            </a:xfrm>
            <a:prstGeom prst="rect">
              <a:avLst/>
            </a:prstGeom>
            <a:solidFill>
              <a:srgbClr val="00833D">
                <a:alpha val="100000"/>
              </a:srgbClr>
            </a:solidFill>
          </p:spPr>
          <p:txBody>
            <a:bodyPr/>
            <a:lstStyle/>
            <a:p/>
          </p:txBody>
        </p:sp>
        <p:sp>
          <p:nvSpPr>
            <p:cNvPr id="91" name="rc91"/>
            <p:cNvSpPr/>
            <p:nvPr/>
          </p:nvSpPr>
          <p:spPr>
            <a:xfrm>
              <a:off x="5831406" y="4903869"/>
              <a:ext cx="220362" cy="81453"/>
            </a:xfrm>
            <a:prstGeom prst="rect">
              <a:avLst/>
            </a:prstGeom>
            <a:solidFill>
              <a:srgbClr val="00833D">
                <a:alpha val="100000"/>
              </a:srgbClr>
            </a:solidFill>
          </p:spPr>
          <p:txBody>
            <a:bodyPr/>
            <a:lstStyle/>
            <a:p/>
          </p:txBody>
        </p:sp>
        <p:sp>
          <p:nvSpPr>
            <p:cNvPr id="92" name="rc92"/>
            <p:cNvSpPr/>
            <p:nvPr/>
          </p:nvSpPr>
          <p:spPr>
            <a:xfrm>
              <a:off x="6125223" y="4840517"/>
              <a:ext cx="220362" cy="81453"/>
            </a:xfrm>
            <a:prstGeom prst="rect">
              <a:avLst/>
            </a:prstGeom>
            <a:solidFill>
              <a:srgbClr val="00833D">
                <a:alpha val="100000"/>
              </a:srgbClr>
            </a:solidFill>
          </p:spPr>
          <p:txBody>
            <a:bodyPr/>
            <a:lstStyle/>
            <a:p/>
          </p:txBody>
        </p:sp>
        <p:sp>
          <p:nvSpPr>
            <p:cNvPr id="93" name="rc93"/>
            <p:cNvSpPr/>
            <p:nvPr/>
          </p:nvSpPr>
          <p:spPr>
            <a:xfrm>
              <a:off x="6419040" y="4894819"/>
              <a:ext cx="220362" cy="72402"/>
            </a:xfrm>
            <a:prstGeom prst="rect">
              <a:avLst/>
            </a:prstGeom>
            <a:solidFill>
              <a:srgbClr val="00833D">
                <a:alpha val="100000"/>
              </a:srgbClr>
            </a:solidFill>
          </p:spPr>
          <p:txBody>
            <a:bodyPr/>
            <a:lstStyle/>
            <a:p/>
          </p:txBody>
        </p:sp>
        <p:sp>
          <p:nvSpPr>
            <p:cNvPr id="94" name="rc94"/>
            <p:cNvSpPr/>
            <p:nvPr/>
          </p:nvSpPr>
          <p:spPr>
            <a:xfrm>
              <a:off x="6712857" y="4858618"/>
              <a:ext cx="220362" cy="72402"/>
            </a:xfrm>
            <a:prstGeom prst="rect">
              <a:avLst/>
            </a:prstGeom>
            <a:solidFill>
              <a:srgbClr val="00833D">
                <a:alpha val="100000"/>
              </a:srgbClr>
            </a:solidFill>
          </p:spPr>
          <p:txBody>
            <a:bodyPr/>
            <a:lstStyle/>
            <a:p/>
          </p:txBody>
        </p:sp>
        <p:sp>
          <p:nvSpPr>
            <p:cNvPr id="95" name="rc95"/>
            <p:cNvSpPr/>
            <p:nvPr/>
          </p:nvSpPr>
          <p:spPr>
            <a:xfrm>
              <a:off x="7006674" y="4840517"/>
              <a:ext cx="220362" cy="72402"/>
            </a:xfrm>
            <a:prstGeom prst="rect">
              <a:avLst/>
            </a:prstGeom>
            <a:solidFill>
              <a:srgbClr val="00833D">
                <a:alpha val="100000"/>
              </a:srgbClr>
            </a:solidFill>
          </p:spPr>
          <p:txBody>
            <a:bodyPr/>
            <a:lstStyle/>
            <a:p/>
          </p:txBody>
        </p:sp>
        <p:sp>
          <p:nvSpPr>
            <p:cNvPr id="96" name="rc96"/>
            <p:cNvSpPr/>
            <p:nvPr/>
          </p:nvSpPr>
          <p:spPr>
            <a:xfrm>
              <a:off x="7300491" y="4813366"/>
              <a:ext cx="220362" cy="72402"/>
            </a:xfrm>
            <a:prstGeom prst="rect">
              <a:avLst/>
            </a:prstGeom>
            <a:solidFill>
              <a:srgbClr val="00833D">
                <a:alpha val="100000"/>
              </a:srgbClr>
            </a:solidFill>
          </p:spPr>
          <p:txBody>
            <a:bodyPr/>
            <a:lstStyle/>
            <a:p/>
          </p:txBody>
        </p:sp>
        <p:sp>
          <p:nvSpPr>
            <p:cNvPr id="97" name="rc97"/>
            <p:cNvSpPr/>
            <p:nvPr/>
          </p:nvSpPr>
          <p:spPr>
            <a:xfrm>
              <a:off x="7594308" y="4831467"/>
              <a:ext cx="220362" cy="72402"/>
            </a:xfrm>
            <a:prstGeom prst="rect">
              <a:avLst/>
            </a:prstGeom>
            <a:solidFill>
              <a:srgbClr val="00833D">
                <a:alpha val="100000"/>
              </a:srgbClr>
            </a:solidFill>
          </p:spPr>
          <p:txBody>
            <a:bodyPr/>
            <a:lstStyle/>
            <a:p/>
          </p:txBody>
        </p:sp>
        <p:sp>
          <p:nvSpPr>
            <p:cNvPr id="98" name="rc98"/>
            <p:cNvSpPr/>
            <p:nvPr/>
          </p:nvSpPr>
          <p:spPr>
            <a:xfrm>
              <a:off x="7888125" y="4840517"/>
              <a:ext cx="220362" cy="72402"/>
            </a:xfrm>
            <a:prstGeom prst="rect">
              <a:avLst/>
            </a:prstGeom>
            <a:solidFill>
              <a:srgbClr val="00833D">
                <a:alpha val="100000"/>
              </a:srgbClr>
            </a:solidFill>
          </p:spPr>
          <p:txBody>
            <a:bodyPr/>
            <a:lstStyle/>
            <a:p/>
          </p:txBody>
        </p:sp>
        <p:sp>
          <p:nvSpPr>
            <p:cNvPr id="99" name="rc99"/>
            <p:cNvSpPr/>
            <p:nvPr/>
          </p:nvSpPr>
          <p:spPr>
            <a:xfrm>
              <a:off x="8181942" y="4858618"/>
              <a:ext cx="220362" cy="72402"/>
            </a:xfrm>
            <a:prstGeom prst="rect">
              <a:avLst/>
            </a:prstGeom>
            <a:solidFill>
              <a:srgbClr val="00833D">
                <a:alpha val="100000"/>
              </a:srgbClr>
            </a:solidFill>
          </p:spPr>
          <p:txBody>
            <a:bodyPr/>
            <a:lstStyle/>
            <a:p/>
          </p:txBody>
        </p:sp>
        <p:sp>
          <p:nvSpPr>
            <p:cNvPr id="100" name="rc100"/>
            <p:cNvSpPr/>
            <p:nvPr/>
          </p:nvSpPr>
          <p:spPr>
            <a:xfrm>
              <a:off x="8475758" y="4822416"/>
              <a:ext cx="220362" cy="72402"/>
            </a:xfrm>
            <a:prstGeom prst="rect">
              <a:avLst/>
            </a:prstGeom>
            <a:solidFill>
              <a:srgbClr val="00833D">
                <a:alpha val="100000"/>
              </a:srgbClr>
            </a:solidFill>
          </p:spPr>
          <p:txBody>
            <a:bodyPr/>
            <a:lstStyle/>
            <a:p/>
          </p:txBody>
        </p:sp>
        <p:sp>
          <p:nvSpPr>
            <p:cNvPr id="101" name="rc101"/>
            <p:cNvSpPr/>
            <p:nvPr/>
          </p:nvSpPr>
          <p:spPr>
            <a:xfrm>
              <a:off x="1130336" y="4740963"/>
              <a:ext cx="220362" cy="434416"/>
            </a:xfrm>
            <a:prstGeom prst="rect">
              <a:avLst/>
            </a:prstGeom>
            <a:solidFill>
              <a:srgbClr val="80BD41">
                <a:alpha val="100000"/>
              </a:srgbClr>
            </a:solidFill>
          </p:spPr>
          <p:txBody>
            <a:bodyPr/>
            <a:lstStyle/>
            <a:p/>
          </p:txBody>
        </p:sp>
        <p:sp>
          <p:nvSpPr>
            <p:cNvPr id="102" name="rc102"/>
            <p:cNvSpPr/>
            <p:nvPr/>
          </p:nvSpPr>
          <p:spPr>
            <a:xfrm>
              <a:off x="1424153" y="4786215"/>
              <a:ext cx="220362" cy="389164"/>
            </a:xfrm>
            <a:prstGeom prst="rect">
              <a:avLst/>
            </a:prstGeom>
            <a:solidFill>
              <a:srgbClr val="80BD41">
                <a:alpha val="100000"/>
              </a:srgbClr>
            </a:solidFill>
          </p:spPr>
          <p:txBody>
            <a:bodyPr/>
            <a:lstStyle/>
            <a:p/>
          </p:txBody>
        </p:sp>
        <p:sp>
          <p:nvSpPr>
            <p:cNvPr id="103" name="rc103"/>
            <p:cNvSpPr/>
            <p:nvPr/>
          </p:nvSpPr>
          <p:spPr>
            <a:xfrm>
              <a:off x="1717969" y="4759064"/>
              <a:ext cx="220362" cy="416316"/>
            </a:xfrm>
            <a:prstGeom prst="rect">
              <a:avLst/>
            </a:prstGeom>
            <a:solidFill>
              <a:srgbClr val="80BD41">
                <a:alpha val="100000"/>
              </a:srgbClr>
            </a:solidFill>
          </p:spPr>
          <p:txBody>
            <a:bodyPr/>
            <a:lstStyle/>
            <a:p/>
          </p:txBody>
        </p:sp>
        <p:sp>
          <p:nvSpPr>
            <p:cNvPr id="104" name="rc104"/>
            <p:cNvSpPr/>
            <p:nvPr/>
          </p:nvSpPr>
          <p:spPr>
            <a:xfrm>
              <a:off x="2011786" y="4759064"/>
              <a:ext cx="220362" cy="416316"/>
            </a:xfrm>
            <a:prstGeom prst="rect">
              <a:avLst/>
            </a:prstGeom>
            <a:solidFill>
              <a:srgbClr val="80BD41">
                <a:alpha val="100000"/>
              </a:srgbClr>
            </a:solidFill>
          </p:spPr>
          <p:txBody>
            <a:bodyPr/>
            <a:lstStyle/>
            <a:p/>
          </p:txBody>
        </p:sp>
        <p:sp>
          <p:nvSpPr>
            <p:cNvPr id="105" name="rc105"/>
            <p:cNvSpPr/>
            <p:nvPr/>
          </p:nvSpPr>
          <p:spPr>
            <a:xfrm>
              <a:off x="2305603" y="4777164"/>
              <a:ext cx="220362" cy="398215"/>
            </a:xfrm>
            <a:prstGeom prst="rect">
              <a:avLst/>
            </a:prstGeom>
            <a:solidFill>
              <a:srgbClr val="80BD41">
                <a:alpha val="100000"/>
              </a:srgbClr>
            </a:solidFill>
          </p:spPr>
          <p:txBody>
            <a:bodyPr/>
            <a:lstStyle/>
            <a:p/>
          </p:txBody>
        </p:sp>
        <p:sp>
          <p:nvSpPr>
            <p:cNvPr id="106" name="rc106"/>
            <p:cNvSpPr/>
            <p:nvPr/>
          </p:nvSpPr>
          <p:spPr>
            <a:xfrm>
              <a:off x="2599420" y="4786215"/>
              <a:ext cx="220362" cy="389164"/>
            </a:xfrm>
            <a:prstGeom prst="rect">
              <a:avLst/>
            </a:prstGeom>
            <a:solidFill>
              <a:srgbClr val="80BD41">
                <a:alpha val="100000"/>
              </a:srgbClr>
            </a:solidFill>
          </p:spPr>
          <p:txBody>
            <a:bodyPr/>
            <a:lstStyle/>
            <a:p/>
          </p:txBody>
        </p:sp>
        <p:sp>
          <p:nvSpPr>
            <p:cNvPr id="107" name="rc107"/>
            <p:cNvSpPr/>
            <p:nvPr/>
          </p:nvSpPr>
          <p:spPr>
            <a:xfrm>
              <a:off x="2893237" y="4912920"/>
              <a:ext cx="220362" cy="262460"/>
            </a:xfrm>
            <a:prstGeom prst="rect">
              <a:avLst/>
            </a:prstGeom>
            <a:solidFill>
              <a:srgbClr val="80BD41">
                <a:alpha val="100000"/>
              </a:srgbClr>
            </a:solidFill>
          </p:spPr>
          <p:txBody>
            <a:bodyPr/>
            <a:lstStyle/>
            <a:p/>
          </p:txBody>
        </p:sp>
        <p:sp>
          <p:nvSpPr>
            <p:cNvPr id="108" name="rc108"/>
            <p:cNvSpPr/>
            <p:nvPr/>
          </p:nvSpPr>
          <p:spPr>
            <a:xfrm>
              <a:off x="3187054" y="4921970"/>
              <a:ext cx="220362" cy="253409"/>
            </a:xfrm>
            <a:prstGeom prst="rect">
              <a:avLst/>
            </a:prstGeom>
            <a:solidFill>
              <a:srgbClr val="80BD41">
                <a:alpha val="100000"/>
              </a:srgbClr>
            </a:solidFill>
          </p:spPr>
          <p:txBody>
            <a:bodyPr/>
            <a:lstStyle/>
            <a:p/>
          </p:txBody>
        </p:sp>
        <p:sp>
          <p:nvSpPr>
            <p:cNvPr id="109" name="rc109"/>
            <p:cNvSpPr/>
            <p:nvPr/>
          </p:nvSpPr>
          <p:spPr>
            <a:xfrm>
              <a:off x="3480871" y="4976272"/>
              <a:ext cx="220362" cy="199107"/>
            </a:xfrm>
            <a:prstGeom prst="rect">
              <a:avLst/>
            </a:prstGeom>
            <a:solidFill>
              <a:srgbClr val="80BD41">
                <a:alpha val="100000"/>
              </a:srgbClr>
            </a:solidFill>
          </p:spPr>
          <p:txBody>
            <a:bodyPr/>
            <a:lstStyle/>
            <a:p/>
          </p:txBody>
        </p:sp>
        <p:sp>
          <p:nvSpPr>
            <p:cNvPr id="110" name="rc110"/>
            <p:cNvSpPr/>
            <p:nvPr/>
          </p:nvSpPr>
          <p:spPr>
            <a:xfrm>
              <a:off x="3774688" y="5021524"/>
              <a:ext cx="220362" cy="153855"/>
            </a:xfrm>
            <a:prstGeom prst="rect">
              <a:avLst/>
            </a:prstGeom>
            <a:solidFill>
              <a:srgbClr val="80BD41">
                <a:alpha val="100000"/>
              </a:srgbClr>
            </a:solidFill>
          </p:spPr>
          <p:txBody>
            <a:bodyPr/>
            <a:lstStyle/>
            <a:p/>
          </p:txBody>
        </p:sp>
        <p:sp>
          <p:nvSpPr>
            <p:cNvPr id="111" name="rc111"/>
            <p:cNvSpPr/>
            <p:nvPr/>
          </p:nvSpPr>
          <p:spPr>
            <a:xfrm>
              <a:off x="4068505" y="4994373"/>
              <a:ext cx="220362" cy="181006"/>
            </a:xfrm>
            <a:prstGeom prst="rect">
              <a:avLst/>
            </a:prstGeom>
            <a:solidFill>
              <a:srgbClr val="80BD41">
                <a:alpha val="100000"/>
              </a:srgbClr>
            </a:solidFill>
          </p:spPr>
          <p:txBody>
            <a:bodyPr/>
            <a:lstStyle/>
            <a:p/>
          </p:txBody>
        </p:sp>
        <p:sp>
          <p:nvSpPr>
            <p:cNvPr id="112" name="rc112"/>
            <p:cNvSpPr/>
            <p:nvPr/>
          </p:nvSpPr>
          <p:spPr>
            <a:xfrm>
              <a:off x="4362322" y="5012473"/>
              <a:ext cx="220362" cy="162906"/>
            </a:xfrm>
            <a:prstGeom prst="rect">
              <a:avLst/>
            </a:prstGeom>
            <a:solidFill>
              <a:srgbClr val="80BD41">
                <a:alpha val="100000"/>
              </a:srgbClr>
            </a:solidFill>
          </p:spPr>
          <p:txBody>
            <a:bodyPr/>
            <a:lstStyle/>
            <a:p/>
          </p:txBody>
        </p:sp>
        <p:sp>
          <p:nvSpPr>
            <p:cNvPr id="113" name="rc113"/>
            <p:cNvSpPr/>
            <p:nvPr/>
          </p:nvSpPr>
          <p:spPr>
            <a:xfrm>
              <a:off x="4656139" y="4994373"/>
              <a:ext cx="220362" cy="181006"/>
            </a:xfrm>
            <a:prstGeom prst="rect">
              <a:avLst/>
            </a:prstGeom>
            <a:solidFill>
              <a:srgbClr val="80BD41">
                <a:alpha val="100000"/>
              </a:srgbClr>
            </a:solidFill>
          </p:spPr>
          <p:txBody>
            <a:bodyPr/>
            <a:lstStyle/>
            <a:p/>
          </p:txBody>
        </p:sp>
        <p:sp>
          <p:nvSpPr>
            <p:cNvPr id="114" name="rc114"/>
            <p:cNvSpPr/>
            <p:nvPr/>
          </p:nvSpPr>
          <p:spPr>
            <a:xfrm>
              <a:off x="4949956" y="4976272"/>
              <a:ext cx="220362" cy="199107"/>
            </a:xfrm>
            <a:prstGeom prst="rect">
              <a:avLst/>
            </a:prstGeom>
            <a:solidFill>
              <a:srgbClr val="80BD41">
                <a:alpha val="100000"/>
              </a:srgbClr>
            </a:solidFill>
          </p:spPr>
          <p:txBody>
            <a:bodyPr/>
            <a:lstStyle/>
            <a:p/>
          </p:txBody>
        </p:sp>
        <p:sp>
          <p:nvSpPr>
            <p:cNvPr id="115" name="rc115"/>
            <p:cNvSpPr/>
            <p:nvPr/>
          </p:nvSpPr>
          <p:spPr>
            <a:xfrm>
              <a:off x="5243772" y="4967222"/>
              <a:ext cx="220362" cy="208158"/>
            </a:xfrm>
            <a:prstGeom prst="rect">
              <a:avLst/>
            </a:prstGeom>
            <a:solidFill>
              <a:srgbClr val="80BD41">
                <a:alpha val="100000"/>
              </a:srgbClr>
            </a:solidFill>
          </p:spPr>
          <p:txBody>
            <a:bodyPr/>
            <a:lstStyle/>
            <a:p/>
          </p:txBody>
        </p:sp>
        <p:sp>
          <p:nvSpPr>
            <p:cNvPr id="116" name="rc116"/>
            <p:cNvSpPr/>
            <p:nvPr/>
          </p:nvSpPr>
          <p:spPr>
            <a:xfrm>
              <a:off x="5537589" y="4976272"/>
              <a:ext cx="220362" cy="199107"/>
            </a:xfrm>
            <a:prstGeom prst="rect">
              <a:avLst/>
            </a:prstGeom>
            <a:solidFill>
              <a:srgbClr val="80BD41">
                <a:alpha val="100000"/>
              </a:srgbClr>
            </a:solidFill>
          </p:spPr>
          <p:txBody>
            <a:bodyPr/>
            <a:lstStyle/>
            <a:p/>
          </p:txBody>
        </p:sp>
        <p:sp>
          <p:nvSpPr>
            <p:cNvPr id="117" name="rc117"/>
            <p:cNvSpPr/>
            <p:nvPr/>
          </p:nvSpPr>
          <p:spPr>
            <a:xfrm>
              <a:off x="5831406" y="4985322"/>
              <a:ext cx="220362" cy="190057"/>
            </a:xfrm>
            <a:prstGeom prst="rect">
              <a:avLst/>
            </a:prstGeom>
            <a:solidFill>
              <a:srgbClr val="80BD41">
                <a:alpha val="100000"/>
              </a:srgbClr>
            </a:solidFill>
          </p:spPr>
          <p:txBody>
            <a:bodyPr/>
            <a:lstStyle/>
            <a:p/>
          </p:txBody>
        </p:sp>
        <p:sp>
          <p:nvSpPr>
            <p:cNvPr id="118" name="rc118"/>
            <p:cNvSpPr/>
            <p:nvPr/>
          </p:nvSpPr>
          <p:spPr>
            <a:xfrm>
              <a:off x="6125223" y="4921970"/>
              <a:ext cx="220362" cy="253409"/>
            </a:xfrm>
            <a:prstGeom prst="rect">
              <a:avLst/>
            </a:prstGeom>
            <a:solidFill>
              <a:srgbClr val="80BD41">
                <a:alpha val="100000"/>
              </a:srgbClr>
            </a:solidFill>
          </p:spPr>
          <p:txBody>
            <a:bodyPr/>
            <a:lstStyle/>
            <a:p/>
          </p:txBody>
        </p:sp>
        <p:sp>
          <p:nvSpPr>
            <p:cNvPr id="119" name="rc119"/>
            <p:cNvSpPr/>
            <p:nvPr/>
          </p:nvSpPr>
          <p:spPr>
            <a:xfrm>
              <a:off x="6419040" y="4967222"/>
              <a:ext cx="220362" cy="208158"/>
            </a:xfrm>
            <a:prstGeom prst="rect">
              <a:avLst/>
            </a:prstGeom>
            <a:solidFill>
              <a:srgbClr val="80BD41">
                <a:alpha val="100000"/>
              </a:srgbClr>
            </a:solidFill>
          </p:spPr>
          <p:txBody>
            <a:bodyPr/>
            <a:lstStyle/>
            <a:p/>
          </p:txBody>
        </p:sp>
        <p:sp>
          <p:nvSpPr>
            <p:cNvPr id="120" name="rc120"/>
            <p:cNvSpPr/>
            <p:nvPr/>
          </p:nvSpPr>
          <p:spPr>
            <a:xfrm>
              <a:off x="6712857" y="4931020"/>
              <a:ext cx="220362" cy="244359"/>
            </a:xfrm>
            <a:prstGeom prst="rect">
              <a:avLst/>
            </a:prstGeom>
            <a:solidFill>
              <a:srgbClr val="80BD41">
                <a:alpha val="100000"/>
              </a:srgbClr>
            </a:solidFill>
          </p:spPr>
          <p:txBody>
            <a:bodyPr/>
            <a:lstStyle/>
            <a:p/>
          </p:txBody>
        </p:sp>
        <p:sp>
          <p:nvSpPr>
            <p:cNvPr id="121" name="rc121"/>
            <p:cNvSpPr/>
            <p:nvPr/>
          </p:nvSpPr>
          <p:spPr>
            <a:xfrm>
              <a:off x="7006674" y="4912920"/>
              <a:ext cx="220362" cy="262460"/>
            </a:xfrm>
            <a:prstGeom prst="rect">
              <a:avLst/>
            </a:prstGeom>
            <a:solidFill>
              <a:srgbClr val="80BD41">
                <a:alpha val="100000"/>
              </a:srgbClr>
            </a:solidFill>
          </p:spPr>
          <p:txBody>
            <a:bodyPr/>
            <a:lstStyle/>
            <a:p/>
          </p:txBody>
        </p:sp>
        <p:sp>
          <p:nvSpPr>
            <p:cNvPr id="122" name="rc122"/>
            <p:cNvSpPr/>
            <p:nvPr/>
          </p:nvSpPr>
          <p:spPr>
            <a:xfrm>
              <a:off x="7300491" y="4885769"/>
              <a:ext cx="220362" cy="289611"/>
            </a:xfrm>
            <a:prstGeom prst="rect">
              <a:avLst/>
            </a:prstGeom>
            <a:solidFill>
              <a:srgbClr val="80BD41">
                <a:alpha val="100000"/>
              </a:srgbClr>
            </a:solidFill>
          </p:spPr>
          <p:txBody>
            <a:bodyPr/>
            <a:lstStyle/>
            <a:p/>
          </p:txBody>
        </p:sp>
        <p:sp>
          <p:nvSpPr>
            <p:cNvPr id="123" name="rc123"/>
            <p:cNvSpPr/>
            <p:nvPr/>
          </p:nvSpPr>
          <p:spPr>
            <a:xfrm>
              <a:off x="7594308" y="4903869"/>
              <a:ext cx="220362" cy="271510"/>
            </a:xfrm>
            <a:prstGeom prst="rect">
              <a:avLst/>
            </a:prstGeom>
            <a:solidFill>
              <a:srgbClr val="80BD41">
                <a:alpha val="100000"/>
              </a:srgbClr>
            </a:solidFill>
          </p:spPr>
          <p:txBody>
            <a:bodyPr/>
            <a:lstStyle/>
            <a:p/>
          </p:txBody>
        </p:sp>
        <p:sp>
          <p:nvSpPr>
            <p:cNvPr id="124" name="rc124"/>
            <p:cNvSpPr/>
            <p:nvPr/>
          </p:nvSpPr>
          <p:spPr>
            <a:xfrm>
              <a:off x="7888125" y="4912920"/>
              <a:ext cx="220362" cy="262460"/>
            </a:xfrm>
            <a:prstGeom prst="rect">
              <a:avLst/>
            </a:prstGeom>
            <a:solidFill>
              <a:srgbClr val="80BD41">
                <a:alpha val="100000"/>
              </a:srgbClr>
            </a:solidFill>
          </p:spPr>
          <p:txBody>
            <a:bodyPr/>
            <a:lstStyle/>
            <a:p/>
          </p:txBody>
        </p:sp>
        <p:sp>
          <p:nvSpPr>
            <p:cNvPr id="125" name="rc125"/>
            <p:cNvSpPr/>
            <p:nvPr/>
          </p:nvSpPr>
          <p:spPr>
            <a:xfrm>
              <a:off x="8181942" y="4931020"/>
              <a:ext cx="220362" cy="244359"/>
            </a:xfrm>
            <a:prstGeom prst="rect">
              <a:avLst/>
            </a:prstGeom>
            <a:solidFill>
              <a:srgbClr val="80BD41">
                <a:alpha val="100000"/>
              </a:srgbClr>
            </a:solidFill>
          </p:spPr>
          <p:txBody>
            <a:bodyPr/>
            <a:lstStyle/>
            <a:p/>
          </p:txBody>
        </p:sp>
        <p:sp>
          <p:nvSpPr>
            <p:cNvPr id="126" name="rc126"/>
            <p:cNvSpPr/>
            <p:nvPr/>
          </p:nvSpPr>
          <p:spPr>
            <a:xfrm>
              <a:off x="8475758" y="4894819"/>
              <a:ext cx="220362" cy="280560"/>
            </a:xfrm>
            <a:prstGeom prst="rect">
              <a:avLst/>
            </a:prstGeom>
            <a:solidFill>
              <a:srgbClr val="80BD41">
                <a:alpha val="100000"/>
              </a:srgbClr>
            </a:solidFill>
          </p:spPr>
          <p:txBody>
            <a:bodyPr/>
            <a:lstStyle/>
            <a:p/>
          </p:txBody>
        </p:sp>
        <p:sp>
          <p:nvSpPr>
            <p:cNvPr id="127" name="tx127"/>
            <p:cNvSpPr/>
            <p:nvPr/>
          </p:nvSpPr>
          <p:spPr>
            <a:xfrm>
              <a:off x="1190316" y="3088627"/>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30</a:t>
              </a:r>
            </a:p>
          </p:txBody>
        </p:sp>
        <p:sp>
          <p:nvSpPr>
            <p:cNvPr id="128" name="tx128"/>
            <p:cNvSpPr/>
            <p:nvPr/>
          </p:nvSpPr>
          <p:spPr>
            <a:xfrm>
              <a:off x="1446506" y="318818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29.6</a:t>
              </a:r>
            </a:p>
          </p:txBody>
        </p:sp>
        <p:sp>
          <p:nvSpPr>
            <p:cNvPr id="129" name="tx129"/>
            <p:cNvSpPr/>
            <p:nvPr/>
          </p:nvSpPr>
          <p:spPr>
            <a:xfrm>
              <a:off x="1740323" y="314745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29.7</a:t>
              </a:r>
            </a:p>
          </p:txBody>
        </p:sp>
        <p:sp>
          <p:nvSpPr>
            <p:cNvPr id="130" name="tx130"/>
            <p:cNvSpPr/>
            <p:nvPr/>
          </p:nvSpPr>
          <p:spPr>
            <a:xfrm>
              <a:off x="2034140" y="324248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27.6</a:t>
              </a:r>
            </a:p>
          </p:txBody>
        </p:sp>
        <p:sp>
          <p:nvSpPr>
            <p:cNvPr id="131" name="tx131"/>
            <p:cNvSpPr/>
            <p:nvPr/>
          </p:nvSpPr>
          <p:spPr>
            <a:xfrm>
              <a:off x="2327956" y="336466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25.5</a:t>
              </a:r>
            </a:p>
          </p:txBody>
        </p:sp>
        <p:sp>
          <p:nvSpPr>
            <p:cNvPr id="132" name="tx132"/>
            <p:cNvSpPr/>
            <p:nvPr/>
          </p:nvSpPr>
          <p:spPr>
            <a:xfrm>
              <a:off x="2621773" y="345064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23.6</a:t>
              </a:r>
            </a:p>
          </p:txBody>
        </p:sp>
        <p:sp>
          <p:nvSpPr>
            <p:cNvPr id="133" name="tx133"/>
            <p:cNvSpPr/>
            <p:nvPr/>
          </p:nvSpPr>
          <p:spPr>
            <a:xfrm>
              <a:off x="2915590" y="359997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23.1</a:t>
              </a:r>
            </a:p>
          </p:txBody>
        </p:sp>
        <p:sp>
          <p:nvSpPr>
            <p:cNvPr id="134" name="tx134"/>
            <p:cNvSpPr/>
            <p:nvPr/>
          </p:nvSpPr>
          <p:spPr>
            <a:xfrm>
              <a:off x="3209407" y="360902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22.7</a:t>
              </a:r>
            </a:p>
          </p:txBody>
        </p:sp>
        <p:sp>
          <p:nvSpPr>
            <p:cNvPr id="135" name="tx135"/>
            <p:cNvSpPr/>
            <p:nvPr/>
          </p:nvSpPr>
          <p:spPr>
            <a:xfrm>
              <a:off x="3503224" y="372667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21.5</a:t>
              </a:r>
            </a:p>
          </p:txBody>
        </p:sp>
        <p:sp>
          <p:nvSpPr>
            <p:cNvPr id="136" name="tx136"/>
            <p:cNvSpPr/>
            <p:nvPr/>
          </p:nvSpPr>
          <p:spPr>
            <a:xfrm>
              <a:off x="3797041" y="388053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18.7</a:t>
              </a:r>
            </a:p>
          </p:txBody>
        </p:sp>
        <p:sp>
          <p:nvSpPr>
            <p:cNvPr id="137" name="tx137"/>
            <p:cNvSpPr/>
            <p:nvPr/>
          </p:nvSpPr>
          <p:spPr>
            <a:xfrm>
              <a:off x="4090858" y="390768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17.9</a:t>
              </a:r>
            </a:p>
          </p:txBody>
        </p:sp>
        <p:sp>
          <p:nvSpPr>
            <p:cNvPr id="138" name="tx138"/>
            <p:cNvSpPr/>
            <p:nvPr/>
          </p:nvSpPr>
          <p:spPr>
            <a:xfrm>
              <a:off x="4384675" y="393935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17.8</a:t>
              </a:r>
            </a:p>
          </p:txBody>
        </p:sp>
        <p:sp>
          <p:nvSpPr>
            <p:cNvPr id="139" name="tx139"/>
            <p:cNvSpPr/>
            <p:nvPr/>
          </p:nvSpPr>
          <p:spPr>
            <a:xfrm>
              <a:off x="4678492" y="389863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18.5</a:t>
              </a:r>
            </a:p>
          </p:txBody>
        </p:sp>
        <p:sp>
          <p:nvSpPr>
            <p:cNvPr id="140" name="tx140"/>
            <p:cNvSpPr/>
            <p:nvPr/>
          </p:nvSpPr>
          <p:spPr>
            <a:xfrm>
              <a:off x="4972309" y="392125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18.4</a:t>
              </a:r>
            </a:p>
          </p:txBody>
        </p:sp>
        <p:sp>
          <p:nvSpPr>
            <p:cNvPr id="141" name="tx141"/>
            <p:cNvSpPr/>
            <p:nvPr/>
          </p:nvSpPr>
          <p:spPr>
            <a:xfrm>
              <a:off x="5266126" y="392578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17.7</a:t>
              </a:r>
            </a:p>
          </p:txBody>
        </p:sp>
        <p:sp>
          <p:nvSpPr>
            <p:cNvPr id="142" name="tx142"/>
            <p:cNvSpPr/>
            <p:nvPr/>
          </p:nvSpPr>
          <p:spPr>
            <a:xfrm>
              <a:off x="5559943" y="394388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17.3</a:t>
              </a:r>
            </a:p>
          </p:txBody>
        </p:sp>
        <p:sp>
          <p:nvSpPr>
            <p:cNvPr id="143" name="tx143"/>
            <p:cNvSpPr/>
            <p:nvPr/>
          </p:nvSpPr>
          <p:spPr>
            <a:xfrm>
              <a:off x="5853759" y="397103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16.9</a:t>
              </a:r>
            </a:p>
          </p:txBody>
        </p:sp>
        <p:sp>
          <p:nvSpPr>
            <p:cNvPr id="144" name="tx144"/>
            <p:cNvSpPr/>
            <p:nvPr/>
          </p:nvSpPr>
          <p:spPr>
            <a:xfrm>
              <a:off x="6147576" y="397103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15.9</a:t>
              </a:r>
            </a:p>
          </p:txBody>
        </p:sp>
        <p:sp>
          <p:nvSpPr>
            <p:cNvPr id="145" name="tx145"/>
            <p:cNvSpPr/>
            <p:nvPr/>
          </p:nvSpPr>
          <p:spPr>
            <a:xfrm>
              <a:off x="6441393" y="408416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14.8</a:t>
              </a:r>
            </a:p>
          </p:txBody>
        </p:sp>
        <p:sp>
          <p:nvSpPr>
            <p:cNvPr id="146" name="tx146"/>
            <p:cNvSpPr/>
            <p:nvPr/>
          </p:nvSpPr>
          <p:spPr>
            <a:xfrm>
              <a:off x="6735210" y="406606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14.2</a:t>
              </a:r>
            </a:p>
          </p:txBody>
        </p:sp>
        <p:sp>
          <p:nvSpPr>
            <p:cNvPr id="147" name="tx147"/>
            <p:cNvSpPr/>
            <p:nvPr/>
          </p:nvSpPr>
          <p:spPr>
            <a:xfrm>
              <a:off x="7066655" y="3912208"/>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48" name="tx148"/>
            <p:cNvSpPr/>
            <p:nvPr/>
          </p:nvSpPr>
          <p:spPr>
            <a:xfrm>
              <a:off x="7322844" y="374477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18.3</a:t>
              </a:r>
            </a:p>
          </p:txBody>
        </p:sp>
        <p:sp>
          <p:nvSpPr>
            <p:cNvPr id="149" name="tx149"/>
            <p:cNvSpPr/>
            <p:nvPr/>
          </p:nvSpPr>
          <p:spPr>
            <a:xfrm>
              <a:off x="7616661" y="392578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16.5</a:t>
              </a:r>
            </a:p>
          </p:txBody>
        </p:sp>
        <p:sp>
          <p:nvSpPr>
            <p:cNvPr id="150" name="tx150"/>
            <p:cNvSpPr/>
            <p:nvPr/>
          </p:nvSpPr>
          <p:spPr>
            <a:xfrm>
              <a:off x="7948105" y="3885057"/>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1" name="tx151"/>
            <p:cNvSpPr/>
            <p:nvPr/>
          </p:nvSpPr>
          <p:spPr>
            <a:xfrm>
              <a:off x="8204295" y="398461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15.6</a:t>
              </a:r>
            </a:p>
          </p:txBody>
        </p:sp>
        <p:sp>
          <p:nvSpPr>
            <p:cNvPr id="152" name="tx152"/>
            <p:cNvSpPr/>
            <p:nvPr/>
          </p:nvSpPr>
          <p:spPr>
            <a:xfrm>
              <a:off x="8498112" y="396651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15.6</a:t>
              </a:r>
            </a:p>
          </p:txBody>
        </p:sp>
        <p:sp>
          <p:nvSpPr>
            <p:cNvPr id="153" name="tx153"/>
            <p:cNvSpPr/>
            <p:nvPr/>
          </p:nvSpPr>
          <p:spPr>
            <a:xfrm>
              <a:off x="1177789" y="45231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4" name="tx154"/>
            <p:cNvSpPr/>
            <p:nvPr/>
          </p:nvSpPr>
          <p:spPr>
            <a:xfrm>
              <a:off x="1471606" y="45909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55" name="tx155"/>
            <p:cNvSpPr/>
            <p:nvPr/>
          </p:nvSpPr>
          <p:spPr>
            <a:xfrm>
              <a:off x="1765423" y="456383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56" name="tx156"/>
            <p:cNvSpPr/>
            <p:nvPr/>
          </p:nvSpPr>
          <p:spPr>
            <a:xfrm>
              <a:off x="2059240" y="45683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7" name="tx157"/>
            <p:cNvSpPr/>
            <p:nvPr/>
          </p:nvSpPr>
          <p:spPr>
            <a:xfrm>
              <a:off x="2353057" y="45909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58" name="tx158"/>
            <p:cNvSpPr/>
            <p:nvPr/>
          </p:nvSpPr>
          <p:spPr>
            <a:xfrm>
              <a:off x="2646874" y="45955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9" name="tx159"/>
            <p:cNvSpPr/>
            <p:nvPr/>
          </p:nvSpPr>
          <p:spPr>
            <a:xfrm>
              <a:off x="2940691" y="47222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60" name="tx160"/>
            <p:cNvSpPr/>
            <p:nvPr/>
          </p:nvSpPr>
          <p:spPr>
            <a:xfrm>
              <a:off x="3234508" y="47222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61" name="tx161"/>
            <p:cNvSpPr/>
            <p:nvPr/>
          </p:nvSpPr>
          <p:spPr>
            <a:xfrm>
              <a:off x="3528324" y="47810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62" name="tx162"/>
            <p:cNvSpPr/>
            <p:nvPr/>
          </p:nvSpPr>
          <p:spPr>
            <a:xfrm>
              <a:off x="3822141" y="48127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63" name="tx163"/>
            <p:cNvSpPr/>
            <p:nvPr/>
          </p:nvSpPr>
          <p:spPr>
            <a:xfrm>
              <a:off x="4115958" y="47991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64" name="tx164"/>
            <p:cNvSpPr/>
            <p:nvPr/>
          </p:nvSpPr>
          <p:spPr>
            <a:xfrm>
              <a:off x="4409775" y="48217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65" name="tx165"/>
            <p:cNvSpPr/>
            <p:nvPr/>
          </p:nvSpPr>
          <p:spPr>
            <a:xfrm>
              <a:off x="4703592" y="48081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66" name="tx166"/>
            <p:cNvSpPr/>
            <p:nvPr/>
          </p:nvSpPr>
          <p:spPr>
            <a:xfrm>
              <a:off x="4997409" y="48127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67" name="tx167"/>
            <p:cNvSpPr/>
            <p:nvPr/>
          </p:nvSpPr>
          <p:spPr>
            <a:xfrm>
              <a:off x="5291226" y="47946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68" name="tx168"/>
            <p:cNvSpPr/>
            <p:nvPr/>
          </p:nvSpPr>
          <p:spPr>
            <a:xfrm>
              <a:off x="5585043" y="47946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69" name="tx169"/>
            <p:cNvSpPr/>
            <p:nvPr/>
          </p:nvSpPr>
          <p:spPr>
            <a:xfrm>
              <a:off x="5878860" y="48036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70" name="tx170"/>
            <p:cNvSpPr/>
            <p:nvPr/>
          </p:nvSpPr>
          <p:spPr>
            <a:xfrm>
              <a:off x="6172677" y="47493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1" name="tx171"/>
            <p:cNvSpPr/>
            <p:nvPr/>
          </p:nvSpPr>
          <p:spPr>
            <a:xfrm>
              <a:off x="6466494" y="48081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2" name="tx172"/>
            <p:cNvSpPr/>
            <p:nvPr/>
          </p:nvSpPr>
          <p:spPr>
            <a:xfrm>
              <a:off x="6760311" y="47674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3" name="tx173"/>
            <p:cNvSpPr/>
            <p:nvPr/>
          </p:nvSpPr>
          <p:spPr>
            <a:xfrm>
              <a:off x="7054127" y="47222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74" name="tx174"/>
            <p:cNvSpPr/>
            <p:nvPr/>
          </p:nvSpPr>
          <p:spPr>
            <a:xfrm>
              <a:off x="7347944" y="46769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75" name="tx175"/>
            <p:cNvSpPr/>
            <p:nvPr/>
          </p:nvSpPr>
          <p:spPr>
            <a:xfrm>
              <a:off x="7641761" y="47357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76" name="tx176"/>
            <p:cNvSpPr/>
            <p:nvPr/>
          </p:nvSpPr>
          <p:spPr>
            <a:xfrm>
              <a:off x="7935578"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77" name="tx177"/>
            <p:cNvSpPr/>
            <p:nvPr/>
          </p:nvSpPr>
          <p:spPr>
            <a:xfrm>
              <a:off x="8229395" y="47584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78" name="tx178"/>
            <p:cNvSpPr/>
            <p:nvPr/>
          </p:nvSpPr>
          <p:spPr>
            <a:xfrm>
              <a:off x="8523212"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9" name="tx179"/>
            <p:cNvSpPr/>
            <p:nvPr/>
          </p:nvSpPr>
          <p:spPr>
            <a:xfrm>
              <a:off x="1177789" y="46543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80" name="tx180"/>
            <p:cNvSpPr/>
            <p:nvPr/>
          </p:nvSpPr>
          <p:spPr>
            <a:xfrm>
              <a:off x="1471606" y="470411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81" name="tx181"/>
            <p:cNvSpPr/>
            <p:nvPr/>
          </p:nvSpPr>
          <p:spPr>
            <a:xfrm>
              <a:off x="1803050" y="468148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82" name="tx182"/>
            <p:cNvSpPr/>
            <p:nvPr/>
          </p:nvSpPr>
          <p:spPr>
            <a:xfrm>
              <a:off x="2070533" y="468601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3" name="tx183"/>
            <p:cNvSpPr/>
            <p:nvPr/>
          </p:nvSpPr>
          <p:spPr>
            <a:xfrm>
              <a:off x="2364350" y="470411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4" name="tx184"/>
            <p:cNvSpPr/>
            <p:nvPr/>
          </p:nvSpPr>
          <p:spPr>
            <a:xfrm>
              <a:off x="2658167" y="471316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5" name="tx185"/>
            <p:cNvSpPr/>
            <p:nvPr/>
          </p:nvSpPr>
          <p:spPr>
            <a:xfrm>
              <a:off x="2951983" y="483986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6" name="tx186"/>
            <p:cNvSpPr/>
            <p:nvPr/>
          </p:nvSpPr>
          <p:spPr>
            <a:xfrm>
              <a:off x="3245800" y="484891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7" name="tx187"/>
            <p:cNvSpPr/>
            <p:nvPr/>
          </p:nvSpPr>
          <p:spPr>
            <a:xfrm>
              <a:off x="3539617" y="49032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88" name="tx188"/>
            <p:cNvSpPr/>
            <p:nvPr/>
          </p:nvSpPr>
          <p:spPr>
            <a:xfrm>
              <a:off x="3859769" y="494394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89" name="tx189"/>
            <p:cNvSpPr/>
            <p:nvPr/>
          </p:nvSpPr>
          <p:spPr>
            <a:xfrm>
              <a:off x="4127251" y="49213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0" name="tx190"/>
            <p:cNvSpPr/>
            <p:nvPr/>
          </p:nvSpPr>
          <p:spPr>
            <a:xfrm>
              <a:off x="4421068" y="493942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1" name="tx191"/>
            <p:cNvSpPr/>
            <p:nvPr/>
          </p:nvSpPr>
          <p:spPr>
            <a:xfrm>
              <a:off x="4714885" y="49213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2" name="tx192"/>
            <p:cNvSpPr/>
            <p:nvPr/>
          </p:nvSpPr>
          <p:spPr>
            <a:xfrm>
              <a:off x="5008702" y="490774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3" name="tx193"/>
            <p:cNvSpPr/>
            <p:nvPr/>
          </p:nvSpPr>
          <p:spPr>
            <a:xfrm>
              <a:off x="5302519" y="489869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4" name="tx194"/>
            <p:cNvSpPr/>
            <p:nvPr/>
          </p:nvSpPr>
          <p:spPr>
            <a:xfrm>
              <a:off x="5596336" y="49032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5" name="tx195"/>
            <p:cNvSpPr/>
            <p:nvPr/>
          </p:nvSpPr>
          <p:spPr>
            <a:xfrm>
              <a:off x="5890153" y="49122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6" name="tx196"/>
            <p:cNvSpPr/>
            <p:nvPr/>
          </p:nvSpPr>
          <p:spPr>
            <a:xfrm>
              <a:off x="6183970" y="484891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7" name="tx197"/>
            <p:cNvSpPr/>
            <p:nvPr/>
          </p:nvSpPr>
          <p:spPr>
            <a:xfrm>
              <a:off x="6477786" y="489869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8" name="tx198"/>
            <p:cNvSpPr/>
            <p:nvPr/>
          </p:nvSpPr>
          <p:spPr>
            <a:xfrm>
              <a:off x="6771603" y="486249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99" name="tx199"/>
            <p:cNvSpPr/>
            <p:nvPr/>
          </p:nvSpPr>
          <p:spPr>
            <a:xfrm>
              <a:off x="7065420" y="48443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0" name="tx200"/>
            <p:cNvSpPr/>
            <p:nvPr/>
          </p:nvSpPr>
          <p:spPr>
            <a:xfrm>
              <a:off x="7359237" y="481724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1" name="tx201"/>
            <p:cNvSpPr/>
            <p:nvPr/>
          </p:nvSpPr>
          <p:spPr>
            <a:xfrm>
              <a:off x="7653054" y="48353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2" name="tx202"/>
            <p:cNvSpPr/>
            <p:nvPr/>
          </p:nvSpPr>
          <p:spPr>
            <a:xfrm>
              <a:off x="7946871" y="48443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3" name="tx203"/>
            <p:cNvSpPr/>
            <p:nvPr/>
          </p:nvSpPr>
          <p:spPr>
            <a:xfrm>
              <a:off x="8240688" y="486249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4" name="tx204"/>
            <p:cNvSpPr/>
            <p:nvPr/>
          </p:nvSpPr>
          <p:spPr>
            <a:xfrm>
              <a:off x="8534505" y="48262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5" name="tx205"/>
            <p:cNvSpPr/>
            <p:nvPr/>
          </p:nvSpPr>
          <p:spPr>
            <a:xfrm>
              <a:off x="1177789" y="49258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206" name="tx206"/>
            <p:cNvSpPr/>
            <p:nvPr/>
          </p:nvSpPr>
          <p:spPr>
            <a:xfrm>
              <a:off x="1471606" y="4948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07" name="tx207"/>
            <p:cNvSpPr/>
            <p:nvPr/>
          </p:nvSpPr>
          <p:spPr>
            <a:xfrm>
              <a:off x="1765423" y="49348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08" name="tx208"/>
            <p:cNvSpPr/>
            <p:nvPr/>
          </p:nvSpPr>
          <p:spPr>
            <a:xfrm>
              <a:off x="2059240" y="49348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09" name="tx209"/>
            <p:cNvSpPr/>
            <p:nvPr/>
          </p:nvSpPr>
          <p:spPr>
            <a:xfrm>
              <a:off x="2353057" y="49439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10" name="tx210"/>
            <p:cNvSpPr/>
            <p:nvPr/>
          </p:nvSpPr>
          <p:spPr>
            <a:xfrm>
              <a:off x="2646874" y="4948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11" name="tx211"/>
            <p:cNvSpPr/>
            <p:nvPr/>
          </p:nvSpPr>
          <p:spPr>
            <a:xfrm>
              <a:off x="2940691" y="50118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12" name="tx212"/>
            <p:cNvSpPr/>
            <p:nvPr/>
          </p:nvSpPr>
          <p:spPr>
            <a:xfrm>
              <a:off x="3234508" y="50163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13" name="tx213"/>
            <p:cNvSpPr/>
            <p:nvPr/>
          </p:nvSpPr>
          <p:spPr>
            <a:xfrm>
              <a:off x="3528324" y="50435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14" name="tx214"/>
            <p:cNvSpPr/>
            <p:nvPr/>
          </p:nvSpPr>
          <p:spPr>
            <a:xfrm>
              <a:off x="3822141" y="50661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215" name="tx215"/>
            <p:cNvSpPr/>
            <p:nvPr/>
          </p:nvSpPr>
          <p:spPr>
            <a:xfrm>
              <a:off x="4153586" y="505255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16" name="tx216"/>
            <p:cNvSpPr/>
            <p:nvPr/>
          </p:nvSpPr>
          <p:spPr>
            <a:xfrm>
              <a:off x="4409775" y="50616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17" name="tx217"/>
            <p:cNvSpPr/>
            <p:nvPr/>
          </p:nvSpPr>
          <p:spPr>
            <a:xfrm>
              <a:off x="4741220" y="505255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18" name="tx218"/>
            <p:cNvSpPr/>
            <p:nvPr/>
          </p:nvSpPr>
          <p:spPr>
            <a:xfrm>
              <a:off x="4997409" y="50435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19" name="tx219"/>
            <p:cNvSpPr/>
            <p:nvPr/>
          </p:nvSpPr>
          <p:spPr>
            <a:xfrm>
              <a:off x="5291226" y="50389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20" name="tx220"/>
            <p:cNvSpPr/>
            <p:nvPr/>
          </p:nvSpPr>
          <p:spPr>
            <a:xfrm>
              <a:off x="5585043" y="50435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21" name="tx221"/>
            <p:cNvSpPr/>
            <p:nvPr/>
          </p:nvSpPr>
          <p:spPr>
            <a:xfrm>
              <a:off x="5878860" y="50480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22" name="tx222"/>
            <p:cNvSpPr/>
            <p:nvPr/>
          </p:nvSpPr>
          <p:spPr>
            <a:xfrm>
              <a:off x="6172677" y="50163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23" name="tx223"/>
            <p:cNvSpPr/>
            <p:nvPr/>
          </p:nvSpPr>
          <p:spPr>
            <a:xfrm>
              <a:off x="6466494" y="50389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24" name="tx224"/>
            <p:cNvSpPr/>
            <p:nvPr/>
          </p:nvSpPr>
          <p:spPr>
            <a:xfrm>
              <a:off x="6760311" y="50208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25" name="tx225"/>
            <p:cNvSpPr/>
            <p:nvPr/>
          </p:nvSpPr>
          <p:spPr>
            <a:xfrm>
              <a:off x="7054127" y="50118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26" name="tx226"/>
            <p:cNvSpPr/>
            <p:nvPr/>
          </p:nvSpPr>
          <p:spPr>
            <a:xfrm>
              <a:off x="7347944" y="49982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27" name="tx227"/>
            <p:cNvSpPr/>
            <p:nvPr/>
          </p:nvSpPr>
          <p:spPr>
            <a:xfrm>
              <a:off x="7679389" y="500730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28" name="tx228"/>
            <p:cNvSpPr/>
            <p:nvPr/>
          </p:nvSpPr>
          <p:spPr>
            <a:xfrm>
              <a:off x="7935578" y="50118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29" name="tx229"/>
            <p:cNvSpPr/>
            <p:nvPr/>
          </p:nvSpPr>
          <p:spPr>
            <a:xfrm>
              <a:off x="8229395" y="50208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30" name="tx230"/>
            <p:cNvSpPr/>
            <p:nvPr/>
          </p:nvSpPr>
          <p:spPr>
            <a:xfrm>
              <a:off x="8523212" y="50027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31" name="tx231"/>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37.7</a:t>
              </a:r>
            </a:p>
          </p:txBody>
        </p:sp>
        <p:sp>
          <p:nvSpPr>
            <p:cNvPr id="232" name="tx232"/>
            <p:cNvSpPr/>
            <p:nvPr/>
          </p:nvSpPr>
          <p:spPr>
            <a:xfrm>
              <a:off x="1428904" y="1764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36.4</a:t>
              </a:r>
            </a:p>
          </p:txBody>
        </p:sp>
        <p:sp>
          <p:nvSpPr>
            <p:cNvPr id="233" name="tx233"/>
            <p:cNvSpPr/>
            <p:nvPr/>
          </p:nvSpPr>
          <p:spPr>
            <a:xfrm>
              <a:off x="1722720" y="17193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36.9</a:t>
              </a:r>
            </a:p>
          </p:txBody>
        </p:sp>
        <p:sp>
          <p:nvSpPr>
            <p:cNvPr id="234" name="tx234"/>
            <p:cNvSpPr/>
            <p:nvPr/>
          </p:nvSpPr>
          <p:spPr>
            <a:xfrm>
              <a:off x="2016537" y="19184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34.7</a:t>
              </a:r>
            </a:p>
          </p:txBody>
        </p:sp>
        <p:sp>
          <p:nvSpPr>
            <p:cNvPr id="235" name="tx235"/>
            <p:cNvSpPr/>
            <p:nvPr/>
          </p:nvSpPr>
          <p:spPr>
            <a:xfrm>
              <a:off x="2310354" y="2135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32.3</a:t>
              </a:r>
            </a:p>
          </p:txBody>
        </p:sp>
        <p:sp>
          <p:nvSpPr>
            <p:cNvPr id="236" name="tx236"/>
            <p:cNvSpPr/>
            <p:nvPr/>
          </p:nvSpPr>
          <p:spPr>
            <a:xfrm>
              <a:off x="2604171" y="22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237" name="tx237"/>
            <p:cNvSpPr/>
            <p:nvPr/>
          </p:nvSpPr>
          <p:spPr>
            <a:xfrm>
              <a:off x="2897988" y="2470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238" name="tx238"/>
            <p:cNvSpPr/>
            <p:nvPr/>
          </p:nvSpPr>
          <p:spPr>
            <a:xfrm>
              <a:off x="3191805" y="24976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239" name="tx239"/>
            <p:cNvSpPr/>
            <p:nvPr/>
          </p:nvSpPr>
          <p:spPr>
            <a:xfrm>
              <a:off x="3485622" y="2660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240" name="tx240"/>
            <p:cNvSpPr/>
            <p:nvPr/>
          </p:nvSpPr>
          <p:spPr>
            <a:xfrm>
              <a:off x="3779439" y="29411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241" name="tx241"/>
            <p:cNvSpPr/>
            <p:nvPr/>
          </p:nvSpPr>
          <p:spPr>
            <a:xfrm>
              <a:off x="4073256" y="30135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22.6</a:t>
              </a:r>
            </a:p>
          </p:txBody>
        </p:sp>
        <p:sp>
          <p:nvSpPr>
            <p:cNvPr id="242" name="tx242"/>
            <p:cNvSpPr/>
            <p:nvPr/>
          </p:nvSpPr>
          <p:spPr>
            <a:xfrm>
              <a:off x="4367073" y="304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243" name="tx243"/>
            <p:cNvSpPr/>
            <p:nvPr/>
          </p:nvSpPr>
          <p:spPr>
            <a:xfrm>
              <a:off x="4660890" y="2986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244" name="tx244"/>
            <p:cNvSpPr/>
            <p:nvPr/>
          </p:nvSpPr>
          <p:spPr>
            <a:xfrm>
              <a:off x="4954707" y="29954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245" name="tx245"/>
            <p:cNvSpPr/>
            <p:nvPr/>
          </p:nvSpPr>
          <p:spPr>
            <a:xfrm>
              <a:off x="5248523"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246" name="tx246"/>
            <p:cNvSpPr/>
            <p:nvPr/>
          </p:nvSpPr>
          <p:spPr>
            <a:xfrm>
              <a:off x="5542340" y="3076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247" name="tx247"/>
            <p:cNvSpPr/>
            <p:nvPr/>
          </p:nvSpPr>
          <p:spPr>
            <a:xfrm>
              <a:off x="5836157" y="3122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248" name="tx248"/>
            <p:cNvSpPr/>
            <p:nvPr/>
          </p:nvSpPr>
          <p:spPr>
            <a:xfrm>
              <a:off x="6129974" y="31674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249" name="tx249"/>
            <p:cNvSpPr/>
            <p:nvPr/>
          </p:nvSpPr>
          <p:spPr>
            <a:xfrm>
              <a:off x="6423791" y="33303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250" name="tx250"/>
            <p:cNvSpPr/>
            <p:nvPr/>
          </p:nvSpPr>
          <p:spPr>
            <a:xfrm>
              <a:off x="6762779" y="3339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51" name="tx251"/>
            <p:cNvSpPr/>
            <p:nvPr/>
          </p:nvSpPr>
          <p:spPr>
            <a:xfrm>
              <a:off x="7011425"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252" name="tx252"/>
            <p:cNvSpPr/>
            <p:nvPr/>
          </p:nvSpPr>
          <p:spPr>
            <a:xfrm>
              <a:off x="7305242" y="2832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24.6</a:t>
              </a:r>
            </a:p>
          </p:txBody>
        </p:sp>
        <p:sp>
          <p:nvSpPr>
            <p:cNvPr id="253" name="tx253"/>
            <p:cNvSpPr/>
            <p:nvPr/>
          </p:nvSpPr>
          <p:spPr>
            <a:xfrm>
              <a:off x="7599059"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254" name="tx254"/>
            <p:cNvSpPr/>
            <p:nvPr/>
          </p:nvSpPr>
          <p:spPr>
            <a:xfrm>
              <a:off x="7892876"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255" name="tx255"/>
            <p:cNvSpPr/>
            <p:nvPr/>
          </p:nvSpPr>
          <p:spPr>
            <a:xfrm>
              <a:off x="8186693" y="31945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256" name="tx256"/>
            <p:cNvSpPr/>
            <p:nvPr/>
          </p:nvSpPr>
          <p:spPr>
            <a:xfrm>
              <a:off x="8480510" y="3176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257" name="tx257"/>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258" name="tx258"/>
            <p:cNvSpPr/>
            <p:nvPr/>
          </p:nvSpPr>
          <p:spPr>
            <a:xfrm>
              <a:off x="519886" y="421575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259" name="tx259"/>
            <p:cNvSpPr/>
            <p:nvPr/>
          </p:nvSpPr>
          <p:spPr>
            <a:xfrm>
              <a:off x="519886" y="3310720"/>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260" name="tx260"/>
            <p:cNvSpPr/>
            <p:nvPr/>
          </p:nvSpPr>
          <p:spPr>
            <a:xfrm>
              <a:off x="519886" y="240568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a:t>
              </a:r>
            </a:p>
          </p:txBody>
        </p:sp>
        <p:sp>
          <p:nvSpPr>
            <p:cNvPr id="261" name="tx261"/>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262" name="tx262"/>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263" name="tx263"/>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264" name="tx264"/>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265" name="tx265"/>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266" name="tx266"/>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267" name="tx267"/>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268" name="tx268"/>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269" name="tx269"/>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270" name="tx270"/>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271" name="tx271"/>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272" name="tx272"/>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273" name="rc273"/>
            <p:cNvSpPr/>
            <p:nvPr/>
          </p:nvSpPr>
          <p:spPr>
            <a:xfrm>
              <a:off x="2775162" y="6141413"/>
              <a:ext cx="201456" cy="201456"/>
            </a:xfrm>
            <a:prstGeom prst="rect">
              <a:avLst/>
            </a:prstGeom>
            <a:solidFill>
              <a:srgbClr val="0058AB">
                <a:alpha val="100000"/>
              </a:srgbClr>
            </a:solidFill>
          </p:spPr>
          <p:txBody>
            <a:bodyPr/>
            <a:lstStyle/>
            <a:p/>
          </p:txBody>
        </p:sp>
        <p:sp>
          <p:nvSpPr>
            <p:cNvPr id="274" name="rc274"/>
            <p:cNvSpPr/>
            <p:nvPr/>
          </p:nvSpPr>
          <p:spPr>
            <a:xfrm>
              <a:off x="3659119" y="6141413"/>
              <a:ext cx="201456" cy="201456"/>
            </a:xfrm>
            <a:prstGeom prst="rect">
              <a:avLst/>
            </a:prstGeom>
            <a:solidFill>
              <a:srgbClr val="1CABE2">
                <a:alpha val="100000"/>
              </a:srgbClr>
            </a:solidFill>
          </p:spPr>
          <p:txBody>
            <a:bodyPr/>
            <a:lstStyle/>
            <a:p/>
          </p:txBody>
        </p:sp>
        <p:sp>
          <p:nvSpPr>
            <p:cNvPr id="275" name="rc275"/>
            <p:cNvSpPr/>
            <p:nvPr/>
          </p:nvSpPr>
          <p:spPr>
            <a:xfrm>
              <a:off x="4991955" y="6141413"/>
              <a:ext cx="201456" cy="201456"/>
            </a:xfrm>
            <a:prstGeom prst="rect">
              <a:avLst/>
            </a:prstGeom>
            <a:solidFill>
              <a:srgbClr val="00833D">
                <a:alpha val="100000"/>
              </a:srgbClr>
            </a:solidFill>
          </p:spPr>
          <p:txBody>
            <a:bodyPr/>
            <a:lstStyle/>
            <a:p/>
          </p:txBody>
        </p:sp>
        <p:sp>
          <p:nvSpPr>
            <p:cNvPr id="276" name="rc276"/>
            <p:cNvSpPr/>
            <p:nvPr/>
          </p:nvSpPr>
          <p:spPr>
            <a:xfrm>
              <a:off x="5689374" y="6141413"/>
              <a:ext cx="201456" cy="201456"/>
            </a:xfrm>
            <a:prstGeom prst="rect">
              <a:avLst/>
            </a:prstGeom>
            <a:solidFill>
              <a:srgbClr val="80BD41">
                <a:alpha val="100000"/>
              </a:srgbClr>
            </a:solidFill>
          </p:spPr>
          <p:txBody>
            <a:bodyPr/>
            <a:lstStyle/>
            <a:p/>
          </p:txBody>
        </p:sp>
        <p:sp>
          <p:nvSpPr>
            <p:cNvPr id="277" name="tx277"/>
            <p:cNvSpPr/>
            <p:nvPr/>
          </p:nvSpPr>
          <p:spPr>
            <a:xfrm>
              <a:off x="3055207" y="6187552"/>
              <a:ext cx="52532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Gavi 57</a:t>
              </a:r>
            </a:p>
          </p:txBody>
        </p:sp>
        <p:sp>
          <p:nvSpPr>
            <p:cNvPr id="278" name="tx278"/>
            <p:cNvSpPr/>
            <p:nvPr/>
          </p:nvSpPr>
          <p:spPr>
            <a:xfrm>
              <a:off x="3939164" y="6187552"/>
              <a:ext cx="97420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Gavi transition</a:t>
              </a:r>
            </a:p>
          </p:txBody>
        </p:sp>
        <p:sp>
          <p:nvSpPr>
            <p:cNvPr id="279" name="tx279"/>
            <p:cNvSpPr/>
            <p:nvPr/>
          </p:nvSpPr>
          <p:spPr>
            <a:xfrm>
              <a:off x="5272000"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HICs</a:t>
              </a:r>
            </a:p>
          </p:txBody>
        </p:sp>
        <p:sp>
          <p:nvSpPr>
            <p:cNvPr id="280" name="tx280"/>
            <p:cNvSpPr/>
            <p:nvPr/>
          </p:nvSpPr>
          <p:spPr>
            <a:xfrm>
              <a:off x="5969419" y="6187552"/>
              <a:ext cx="116046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Never Gavi MICs</a:t>
              </a:r>
            </a:p>
          </p:txBody>
        </p:sp>
        <p:sp>
          <p:nvSpPr>
            <p:cNvPr id="281" name="tx281"/>
            <p:cNvSpPr/>
            <p:nvPr/>
          </p:nvSpPr>
          <p:spPr>
            <a:xfrm>
              <a:off x="752046" y="1368037"/>
              <a:ext cx="61464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region, 2000-2025</a:t>
              </a:r>
            </a:p>
          </p:txBody>
        </p:sp>
        <p:sp>
          <p:nvSpPr>
            <p:cNvPr id="282" name="tx28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3" name="tx283"/>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2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region. In 2025, Gavi 57 had the highest number of measles zero-dose children (15.6 million), followed by Never Gavi MICs (3.1 million).
Overall, 1 regions (Never Gavi MICs) saw an increase in the number of measles zero-dose children between 2024 and 2025, 1 saw a decline (Gavi transition), and 2 (Gavi 57 and HICs) had approximately the same number of zero-dose children.</a:t>
            </a:r>
          </a:p>
        </p:txBody>
      </p:sp>
      <p:sp>
        <p:nvSpPr>
          <p:cNvPr id="2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children not receiving the first dose of measles-containing vaccine increased between 2024 and 2025, with declines recorded in Gavi 57, Gavi transition, Never Gavi MICs, and Gavi transition.</a:t>
            </a:r>
          </a:p>
        </p:txBody>
      </p:sp>
      <p:grpSp xmlns:pic="http://schemas.openxmlformats.org/drawingml/2006/picture">
        <p:nvGrpSpPr>
          <p:cNvPr id="286" name=""/>
          <p:cNvGrpSpPr/>
          <p:nvPr/>
        </p:nvGrpSpPr>
        <p:grpSpPr>
          <a:xfrm>
            <a:off x="292608" y="1005840"/>
            <a:ext cx="8595360" cy="28575"/>
            <a:chOff x="292608" y="1005840"/>
            <a:chExt cx="8595360" cy="28575"/>
          </a:xfrm>
        </p:grpSpPr>
        <p:sp>
          <p:nvSpPr>
            <p:cNvPr id="2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262255" y="2007924"/>
              <a:ext cx="3877586" cy="3877469"/>
            </a:xfrm>
            <a:custGeom>
              <a:avLst/>
              <a:pathLst>
                <a:path w="3877586" h="3877469">
                  <a:moveTo>
                    <a:pt x="1384865" y="1935185"/>
                  </a:moveTo>
                  <a:lnTo>
                    <a:pt x="1318919" y="1934748"/>
                  </a:lnTo>
                  <a:lnTo>
                    <a:pt x="1252973" y="1934311"/>
                  </a:lnTo>
                  <a:lnTo>
                    <a:pt x="1187027" y="1933874"/>
                  </a:lnTo>
                  <a:lnTo>
                    <a:pt x="1121081" y="1933438"/>
                  </a:lnTo>
                  <a:lnTo>
                    <a:pt x="1055135" y="1933001"/>
                  </a:lnTo>
                  <a:lnTo>
                    <a:pt x="989189" y="1932564"/>
                  </a:lnTo>
                  <a:lnTo>
                    <a:pt x="923243" y="1932127"/>
                  </a:lnTo>
                  <a:lnTo>
                    <a:pt x="857297" y="1931690"/>
                  </a:lnTo>
                  <a:lnTo>
                    <a:pt x="791351" y="1931253"/>
                  </a:lnTo>
                  <a:lnTo>
                    <a:pt x="725405" y="1930817"/>
                  </a:lnTo>
                  <a:lnTo>
                    <a:pt x="659459" y="1930380"/>
                  </a:lnTo>
                  <a:lnTo>
                    <a:pt x="593513" y="1929943"/>
                  </a:lnTo>
                  <a:lnTo>
                    <a:pt x="527567" y="1929506"/>
                  </a:lnTo>
                  <a:lnTo>
                    <a:pt x="461621" y="1929069"/>
                  </a:lnTo>
                  <a:lnTo>
                    <a:pt x="395675" y="1928633"/>
                  </a:lnTo>
                  <a:lnTo>
                    <a:pt x="329729" y="1928196"/>
                  </a:lnTo>
                  <a:lnTo>
                    <a:pt x="263783" y="1927759"/>
                  </a:lnTo>
                  <a:lnTo>
                    <a:pt x="197837" y="1927322"/>
                  </a:lnTo>
                  <a:lnTo>
                    <a:pt x="131891" y="1926885"/>
                  </a:lnTo>
                  <a:lnTo>
                    <a:pt x="65945" y="1926448"/>
                  </a:lnTo>
                  <a:lnTo>
                    <a:pt x="0" y="1926012"/>
                  </a:lnTo>
                  <a:lnTo>
                    <a:pt x="681" y="1991829"/>
                  </a:lnTo>
                  <a:lnTo>
                    <a:pt x="3596" y="2057584"/>
                  </a:lnTo>
                  <a:lnTo>
                    <a:pt x="8741" y="2123203"/>
                  </a:lnTo>
                  <a:lnTo>
                    <a:pt x="16111" y="2188610"/>
                  </a:lnTo>
                  <a:lnTo>
                    <a:pt x="25696" y="2253729"/>
                  </a:lnTo>
                  <a:lnTo>
                    <a:pt x="37486" y="2318485"/>
                  </a:lnTo>
                  <a:lnTo>
                    <a:pt x="51468" y="2382803"/>
                  </a:lnTo>
                  <a:lnTo>
                    <a:pt x="67624" y="2446610"/>
                  </a:lnTo>
                  <a:lnTo>
                    <a:pt x="85937" y="2509831"/>
                  </a:lnTo>
                  <a:lnTo>
                    <a:pt x="106386" y="2572395"/>
                  </a:lnTo>
                  <a:lnTo>
                    <a:pt x="128946" y="2634228"/>
                  </a:lnTo>
                  <a:lnTo>
                    <a:pt x="153592" y="2695260"/>
                  </a:lnTo>
                  <a:lnTo>
                    <a:pt x="180296" y="2755420"/>
                  </a:lnTo>
                  <a:lnTo>
                    <a:pt x="209026" y="2814639"/>
                  </a:lnTo>
                  <a:lnTo>
                    <a:pt x="239750" y="2872849"/>
                  </a:lnTo>
                  <a:lnTo>
                    <a:pt x="272432" y="2929982"/>
                  </a:lnTo>
                  <a:lnTo>
                    <a:pt x="307034" y="2985974"/>
                  </a:lnTo>
                  <a:lnTo>
                    <a:pt x="343517" y="3040758"/>
                  </a:lnTo>
                  <a:lnTo>
                    <a:pt x="381838" y="3094272"/>
                  </a:lnTo>
                  <a:lnTo>
                    <a:pt x="421954" y="3146455"/>
                  </a:lnTo>
                  <a:lnTo>
                    <a:pt x="463818" y="3197246"/>
                  </a:lnTo>
                  <a:lnTo>
                    <a:pt x="507382" y="3246587"/>
                  </a:lnTo>
                  <a:lnTo>
                    <a:pt x="552595" y="3294421"/>
                  </a:lnTo>
                  <a:lnTo>
                    <a:pt x="599406" y="3340693"/>
                  </a:lnTo>
                  <a:lnTo>
                    <a:pt x="647761" y="3385349"/>
                  </a:lnTo>
                  <a:lnTo>
                    <a:pt x="697604" y="3428337"/>
                  </a:lnTo>
                  <a:lnTo>
                    <a:pt x="748877" y="3469610"/>
                  </a:lnTo>
                  <a:lnTo>
                    <a:pt x="801521" y="3509118"/>
                  </a:lnTo>
                  <a:lnTo>
                    <a:pt x="855476" y="3546816"/>
                  </a:lnTo>
                  <a:lnTo>
                    <a:pt x="910680" y="3582662"/>
                  </a:lnTo>
                  <a:lnTo>
                    <a:pt x="967069" y="3616612"/>
                  </a:lnTo>
                  <a:lnTo>
                    <a:pt x="1024577" y="3648630"/>
                  </a:lnTo>
                  <a:lnTo>
                    <a:pt x="1083139" y="3678677"/>
                  </a:lnTo>
                  <a:lnTo>
                    <a:pt x="1142687" y="3706718"/>
                  </a:lnTo>
                  <a:lnTo>
                    <a:pt x="1203153" y="3732723"/>
                  </a:lnTo>
                  <a:lnTo>
                    <a:pt x="1264467" y="3756659"/>
                  </a:lnTo>
                  <a:lnTo>
                    <a:pt x="1326557" y="3778501"/>
                  </a:lnTo>
                  <a:lnTo>
                    <a:pt x="1389354" y="3798223"/>
                  </a:lnTo>
                  <a:lnTo>
                    <a:pt x="1452783" y="3815802"/>
                  </a:lnTo>
                  <a:lnTo>
                    <a:pt x="1516773" y="3831218"/>
                  </a:lnTo>
                  <a:lnTo>
                    <a:pt x="1581249" y="3844453"/>
                  </a:lnTo>
                  <a:lnTo>
                    <a:pt x="1646137" y="3855492"/>
                  </a:lnTo>
                  <a:lnTo>
                    <a:pt x="1711363" y="3864321"/>
                  </a:lnTo>
                  <a:lnTo>
                    <a:pt x="1776850" y="3870932"/>
                  </a:lnTo>
                  <a:lnTo>
                    <a:pt x="1842525" y="3875316"/>
                  </a:lnTo>
                  <a:lnTo>
                    <a:pt x="1908310" y="3877469"/>
                  </a:lnTo>
                  <a:lnTo>
                    <a:pt x="1974130" y="3877387"/>
                  </a:lnTo>
                  <a:lnTo>
                    <a:pt x="2039910" y="3875071"/>
                  </a:lnTo>
                  <a:lnTo>
                    <a:pt x="2105573" y="3870524"/>
                  </a:lnTo>
                  <a:lnTo>
                    <a:pt x="2171044" y="3863750"/>
                  </a:lnTo>
                  <a:lnTo>
                    <a:pt x="2236247" y="3854758"/>
                  </a:lnTo>
                  <a:lnTo>
                    <a:pt x="2301108" y="3843558"/>
                  </a:lnTo>
                  <a:lnTo>
                    <a:pt x="2365551" y="3830163"/>
                  </a:lnTo>
                  <a:lnTo>
                    <a:pt x="2429502" y="3814589"/>
                  </a:lnTo>
                  <a:lnTo>
                    <a:pt x="2492888" y="3796852"/>
                  </a:lnTo>
                  <a:lnTo>
                    <a:pt x="2555635" y="3776974"/>
                  </a:lnTo>
                  <a:lnTo>
                    <a:pt x="2617671" y="3754978"/>
                  </a:lnTo>
                  <a:lnTo>
                    <a:pt x="2678925" y="3730889"/>
                  </a:lnTo>
                  <a:lnTo>
                    <a:pt x="2739326" y="3704735"/>
                  </a:lnTo>
                  <a:lnTo>
                    <a:pt x="2798805" y="3676545"/>
                  </a:lnTo>
                  <a:lnTo>
                    <a:pt x="2857292" y="3646353"/>
                  </a:lnTo>
                  <a:lnTo>
                    <a:pt x="2914720" y="3614193"/>
                  </a:lnTo>
                  <a:lnTo>
                    <a:pt x="2971025" y="3580102"/>
                  </a:lnTo>
                  <a:lnTo>
                    <a:pt x="3026139" y="3544119"/>
                  </a:lnTo>
                  <a:lnTo>
                    <a:pt x="3080000" y="3506287"/>
                  </a:lnTo>
                  <a:lnTo>
                    <a:pt x="3132546" y="3466648"/>
                  </a:lnTo>
                  <a:lnTo>
                    <a:pt x="3183717" y="3425249"/>
                  </a:lnTo>
                  <a:lnTo>
                    <a:pt x="3233452" y="3382136"/>
                  </a:lnTo>
                  <a:lnTo>
                    <a:pt x="3281696" y="3337360"/>
                  </a:lnTo>
                  <a:lnTo>
                    <a:pt x="3328392" y="3290972"/>
                  </a:lnTo>
                  <a:lnTo>
                    <a:pt x="3373486" y="3243026"/>
                  </a:lnTo>
                  <a:lnTo>
                    <a:pt x="3416927" y="3193577"/>
                  </a:lnTo>
                  <a:lnTo>
                    <a:pt x="3458665" y="3142682"/>
                  </a:lnTo>
                  <a:lnTo>
                    <a:pt x="3498651" y="3090400"/>
                  </a:lnTo>
                  <a:lnTo>
                    <a:pt x="3536839" y="3036791"/>
                  </a:lnTo>
                  <a:lnTo>
                    <a:pt x="3573186" y="2981916"/>
                  </a:lnTo>
                  <a:lnTo>
                    <a:pt x="3607649" y="2925839"/>
                  </a:lnTo>
                  <a:lnTo>
                    <a:pt x="3640189" y="2868624"/>
                  </a:lnTo>
                  <a:lnTo>
                    <a:pt x="3670768" y="2810338"/>
                  </a:lnTo>
                  <a:lnTo>
                    <a:pt x="3699351" y="2751048"/>
                  </a:lnTo>
                  <a:lnTo>
                    <a:pt x="3725905" y="2690822"/>
                  </a:lnTo>
                  <a:lnTo>
                    <a:pt x="3750399" y="2629729"/>
                  </a:lnTo>
                  <a:lnTo>
                    <a:pt x="3772806" y="2567839"/>
                  </a:lnTo>
                  <a:lnTo>
                    <a:pt x="3793099" y="2505225"/>
                  </a:lnTo>
                  <a:lnTo>
                    <a:pt x="3811255" y="2441958"/>
                  </a:lnTo>
                  <a:lnTo>
                    <a:pt x="3827253" y="2378112"/>
                  </a:lnTo>
                  <a:lnTo>
                    <a:pt x="3841074" y="2313759"/>
                  </a:lnTo>
                  <a:lnTo>
                    <a:pt x="3852704" y="2248974"/>
                  </a:lnTo>
                  <a:lnTo>
                    <a:pt x="3862127" y="2183832"/>
                  </a:lnTo>
                  <a:lnTo>
                    <a:pt x="3869334" y="2118407"/>
                  </a:lnTo>
                  <a:lnTo>
                    <a:pt x="3874316" y="2052775"/>
                  </a:lnTo>
                  <a:lnTo>
                    <a:pt x="3877068" y="1987012"/>
                  </a:lnTo>
                  <a:lnTo>
                    <a:pt x="3877586" y="1921194"/>
                  </a:lnTo>
                  <a:lnTo>
                    <a:pt x="3875869" y="1855396"/>
                  </a:lnTo>
                  <a:lnTo>
                    <a:pt x="3871920" y="1789694"/>
                  </a:lnTo>
                  <a:lnTo>
                    <a:pt x="3865743" y="1724164"/>
                  </a:lnTo>
                  <a:lnTo>
                    <a:pt x="3857346" y="1658882"/>
                  </a:lnTo>
                  <a:lnTo>
                    <a:pt x="3846737" y="1593922"/>
                  </a:lnTo>
                  <a:lnTo>
                    <a:pt x="3833929" y="1529359"/>
                  </a:lnTo>
                  <a:lnTo>
                    <a:pt x="3818938" y="1465269"/>
                  </a:lnTo>
                  <a:lnTo>
                    <a:pt x="3801779" y="1401724"/>
                  </a:lnTo>
                  <a:lnTo>
                    <a:pt x="3782474" y="1338799"/>
                  </a:lnTo>
                  <a:lnTo>
                    <a:pt x="3761044" y="1276565"/>
                  </a:lnTo>
                  <a:lnTo>
                    <a:pt x="3737513" y="1215094"/>
                  </a:lnTo>
                  <a:lnTo>
                    <a:pt x="3711910" y="1154457"/>
                  </a:lnTo>
                  <a:lnTo>
                    <a:pt x="3684264" y="1094725"/>
                  </a:lnTo>
                  <a:lnTo>
                    <a:pt x="3654605" y="1035965"/>
                  </a:lnTo>
                  <a:lnTo>
                    <a:pt x="3622970" y="978246"/>
                  </a:lnTo>
                  <a:lnTo>
                    <a:pt x="3589393" y="921633"/>
                  </a:lnTo>
                  <a:lnTo>
                    <a:pt x="3553914" y="866193"/>
                  </a:lnTo>
                  <a:lnTo>
                    <a:pt x="3516574" y="811990"/>
                  </a:lnTo>
                  <a:lnTo>
                    <a:pt x="3477415" y="759085"/>
                  </a:lnTo>
                  <a:lnTo>
                    <a:pt x="3436484" y="707540"/>
                  </a:lnTo>
                  <a:lnTo>
                    <a:pt x="3393826" y="657413"/>
                  </a:lnTo>
                  <a:lnTo>
                    <a:pt x="3349491" y="608764"/>
                  </a:lnTo>
                  <a:lnTo>
                    <a:pt x="3303531" y="561647"/>
                  </a:lnTo>
                  <a:lnTo>
                    <a:pt x="3255998" y="516118"/>
                  </a:lnTo>
                  <a:lnTo>
                    <a:pt x="3206946" y="472228"/>
                  </a:lnTo>
                  <a:lnTo>
                    <a:pt x="3156434" y="430029"/>
                  </a:lnTo>
                  <a:lnTo>
                    <a:pt x="3104518" y="389568"/>
                  </a:lnTo>
                  <a:lnTo>
                    <a:pt x="3051258" y="350893"/>
                  </a:lnTo>
                  <a:lnTo>
                    <a:pt x="2996717" y="314048"/>
                  </a:lnTo>
                  <a:lnTo>
                    <a:pt x="2940956" y="279076"/>
                  </a:lnTo>
                  <a:lnTo>
                    <a:pt x="2884040" y="246016"/>
                  </a:lnTo>
                  <a:lnTo>
                    <a:pt x="2826035" y="214908"/>
                  </a:lnTo>
                  <a:lnTo>
                    <a:pt x="2767008" y="185786"/>
                  </a:lnTo>
                  <a:lnTo>
                    <a:pt x="2707026" y="158684"/>
                  </a:lnTo>
                  <a:lnTo>
                    <a:pt x="2646158" y="133634"/>
                  </a:lnTo>
                  <a:lnTo>
                    <a:pt x="2584476" y="110665"/>
                  </a:lnTo>
                  <a:lnTo>
                    <a:pt x="2522049" y="89803"/>
                  </a:lnTo>
                  <a:lnTo>
                    <a:pt x="2458950" y="71071"/>
                  </a:lnTo>
                  <a:lnTo>
                    <a:pt x="2395252" y="54492"/>
                  </a:lnTo>
                  <a:lnTo>
                    <a:pt x="2331028" y="40085"/>
                  </a:lnTo>
                  <a:lnTo>
                    <a:pt x="2266351" y="27866"/>
                  </a:lnTo>
                  <a:lnTo>
                    <a:pt x="2201297" y="17850"/>
                  </a:lnTo>
                  <a:lnTo>
                    <a:pt x="2135941" y="10047"/>
                  </a:lnTo>
                  <a:lnTo>
                    <a:pt x="2070358" y="4467"/>
                  </a:lnTo>
                  <a:lnTo>
                    <a:pt x="2004623" y="1117"/>
                  </a:lnTo>
                  <a:lnTo>
                    <a:pt x="1938812" y="0"/>
                  </a:lnTo>
                  <a:lnTo>
                    <a:pt x="1938812" y="65947"/>
                  </a:lnTo>
                  <a:lnTo>
                    <a:pt x="1938812" y="131894"/>
                  </a:lnTo>
                  <a:lnTo>
                    <a:pt x="1938812" y="197842"/>
                  </a:lnTo>
                  <a:lnTo>
                    <a:pt x="1938812" y="263789"/>
                  </a:lnTo>
                  <a:lnTo>
                    <a:pt x="1938812" y="329737"/>
                  </a:lnTo>
                  <a:lnTo>
                    <a:pt x="1938812" y="395684"/>
                  </a:lnTo>
                  <a:lnTo>
                    <a:pt x="1938812" y="461632"/>
                  </a:lnTo>
                  <a:lnTo>
                    <a:pt x="1938812" y="527579"/>
                  </a:lnTo>
                  <a:lnTo>
                    <a:pt x="1938812" y="593526"/>
                  </a:lnTo>
                  <a:lnTo>
                    <a:pt x="1938812" y="659474"/>
                  </a:lnTo>
                  <a:lnTo>
                    <a:pt x="1938812" y="725421"/>
                  </a:lnTo>
                  <a:lnTo>
                    <a:pt x="1938812" y="791369"/>
                  </a:lnTo>
                  <a:lnTo>
                    <a:pt x="1938812" y="857316"/>
                  </a:lnTo>
                  <a:lnTo>
                    <a:pt x="1938812" y="923264"/>
                  </a:lnTo>
                  <a:lnTo>
                    <a:pt x="1938812" y="989211"/>
                  </a:lnTo>
                  <a:lnTo>
                    <a:pt x="1938812" y="1055158"/>
                  </a:lnTo>
                  <a:lnTo>
                    <a:pt x="1938812" y="1121106"/>
                  </a:lnTo>
                  <a:lnTo>
                    <a:pt x="1938812" y="1187053"/>
                  </a:lnTo>
                  <a:lnTo>
                    <a:pt x="1938812" y="1253001"/>
                  </a:lnTo>
                  <a:lnTo>
                    <a:pt x="1938812" y="1318948"/>
                  </a:lnTo>
                  <a:lnTo>
                    <a:pt x="1938812" y="1384896"/>
                  </a:lnTo>
                  <a:lnTo>
                    <a:pt x="2005677" y="1388946"/>
                  </a:lnTo>
                  <a:lnTo>
                    <a:pt x="2071565" y="1401038"/>
                  </a:lnTo>
                  <a:lnTo>
                    <a:pt x="2135512" y="1420994"/>
                  </a:lnTo>
                  <a:lnTo>
                    <a:pt x="2196582" y="1448523"/>
                  </a:lnTo>
                  <a:lnTo>
                    <a:pt x="2253883" y="1483223"/>
                  </a:lnTo>
                  <a:lnTo>
                    <a:pt x="2306576" y="1524585"/>
                  </a:lnTo>
                  <a:lnTo>
                    <a:pt x="2353892" y="1572005"/>
                  </a:lnTo>
                  <a:lnTo>
                    <a:pt x="2395138" y="1624790"/>
                  </a:lnTo>
                  <a:lnTo>
                    <a:pt x="2429710" y="1682167"/>
                  </a:lnTo>
                  <a:lnTo>
                    <a:pt x="2457105" y="1743298"/>
                  </a:lnTo>
                  <a:lnTo>
                    <a:pt x="2476920" y="1807288"/>
                  </a:lnTo>
                  <a:lnTo>
                    <a:pt x="2488866" y="1873203"/>
                  </a:lnTo>
                  <a:lnTo>
                    <a:pt x="2492769" y="1940077"/>
                  </a:lnTo>
                  <a:lnTo>
                    <a:pt x="2488571" y="2006934"/>
                  </a:lnTo>
                  <a:lnTo>
                    <a:pt x="2476334" y="2072795"/>
                  </a:lnTo>
                  <a:lnTo>
                    <a:pt x="2456236" y="2136697"/>
                  </a:lnTo>
                  <a:lnTo>
                    <a:pt x="2428572" y="2197707"/>
                  </a:lnTo>
                  <a:lnTo>
                    <a:pt x="2393746" y="2254931"/>
                  </a:lnTo>
                  <a:lnTo>
                    <a:pt x="2352268" y="2307533"/>
                  </a:lnTo>
                  <a:lnTo>
                    <a:pt x="2304743" y="2354743"/>
                  </a:lnTo>
                  <a:lnTo>
                    <a:pt x="2251868" y="2395872"/>
                  </a:lnTo>
                  <a:lnTo>
                    <a:pt x="2194414" y="2430318"/>
                  </a:lnTo>
                  <a:lnTo>
                    <a:pt x="2133223" y="2457578"/>
                  </a:lnTo>
                  <a:lnTo>
                    <a:pt x="2069189" y="2477251"/>
                  </a:lnTo>
                  <a:lnTo>
                    <a:pt x="2003248" y="2489052"/>
                  </a:lnTo>
                  <a:lnTo>
                    <a:pt x="1936365" y="2492807"/>
                  </a:lnTo>
                  <a:lnTo>
                    <a:pt x="1869518" y="2488462"/>
                  </a:lnTo>
                  <a:lnTo>
                    <a:pt x="1803684" y="2476079"/>
                  </a:lnTo>
                  <a:lnTo>
                    <a:pt x="1739826" y="2455840"/>
                  </a:lnTo>
                  <a:lnTo>
                    <a:pt x="1678878" y="2428042"/>
                  </a:lnTo>
                  <a:lnTo>
                    <a:pt x="1621731" y="2393090"/>
                  </a:lnTo>
                  <a:lnTo>
                    <a:pt x="1569221" y="2351495"/>
                  </a:lnTo>
                  <a:lnTo>
                    <a:pt x="1522115" y="2303867"/>
                  </a:lnTo>
                  <a:lnTo>
                    <a:pt x="1481103" y="2250901"/>
                  </a:lnTo>
                  <a:lnTo>
                    <a:pt x="1446784" y="2193371"/>
                  </a:lnTo>
                  <a:lnTo>
                    <a:pt x="1419660" y="2132120"/>
                  </a:lnTo>
                  <a:lnTo>
                    <a:pt x="1400128" y="2068042"/>
                  </a:lnTo>
                  <a:lnTo>
                    <a:pt x="1388473" y="2002076"/>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5" name="pg5"/>
            <p:cNvSpPr/>
            <p:nvPr/>
          </p:nvSpPr>
          <p:spPr>
            <a:xfrm>
              <a:off x="1262255" y="2391855"/>
              <a:ext cx="1607904" cy="1551253"/>
            </a:xfrm>
            <a:custGeom>
              <a:avLst/>
              <a:pathLst>
                <a:path w="1607904" h="1551253">
                  <a:moveTo>
                    <a:pt x="1607904" y="1110659"/>
                  </a:moveTo>
                  <a:lnTo>
                    <a:pt x="1568511" y="1057770"/>
                  </a:lnTo>
                  <a:lnTo>
                    <a:pt x="1529117" y="1004882"/>
                  </a:lnTo>
                  <a:lnTo>
                    <a:pt x="1489723" y="951993"/>
                  </a:lnTo>
                  <a:lnTo>
                    <a:pt x="1450329" y="899105"/>
                  </a:lnTo>
                  <a:lnTo>
                    <a:pt x="1410936" y="846216"/>
                  </a:lnTo>
                  <a:lnTo>
                    <a:pt x="1371542" y="793328"/>
                  </a:lnTo>
                  <a:lnTo>
                    <a:pt x="1332148" y="740439"/>
                  </a:lnTo>
                  <a:lnTo>
                    <a:pt x="1292754" y="687551"/>
                  </a:lnTo>
                  <a:lnTo>
                    <a:pt x="1253361" y="634662"/>
                  </a:lnTo>
                  <a:lnTo>
                    <a:pt x="1213967" y="581774"/>
                  </a:lnTo>
                  <a:lnTo>
                    <a:pt x="1174573" y="528885"/>
                  </a:lnTo>
                  <a:lnTo>
                    <a:pt x="1135180" y="475996"/>
                  </a:lnTo>
                  <a:lnTo>
                    <a:pt x="1095786" y="423108"/>
                  </a:lnTo>
                  <a:lnTo>
                    <a:pt x="1056392" y="370219"/>
                  </a:lnTo>
                  <a:lnTo>
                    <a:pt x="1016998" y="317331"/>
                  </a:lnTo>
                  <a:lnTo>
                    <a:pt x="977605" y="264442"/>
                  </a:lnTo>
                  <a:lnTo>
                    <a:pt x="938211" y="211554"/>
                  </a:lnTo>
                  <a:lnTo>
                    <a:pt x="898817" y="158665"/>
                  </a:lnTo>
                  <a:lnTo>
                    <a:pt x="859423" y="105777"/>
                  </a:lnTo>
                  <a:lnTo>
                    <a:pt x="820030" y="52888"/>
                  </a:lnTo>
                  <a:lnTo>
                    <a:pt x="780636" y="0"/>
                  </a:lnTo>
                  <a:lnTo>
                    <a:pt x="728113" y="40537"/>
                  </a:lnTo>
                  <a:lnTo>
                    <a:pt x="677007" y="82847"/>
                  </a:lnTo>
                  <a:lnTo>
                    <a:pt x="627379" y="126881"/>
                  </a:lnTo>
                  <a:lnTo>
                    <a:pt x="579287" y="172588"/>
                  </a:lnTo>
                  <a:lnTo>
                    <a:pt x="532787" y="219913"/>
                  </a:lnTo>
                  <a:lnTo>
                    <a:pt x="487933" y="268801"/>
                  </a:lnTo>
                  <a:lnTo>
                    <a:pt x="444778" y="319196"/>
                  </a:lnTo>
                  <a:lnTo>
                    <a:pt x="403373" y="371038"/>
                  </a:lnTo>
                  <a:lnTo>
                    <a:pt x="363765" y="424265"/>
                  </a:lnTo>
                  <a:lnTo>
                    <a:pt x="326002" y="478817"/>
                  </a:lnTo>
                  <a:lnTo>
                    <a:pt x="290128" y="534629"/>
                  </a:lnTo>
                  <a:lnTo>
                    <a:pt x="256184" y="591636"/>
                  </a:lnTo>
                  <a:lnTo>
                    <a:pt x="224211" y="649771"/>
                  </a:lnTo>
                  <a:lnTo>
                    <a:pt x="194245" y="708965"/>
                  </a:lnTo>
                  <a:lnTo>
                    <a:pt x="166322" y="769151"/>
                  </a:lnTo>
                  <a:lnTo>
                    <a:pt x="140475" y="830256"/>
                  </a:lnTo>
                  <a:lnTo>
                    <a:pt x="116733" y="892210"/>
                  </a:lnTo>
                  <a:lnTo>
                    <a:pt x="95126" y="954940"/>
                  </a:lnTo>
                  <a:lnTo>
                    <a:pt x="75677" y="1018373"/>
                  </a:lnTo>
                  <a:lnTo>
                    <a:pt x="58410" y="1082433"/>
                  </a:lnTo>
                  <a:lnTo>
                    <a:pt x="43345" y="1147048"/>
                  </a:lnTo>
                  <a:lnTo>
                    <a:pt x="30499" y="1212139"/>
                  </a:lnTo>
                  <a:lnTo>
                    <a:pt x="19888" y="1277633"/>
                  </a:lnTo>
                  <a:lnTo>
                    <a:pt x="11524" y="1343450"/>
                  </a:lnTo>
                  <a:lnTo>
                    <a:pt x="5417" y="1409516"/>
                  </a:lnTo>
                  <a:lnTo>
                    <a:pt x="1574" y="1475752"/>
                  </a:lnTo>
                  <a:lnTo>
                    <a:pt x="0" y="1542080"/>
                  </a:lnTo>
                  <a:lnTo>
                    <a:pt x="65945" y="1542517"/>
                  </a:lnTo>
                  <a:lnTo>
                    <a:pt x="131891" y="1542954"/>
                  </a:lnTo>
                  <a:lnTo>
                    <a:pt x="197837" y="1543391"/>
                  </a:lnTo>
                  <a:lnTo>
                    <a:pt x="263783" y="1543828"/>
                  </a:lnTo>
                  <a:lnTo>
                    <a:pt x="329729" y="1544264"/>
                  </a:lnTo>
                  <a:lnTo>
                    <a:pt x="395675" y="1544701"/>
                  </a:lnTo>
                  <a:lnTo>
                    <a:pt x="461621" y="1545138"/>
                  </a:lnTo>
                  <a:lnTo>
                    <a:pt x="527567" y="1545575"/>
                  </a:lnTo>
                  <a:lnTo>
                    <a:pt x="593513" y="1546012"/>
                  </a:lnTo>
                  <a:lnTo>
                    <a:pt x="659459" y="1546448"/>
                  </a:lnTo>
                  <a:lnTo>
                    <a:pt x="725405" y="1546885"/>
                  </a:lnTo>
                  <a:lnTo>
                    <a:pt x="791351" y="1547322"/>
                  </a:lnTo>
                  <a:lnTo>
                    <a:pt x="857297" y="1547759"/>
                  </a:lnTo>
                  <a:lnTo>
                    <a:pt x="923243" y="1548196"/>
                  </a:lnTo>
                  <a:lnTo>
                    <a:pt x="989189" y="1548633"/>
                  </a:lnTo>
                  <a:lnTo>
                    <a:pt x="1055135" y="1549069"/>
                  </a:lnTo>
                  <a:lnTo>
                    <a:pt x="1121081" y="1549506"/>
                  </a:lnTo>
                  <a:lnTo>
                    <a:pt x="1187027" y="1549943"/>
                  </a:lnTo>
                  <a:lnTo>
                    <a:pt x="1252973" y="1550380"/>
                  </a:lnTo>
                  <a:lnTo>
                    <a:pt x="1318919" y="1550817"/>
                  </a:lnTo>
                  <a:lnTo>
                    <a:pt x="1384865" y="1551253"/>
                  </a:lnTo>
                  <a:lnTo>
                    <a:pt x="1390167" y="1478378"/>
                  </a:lnTo>
                  <a:lnTo>
                    <a:pt x="1405014" y="1406835"/>
                  </a:lnTo>
                  <a:lnTo>
                    <a:pt x="1429148" y="1337868"/>
                  </a:lnTo>
                  <a:lnTo>
                    <a:pt x="1462149" y="1272677"/>
                  </a:lnTo>
                  <a:lnTo>
                    <a:pt x="1503443" y="1212397"/>
                  </a:lnTo>
                  <a:lnTo>
                    <a:pt x="1552311" y="1158076"/>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6" name="pg6"/>
            <p:cNvSpPr/>
            <p:nvPr/>
          </p:nvSpPr>
          <p:spPr>
            <a:xfrm>
              <a:off x="2042891" y="2070046"/>
              <a:ext cx="1019072" cy="1432468"/>
            </a:xfrm>
            <a:custGeom>
              <a:avLst/>
              <a:pathLst>
                <a:path w="1019072" h="1432468">
                  <a:moveTo>
                    <a:pt x="1019072" y="1340523"/>
                  </a:moveTo>
                  <a:lnTo>
                    <a:pt x="1002513" y="1276688"/>
                  </a:lnTo>
                  <a:lnTo>
                    <a:pt x="985953" y="1212854"/>
                  </a:lnTo>
                  <a:lnTo>
                    <a:pt x="969393" y="1149019"/>
                  </a:lnTo>
                  <a:lnTo>
                    <a:pt x="952833" y="1085185"/>
                  </a:lnTo>
                  <a:lnTo>
                    <a:pt x="936273" y="1021351"/>
                  </a:lnTo>
                  <a:lnTo>
                    <a:pt x="919713" y="957516"/>
                  </a:lnTo>
                  <a:lnTo>
                    <a:pt x="903154" y="893682"/>
                  </a:lnTo>
                  <a:lnTo>
                    <a:pt x="886594" y="829847"/>
                  </a:lnTo>
                  <a:lnTo>
                    <a:pt x="870034" y="766013"/>
                  </a:lnTo>
                  <a:lnTo>
                    <a:pt x="853474" y="702178"/>
                  </a:lnTo>
                  <a:lnTo>
                    <a:pt x="836914" y="638344"/>
                  </a:lnTo>
                  <a:lnTo>
                    <a:pt x="820354" y="574509"/>
                  </a:lnTo>
                  <a:lnTo>
                    <a:pt x="803795" y="510675"/>
                  </a:lnTo>
                  <a:lnTo>
                    <a:pt x="787235" y="446841"/>
                  </a:lnTo>
                  <a:lnTo>
                    <a:pt x="770675" y="383006"/>
                  </a:lnTo>
                  <a:lnTo>
                    <a:pt x="754115" y="319172"/>
                  </a:lnTo>
                  <a:lnTo>
                    <a:pt x="737555" y="255337"/>
                  </a:lnTo>
                  <a:lnTo>
                    <a:pt x="720995" y="191503"/>
                  </a:lnTo>
                  <a:lnTo>
                    <a:pt x="704435" y="127668"/>
                  </a:lnTo>
                  <a:lnTo>
                    <a:pt x="687876" y="63834"/>
                  </a:lnTo>
                  <a:lnTo>
                    <a:pt x="671316" y="0"/>
                  </a:lnTo>
                  <a:lnTo>
                    <a:pt x="605710" y="18254"/>
                  </a:lnTo>
                  <a:lnTo>
                    <a:pt x="540786" y="38802"/>
                  </a:lnTo>
                  <a:lnTo>
                    <a:pt x="476624" y="61616"/>
                  </a:lnTo>
                  <a:lnTo>
                    <a:pt x="413302" y="86670"/>
                  </a:lnTo>
                  <a:lnTo>
                    <a:pt x="350900" y="113932"/>
                  </a:lnTo>
                  <a:lnTo>
                    <a:pt x="289493" y="143369"/>
                  </a:lnTo>
                  <a:lnTo>
                    <a:pt x="229158" y="174944"/>
                  </a:lnTo>
                  <a:lnTo>
                    <a:pt x="169968" y="208618"/>
                  </a:lnTo>
                  <a:lnTo>
                    <a:pt x="111998" y="244350"/>
                  </a:lnTo>
                  <a:lnTo>
                    <a:pt x="55319" y="282096"/>
                  </a:lnTo>
                  <a:lnTo>
                    <a:pt x="0" y="321809"/>
                  </a:lnTo>
                  <a:lnTo>
                    <a:pt x="39393" y="374697"/>
                  </a:lnTo>
                  <a:lnTo>
                    <a:pt x="78787" y="427586"/>
                  </a:lnTo>
                  <a:lnTo>
                    <a:pt x="118181" y="480474"/>
                  </a:lnTo>
                  <a:lnTo>
                    <a:pt x="157574" y="533363"/>
                  </a:lnTo>
                  <a:lnTo>
                    <a:pt x="196968" y="586252"/>
                  </a:lnTo>
                  <a:lnTo>
                    <a:pt x="236362" y="639140"/>
                  </a:lnTo>
                  <a:lnTo>
                    <a:pt x="275756" y="692029"/>
                  </a:lnTo>
                  <a:lnTo>
                    <a:pt x="315149" y="744917"/>
                  </a:lnTo>
                  <a:lnTo>
                    <a:pt x="354543" y="797806"/>
                  </a:lnTo>
                  <a:lnTo>
                    <a:pt x="393937" y="850694"/>
                  </a:lnTo>
                  <a:lnTo>
                    <a:pt x="433331" y="903583"/>
                  </a:lnTo>
                  <a:lnTo>
                    <a:pt x="472724" y="956471"/>
                  </a:lnTo>
                  <a:lnTo>
                    <a:pt x="512118" y="1009360"/>
                  </a:lnTo>
                  <a:lnTo>
                    <a:pt x="551512" y="1062248"/>
                  </a:lnTo>
                  <a:lnTo>
                    <a:pt x="590905" y="1115137"/>
                  </a:lnTo>
                  <a:lnTo>
                    <a:pt x="630299" y="1168026"/>
                  </a:lnTo>
                  <a:lnTo>
                    <a:pt x="669693" y="1220914"/>
                  </a:lnTo>
                  <a:lnTo>
                    <a:pt x="709087" y="1273803"/>
                  </a:lnTo>
                  <a:lnTo>
                    <a:pt x="748480" y="1326691"/>
                  </a:lnTo>
                  <a:lnTo>
                    <a:pt x="787874" y="1379580"/>
                  </a:lnTo>
                  <a:lnTo>
                    <a:pt x="827268" y="1432468"/>
                  </a:lnTo>
                  <a:lnTo>
                    <a:pt x="887067" y="1393648"/>
                  </a:lnTo>
                  <a:lnTo>
                    <a:pt x="951357" y="1362829"/>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7" name="pg7"/>
            <p:cNvSpPr/>
            <p:nvPr/>
          </p:nvSpPr>
          <p:spPr>
            <a:xfrm>
              <a:off x="2714208" y="2007924"/>
              <a:ext cx="486859" cy="1402645"/>
            </a:xfrm>
            <a:custGeom>
              <a:avLst/>
              <a:pathLst>
                <a:path w="486859" h="1402645">
                  <a:moveTo>
                    <a:pt x="486859" y="1384896"/>
                  </a:moveTo>
                  <a:lnTo>
                    <a:pt x="486859" y="1318948"/>
                  </a:lnTo>
                  <a:lnTo>
                    <a:pt x="486859" y="1253001"/>
                  </a:lnTo>
                  <a:lnTo>
                    <a:pt x="486859" y="1187053"/>
                  </a:lnTo>
                  <a:lnTo>
                    <a:pt x="486859" y="1121106"/>
                  </a:lnTo>
                  <a:lnTo>
                    <a:pt x="486859" y="1055158"/>
                  </a:lnTo>
                  <a:lnTo>
                    <a:pt x="486859" y="989211"/>
                  </a:lnTo>
                  <a:lnTo>
                    <a:pt x="486859" y="923264"/>
                  </a:lnTo>
                  <a:lnTo>
                    <a:pt x="486859" y="857316"/>
                  </a:lnTo>
                  <a:lnTo>
                    <a:pt x="486859" y="791369"/>
                  </a:lnTo>
                  <a:lnTo>
                    <a:pt x="486859" y="725421"/>
                  </a:lnTo>
                  <a:lnTo>
                    <a:pt x="486859" y="659474"/>
                  </a:lnTo>
                  <a:lnTo>
                    <a:pt x="486859" y="593526"/>
                  </a:lnTo>
                  <a:lnTo>
                    <a:pt x="486859" y="527579"/>
                  </a:lnTo>
                  <a:lnTo>
                    <a:pt x="486859" y="461632"/>
                  </a:lnTo>
                  <a:lnTo>
                    <a:pt x="486859" y="395684"/>
                  </a:lnTo>
                  <a:lnTo>
                    <a:pt x="486859" y="329737"/>
                  </a:lnTo>
                  <a:lnTo>
                    <a:pt x="486859" y="263789"/>
                  </a:lnTo>
                  <a:lnTo>
                    <a:pt x="486859" y="197842"/>
                  </a:lnTo>
                  <a:lnTo>
                    <a:pt x="486859" y="131894"/>
                  </a:lnTo>
                  <a:lnTo>
                    <a:pt x="486859" y="65947"/>
                  </a:lnTo>
                  <a:lnTo>
                    <a:pt x="486859" y="0"/>
                  </a:lnTo>
                  <a:lnTo>
                    <a:pt x="416570" y="1274"/>
                  </a:lnTo>
                  <a:lnTo>
                    <a:pt x="346374" y="5096"/>
                  </a:lnTo>
                  <a:lnTo>
                    <a:pt x="276363" y="11460"/>
                  </a:lnTo>
                  <a:lnTo>
                    <a:pt x="206629" y="20358"/>
                  </a:lnTo>
                  <a:lnTo>
                    <a:pt x="137262" y="31778"/>
                  </a:lnTo>
                  <a:lnTo>
                    <a:pt x="68356" y="45705"/>
                  </a:lnTo>
                  <a:lnTo>
                    <a:pt x="0" y="62122"/>
                  </a:lnTo>
                  <a:lnTo>
                    <a:pt x="16559" y="125956"/>
                  </a:lnTo>
                  <a:lnTo>
                    <a:pt x="33119" y="189790"/>
                  </a:lnTo>
                  <a:lnTo>
                    <a:pt x="49679" y="253625"/>
                  </a:lnTo>
                  <a:lnTo>
                    <a:pt x="66239" y="317459"/>
                  </a:lnTo>
                  <a:lnTo>
                    <a:pt x="82799" y="381294"/>
                  </a:lnTo>
                  <a:lnTo>
                    <a:pt x="99359" y="445128"/>
                  </a:lnTo>
                  <a:lnTo>
                    <a:pt x="115918" y="508963"/>
                  </a:lnTo>
                  <a:lnTo>
                    <a:pt x="132478" y="572797"/>
                  </a:lnTo>
                  <a:lnTo>
                    <a:pt x="149038" y="636632"/>
                  </a:lnTo>
                  <a:lnTo>
                    <a:pt x="165598" y="700466"/>
                  </a:lnTo>
                  <a:lnTo>
                    <a:pt x="182158" y="764300"/>
                  </a:lnTo>
                  <a:lnTo>
                    <a:pt x="198718" y="828135"/>
                  </a:lnTo>
                  <a:lnTo>
                    <a:pt x="215277" y="891969"/>
                  </a:lnTo>
                  <a:lnTo>
                    <a:pt x="231837" y="955804"/>
                  </a:lnTo>
                  <a:lnTo>
                    <a:pt x="248397" y="1019638"/>
                  </a:lnTo>
                  <a:lnTo>
                    <a:pt x="264957" y="1083473"/>
                  </a:lnTo>
                  <a:lnTo>
                    <a:pt x="281517" y="1147307"/>
                  </a:lnTo>
                  <a:lnTo>
                    <a:pt x="298077" y="1211141"/>
                  </a:lnTo>
                  <a:lnTo>
                    <a:pt x="314637" y="1274976"/>
                  </a:lnTo>
                  <a:lnTo>
                    <a:pt x="331196" y="1338810"/>
                  </a:lnTo>
                  <a:lnTo>
                    <a:pt x="347756" y="1402645"/>
                  </a:lnTo>
                  <a:lnTo>
                    <a:pt x="416744" y="1389351"/>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8" name="tx8"/>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9" name="tx9"/>
            <p:cNvSpPr/>
            <p:nvPr/>
          </p:nvSpPr>
          <p:spPr>
            <a:xfrm>
              <a:off x="5696635" y="342305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0" name="rc10"/>
            <p:cNvSpPr/>
            <p:nvPr/>
          </p:nvSpPr>
          <p:spPr>
            <a:xfrm>
              <a:off x="5705635" y="3616401"/>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1" name="rc11"/>
            <p:cNvSpPr/>
            <p:nvPr/>
          </p:nvSpPr>
          <p:spPr>
            <a:xfrm>
              <a:off x="5705635" y="3835857"/>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 name="rc12"/>
            <p:cNvSpPr/>
            <p:nvPr/>
          </p:nvSpPr>
          <p:spPr>
            <a:xfrm>
              <a:off x="5705635" y="405531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3" name="rc13"/>
            <p:cNvSpPr/>
            <p:nvPr/>
          </p:nvSpPr>
          <p:spPr>
            <a:xfrm>
              <a:off x="5705635" y="4274769"/>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4" name="tx14"/>
            <p:cNvSpPr/>
            <p:nvPr/>
          </p:nvSpPr>
          <p:spPr>
            <a:xfrm>
              <a:off x="5985680" y="3677124"/>
              <a:ext cx="15035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Gavi 57: 15.6 million (75%) </a:t>
              </a:r>
            </a:p>
          </p:txBody>
        </p:sp>
        <p:sp>
          <p:nvSpPr>
            <p:cNvPr id="15" name="tx15"/>
            <p:cNvSpPr/>
            <p:nvPr/>
          </p:nvSpPr>
          <p:spPr>
            <a:xfrm>
              <a:off x="5985680" y="3896580"/>
              <a:ext cx="1906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Never Gavi MICs: 3.1 million (15%) </a:t>
              </a:r>
            </a:p>
          </p:txBody>
        </p:sp>
        <p:sp>
          <p:nvSpPr>
            <p:cNvPr id="16" name="tx16"/>
            <p:cNvSpPr/>
            <p:nvPr/>
          </p:nvSpPr>
          <p:spPr>
            <a:xfrm>
              <a:off x="5985680" y="4116036"/>
              <a:ext cx="17083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Gavi transition: 1.3 million (6%) </a:t>
              </a:r>
            </a:p>
          </p:txBody>
        </p:sp>
        <p:sp>
          <p:nvSpPr>
            <p:cNvPr id="17" name="tx17"/>
            <p:cNvSpPr/>
            <p:nvPr/>
          </p:nvSpPr>
          <p:spPr>
            <a:xfrm>
              <a:off x="5985680" y="4335492"/>
              <a:ext cx="1143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HICs: 839,000 (4%) </a:t>
              </a:r>
            </a:p>
          </p:txBody>
        </p:sp>
        <p:sp>
          <p:nvSpPr>
            <p:cNvPr id="18" name="tx18"/>
            <p:cNvSpPr/>
            <p:nvPr/>
          </p:nvSpPr>
          <p:spPr>
            <a:xfrm>
              <a:off x="777499" y="1368037"/>
              <a:ext cx="7096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region, Global, 2025</a:t>
              </a:r>
            </a:p>
          </p:txBody>
        </p:sp>
        <p:sp>
          <p:nvSpPr>
            <p:cNvPr id="19" name="tx19"/>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 name="tx20"/>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1" name="tx21"/>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(75%) of all children unprotected against measles, globally.
Gavi 57 had the highest number of children who did not receive MCV1 (n=15.6 million), which is approximately 75% of all children unprotected against measles, globally (n=20.8m).</a:t>
            </a:r>
          </a:p>
        </p:txBody>
      </p:sp>
      <p:sp>
        <p:nvSpPr>
          <p:cNvPr id="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Gavi 57 - accounted for over three in four of all children unprotected against measles, globally.</a:t>
            </a:r>
          </a:p>
        </p:txBody>
      </p:sp>
      <p:grpSp xmlns:pic="http://schemas.openxmlformats.org/drawingml/2006/picture">
        <p:nvGrpSpPr>
          <p:cNvPr id="24" name=""/>
          <p:cNvGrpSpPr/>
          <p:nvPr/>
        </p:nvGrpSpPr>
        <p:grpSpPr>
          <a:xfrm>
            <a:off x="292608" y="914400"/>
            <a:ext cx="8595360" cy="28575"/>
            <a:chOff x="292608" y="914400"/>
            <a:chExt cx="8595360" cy="28575"/>
          </a:xfrm>
        </p:grpSpPr>
        <p:sp>
          <p:nvSpPr>
            <p:cNvPr id="2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2749551"/>
              <a:ext cx="149583" cy="82370"/>
            </a:xfrm>
            <a:prstGeom prst="rect">
              <a:avLst/>
            </a:prstGeom>
            <a:solidFill>
              <a:srgbClr val="1CABE2">
                <a:alpha val="100000"/>
              </a:srgbClr>
            </a:solidFill>
          </p:spPr>
          <p:txBody>
            <a:bodyPr/>
            <a:lstStyle/>
            <a:p/>
          </p:txBody>
        </p:sp>
        <p:sp>
          <p:nvSpPr>
            <p:cNvPr id="27" name="rc27"/>
            <p:cNvSpPr/>
            <p:nvPr/>
          </p:nvSpPr>
          <p:spPr>
            <a:xfrm>
              <a:off x="1058669" y="2689436"/>
              <a:ext cx="149583" cy="142486"/>
            </a:xfrm>
            <a:prstGeom prst="rect">
              <a:avLst/>
            </a:prstGeom>
            <a:solidFill>
              <a:srgbClr val="1CABE2">
                <a:alpha val="100000"/>
              </a:srgbClr>
            </a:solidFill>
          </p:spPr>
          <p:txBody>
            <a:bodyPr/>
            <a:lstStyle/>
            <a:p/>
          </p:txBody>
        </p:sp>
        <p:sp>
          <p:nvSpPr>
            <p:cNvPr id="28" name="rc28"/>
            <p:cNvSpPr/>
            <p:nvPr/>
          </p:nvSpPr>
          <p:spPr>
            <a:xfrm>
              <a:off x="1224873" y="2629813"/>
              <a:ext cx="149583" cy="202108"/>
            </a:xfrm>
            <a:prstGeom prst="rect">
              <a:avLst/>
            </a:prstGeom>
            <a:solidFill>
              <a:srgbClr val="1CABE2">
                <a:alpha val="100000"/>
              </a:srgbClr>
            </a:solidFill>
          </p:spPr>
          <p:txBody>
            <a:bodyPr/>
            <a:lstStyle/>
            <a:p/>
          </p:txBody>
        </p:sp>
        <p:sp>
          <p:nvSpPr>
            <p:cNvPr id="29" name="rc29"/>
            <p:cNvSpPr/>
            <p:nvPr/>
          </p:nvSpPr>
          <p:spPr>
            <a:xfrm>
              <a:off x="1391076" y="2580055"/>
              <a:ext cx="149583" cy="251866"/>
            </a:xfrm>
            <a:prstGeom prst="rect">
              <a:avLst/>
            </a:prstGeom>
            <a:solidFill>
              <a:srgbClr val="1CABE2">
                <a:alpha val="100000"/>
              </a:srgbClr>
            </a:solidFill>
          </p:spPr>
          <p:txBody>
            <a:bodyPr/>
            <a:lstStyle/>
            <a:p/>
          </p:txBody>
        </p:sp>
        <p:sp>
          <p:nvSpPr>
            <p:cNvPr id="30" name="rc30"/>
            <p:cNvSpPr/>
            <p:nvPr/>
          </p:nvSpPr>
          <p:spPr>
            <a:xfrm>
              <a:off x="1557280" y="2646413"/>
              <a:ext cx="149583" cy="185508"/>
            </a:xfrm>
            <a:prstGeom prst="rect">
              <a:avLst/>
            </a:prstGeom>
            <a:solidFill>
              <a:srgbClr val="1CABE2">
                <a:alpha val="100000"/>
              </a:srgbClr>
            </a:solidFill>
          </p:spPr>
          <p:txBody>
            <a:bodyPr/>
            <a:lstStyle/>
            <a:p/>
          </p:txBody>
        </p:sp>
        <p:sp>
          <p:nvSpPr>
            <p:cNvPr id="31" name="rc31"/>
            <p:cNvSpPr/>
            <p:nvPr/>
          </p:nvSpPr>
          <p:spPr>
            <a:xfrm>
              <a:off x="1723483" y="2625793"/>
              <a:ext cx="149583" cy="206129"/>
            </a:xfrm>
            <a:prstGeom prst="rect">
              <a:avLst/>
            </a:prstGeom>
            <a:solidFill>
              <a:srgbClr val="1CABE2">
                <a:alpha val="100000"/>
              </a:srgbClr>
            </a:solidFill>
          </p:spPr>
          <p:txBody>
            <a:bodyPr/>
            <a:lstStyle/>
            <a:p/>
          </p:txBody>
        </p:sp>
        <p:sp>
          <p:nvSpPr>
            <p:cNvPr id="32" name="rc32"/>
            <p:cNvSpPr/>
            <p:nvPr/>
          </p:nvSpPr>
          <p:spPr>
            <a:xfrm>
              <a:off x="1889687" y="2614011"/>
              <a:ext cx="149583" cy="217910"/>
            </a:xfrm>
            <a:prstGeom prst="rect">
              <a:avLst/>
            </a:prstGeom>
            <a:solidFill>
              <a:srgbClr val="1CABE2">
                <a:alpha val="100000"/>
              </a:srgbClr>
            </a:solidFill>
          </p:spPr>
          <p:txBody>
            <a:bodyPr/>
            <a:lstStyle/>
            <a:p/>
          </p:txBody>
        </p:sp>
        <p:sp>
          <p:nvSpPr>
            <p:cNvPr id="33" name="rc33"/>
            <p:cNvSpPr/>
            <p:nvPr/>
          </p:nvSpPr>
          <p:spPr>
            <a:xfrm>
              <a:off x="2055891" y="2273785"/>
              <a:ext cx="149583" cy="558136"/>
            </a:xfrm>
            <a:prstGeom prst="rect">
              <a:avLst/>
            </a:prstGeom>
            <a:solidFill>
              <a:srgbClr val="1CABE2">
                <a:alpha val="100000"/>
              </a:srgbClr>
            </a:solidFill>
          </p:spPr>
          <p:txBody>
            <a:bodyPr/>
            <a:lstStyle/>
            <a:p/>
          </p:txBody>
        </p:sp>
        <p:sp>
          <p:nvSpPr>
            <p:cNvPr id="34" name="rc34"/>
            <p:cNvSpPr/>
            <p:nvPr/>
          </p:nvSpPr>
          <p:spPr>
            <a:xfrm>
              <a:off x="2222094" y="2715734"/>
              <a:ext cx="149583" cy="116188"/>
            </a:xfrm>
            <a:prstGeom prst="rect">
              <a:avLst/>
            </a:prstGeom>
            <a:solidFill>
              <a:srgbClr val="1CABE2">
                <a:alpha val="100000"/>
              </a:srgbClr>
            </a:solidFill>
          </p:spPr>
          <p:txBody>
            <a:bodyPr/>
            <a:lstStyle/>
            <a:p/>
          </p:txBody>
        </p:sp>
        <p:sp>
          <p:nvSpPr>
            <p:cNvPr id="35" name="rc35"/>
            <p:cNvSpPr/>
            <p:nvPr/>
          </p:nvSpPr>
          <p:spPr>
            <a:xfrm>
              <a:off x="2388298" y="2737016"/>
              <a:ext cx="149583" cy="94906"/>
            </a:xfrm>
            <a:prstGeom prst="rect">
              <a:avLst/>
            </a:prstGeom>
            <a:solidFill>
              <a:srgbClr val="1CABE2">
                <a:alpha val="100000"/>
              </a:srgbClr>
            </a:solidFill>
          </p:spPr>
          <p:txBody>
            <a:bodyPr/>
            <a:lstStyle/>
            <a:p/>
          </p:txBody>
        </p:sp>
        <p:sp>
          <p:nvSpPr>
            <p:cNvPr id="36" name="rc36"/>
            <p:cNvSpPr/>
            <p:nvPr/>
          </p:nvSpPr>
          <p:spPr>
            <a:xfrm>
              <a:off x="2554501" y="2556824"/>
              <a:ext cx="149583" cy="275097"/>
            </a:xfrm>
            <a:prstGeom prst="rect">
              <a:avLst/>
            </a:prstGeom>
            <a:solidFill>
              <a:srgbClr val="1CABE2">
                <a:alpha val="100000"/>
              </a:srgbClr>
            </a:solidFill>
          </p:spPr>
          <p:txBody>
            <a:bodyPr/>
            <a:lstStyle/>
            <a:p/>
          </p:txBody>
        </p:sp>
        <p:sp>
          <p:nvSpPr>
            <p:cNvPr id="37" name="rc37"/>
            <p:cNvSpPr/>
            <p:nvPr/>
          </p:nvSpPr>
          <p:spPr>
            <a:xfrm>
              <a:off x="2720705" y="2454571"/>
              <a:ext cx="149583" cy="377350"/>
            </a:xfrm>
            <a:prstGeom prst="rect">
              <a:avLst/>
            </a:prstGeom>
            <a:solidFill>
              <a:srgbClr val="1CABE2">
                <a:alpha val="100000"/>
              </a:srgbClr>
            </a:solidFill>
          </p:spPr>
          <p:txBody>
            <a:bodyPr/>
            <a:lstStyle/>
            <a:p/>
          </p:txBody>
        </p:sp>
        <p:sp>
          <p:nvSpPr>
            <p:cNvPr id="38" name="rc38"/>
            <p:cNvSpPr/>
            <p:nvPr/>
          </p:nvSpPr>
          <p:spPr>
            <a:xfrm>
              <a:off x="2886909" y="2524768"/>
              <a:ext cx="149583" cy="307153"/>
            </a:xfrm>
            <a:prstGeom prst="rect">
              <a:avLst/>
            </a:prstGeom>
            <a:solidFill>
              <a:srgbClr val="1CABE2">
                <a:alpha val="100000"/>
              </a:srgbClr>
            </a:solidFill>
          </p:spPr>
          <p:txBody>
            <a:bodyPr/>
            <a:lstStyle/>
            <a:p/>
          </p:txBody>
        </p:sp>
        <p:sp>
          <p:nvSpPr>
            <p:cNvPr id="39" name="rc39"/>
            <p:cNvSpPr/>
            <p:nvPr/>
          </p:nvSpPr>
          <p:spPr>
            <a:xfrm>
              <a:off x="3053112" y="2563576"/>
              <a:ext cx="149583" cy="268345"/>
            </a:xfrm>
            <a:prstGeom prst="rect">
              <a:avLst/>
            </a:prstGeom>
            <a:solidFill>
              <a:srgbClr val="1CABE2">
                <a:alpha val="100000"/>
              </a:srgbClr>
            </a:solidFill>
          </p:spPr>
          <p:txBody>
            <a:bodyPr/>
            <a:lstStyle/>
            <a:p/>
          </p:txBody>
        </p:sp>
        <p:sp>
          <p:nvSpPr>
            <p:cNvPr id="40" name="pl40"/>
            <p:cNvSpPr/>
            <p:nvPr/>
          </p:nvSpPr>
          <p:spPr>
            <a:xfrm>
              <a:off x="967257" y="1355761"/>
              <a:ext cx="2160646" cy="109345"/>
            </a:xfrm>
            <a:custGeom>
              <a:avLst/>
              <a:pathLst>
                <a:path w="2160646" h="109345">
                  <a:moveTo>
                    <a:pt x="0" y="109345"/>
                  </a:moveTo>
                  <a:lnTo>
                    <a:pt x="166203" y="109345"/>
                  </a:lnTo>
                  <a:lnTo>
                    <a:pt x="332407" y="91121"/>
                  </a:lnTo>
                  <a:lnTo>
                    <a:pt x="498610" y="72896"/>
                  </a:lnTo>
                  <a:lnTo>
                    <a:pt x="664814" y="72896"/>
                  </a:lnTo>
                  <a:lnTo>
                    <a:pt x="831017" y="36448"/>
                  </a:lnTo>
                  <a:lnTo>
                    <a:pt x="997221" y="18224"/>
                  </a:lnTo>
                  <a:lnTo>
                    <a:pt x="1163425" y="0"/>
                  </a:lnTo>
                  <a:lnTo>
                    <a:pt x="1329628" y="36448"/>
                  </a:lnTo>
                  <a:lnTo>
                    <a:pt x="1495832" y="91121"/>
                  </a:lnTo>
                  <a:lnTo>
                    <a:pt x="1662035" y="36448"/>
                  </a:lnTo>
                  <a:lnTo>
                    <a:pt x="1828239" y="54672"/>
                  </a:lnTo>
                  <a:lnTo>
                    <a:pt x="1994442" y="18224"/>
                  </a:lnTo>
                  <a:lnTo>
                    <a:pt x="2160646" y="18224"/>
                  </a:lnTo>
                </a:path>
              </a:pathLst>
            </a:custGeom>
            <a:ln w="27101" cap="flat">
              <a:solidFill>
                <a:srgbClr val="00833D">
                  <a:alpha val="100000"/>
                </a:srgbClr>
              </a:solidFill>
              <a:prstDash val="solid"/>
              <a:round/>
            </a:ln>
          </p:spPr>
          <p:txBody>
            <a:bodyPr/>
            <a:lstStyle/>
            <a:p/>
          </p:txBody>
        </p:sp>
        <p:sp>
          <p:nvSpPr>
            <p:cNvPr id="41" name="pl41"/>
            <p:cNvSpPr/>
            <p:nvPr/>
          </p:nvSpPr>
          <p:spPr>
            <a:xfrm>
              <a:off x="967257" y="1519779"/>
              <a:ext cx="2160646" cy="874762"/>
            </a:xfrm>
            <a:custGeom>
              <a:avLst/>
              <a:pathLst>
                <a:path w="2160646" h="874762">
                  <a:moveTo>
                    <a:pt x="0" y="874762"/>
                  </a:moveTo>
                  <a:lnTo>
                    <a:pt x="166203" y="728968"/>
                  </a:lnTo>
                  <a:lnTo>
                    <a:pt x="332407" y="637847"/>
                  </a:lnTo>
                  <a:lnTo>
                    <a:pt x="498610" y="528502"/>
                  </a:lnTo>
                  <a:lnTo>
                    <a:pt x="664814" y="419156"/>
                  </a:lnTo>
                  <a:lnTo>
                    <a:pt x="831017" y="364484"/>
                  </a:lnTo>
                  <a:lnTo>
                    <a:pt x="997221" y="346260"/>
                  </a:lnTo>
                  <a:lnTo>
                    <a:pt x="1163425" y="255138"/>
                  </a:lnTo>
                  <a:lnTo>
                    <a:pt x="1329628" y="255138"/>
                  </a:lnTo>
                  <a:lnTo>
                    <a:pt x="1495832" y="236914"/>
                  </a:lnTo>
                  <a:lnTo>
                    <a:pt x="1662035" y="145793"/>
                  </a:lnTo>
                  <a:lnTo>
                    <a:pt x="1828239" y="109345"/>
                  </a:lnTo>
                  <a:lnTo>
                    <a:pt x="1994442" y="36448"/>
                  </a:lnTo>
                  <a:lnTo>
                    <a:pt x="2160646" y="0"/>
                  </a:lnTo>
                </a:path>
              </a:pathLst>
            </a:custGeom>
            <a:ln w="27101" cap="flat">
              <a:solidFill>
                <a:srgbClr val="002759">
                  <a:alpha val="100000"/>
                </a:srgbClr>
              </a:solidFill>
              <a:prstDash val="solid"/>
              <a:round/>
            </a:ln>
          </p:spPr>
          <p:txBody>
            <a:bodyPr/>
            <a:lstStyle/>
            <a:p/>
          </p:txBody>
        </p:sp>
        <p:sp>
          <p:nvSpPr>
            <p:cNvPr id="42" name="tx42"/>
            <p:cNvSpPr/>
            <p:nvPr/>
          </p:nvSpPr>
          <p:spPr>
            <a:xfrm>
              <a:off x="906998" y="2633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49</a:t>
              </a:r>
            </a:p>
          </p:txBody>
        </p:sp>
        <p:sp>
          <p:nvSpPr>
            <p:cNvPr id="43" name="tx43"/>
            <p:cNvSpPr/>
            <p:nvPr/>
          </p:nvSpPr>
          <p:spPr>
            <a:xfrm>
              <a:off x="1073202" y="2572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85</a:t>
              </a:r>
            </a:p>
          </p:txBody>
        </p:sp>
        <p:sp>
          <p:nvSpPr>
            <p:cNvPr id="44" name="tx44"/>
            <p:cNvSpPr/>
            <p:nvPr/>
          </p:nvSpPr>
          <p:spPr>
            <a:xfrm>
              <a:off x="1209276" y="25133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120</a:t>
              </a:r>
            </a:p>
          </p:txBody>
        </p:sp>
        <p:sp>
          <p:nvSpPr>
            <p:cNvPr id="45" name="tx45"/>
            <p:cNvSpPr/>
            <p:nvPr/>
          </p:nvSpPr>
          <p:spPr>
            <a:xfrm>
              <a:off x="1375479" y="2463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150</a:t>
              </a:r>
            </a:p>
          </p:txBody>
        </p:sp>
        <p:sp>
          <p:nvSpPr>
            <p:cNvPr id="46" name="tx46"/>
            <p:cNvSpPr/>
            <p:nvPr/>
          </p:nvSpPr>
          <p:spPr>
            <a:xfrm>
              <a:off x="1545706" y="25299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110</a:t>
              </a:r>
            </a:p>
          </p:txBody>
        </p:sp>
        <p:sp>
          <p:nvSpPr>
            <p:cNvPr id="47" name="tx47"/>
            <p:cNvSpPr/>
            <p:nvPr/>
          </p:nvSpPr>
          <p:spPr>
            <a:xfrm>
              <a:off x="1707887" y="250934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122</a:t>
              </a:r>
            </a:p>
          </p:txBody>
        </p:sp>
        <p:sp>
          <p:nvSpPr>
            <p:cNvPr id="48" name="tx48"/>
            <p:cNvSpPr/>
            <p:nvPr/>
          </p:nvSpPr>
          <p:spPr>
            <a:xfrm>
              <a:off x="1874090" y="249756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130</a:t>
              </a:r>
            </a:p>
          </p:txBody>
        </p:sp>
        <p:sp>
          <p:nvSpPr>
            <p:cNvPr id="49" name="tx49"/>
            <p:cNvSpPr/>
            <p:nvPr/>
          </p:nvSpPr>
          <p:spPr>
            <a:xfrm>
              <a:off x="2040294" y="215733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332</a:t>
              </a:r>
            </a:p>
          </p:txBody>
        </p:sp>
        <p:sp>
          <p:nvSpPr>
            <p:cNvPr id="50" name="tx50"/>
            <p:cNvSpPr/>
            <p:nvPr/>
          </p:nvSpPr>
          <p:spPr>
            <a:xfrm>
              <a:off x="2236627" y="2599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69</a:t>
              </a:r>
            </a:p>
          </p:txBody>
        </p:sp>
        <p:sp>
          <p:nvSpPr>
            <p:cNvPr id="51" name="tx51"/>
            <p:cNvSpPr/>
            <p:nvPr/>
          </p:nvSpPr>
          <p:spPr>
            <a:xfrm>
              <a:off x="2402830" y="2620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56</a:t>
              </a:r>
            </a:p>
          </p:txBody>
        </p:sp>
        <p:sp>
          <p:nvSpPr>
            <p:cNvPr id="52" name="tx52"/>
            <p:cNvSpPr/>
            <p:nvPr/>
          </p:nvSpPr>
          <p:spPr>
            <a:xfrm>
              <a:off x="2538905" y="244037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164</a:t>
              </a:r>
            </a:p>
          </p:txBody>
        </p:sp>
        <p:sp>
          <p:nvSpPr>
            <p:cNvPr id="53" name="tx53"/>
            <p:cNvSpPr/>
            <p:nvPr/>
          </p:nvSpPr>
          <p:spPr>
            <a:xfrm>
              <a:off x="2705108" y="23381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224</a:t>
              </a:r>
            </a:p>
          </p:txBody>
        </p:sp>
        <p:sp>
          <p:nvSpPr>
            <p:cNvPr id="54" name="tx54"/>
            <p:cNvSpPr/>
            <p:nvPr/>
          </p:nvSpPr>
          <p:spPr>
            <a:xfrm>
              <a:off x="2871312" y="240832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182</a:t>
              </a:r>
            </a:p>
          </p:txBody>
        </p:sp>
        <p:sp>
          <p:nvSpPr>
            <p:cNvPr id="55" name="tx55"/>
            <p:cNvSpPr/>
            <p:nvPr/>
          </p:nvSpPr>
          <p:spPr>
            <a:xfrm>
              <a:off x="3037515" y="24471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159</a:t>
              </a:r>
            </a:p>
          </p:txBody>
        </p:sp>
        <p:sp>
          <p:nvSpPr>
            <p:cNvPr id="56" name="tx56"/>
            <p:cNvSpPr/>
            <p:nvPr/>
          </p:nvSpPr>
          <p:spPr>
            <a:xfrm>
              <a:off x="3240154" y="132070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80</a:t>
              </a:r>
            </a:p>
          </p:txBody>
        </p:sp>
        <p:sp>
          <p:nvSpPr>
            <p:cNvPr id="57" name="tx57"/>
            <p:cNvSpPr/>
            <p:nvPr/>
          </p:nvSpPr>
          <p:spPr>
            <a:xfrm>
              <a:off x="3240154" y="1492460"/>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72</a:t>
              </a:r>
            </a:p>
          </p:txBody>
        </p:sp>
        <p:sp>
          <p:nvSpPr>
            <p:cNvPr id="58" name="pl58"/>
            <p:cNvSpPr/>
            <p:nvPr/>
          </p:nvSpPr>
          <p:spPr>
            <a:xfrm>
              <a:off x="867535"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867535"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867535"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867535"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867535"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867535"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867535"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867535"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96725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13346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29966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4658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6320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982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9644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13068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2968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46308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6292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7954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96170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279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892466" y="5156616"/>
              <a:ext cx="149583" cy="24550"/>
            </a:xfrm>
            <a:prstGeom prst="rect">
              <a:avLst/>
            </a:prstGeom>
            <a:solidFill>
              <a:srgbClr val="1CABE2">
                <a:alpha val="100000"/>
              </a:srgbClr>
            </a:solidFill>
          </p:spPr>
          <p:txBody>
            <a:bodyPr/>
            <a:lstStyle/>
            <a:p/>
          </p:txBody>
        </p:sp>
        <p:sp>
          <p:nvSpPr>
            <p:cNvPr id="81" name="rc81"/>
            <p:cNvSpPr/>
            <p:nvPr/>
          </p:nvSpPr>
          <p:spPr>
            <a:xfrm>
              <a:off x="1058669" y="5155678"/>
              <a:ext cx="149583" cy="25488"/>
            </a:xfrm>
            <a:prstGeom prst="rect">
              <a:avLst/>
            </a:prstGeom>
            <a:solidFill>
              <a:srgbClr val="1CABE2">
                <a:alpha val="100000"/>
              </a:srgbClr>
            </a:solidFill>
          </p:spPr>
          <p:txBody>
            <a:bodyPr/>
            <a:lstStyle/>
            <a:p/>
          </p:txBody>
        </p:sp>
        <p:sp>
          <p:nvSpPr>
            <p:cNvPr id="82" name="rc82"/>
            <p:cNvSpPr/>
            <p:nvPr/>
          </p:nvSpPr>
          <p:spPr>
            <a:xfrm>
              <a:off x="1224873" y="5163843"/>
              <a:ext cx="149583" cy="17323"/>
            </a:xfrm>
            <a:prstGeom prst="rect">
              <a:avLst/>
            </a:prstGeom>
            <a:solidFill>
              <a:srgbClr val="1CABE2">
                <a:alpha val="100000"/>
              </a:srgbClr>
            </a:solidFill>
          </p:spPr>
          <p:txBody>
            <a:bodyPr/>
            <a:lstStyle/>
            <a:p/>
          </p:txBody>
        </p:sp>
        <p:sp>
          <p:nvSpPr>
            <p:cNvPr id="83" name="rc83"/>
            <p:cNvSpPr/>
            <p:nvPr/>
          </p:nvSpPr>
          <p:spPr>
            <a:xfrm>
              <a:off x="1391076" y="5171545"/>
              <a:ext cx="149583" cy="9622"/>
            </a:xfrm>
            <a:prstGeom prst="rect">
              <a:avLst/>
            </a:prstGeom>
            <a:solidFill>
              <a:srgbClr val="1CABE2">
                <a:alpha val="100000"/>
              </a:srgbClr>
            </a:solidFill>
          </p:spPr>
          <p:txBody>
            <a:bodyPr/>
            <a:lstStyle/>
            <a:p/>
          </p:txBody>
        </p:sp>
        <p:sp>
          <p:nvSpPr>
            <p:cNvPr id="84" name="rc84"/>
            <p:cNvSpPr/>
            <p:nvPr/>
          </p:nvSpPr>
          <p:spPr>
            <a:xfrm>
              <a:off x="1557280" y="5171161"/>
              <a:ext cx="149583" cy="10005"/>
            </a:xfrm>
            <a:prstGeom prst="rect">
              <a:avLst/>
            </a:prstGeom>
            <a:solidFill>
              <a:srgbClr val="1CABE2">
                <a:alpha val="100000"/>
              </a:srgbClr>
            </a:solidFill>
          </p:spPr>
          <p:txBody>
            <a:bodyPr/>
            <a:lstStyle/>
            <a:p/>
          </p:txBody>
        </p:sp>
        <p:sp>
          <p:nvSpPr>
            <p:cNvPr id="85" name="rc85"/>
            <p:cNvSpPr/>
            <p:nvPr/>
          </p:nvSpPr>
          <p:spPr>
            <a:xfrm>
              <a:off x="1723483" y="5146353"/>
              <a:ext cx="149583" cy="34814"/>
            </a:xfrm>
            <a:prstGeom prst="rect">
              <a:avLst/>
            </a:prstGeom>
            <a:solidFill>
              <a:srgbClr val="1CABE2">
                <a:alpha val="100000"/>
              </a:srgbClr>
            </a:solidFill>
          </p:spPr>
          <p:txBody>
            <a:bodyPr/>
            <a:lstStyle/>
            <a:p/>
          </p:txBody>
        </p:sp>
        <p:sp>
          <p:nvSpPr>
            <p:cNvPr id="86" name="rc86"/>
            <p:cNvSpPr/>
            <p:nvPr/>
          </p:nvSpPr>
          <p:spPr>
            <a:xfrm>
              <a:off x="1889687" y="5138781"/>
              <a:ext cx="149583" cy="42386"/>
            </a:xfrm>
            <a:prstGeom prst="rect">
              <a:avLst/>
            </a:prstGeom>
            <a:solidFill>
              <a:srgbClr val="1CABE2">
                <a:alpha val="100000"/>
              </a:srgbClr>
            </a:solidFill>
          </p:spPr>
          <p:txBody>
            <a:bodyPr/>
            <a:lstStyle/>
            <a:p/>
          </p:txBody>
        </p:sp>
        <p:sp>
          <p:nvSpPr>
            <p:cNvPr id="87" name="rc87"/>
            <p:cNvSpPr/>
            <p:nvPr/>
          </p:nvSpPr>
          <p:spPr>
            <a:xfrm>
              <a:off x="2055891" y="5139240"/>
              <a:ext cx="149583" cy="41926"/>
            </a:xfrm>
            <a:prstGeom prst="rect">
              <a:avLst/>
            </a:prstGeom>
            <a:solidFill>
              <a:srgbClr val="1CABE2">
                <a:alpha val="100000"/>
              </a:srgbClr>
            </a:solidFill>
          </p:spPr>
          <p:txBody>
            <a:bodyPr/>
            <a:lstStyle/>
            <a:p/>
          </p:txBody>
        </p:sp>
        <p:sp>
          <p:nvSpPr>
            <p:cNvPr id="88" name="rc88"/>
            <p:cNvSpPr/>
            <p:nvPr/>
          </p:nvSpPr>
          <p:spPr>
            <a:xfrm>
              <a:off x="2222094" y="5175537"/>
              <a:ext cx="149583" cy="5629"/>
            </a:xfrm>
            <a:prstGeom prst="rect">
              <a:avLst/>
            </a:prstGeom>
            <a:solidFill>
              <a:srgbClr val="1CABE2">
                <a:alpha val="100000"/>
              </a:srgbClr>
            </a:solidFill>
          </p:spPr>
          <p:txBody>
            <a:bodyPr/>
            <a:lstStyle/>
            <a:p/>
          </p:txBody>
        </p:sp>
        <p:sp>
          <p:nvSpPr>
            <p:cNvPr id="89" name="rc89"/>
            <p:cNvSpPr/>
            <p:nvPr/>
          </p:nvSpPr>
          <p:spPr>
            <a:xfrm>
              <a:off x="2388298" y="5180744"/>
              <a:ext cx="149583" cy="422"/>
            </a:xfrm>
            <a:prstGeom prst="rect">
              <a:avLst/>
            </a:prstGeom>
            <a:solidFill>
              <a:srgbClr val="1CABE2">
                <a:alpha val="100000"/>
              </a:srgbClr>
            </a:solidFill>
          </p:spPr>
          <p:txBody>
            <a:bodyPr/>
            <a:lstStyle/>
            <a:p/>
          </p:txBody>
        </p:sp>
        <p:sp>
          <p:nvSpPr>
            <p:cNvPr id="90" name="rc90"/>
            <p:cNvSpPr/>
            <p:nvPr/>
          </p:nvSpPr>
          <p:spPr>
            <a:xfrm>
              <a:off x="2554501" y="5179987"/>
              <a:ext cx="149583" cy="1179"/>
            </a:xfrm>
            <a:prstGeom prst="rect">
              <a:avLst/>
            </a:prstGeom>
            <a:solidFill>
              <a:srgbClr val="1CABE2">
                <a:alpha val="100000"/>
              </a:srgbClr>
            </a:solidFill>
          </p:spPr>
          <p:txBody>
            <a:bodyPr/>
            <a:lstStyle/>
            <a:p/>
          </p:txBody>
        </p:sp>
        <p:sp>
          <p:nvSpPr>
            <p:cNvPr id="91" name="rc91"/>
            <p:cNvSpPr/>
            <p:nvPr/>
          </p:nvSpPr>
          <p:spPr>
            <a:xfrm>
              <a:off x="2720705" y="5147181"/>
              <a:ext cx="149583" cy="33986"/>
            </a:xfrm>
            <a:prstGeom prst="rect">
              <a:avLst/>
            </a:prstGeom>
            <a:solidFill>
              <a:srgbClr val="1CABE2">
                <a:alpha val="100000"/>
              </a:srgbClr>
            </a:solidFill>
          </p:spPr>
          <p:txBody>
            <a:bodyPr/>
            <a:lstStyle/>
            <a:p/>
          </p:txBody>
        </p:sp>
        <p:sp>
          <p:nvSpPr>
            <p:cNvPr id="92" name="rc92"/>
            <p:cNvSpPr/>
            <p:nvPr/>
          </p:nvSpPr>
          <p:spPr>
            <a:xfrm>
              <a:off x="2886909" y="5075339"/>
              <a:ext cx="149583" cy="105827"/>
            </a:xfrm>
            <a:prstGeom prst="rect">
              <a:avLst/>
            </a:prstGeom>
            <a:solidFill>
              <a:srgbClr val="1CABE2">
                <a:alpha val="100000"/>
              </a:srgbClr>
            </a:solidFill>
          </p:spPr>
          <p:txBody>
            <a:bodyPr/>
            <a:lstStyle/>
            <a:p/>
          </p:txBody>
        </p:sp>
        <p:sp>
          <p:nvSpPr>
            <p:cNvPr id="93" name="rc93"/>
            <p:cNvSpPr/>
            <p:nvPr/>
          </p:nvSpPr>
          <p:spPr>
            <a:xfrm>
              <a:off x="3053112" y="5135731"/>
              <a:ext cx="149583" cy="45435"/>
            </a:xfrm>
            <a:prstGeom prst="rect">
              <a:avLst/>
            </a:prstGeom>
            <a:solidFill>
              <a:srgbClr val="1CABE2">
                <a:alpha val="100000"/>
              </a:srgbClr>
            </a:solidFill>
          </p:spPr>
          <p:txBody>
            <a:bodyPr/>
            <a:lstStyle/>
            <a:p/>
          </p:txBody>
        </p:sp>
        <p:sp>
          <p:nvSpPr>
            <p:cNvPr id="94" name="pl94"/>
            <p:cNvSpPr/>
            <p:nvPr/>
          </p:nvSpPr>
          <p:spPr>
            <a:xfrm>
              <a:off x="967257" y="3468091"/>
              <a:ext cx="2160646" cy="18224"/>
            </a:xfrm>
            <a:custGeom>
              <a:avLst/>
              <a:pathLst>
                <a:path w="2160646" h="18224">
                  <a:moveTo>
                    <a:pt x="0" y="0"/>
                  </a:moveTo>
                  <a:lnTo>
                    <a:pt x="166203" y="0"/>
                  </a:lnTo>
                  <a:lnTo>
                    <a:pt x="332407" y="0"/>
                  </a:lnTo>
                  <a:lnTo>
                    <a:pt x="498610" y="0"/>
                  </a:lnTo>
                  <a:lnTo>
                    <a:pt x="664814" y="0"/>
                  </a:lnTo>
                  <a:lnTo>
                    <a:pt x="831017" y="0"/>
                  </a:lnTo>
                  <a:lnTo>
                    <a:pt x="997221" y="0"/>
                  </a:lnTo>
                  <a:lnTo>
                    <a:pt x="1163425" y="0"/>
                  </a:lnTo>
                  <a:lnTo>
                    <a:pt x="1329628" y="0"/>
                  </a:lnTo>
                  <a:lnTo>
                    <a:pt x="1495832" y="0"/>
                  </a:lnTo>
                  <a:lnTo>
                    <a:pt x="1662035" y="0"/>
                  </a:lnTo>
                  <a:lnTo>
                    <a:pt x="1828239" y="0"/>
                  </a:lnTo>
                  <a:lnTo>
                    <a:pt x="1994442" y="18224"/>
                  </a:lnTo>
                  <a:lnTo>
                    <a:pt x="2160646" y="18224"/>
                  </a:lnTo>
                </a:path>
              </a:pathLst>
            </a:custGeom>
            <a:ln w="27101" cap="flat">
              <a:solidFill>
                <a:srgbClr val="00833D">
                  <a:alpha val="100000"/>
                </a:srgbClr>
              </a:solidFill>
              <a:prstDash val="solid"/>
              <a:round/>
            </a:ln>
          </p:spPr>
          <p:txBody>
            <a:bodyPr/>
            <a:lstStyle/>
            <a:p/>
          </p:txBody>
        </p:sp>
        <p:sp>
          <p:nvSpPr>
            <p:cNvPr id="95" name="pl95"/>
            <p:cNvSpPr/>
            <p:nvPr/>
          </p:nvSpPr>
          <p:spPr>
            <a:xfrm>
              <a:off x="967257" y="3486315"/>
              <a:ext cx="2160646" cy="127569"/>
            </a:xfrm>
            <a:custGeom>
              <a:avLst/>
              <a:pathLst>
                <a:path w="2160646" h="127569">
                  <a:moveTo>
                    <a:pt x="0" y="127569"/>
                  </a:moveTo>
                  <a:lnTo>
                    <a:pt x="166203" y="54672"/>
                  </a:lnTo>
                  <a:lnTo>
                    <a:pt x="332407" y="36448"/>
                  </a:lnTo>
                  <a:lnTo>
                    <a:pt x="498610" y="36448"/>
                  </a:lnTo>
                  <a:lnTo>
                    <a:pt x="664814" y="18224"/>
                  </a:lnTo>
                  <a:lnTo>
                    <a:pt x="831017" y="18224"/>
                  </a:lnTo>
                  <a:lnTo>
                    <a:pt x="997221" y="0"/>
                  </a:lnTo>
                  <a:lnTo>
                    <a:pt x="1163425" y="0"/>
                  </a:lnTo>
                  <a:lnTo>
                    <a:pt x="1329628" y="18224"/>
                  </a:lnTo>
                  <a:lnTo>
                    <a:pt x="1495832" y="18224"/>
                  </a:lnTo>
                  <a:lnTo>
                    <a:pt x="1662035" y="18224"/>
                  </a:lnTo>
                  <a:lnTo>
                    <a:pt x="1828239" y="36448"/>
                  </a:lnTo>
                  <a:lnTo>
                    <a:pt x="1994442" y="36448"/>
                  </a:lnTo>
                  <a:lnTo>
                    <a:pt x="2160646" y="36448"/>
                  </a:lnTo>
                </a:path>
              </a:pathLst>
            </a:custGeom>
            <a:ln w="27101" cap="flat">
              <a:solidFill>
                <a:srgbClr val="002759">
                  <a:alpha val="100000"/>
                </a:srgbClr>
              </a:solidFill>
              <a:prstDash val="solid"/>
              <a:round/>
            </a:ln>
          </p:spPr>
          <p:txBody>
            <a:bodyPr/>
            <a:lstStyle/>
            <a:p/>
          </p:txBody>
        </p:sp>
        <p:sp>
          <p:nvSpPr>
            <p:cNvPr id="96" name="tx96"/>
            <p:cNvSpPr/>
            <p:nvPr/>
          </p:nvSpPr>
          <p:spPr>
            <a:xfrm>
              <a:off x="906998" y="504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97" name="tx97"/>
            <p:cNvSpPr/>
            <p:nvPr/>
          </p:nvSpPr>
          <p:spPr>
            <a:xfrm>
              <a:off x="1073202" y="5039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98" name="tx98"/>
            <p:cNvSpPr/>
            <p:nvPr/>
          </p:nvSpPr>
          <p:spPr>
            <a:xfrm>
              <a:off x="1239405" y="5047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99" name="tx99"/>
            <p:cNvSpPr/>
            <p:nvPr/>
          </p:nvSpPr>
          <p:spPr>
            <a:xfrm>
              <a:off x="1435738" y="5055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00" name="tx100"/>
            <p:cNvSpPr/>
            <p:nvPr/>
          </p:nvSpPr>
          <p:spPr>
            <a:xfrm>
              <a:off x="1601942" y="50547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01" name="tx101"/>
            <p:cNvSpPr/>
            <p:nvPr/>
          </p:nvSpPr>
          <p:spPr>
            <a:xfrm>
              <a:off x="1738016" y="5029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a:t>
              </a:r>
            </a:p>
          </p:txBody>
        </p:sp>
        <p:sp>
          <p:nvSpPr>
            <p:cNvPr id="102" name="tx102"/>
            <p:cNvSpPr/>
            <p:nvPr/>
          </p:nvSpPr>
          <p:spPr>
            <a:xfrm>
              <a:off x="1904220" y="502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103" name="tx103"/>
            <p:cNvSpPr/>
            <p:nvPr/>
          </p:nvSpPr>
          <p:spPr>
            <a:xfrm>
              <a:off x="2070423" y="50227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104" name="tx104"/>
            <p:cNvSpPr/>
            <p:nvPr/>
          </p:nvSpPr>
          <p:spPr>
            <a:xfrm>
              <a:off x="2266756" y="5059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105" name="tx105"/>
            <p:cNvSpPr/>
            <p:nvPr/>
          </p:nvSpPr>
          <p:spPr>
            <a:xfrm>
              <a:off x="2401322" y="506429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6" name="tx106"/>
            <p:cNvSpPr/>
            <p:nvPr/>
          </p:nvSpPr>
          <p:spPr>
            <a:xfrm>
              <a:off x="2567525" y="506353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7" name="tx107"/>
            <p:cNvSpPr/>
            <p:nvPr/>
          </p:nvSpPr>
          <p:spPr>
            <a:xfrm>
              <a:off x="2735238" y="5030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108" name="tx108"/>
            <p:cNvSpPr/>
            <p:nvPr/>
          </p:nvSpPr>
          <p:spPr>
            <a:xfrm>
              <a:off x="2901441" y="4958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63</a:t>
              </a:r>
            </a:p>
          </p:txBody>
        </p:sp>
        <p:sp>
          <p:nvSpPr>
            <p:cNvPr id="109" name="tx109"/>
            <p:cNvSpPr/>
            <p:nvPr/>
          </p:nvSpPr>
          <p:spPr>
            <a:xfrm>
              <a:off x="3067645" y="5019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110" name="tx110"/>
            <p:cNvSpPr/>
            <p:nvPr/>
          </p:nvSpPr>
          <p:spPr>
            <a:xfrm>
              <a:off x="3240154" y="338673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93</a:t>
              </a:r>
            </a:p>
          </p:txBody>
        </p:sp>
        <p:sp>
          <p:nvSpPr>
            <p:cNvPr id="111" name="tx111"/>
            <p:cNvSpPr/>
            <p:nvPr/>
          </p:nvSpPr>
          <p:spPr>
            <a:xfrm>
              <a:off x="3240154" y="355765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91</a:t>
              </a:r>
            </a:p>
          </p:txBody>
        </p:sp>
        <p:sp>
          <p:nvSpPr>
            <p:cNvPr id="112" name="pl112"/>
            <p:cNvSpPr/>
            <p:nvPr/>
          </p:nvSpPr>
          <p:spPr>
            <a:xfrm>
              <a:off x="3480039"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3480039"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3480039"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3480039"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3480039"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3480039"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3480039"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3480039"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357976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74596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9121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0783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445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4107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57698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431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0939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755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417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0800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742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74040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3504969" y="2775112"/>
              <a:ext cx="149583" cy="56810"/>
            </a:xfrm>
            <a:prstGeom prst="rect">
              <a:avLst/>
            </a:prstGeom>
            <a:solidFill>
              <a:srgbClr val="1CABE2">
                <a:alpha val="100000"/>
              </a:srgbClr>
            </a:solidFill>
          </p:spPr>
          <p:txBody>
            <a:bodyPr/>
            <a:lstStyle/>
            <a:p/>
          </p:txBody>
        </p:sp>
        <p:sp>
          <p:nvSpPr>
            <p:cNvPr id="135" name="rc135"/>
            <p:cNvSpPr/>
            <p:nvPr/>
          </p:nvSpPr>
          <p:spPr>
            <a:xfrm>
              <a:off x="3671173" y="2776995"/>
              <a:ext cx="149583" cy="54926"/>
            </a:xfrm>
            <a:prstGeom prst="rect">
              <a:avLst/>
            </a:prstGeom>
            <a:solidFill>
              <a:srgbClr val="1CABE2">
                <a:alpha val="100000"/>
              </a:srgbClr>
            </a:solidFill>
          </p:spPr>
          <p:txBody>
            <a:bodyPr/>
            <a:lstStyle/>
            <a:p/>
          </p:txBody>
        </p:sp>
        <p:sp>
          <p:nvSpPr>
            <p:cNvPr id="136" name="rc136"/>
            <p:cNvSpPr/>
            <p:nvPr/>
          </p:nvSpPr>
          <p:spPr>
            <a:xfrm>
              <a:off x="3837377" y="2758916"/>
              <a:ext cx="149583" cy="73006"/>
            </a:xfrm>
            <a:prstGeom prst="rect">
              <a:avLst/>
            </a:prstGeom>
            <a:solidFill>
              <a:srgbClr val="1CABE2">
                <a:alpha val="100000"/>
              </a:srgbClr>
            </a:solidFill>
          </p:spPr>
          <p:txBody>
            <a:bodyPr/>
            <a:lstStyle/>
            <a:p/>
          </p:txBody>
        </p:sp>
        <p:sp>
          <p:nvSpPr>
            <p:cNvPr id="137" name="rc137"/>
            <p:cNvSpPr/>
            <p:nvPr/>
          </p:nvSpPr>
          <p:spPr>
            <a:xfrm>
              <a:off x="4003580" y="2782529"/>
              <a:ext cx="149583" cy="49392"/>
            </a:xfrm>
            <a:prstGeom prst="rect">
              <a:avLst/>
            </a:prstGeom>
            <a:solidFill>
              <a:srgbClr val="1CABE2">
                <a:alpha val="100000"/>
              </a:srgbClr>
            </a:solidFill>
          </p:spPr>
          <p:txBody>
            <a:bodyPr/>
            <a:lstStyle/>
            <a:p/>
          </p:txBody>
        </p:sp>
        <p:sp>
          <p:nvSpPr>
            <p:cNvPr id="138" name="rc138"/>
            <p:cNvSpPr/>
            <p:nvPr/>
          </p:nvSpPr>
          <p:spPr>
            <a:xfrm>
              <a:off x="4169784" y="2779591"/>
              <a:ext cx="149583" cy="52331"/>
            </a:xfrm>
            <a:prstGeom prst="rect">
              <a:avLst/>
            </a:prstGeom>
            <a:solidFill>
              <a:srgbClr val="1CABE2">
                <a:alpha val="100000"/>
              </a:srgbClr>
            </a:solidFill>
          </p:spPr>
          <p:txBody>
            <a:bodyPr/>
            <a:lstStyle/>
            <a:p/>
          </p:txBody>
        </p:sp>
        <p:sp>
          <p:nvSpPr>
            <p:cNvPr id="139" name="rc139"/>
            <p:cNvSpPr/>
            <p:nvPr/>
          </p:nvSpPr>
          <p:spPr>
            <a:xfrm>
              <a:off x="4335987" y="2815892"/>
              <a:ext cx="149583" cy="16029"/>
            </a:xfrm>
            <a:prstGeom prst="rect">
              <a:avLst/>
            </a:prstGeom>
            <a:solidFill>
              <a:srgbClr val="1CABE2">
                <a:alpha val="100000"/>
              </a:srgbClr>
            </a:solidFill>
          </p:spPr>
          <p:txBody>
            <a:bodyPr/>
            <a:lstStyle/>
            <a:p/>
          </p:txBody>
        </p:sp>
        <p:sp>
          <p:nvSpPr>
            <p:cNvPr id="140" name="rc140"/>
            <p:cNvSpPr/>
            <p:nvPr/>
          </p:nvSpPr>
          <p:spPr>
            <a:xfrm>
              <a:off x="4502191" y="2731108"/>
              <a:ext cx="149583" cy="100813"/>
            </a:xfrm>
            <a:prstGeom prst="rect">
              <a:avLst/>
            </a:prstGeom>
            <a:solidFill>
              <a:srgbClr val="1CABE2">
                <a:alpha val="100000"/>
              </a:srgbClr>
            </a:solidFill>
          </p:spPr>
          <p:txBody>
            <a:bodyPr/>
            <a:lstStyle/>
            <a:p/>
          </p:txBody>
        </p:sp>
        <p:sp>
          <p:nvSpPr>
            <p:cNvPr id="141" name="rc141"/>
            <p:cNvSpPr/>
            <p:nvPr/>
          </p:nvSpPr>
          <p:spPr>
            <a:xfrm>
              <a:off x="4668394" y="2710220"/>
              <a:ext cx="149583" cy="121702"/>
            </a:xfrm>
            <a:prstGeom prst="rect">
              <a:avLst/>
            </a:prstGeom>
            <a:solidFill>
              <a:srgbClr val="1CABE2">
                <a:alpha val="100000"/>
              </a:srgbClr>
            </a:solidFill>
          </p:spPr>
          <p:txBody>
            <a:bodyPr/>
            <a:lstStyle/>
            <a:p/>
          </p:txBody>
        </p:sp>
        <p:sp>
          <p:nvSpPr>
            <p:cNvPr id="142" name="rc142"/>
            <p:cNvSpPr/>
            <p:nvPr/>
          </p:nvSpPr>
          <p:spPr>
            <a:xfrm>
              <a:off x="4834598" y="2827788"/>
              <a:ext cx="149583" cy="4133"/>
            </a:xfrm>
            <a:prstGeom prst="rect">
              <a:avLst/>
            </a:prstGeom>
            <a:solidFill>
              <a:srgbClr val="1CABE2">
                <a:alpha val="100000"/>
              </a:srgbClr>
            </a:solidFill>
          </p:spPr>
          <p:txBody>
            <a:bodyPr/>
            <a:lstStyle/>
            <a:p/>
          </p:txBody>
        </p:sp>
        <p:sp>
          <p:nvSpPr>
            <p:cNvPr id="143" name="rc143"/>
            <p:cNvSpPr/>
            <p:nvPr/>
          </p:nvSpPr>
          <p:spPr>
            <a:xfrm>
              <a:off x="5000802" y="2830532"/>
              <a:ext cx="149583" cy="1390"/>
            </a:xfrm>
            <a:prstGeom prst="rect">
              <a:avLst/>
            </a:prstGeom>
            <a:solidFill>
              <a:srgbClr val="1CABE2">
                <a:alpha val="100000"/>
              </a:srgbClr>
            </a:solidFill>
          </p:spPr>
          <p:txBody>
            <a:bodyPr/>
            <a:lstStyle/>
            <a:p/>
          </p:txBody>
        </p:sp>
        <p:sp>
          <p:nvSpPr>
            <p:cNvPr id="144" name="rc144"/>
            <p:cNvSpPr/>
            <p:nvPr/>
          </p:nvSpPr>
          <p:spPr>
            <a:xfrm>
              <a:off x="5167005" y="2817241"/>
              <a:ext cx="149583" cy="14681"/>
            </a:xfrm>
            <a:prstGeom prst="rect">
              <a:avLst/>
            </a:prstGeom>
            <a:solidFill>
              <a:srgbClr val="1CABE2">
                <a:alpha val="100000"/>
              </a:srgbClr>
            </a:solidFill>
          </p:spPr>
          <p:txBody>
            <a:bodyPr/>
            <a:lstStyle/>
            <a:p/>
          </p:txBody>
        </p:sp>
        <p:sp>
          <p:nvSpPr>
            <p:cNvPr id="145" name="rc145"/>
            <p:cNvSpPr/>
            <p:nvPr/>
          </p:nvSpPr>
          <p:spPr>
            <a:xfrm>
              <a:off x="5333209" y="2768476"/>
              <a:ext cx="149583" cy="63446"/>
            </a:xfrm>
            <a:prstGeom prst="rect">
              <a:avLst/>
            </a:prstGeom>
            <a:solidFill>
              <a:srgbClr val="1CABE2">
                <a:alpha val="100000"/>
              </a:srgbClr>
            </a:solidFill>
          </p:spPr>
          <p:txBody>
            <a:bodyPr/>
            <a:lstStyle/>
            <a:p/>
          </p:txBody>
        </p:sp>
        <p:sp>
          <p:nvSpPr>
            <p:cNvPr id="146" name="rc146"/>
            <p:cNvSpPr/>
            <p:nvPr/>
          </p:nvSpPr>
          <p:spPr>
            <a:xfrm>
              <a:off x="5499412" y="2783985"/>
              <a:ext cx="149583" cy="47936"/>
            </a:xfrm>
            <a:prstGeom prst="rect">
              <a:avLst/>
            </a:prstGeom>
            <a:solidFill>
              <a:srgbClr val="1CABE2">
                <a:alpha val="100000"/>
              </a:srgbClr>
            </a:solidFill>
          </p:spPr>
          <p:txBody>
            <a:bodyPr/>
            <a:lstStyle/>
            <a:p/>
          </p:txBody>
        </p:sp>
        <p:sp>
          <p:nvSpPr>
            <p:cNvPr id="147" name="rc147"/>
            <p:cNvSpPr/>
            <p:nvPr/>
          </p:nvSpPr>
          <p:spPr>
            <a:xfrm>
              <a:off x="5665616" y="2755398"/>
              <a:ext cx="149583" cy="76523"/>
            </a:xfrm>
            <a:prstGeom prst="rect">
              <a:avLst/>
            </a:prstGeom>
            <a:solidFill>
              <a:srgbClr val="1CABE2">
                <a:alpha val="100000"/>
              </a:srgbClr>
            </a:solidFill>
          </p:spPr>
          <p:txBody>
            <a:bodyPr/>
            <a:lstStyle/>
            <a:p/>
          </p:txBody>
        </p:sp>
        <p:sp>
          <p:nvSpPr>
            <p:cNvPr id="148" name="pl148"/>
            <p:cNvSpPr/>
            <p:nvPr/>
          </p:nvSpPr>
          <p:spPr>
            <a:xfrm>
              <a:off x="3579761" y="1264640"/>
              <a:ext cx="2160646" cy="218690"/>
            </a:xfrm>
            <a:custGeom>
              <a:avLst/>
              <a:pathLst>
                <a:path w="2160646" h="218690">
                  <a:moveTo>
                    <a:pt x="0" y="36448"/>
                  </a:moveTo>
                  <a:lnTo>
                    <a:pt x="166203" y="0"/>
                  </a:lnTo>
                  <a:lnTo>
                    <a:pt x="332407" y="36448"/>
                  </a:lnTo>
                  <a:lnTo>
                    <a:pt x="498610" y="36448"/>
                  </a:lnTo>
                  <a:lnTo>
                    <a:pt x="664814" y="36448"/>
                  </a:lnTo>
                  <a:lnTo>
                    <a:pt x="831017" y="0"/>
                  </a:lnTo>
                  <a:lnTo>
                    <a:pt x="997221" y="0"/>
                  </a:lnTo>
                  <a:lnTo>
                    <a:pt x="1163425" y="0"/>
                  </a:lnTo>
                  <a:lnTo>
                    <a:pt x="1329628" y="145793"/>
                  </a:lnTo>
                  <a:lnTo>
                    <a:pt x="1495832" y="218690"/>
                  </a:lnTo>
                  <a:lnTo>
                    <a:pt x="1662035" y="36448"/>
                  </a:lnTo>
                  <a:lnTo>
                    <a:pt x="1828239" y="109345"/>
                  </a:lnTo>
                  <a:lnTo>
                    <a:pt x="1994442" y="72896"/>
                  </a:lnTo>
                  <a:lnTo>
                    <a:pt x="2160646" y="18224"/>
                  </a:lnTo>
                </a:path>
              </a:pathLst>
            </a:custGeom>
            <a:ln w="27101" cap="flat">
              <a:solidFill>
                <a:srgbClr val="00833D">
                  <a:alpha val="100000"/>
                </a:srgbClr>
              </a:solidFill>
              <a:prstDash val="solid"/>
              <a:round/>
            </a:ln>
          </p:spPr>
          <p:txBody>
            <a:bodyPr/>
            <a:lstStyle/>
            <a:p/>
          </p:txBody>
        </p:sp>
        <p:sp>
          <p:nvSpPr>
            <p:cNvPr id="149" name="pl149"/>
            <p:cNvSpPr/>
            <p:nvPr/>
          </p:nvSpPr>
          <p:spPr>
            <a:xfrm>
              <a:off x="3579761" y="1410433"/>
              <a:ext cx="2160646" cy="637847"/>
            </a:xfrm>
            <a:custGeom>
              <a:avLst/>
              <a:pathLst>
                <a:path w="2160646" h="637847">
                  <a:moveTo>
                    <a:pt x="0" y="200466"/>
                  </a:moveTo>
                  <a:lnTo>
                    <a:pt x="166203" y="218690"/>
                  </a:lnTo>
                  <a:lnTo>
                    <a:pt x="332407" y="637847"/>
                  </a:lnTo>
                  <a:lnTo>
                    <a:pt x="498610" y="583174"/>
                  </a:lnTo>
                  <a:lnTo>
                    <a:pt x="664814" y="382708"/>
                  </a:lnTo>
                  <a:lnTo>
                    <a:pt x="831017" y="236914"/>
                  </a:lnTo>
                  <a:lnTo>
                    <a:pt x="997221" y="145793"/>
                  </a:lnTo>
                  <a:lnTo>
                    <a:pt x="1163425" y="72896"/>
                  </a:lnTo>
                  <a:lnTo>
                    <a:pt x="1329628" y="200466"/>
                  </a:lnTo>
                  <a:lnTo>
                    <a:pt x="1495832" y="291587"/>
                  </a:lnTo>
                  <a:lnTo>
                    <a:pt x="1662035" y="164017"/>
                  </a:lnTo>
                  <a:lnTo>
                    <a:pt x="1828239" y="127569"/>
                  </a:lnTo>
                  <a:lnTo>
                    <a:pt x="1994442" y="18224"/>
                  </a:lnTo>
                  <a:lnTo>
                    <a:pt x="2160646" y="0"/>
                  </a:lnTo>
                </a:path>
              </a:pathLst>
            </a:custGeom>
            <a:ln w="27101" cap="flat">
              <a:solidFill>
                <a:srgbClr val="002759">
                  <a:alpha val="100000"/>
                </a:srgbClr>
              </a:solidFill>
              <a:prstDash val="solid"/>
              <a:round/>
            </a:ln>
          </p:spPr>
          <p:txBody>
            <a:bodyPr/>
            <a:lstStyle/>
            <a:p/>
          </p:txBody>
        </p:sp>
        <p:sp>
          <p:nvSpPr>
            <p:cNvPr id="150" name="tx150"/>
            <p:cNvSpPr/>
            <p:nvPr/>
          </p:nvSpPr>
          <p:spPr>
            <a:xfrm>
              <a:off x="3519502" y="2658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34</a:t>
              </a:r>
            </a:p>
          </p:txBody>
        </p:sp>
        <p:sp>
          <p:nvSpPr>
            <p:cNvPr id="151" name="tx151"/>
            <p:cNvSpPr/>
            <p:nvPr/>
          </p:nvSpPr>
          <p:spPr>
            <a:xfrm>
              <a:off x="3685706" y="2660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33</a:t>
              </a:r>
            </a:p>
          </p:txBody>
        </p:sp>
        <p:sp>
          <p:nvSpPr>
            <p:cNvPr id="152" name="tx152"/>
            <p:cNvSpPr/>
            <p:nvPr/>
          </p:nvSpPr>
          <p:spPr>
            <a:xfrm>
              <a:off x="3851909" y="2642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153" name="tx153"/>
            <p:cNvSpPr/>
            <p:nvPr/>
          </p:nvSpPr>
          <p:spPr>
            <a:xfrm>
              <a:off x="4018113" y="2666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a:t>
              </a:r>
            </a:p>
          </p:txBody>
        </p:sp>
        <p:sp>
          <p:nvSpPr>
            <p:cNvPr id="154" name="tx154"/>
            <p:cNvSpPr/>
            <p:nvPr/>
          </p:nvSpPr>
          <p:spPr>
            <a:xfrm>
              <a:off x="4184316" y="2663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155" name="tx155"/>
            <p:cNvSpPr/>
            <p:nvPr/>
          </p:nvSpPr>
          <p:spPr>
            <a:xfrm>
              <a:off x="4350520" y="26994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6" name="tx156"/>
            <p:cNvSpPr/>
            <p:nvPr/>
          </p:nvSpPr>
          <p:spPr>
            <a:xfrm>
              <a:off x="4516724" y="2614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157" name="tx157"/>
            <p:cNvSpPr/>
            <p:nvPr/>
          </p:nvSpPr>
          <p:spPr>
            <a:xfrm>
              <a:off x="4682927" y="2593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72</a:t>
              </a:r>
            </a:p>
          </p:txBody>
        </p:sp>
        <p:sp>
          <p:nvSpPr>
            <p:cNvPr id="158" name="tx158"/>
            <p:cNvSpPr/>
            <p:nvPr/>
          </p:nvSpPr>
          <p:spPr>
            <a:xfrm>
              <a:off x="4879260" y="27113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159" name="tx159"/>
            <p:cNvSpPr/>
            <p:nvPr/>
          </p:nvSpPr>
          <p:spPr>
            <a:xfrm>
              <a:off x="5013825" y="271408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60" name="tx160"/>
            <p:cNvSpPr/>
            <p:nvPr/>
          </p:nvSpPr>
          <p:spPr>
            <a:xfrm>
              <a:off x="5211667" y="2700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161" name="tx161"/>
            <p:cNvSpPr/>
            <p:nvPr/>
          </p:nvSpPr>
          <p:spPr>
            <a:xfrm>
              <a:off x="5347741" y="265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38</a:t>
              </a:r>
            </a:p>
          </p:txBody>
        </p:sp>
        <p:sp>
          <p:nvSpPr>
            <p:cNvPr id="162" name="tx162"/>
            <p:cNvSpPr/>
            <p:nvPr/>
          </p:nvSpPr>
          <p:spPr>
            <a:xfrm>
              <a:off x="5513945" y="266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163" name="tx163"/>
            <p:cNvSpPr/>
            <p:nvPr/>
          </p:nvSpPr>
          <p:spPr>
            <a:xfrm>
              <a:off x="5680149" y="2638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46</a:t>
              </a:r>
            </a:p>
          </p:txBody>
        </p:sp>
        <p:sp>
          <p:nvSpPr>
            <p:cNvPr id="164" name="tx164"/>
            <p:cNvSpPr/>
            <p:nvPr/>
          </p:nvSpPr>
          <p:spPr>
            <a:xfrm>
              <a:off x="5852658" y="122042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85</a:t>
              </a:r>
            </a:p>
          </p:txBody>
        </p:sp>
        <p:sp>
          <p:nvSpPr>
            <p:cNvPr id="165" name="tx165"/>
            <p:cNvSpPr/>
            <p:nvPr/>
          </p:nvSpPr>
          <p:spPr>
            <a:xfrm>
              <a:off x="5852658" y="139197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78</a:t>
              </a:r>
            </a:p>
          </p:txBody>
        </p:sp>
        <p:sp>
          <p:nvSpPr>
            <p:cNvPr id="166" name="pl166"/>
            <p:cNvSpPr/>
            <p:nvPr/>
          </p:nvSpPr>
          <p:spPr>
            <a:xfrm>
              <a:off x="3480039"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7" name="pl167"/>
            <p:cNvSpPr/>
            <p:nvPr/>
          </p:nvSpPr>
          <p:spPr>
            <a:xfrm>
              <a:off x="3480039"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8" name="pl168"/>
            <p:cNvSpPr/>
            <p:nvPr/>
          </p:nvSpPr>
          <p:spPr>
            <a:xfrm>
              <a:off x="3480039"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9" name="pl169"/>
            <p:cNvSpPr/>
            <p:nvPr/>
          </p:nvSpPr>
          <p:spPr>
            <a:xfrm>
              <a:off x="3480039"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0" name="pl170"/>
            <p:cNvSpPr/>
            <p:nvPr/>
          </p:nvSpPr>
          <p:spPr>
            <a:xfrm>
              <a:off x="3480039"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1" name="pl171"/>
            <p:cNvSpPr/>
            <p:nvPr/>
          </p:nvSpPr>
          <p:spPr>
            <a:xfrm>
              <a:off x="3480039"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2" name="pl172"/>
            <p:cNvSpPr/>
            <p:nvPr/>
          </p:nvSpPr>
          <p:spPr>
            <a:xfrm>
              <a:off x="3480039"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3" name="pl173"/>
            <p:cNvSpPr/>
            <p:nvPr/>
          </p:nvSpPr>
          <p:spPr>
            <a:xfrm>
              <a:off x="3480039"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4" name="pl174"/>
            <p:cNvSpPr/>
            <p:nvPr/>
          </p:nvSpPr>
          <p:spPr>
            <a:xfrm>
              <a:off x="357976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74596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9121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783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445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4107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57698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431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90939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0755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2417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40800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5742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74040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8" name="rc188"/>
            <p:cNvSpPr/>
            <p:nvPr/>
          </p:nvSpPr>
          <p:spPr>
            <a:xfrm>
              <a:off x="3504969" y="5155473"/>
              <a:ext cx="149583" cy="25693"/>
            </a:xfrm>
            <a:prstGeom prst="rect">
              <a:avLst/>
            </a:prstGeom>
            <a:solidFill>
              <a:srgbClr val="1CABE2">
                <a:alpha val="100000"/>
              </a:srgbClr>
            </a:solidFill>
          </p:spPr>
          <p:txBody>
            <a:bodyPr/>
            <a:lstStyle/>
            <a:p/>
          </p:txBody>
        </p:sp>
        <p:sp>
          <p:nvSpPr>
            <p:cNvPr id="189" name="rc189"/>
            <p:cNvSpPr/>
            <p:nvPr/>
          </p:nvSpPr>
          <p:spPr>
            <a:xfrm>
              <a:off x="3671173" y="5103598"/>
              <a:ext cx="149583" cy="77568"/>
            </a:xfrm>
            <a:prstGeom prst="rect">
              <a:avLst/>
            </a:prstGeom>
            <a:solidFill>
              <a:srgbClr val="1CABE2">
                <a:alpha val="100000"/>
              </a:srgbClr>
            </a:solidFill>
          </p:spPr>
          <p:txBody>
            <a:bodyPr/>
            <a:lstStyle/>
            <a:p/>
          </p:txBody>
        </p:sp>
        <p:sp>
          <p:nvSpPr>
            <p:cNvPr id="190" name="rc190"/>
            <p:cNvSpPr/>
            <p:nvPr/>
          </p:nvSpPr>
          <p:spPr>
            <a:xfrm>
              <a:off x="3837377" y="4984023"/>
              <a:ext cx="149583" cy="197143"/>
            </a:xfrm>
            <a:prstGeom prst="rect">
              <a:avLst/>
            </a:prstGeom>
            <a:solidFill>
              <a:srgbClr val="1CABE2">
                <a:alpha val="100000"/>
              </a:srgbClr>
            </a:solidFill>
          </p:spPr>
          <p:txBody>
            <a:bodyPr/>
            <a:lstStyle/>
            <a:p/>
          </p:txBody>
        </p:sp>
        <p:sp>
          <p:nvSpPr>
            <p:cNvPr id="191" name="rc191"/>
            <p:cNvSpPr/>
            <p:nvPr/>
          </p:nvSpPr>
          <p:spPr>
            <a:xfrm>
              <a:off x="4003580" y="5075534"/>
              <a:ext cx="149583" cy="105632"/>
            </a:xfrm>
            <a:prstGeom prst="rect">
              <a:avLst/>
            </a:prstGeom>
            <a:solidFill>
              <a:srgbClr val="1CABE2">
                <a:alpha val="100000"/>
              </a:srgbClr>
            </a:solidFill>
          </p:spPr>
          <p:txBody>
            <a:bodyPr/>
            <a:lstStyle/>
            <a:p/>
          </p:txBody>
        </p:sp>
        <p:sp>
          <p:nvSpPr>
            <p:cNvPr id="192" name="rc192"/>
            <p:cNvSpPr/>
            <p:nvPr/>
          </p:nvSpPr>
          <p:spPr>
            <a:xfrm>
              <a:off x="4169784" y="5126036"/>
              <a:ext cx="149583" cy="55130"/>
            </a:xfrm>
            <a:prstGeom prst="rect">
              <a:avLst/>
            </a:prstGeom>
            <a:solidFill>
              <a:srgbClr val="1CABE2">
                <a:alpha val="100000"/>
              </a:srgbClr>
            </a:solidFill>
          </p:spPr>
          <p:txBody>
            <a:bodyPr/>
            <a:lstStyle/>
            <a:p/>
          </p:txBody>
        </p:sp>
        <p:sp>
          <p:nvSpPr>
            <p:cNvPr id="193" name="rc193"/>
            <p:cNvSpPr/>
            <p:nvPr/>
          </p:nvSpPr>
          <p:spPr>
            <a:xfrm>
              <a:off x="4335987" y="5155066"/>
              <a:ext cx="149583" cy="26100"/>
            </a:xfrm>
            <a:prstGeom prst="rect">
              <a:avLst/>
            </a:prstGeom>
            <a:solidFill>
              <a:srgbClr val="1CABE2">
                <a:alpha val="100000"/>
              </a:srgbClr>
            </a:solidFill>
          </p:spPr>
          <p:txBody>
            <a:bodyPr/>
            <a:lstStyle/>
            <a:p/>
          </p:txBody>
        </p:sp>
        <p:sp>
          <p:nvSpPr>
            <p:cNvPr id="194" name="rc194"/>
            <p:cNvSpPr/>
            <p:nvPr/>
          </p:nvSpPr>
          <p:spPr>
            <a:xfrm>
              <a:off x="4502191" y="5077490"/>
              <a:ext cx="149583" cy="103676"/>
            </a:xfrm>
            <a:prstGeom prst="rect">
              <a:avLst/>
            </a:prstGeom>
            <a:solidFill>
              <a:srgbClr val="1CABE2">
                <a:alpha val="100000"/>
              </a:srgbClr>
            </a:solidFill>
          </p:spPr>
          <p:txBody>
            <a:bodyPr/>
            <a:lstStyle/>
            <a:p/>
          </p:txBody>
        </p:sp>
        <p:sp>
          <p:nvSpPr>
            <p:cNvPr id="195" name="rc195"/>
            <p:cNvSpPr/>
            <p:nvPr/>
          </p:nvSpPr>
          <p:spPr>
            <a:xfrm>
              <a:off x="4668394" y="4991721"/>
              <a:ext cx="149583" cy="189445"/>
            </a:xfrm>
            <a:prstGeom prst="rect">
              <a:avLst/>
            </a:prstGeom>
            <a:solidFill>
              <a:srgbClr val="1CABE2">
                <a:alpha val="100000"/>
              </a:srgbClr>
            </a:solidFill>
          </p:spPr>
          <p:txBody>
            <a:bodyPr/>
            <a:lstStyle/>
            <a:p/>
          </p:txBody>
        </p:sp>
        <p:sp>
          <p:nvSpPr>
            <p:cNvPr id="196" name="rc196"/>
            <p:cNvSpPr/>
            <p:nvPr/>
          </p:nvSpPr>
          <p:spPr>
            <a:xfrm>
              <a:off x="4834598" y="5149180"/>
              <a:ext cx="149583" cy="31986"/>
            </a:xfrm>
            <a:prstGeom prst="rect">
              <a:avLst/>
            </a:prstGeom>
            <a:solidFill>
              <a:srgbClr val="1CABE2">
                <a:alpha val="100000"/>
              </a:srgbClr>
            </a:solidFill>
          </p:spPr>
          <p:txBody>
            <a:bodyPr/>
            <a:lstStyle/>
            <a:p/>
          </p:txBody>
        </p:sp>
        <p:sp>
          <p:nvSpPr>
            <p:cNvPr id="197" name="rc197"/>
            <p:cNvSpPr/>
            <p:nvPr/>
          </p:nvSpPr>
          <p:spPr>
            <a:xfrm>
              <a:off x="5000802" y="5177543"/>
              <a:ext cx="149583" cy="3623"/>
            </a:xfrm>
            <a:prstGeom prst="rect">
              <a:avLst/>
            </a:prstGeom>
            <a:solidFill>
              <a:srgbClr val="1CABE2">
                <a:alpha val="100000"/>
              </a:srgbClr>
            </a:solidFill>
          </p:spPr>
          <p:txBody>
            <a:bodyPr/>
            <a:lstStyle/>
            <a:p/>
          </p:txBody>
        </p:sp>
        <p:sp>
          <p:nvSpPr>
            <p:cNvPr id="198" name="rc198"/>
            <p:cNvSpPr/>
            <p:nvPr/>
          </p:nvSpPr>
          <p:spPr>
            <a:xfrm>
              <a:off x="5167005" y="5175220"/>
              <a:ext cx="149583" cy="5946"/>
            </a:xfrm>
            <a:prstGeom prst="rect">
              <a:avLst/>
            </a:prstGeom>
            <a:solidFill>
              <a:srgbClr val="1CABE2">
                <a:alpha val="100000"/>
              </a:srgbClr>
            </a:solidFill>
          </p:spPr>
          <p:txBody>
            <a:bodyPr/>
            <a:lstStyle/>
            <a:p/>
          </p:txBody>
        </p:sp>
        <p:sp>
          <p:nvSpPr>
            <p:cNvPr id="199" name="rc199"/>
            <p:cNvSpPr/>
            <p:nvPr/>
          </p:nvSpPr>
          <p:spPr>
            <a:xfrm>
              <a:off x="5333209" y="5114213"/>
              <a:ext cx="149583" cy="66953"/>
            </a:xfrm>
            <a:prstGeom prst="rect">
              <a:avLst/>
            </a:prstGeom>
            <a:solidFill>
              <a:srgbClr val="1CABE2">
                <a:alpha val="100000"/>
              </a:srgbClr>
            </a:solidFill>
          </p:spPr>
          <p:txBody>
            <a:bodyPr/>
            <a:lstStyle/>
            <a:p/>
          </p:txBody>
        </p:sp>
        <p:sp>
          <p:nvSpPr>
            <p:cNvPr id="200" name="rc200"/>
            <p:cNvSpPr/>
            <p:nvPr/>
          </p:nvSpPr>
          <p:spPr>
            <a:xfrm>
              <a:off x="5499412" y="5037114"/>
              <a:ext cx="149583" cy="144053"/>
            </a:xfrm>
            <a:prstGeom prst="rect">
              <a:avLst/>
            </a:prstGeom>
            <a:solidFill>
              <a:srgbClr val="1CABE2">
                <a:alpha val="100000"/>
              </a:srgbClr>
            </a:solidFill>
          </p:spPr>
          <p:txBody>
            <a:bodyPr/>
            <a:lstStyle/>
            <a:p/>
          </p:txBody>
        </p:sp>
        <p:sp>
          <p:nvSpPr>
            <p:cNvPr id="201" name="rc201"/>
            <p:cNvSpPr/>
            <p:nvPr/>
          </p:nvSpPr>
          <p:spPr>
            <a:xfrm>
              <a:off x="5665616" y="5138158"/>
              <a:ext cx="149583" cy="43008"/>
            </a:xfrm>
            <a:prstGeom prst="rect">
              <a:avLst/>
            </a:prstGeom>
            <a:solidFill>
              <a:srgbClr val="1CABE2">
                <a:alpha val="100000"/>
              </a:srgbClr>
            </a:solidFill>
          </p:spPr>
          <p:txBody>
            <a:bodyPr/>
            <a:lstStyle/>
            <a:p/>
          </p:txBody>
        </p:sp>
        <p:sp>
          <p:nvSpPr>
            <p:cNvPr id="202" name="pl202"/>
            <p:cNvSpPr/>
            <p:nvPr/>
          </p:nvSpPr>
          <p:spPr>
            <a:xfrm>
              <a:off x="3579761" y="3449867"/>
              <a:ext cx="2160646" cy="91121"/>
            </a:xfrm>
            <a:custGeom>
              <a:avLst/>
              <a:pathLst>
                <a:path w="2160646" h="91121">
                  <a:moveTo>
                    <a:pt x="0" y="0"/>
                  </a:moveTo>
                  <a:lnTo>
                    <a:pt x="166203" y="0"/>
                  </a:lnTo>
                  <a:lnTo>
                    <a:pt x="332407" y="0"/>
                  </a:lnTo>
                  <a:lnTo>
                    <a:pt x="498610" y="0"/>
                  </a:lnTo>
                  <a:lnTo>
                    <a:pt x="664814" y="0"/>
                  </a:lnTo>
                  <a:lnTo>
                    <a:pt x="831017" y="36448"/>
                  </a:lnTo>
                  <a:lnTo>
                    <a:pt x="997221" y="18224"/>
                  </a:lnTo>
                  <a:lnTo>
                    <a:pt x="1163425" y="36448"/>
                  </a:lnTo>
                  <a:lnTo>
                    <a:pt x="1329628" y="72896"/>
                  </a:lnTo>
                  <a:lnTo>
                    <a:pt x="1495832" y="91121"/>
                  </a:lnTo>
                  <a:lnTo>
                    <a:pt x="1662035" y="91121"/>
                  </a:lnTo>
                  <a:lnTo>
                    <a:pt x="1828239" y="91121"/>
                  </a:lnTo>
                  <a:lnTo>
                    <a:pt x="1994442" y="72896"/>
                  </a:lnTo>
                  <a:lnTo>
                    <a:pt x="2160646" y="91121"/>
                  </a:lnTo>
                </a:path>
              </a:pathLst>
            </a:custGeom>
            <a:ln w="27101" cap="flat">
              <a:solidFill>
                <a:srgbClr val="00833D">
                  <a:alpha val="100000"/>
                </a:srgbClr>
              </a:solidFill>
              <a:prstDash val="solid"/>
              <a:round/>
            </a:ln>
          </p:spPr>
          <p:txBody>
            <a:bodyPr/>
            <a:lstStyle/>
            <a:p/>
          </p:txBody>
        </p:sp>
        <p:sp>
          <p:nvSpPr>
            <p:cNvPr id="203" name="pl203"/>
            <p:cNvSpPr/>
            <p:nvPr/>
          </p:nvSpPr>
          <p:spPr>
            <a:xfrm>
              <a:off x="3579761" y="3540988"/>
              <a:ext cx="2160646" cy="109345"/>
            </a:xfrm>
            <a:custGeom>
              <a:avLst/>
              <a:pathLst>
                <a:path w="2160646" h="109345">
                  <a:moveTo>
                    <a:pt x="0" y="109345"/>
                  </a:moveTo>
                  <a:lnTo>
                    <a:pt x="166203" y="109345"/>
                  </a:lnTo>
                  <a:lnTo>
                    <a:pt x="332407" y="36448"/>
                  </a:lnTo>
                  <a:lnTo>
                    <a:pt x="498610" y="36448"/>
                  </a:lnTo>
                  <a:lnTo>
                    <a:pt x="664814" y="0"/>
                  </a:lnTo>
                  <a:lnTo>
                    <a:pt x="831017" y="36448"/>
                  </a:lnTo>
                  <a:lnTo>
                    <a:pt x="997221" y="0"/>
                  </a:lnTo>
                  <a:lnTo>
                    <a:pt x="1163425" y="91121"/>
                  </a:lnTo>
                  <a:lnTo>
                    <a:pt x="1329628" y="72896"/>
                  </a:lnTo>
                  <a:lnTo>
                    <a:pt x="1495832" y="72896"/>
                  </a:lnTo>
                  <a:lnTo>
                    <a:pt x="1662035" y="54672"/>
                  </a:lnTo>
                  <a:lnTo>
                    <a:pt x="1828239" y="91121"/>
                  </a:lnTo>
                  <a:lnTo>
                    <a:pt x="1994442" y="72896"/>
                  </a:lnTo>
                  <a:lnTo>
                    <a:pt x="2160646" y="109345"/>
                  </a:lnTo>
                </a:path>
              </a:pathLst>
            </a:custGeom>
            <a:ln w="27101" cap="flat">
              <a:solidFill>
                <a:srgbClr val="002759">
                  <a:alpha val="100000"/>
                </a:srgbClr>
              </a:solidFill>
              <a:prstDash val="solid"/>
              <a:round/>
            </a:ln>
          </p:spPr>
          <p:txBody>
            <a:bodyPr/>
            <a:lstStyle/>
            <a:p/>
          </p:txBody>
        </p:sp>
        <p:sp>
          <p:nvSpPr>
            <p:cNvPr id="204" name="tx204"/>
            <p:cNvSpPr/>
            <p:nvPr/>
          </p:nvSpPr>
          <p:spPr>
            <a:xfrm>
              <a:off x="3519502" y="5039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205" name="tx205"/>
            <p:cNvSpPr/>
            <p:nvPr/>
          </p:nvSpPr>
          <p:spPr>
            <a:xfrm>
              <a:off x="3685706" y="49871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46</a:t>
              </a:r>
            </a:p>
          </p:txBody>
        </p:sp>
        <p:sp>
          <p:nvSpPr>
            <p:cNvPr id="206" name="tx206"/>
            <p:cNvSpPr/>
            <p:nvPr/>
          </p:nvSpPr>
          <p:spPr>
            <a:xfrm>
              <a:off x="3825803" y="486757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117</a:t>
              </a:r>
            </a:p>
          </p:txBody>
        </p:sp>
        <p:sp>
          <p:nvSpPr>
            <p:cNvPr id="207" name="tx207"/>
            <p:cNvSpPr/>
            <p:nvPr/>
          </p:nvSpPr>
          <p:spPr>
            <a:xfrm>
              <a:off x="4018113" y="4959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63</a:t>
              </a:r>
            </a:p>
          </p:txBody>
        </p:sp>
        <p:sp>
          <p:nvSpPr>
            <p:cNvPr id="208" name="tx208"/>
            <p:cNvSpPr/>
            <p:nvPr/>
          </p:nvSpPr>
          <p:spPr>
            <a:xfrm>
              <a:off x="4184316" y="5009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33</a:t>
              </a:r>
            </a:p>
          </p:txBody>
        </p:sp>
        <p:sp>
          <p:nvSpPr>
            <p:cNvPr id="209" name="tx209"/>
            <p:cNvSpPr/>
            <p:nvPr/>
          </p:nvSpPr>
          <p:spPr>
            <a:xfrm>
              <a:off x="4350520" y="5038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10" name="tx210"/>
            <p:cNvSpPr/>
            <p:nvPr/>
          </p:nvSpPr>
          <p:spPr>
            <a:xfrm>
              <a:off x="4516724" y="4961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62</a:t>
              </a:r>
            </a:p>
          </p:txBody>
        </p:sp>
        <p:sp>
          <p:nvSpPr>
            <p:cNvPr id="211" name="tx211"/>
            <p:cNvSpPr/>
            <p:nvPr/>
          </p:nvSpPr>
          <p:spPr>
            <a:xfrm>
              <a:off x="4656821" y="487527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113</a:t>
              </a:r>
            </a:p>
          </p:txBody>
        </p:sp>
        <p:sp>
          <p:nvSpPr>
            <p:cNvPr id="212" name="tx212"/>
            <p:cNvSpPr/>
            <p:nvPr/>
          </p:nvSpPr>
          <p:spPr>
            <a:xfrm>
              <a:off x="4849131" y="50327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19</a:t>
              </a:r>
            </a:p>
          </p:txBody>
        </p:sp>
        <p:sp>
          <p:nvSpPr>
            <p:cNvPr id="213" name="tx213"/>
            <p:cNvSpPr/>
            <p:nvPr/>
          </p:nvSpPr>
          <p:spPr>
            <a:xfrm>
              <a:off x="5045464" y="5061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214" name="tx214"/>
            <p:cNvSpPr/>
            <p:nvPr/>
          </p:nvSpPr>
          <p:spPr>
            <a:xfrm>
              <a:off x="5211667" y="5058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215" name="tx215"/>
            <p:cNvSpPr/>
            <p:nvPr/>
          </p:nvSpPr>
          <p:spPr>
            <a:xfrm>
              <a:off x="5347741" y="4997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216" name="tx216"/>
            <p:cNvSpPr/>
            <p:nvPr/>
          </p:nvSpPr>
          <p:spPr>
            <a:xfrm>
              <a:off x="5513945" y="4920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86</a:t>
              </a:r>
            </a:p>
          </p:txBody>
        </p:sp>
        <p:sp>
          <p:nvSpPr>
            <p:cNvPr id="217" name="tx217"/>
            <p:cNvSpPr/>
            <p:nvPr/>
          </p:nvSpPr>
          <p:spPr>
            <a:xfrm>
              <a:off x="5680149" y="5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218" name="tx218"/>
            <p:cNvSpPr/>
            <p:nvPr/>
          </p:nvSpPr>
          <p:spPr>
            <a:xfrm>
              <a:off x="5852658" y="346923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90</a:t>
              </a:r>
            </a:p>
          </p:txBody>
        </p:sp>
        <p:sp>
          <p:nvSpPr>
            <p:cNvPr id="219" name="tx219"/>
            <p:cNvSpPr/>
            <p:nvPr/>
          </p:nvSpPr>
          <p:spPr>
            <a:xfrm>
              <a:off x="5852658" y="364071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84</a:t>
              </a:r>
            </a:p>
          </p:txBody>
        </p:sp>
        <p:sp>
          <p:nvSpPr>
            <p:cNvPr id="220" name="pl220"/>
            <p:cNvSpPr/>
            <p:nvPr/>
          </p:nvSpPr>
          <p:spPr>
            <a:xfrm>
              <a:off x="6092543"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1" name="pl221"/>
            <p:cNvSpPr/>
            <p:nvPr/>
          </p:nvSpPr>
          <p:spPr>
            <a:xfrm>
              <a:off x="6092543"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2" name="pl222"/>
            <p:cNvSpPr/>
            <p:nvPr/>
          </p:nvSpPr>
          <p:spPr>
            <a:xfrm>
              <a:off x="6092543"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3" name="pl223"/>
            <p:cNvSpPr/>
            <p:nvPr/>
          </p:nvSpPr>
          <p:spPr>
            <a:xfrm>
              <a:off x="6092543"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4" name="pl224"/>
            <p:cNvSpPr/>
            <p:nvPr/>
          </p:nvSpPr>
          <p:spPr>
            <a:xfrm>
              <a:off x="6092543"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5" name="pl225"/>
            <p:cNvSpPr/>
            <p:nvPr/>
          </p:nvSpPr>
          <p:spPr>
            <a:xfrm>
              <a:off x="6092543"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6" name="pl226"/>
            <p:cNvSpPr/>
            <p:nvPr/>
          </p:nvSpPr>
          <p:spPr>
            <a:xfrm>
              <a:off x="6092543"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7" name="pl227"/>
            <p:cNvSpPr/>
            <p:nvPr/>
          </p:nvSpPr>
          <p:spPr>
            <a:xfrm>
              <a:off x="6092543"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8" name="pl228"/>
            <p:cNvSpPr/>
            <p:nvPr/>
          </p:nvSpPr>
          <p:spPr>
            <a:xfrm>
              <a:off x="619226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63584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5246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69087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8570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2328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1894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35569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5218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6880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85430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0205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18670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35291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2" name="rc242"/>
            <p:cNvSpPr/>
            <p:nvPr/>
          </p:nvSpPr>
          <p:spPr>
            <a:xfrm>
              <a:off x="6117473" y="2642497"/>
              <a:ext cx="149583" cy="189425"/>
            </a:xfrm>
            <a:prstGeom prst="rect">
              <a:avLst/>
            </a:prstGeom>
            <a:solidFill>
              <a:srgbClr val="1CABE2">
                <a:alpha val="100000"/>
              </a:srgbClr>
            </a:solidFill>
          </p:spPr>
          <p:txBody>
            <a:bodyPr/>
            <a:lstStyle/>
            <a:p/>
          </p:txBody>
        </p:sp>
        <p:sp>
          <p:nvSpPr>
            <p:cNvPr id="243" name="rc243"/>
            <p:cNvSpPr/>
            <p:nvPr/>
          </p:nvSpPr>
          <p:spPr>
            <a:xfrm>
              <a:off x="6283677" y="2531452"/>
              <a:ext cx="149583" cy="300470"/>
            </a:xfrm>
            <a:prstGeom prst="rect">
              <a:avLst/>
            </a:prstGeom>
            <a:solidFill>
              <a:srgbClr val="1CABE2">
                <a:alpha val="100000"/>
              </a:srgbClr>
            </a:solidFill>
          </p:spPr>
          <p:txBody>
            <a:bodyPr/>
            <a:lstStyle/>
            <a:p/>
          </p:txBody>
        </p:sp>
        <p:sp>
          <p:nvSpPr>
            <p:cNvPr id="244" name="rc244"/>
            <p:cNvSpPr/>
            <p:nvPr/>
          </p:nvSpPr>
          <p:spPr>
            <a:xfrm>
              <a:off x="6449880" y="2342340"/>
              <a:ext cx="149583" cy="489582"/>
            </a:xfrm>
            <a:prstGeom prst="rect">
              <a:avLst/>
            </a:prstGeom>
            <a:solidFill>
              <a:srgbClr val="1CABE2">
                <a:alpha val="100000"/>
              </a:srgbClr>
            </a:solidFill>
          </p:spPr>
          <p:txBody>
            <a:bodyPr/>
            <a:lstStyle/>
            <a:p/>
          </p:txBody>
        </p:sp>
        <p:sp>
          <p:nvSpPr>
            <p:cNvPr id="245" name="rc245"/>
            <p:cNvSpPr/>
            <p:nvPr/>
          </p:nvSpPr>
          <p:spPr>
            <a:xfrm>
              <a:off x="6616084" y="2415408"/>
              <a:ext cx="149583" cy="416513"/>
            </a:xfrm>
            <a:prstGeom prst="rect">
              <a:avLst/>
            </a:prstGeom>
            <a:solidFill>
              <a:srgbClr val="1CABE2">
                <a:alpha val="100000"/>
              </a:srgbClr>
            </a:solidFill>
          </p:spPr>
          <p:txBody>
            <a:bodyPr/>
            <a:lstStyle/>
            <a:p/>
          </p:txBody>
        </p:sp>
        <p:sp>
          <p:nvSpPr>
            <p:cNvPr id="246" name="rc246"/>
            <p:cNvSpPr/>
            <p:nvPr/>
          </p:nvSpPr>
          <p:spPr>
            <a:xfrm>
              <a:off x="6782287" y="2528946"/>
              <a:ext cx="149583" cy="302976"/>
            </a:xfrm>
            <a:prstGeom prst="rect">
              <a:avLst/>
            </a:prstGeom>
            <a:solidFill>
              <a:srgbClr val="1CABE2">
                <a:alpha val="100000"/>
              </a:srgbClr>
            </a:solidFill>
          </p:spPr>
          <p:txBody>
            <a:bodyPr/>
            <a:lstStyle/>
            <a:p/>
          </p:txBody>
        </p:sp>
        <p:sp>
          <p:nvSpPr>
            <p:cNvPr id="247" name="rc247"/>
            <p:cNvSpPr/>
            <p:nvPr/>
          </p:nvSpPr>
          <p:spPr>
            <a:xfrm>
              <a:off x="6948491" y="2548848"/>
              <a:ext cx="149583" cy="283073"/>
            </a:xfrm>
            <a:prstGeom prst="rect">
              <a:avLst/>
            </a:prstGeom>
            <a:solidFill>
              <a:srgbClr val="1CABE2">
                <a:alpha val="100000"/>
              </a:srgbClr>
            </a:solidFill>
          </p:spPr>
          <p:txBody>
            <a:bodyPr/>
            <a:lstStyle/>
            <a:p/>
          </p:txBody>
        </p:sp>
        <p:sp>
          <p:nvSpPr>
            <p:cNvPr id="248" name="rc248"/>
            <p:cNvSpPr/>
            <p:nvPr/>
          </p:nvSpPr>
          <p:spPr>
            <a:xfrm>
              <a:off x="7114695" y="2367135"/>
              <a:ext cx="149583" cy="464787"/>
            </a:xfrm>
            <a:prstGeom prst="rect">
              <a:avLst/>
            </a:prstGeom>
            <a:solidFill>
              <a:srgbClr val="1CABE2">
                <a:alpha val="100000"/>
              </a:srgbClr>
            </a:solidFill>
          </p:spPr>
          <p:txBody>
            <a:bodyPr/>
            <a:lstStyle/>
            <a:p/>
          </p:txBody>
        </p:sp>
        <p:sp>
          <p:nvSpPr>
            <p:cNvPr id="249" name="rc249"/>
            <p:cNvSpPr/>
            <p:nvPr/>
          </p:nvSpPr>
          <p:spPr>
            <a:xfrm>
              <a:off x="7280898" y="1920711"/>
              <a:ext cx="149583" cy="911210"/>
            </a:xfrm>
            <a:prstGeom prst="rect">
              <a:avLst/>
            </a:prstGeom>
            <a:solidFill>
              <a:srgbClr val="1CABE2">
                <a:alpha val="100000"/>
              </a:srgbClr>
            </a:solidFill>
          </p:spPr>
          <p:txBody>
            <a:bodyPr/>
            <a:lstStyle/>
            <a:p/>
          </p:txBody>
        </p:sp>
        <p:sp>
          <p:nvSpPr>
            <p:cNvPr id="250" name="rc250"/>
            <p:cNvSpPr/>
            <p:nvPr/>
          </p:nvSpPr>
          <p:spPr>
            <a:xfrm>
              <a:off x="7447102" y="2673984"/>
              <a:ext cx="149583" cy="157938"/>
            </a:xfrm>
            <a:prstGeom prst="rect">
              <a:avLst/>
            </a:prstGeom>
            <a:solidFill>
              <a:srgbClr val="1CABE2">
                <a:alpha val="100000"/>
              </a:srgbClr>
            </a:solidFill>
          </p:spPr>
          <p:txBody>
            <a:bodyPr/>
            <a:lstStyle/>
            <a:p/>
          </p:txBody>
        </p:sp>
        <p:sp>
          <p:nvSpPr>
            <p:cNvPr id="251" name="rc251"/>
            <p:cNvSpPr/>
            <p:nvPr/>
          </p:nvSpPr>
          <p:spPr>
            <a:xfrm>
              <a:off x="7613305" y="2731580"/>
              <a:ext cx="149583" cy="100342"/>
            </a:xfrm>
            <a:prstGeom prst="rect">
              <a:avLst/>
            </a:prstGeom>
            <a:solidFill>
              <a:srgbClr val="1CABE2">
                <a:alpha val="100000"/>
              </a:srgbClr>
            </a:solidFill>
          </p:spPr>
          <p:txBody>
            <a:bodyPr/>
            <a:lstStyle/>
            <a:p/>
          </p:txBody>
        </p:sp>
        <p:sp>
          <p:nvSpPr>
            <p:cNvPr id="252" name="rc252"/>
            <p:cNvSpPr/>
            <p:nvPr/>
          </p:nvSpPr>
          <p:spPr>
            <a:xfrm>
              <a:off x="7779509" y="2535017"/>
              <a:ext cx="149583" cy="296905"/>
            </a:xfrm>
            <a:prstGeom prst="rect">
              <a:avLst/>
            </a:prstGeom>
            <a:solidFill>
              <a:srgbClr val="1CABE2">
                <a:alpha val="100000"/>
              </a:srgbClr>
            </a:solidFill>
          </p:spPr>
          <p:txBody>
            <a:bodyPr/>
            <a:lstStyle/>
            <a:p/>
          </p:txBody>
        </p:sp>
        <p:sp>
          <p:nvSpPr>
            <p:cNvPr id="253" name="rc253"/>
            <p:cNvSpPr/>
            <p:nvPr/>
          </p:nvSpPr>
          <p:spPr>
            <a:xfrm>
              <a:off x="7945713" y="2290185"/>
              <a:ext cx="149583" cy="541736"/>
            </a:xfrm>
            <a:prstGeom prst="rect">
              <a:avLst/>
            </a:prstGeom>
            <a:solidFill>
              <a:srgbClr val="1CABE2">
                <a:alpha val="100000"/>
              </a:srgbClr>
            </a:solidFill>
          </p:spPr>
          <p:txBody>
            <a:bodyPr/>
            <a:lstStyle/>
            <a:p/>
          </p:txBody>
        </p:sp>
        <p:sp>
          <p:nvSpPr>
            <p:cNvPr id="254" name="rc254"/>
            <p:cNvSpPr/>
            <p:nvPr/>
          </p:nvSpPr>
          <p:spPr>
            <a:xfrm>
              <a:off x="8111916" y="2226951"/>
              <a:ext cx="149583" cy="604971"/>
            </a:xfrm>
            <a:prstGeom prst="rect">
              <a:avLst/>
            </a:prstGeom>
            <a:solidFill>
              <a:srgbClr val="1CABE2">
                <a:alpha val="100000"/>
              </a:srgbClr>
            </a:solidFill>
          </p:spPr>
          <p:txBody>
            <a:bodyPr/>
            <a:lstStyle/>
            <a:p/>
          </p:txBody>
        </p:sp>
        <p:sp>
          <p:nvSpPr>
            <p:cNvPr id="255" name="rc255"/>
            <p:cNvSpPr/>
            <p:nvPr/>
          </p:nvSpPr>
          <p:spPr>
            <a:xfrm>
              <a:off x="8278120" y="2398608"/>
              <a:ext cx="149583" cy="433313"/>
            </a:xfrm>
            <a:prstGeom prst="rect">
              <a:avLst/>
            </a:prstGeom>
            <a:solidFill>
              <a:srgbClr val="1CABE2">
                <a:alpha val="100000"/>
              </a:srgbClr>
            </a:solidFill>
          </p:spPr>
          <p:txBody>
            <a:bodyPr/>
            <a:lstStyle/>
            <a:p/>
          </p:txBody>
        </p:sp>
        <p:sp>
          <p:nvSpPr>
            <p:cNvPr id="256" name="pl256"/>
            <p:cNvSpPr/>
            <p:nvPr/>
          </p:nvSpPr>
          <p:spPr>
            <a:xfrm>
              <a:off x="6192265" y="1264640"/>
              <a:ext cx="2160646" cy="91121"/>
            </a:xfrm>
            <a:custGeom>
              <a:avLst/>
              <a:pathLst>
                <a:path w="2160646" h="91121">
                  <a:moveTo>
                    <a:pt x="0" y="36448"/>
                  </a:moveTo>
                  <a:lnTo>
                    <a:pt x="166203" y="36448"/>
                  </a:lnTo>
                  <a:lnTo>
                    <a:pt x="332407" y="36448"/>
                  </a:lnTo>
                  <a:lnTo>
                    <a:pt x="498610" y="36448"/>
                  </a:lnTo>
                  <a:lnTo>
                    <a:pt x="664814" y="18224"/>
                  </a:lnTo>
                  <a:lnTo>
                    <a:pt x="831017" y="18224"/>
                  </a:lnTo>
                  <a:lnTo>
                    <a:pt x="997221" y="0"/>
                  </a:lnTo>
                  <a:lnTo>
                    <a:pt x="1163425" y="0"/>
                  </a:lnTo>
                  <a:lnTo>
                    <a:pt x="1329628" y="54672"/>
                  </a:lnTo>
                  <a:lnTo>
                    <a:pt x="1495832" y="91121"/>
                  </a:lnTo>
                  <a:lnTo>
                    <a:pt x="1662035" y="54672"/>
                  </a:lnTo>
                  <a:lnTo>
                    <a:pt x="1828239" y="54672"/>
                  </a:lnTo>
                  <a:lnTo>
                    <a:pt x="1994442" y="36448"/>
                  </a:lnTo>
                  <a:lnTo>
                    <a:pt x="2160646" y="36448"/>
                  </a:lnTo>
                </a:path>
              </a:pathLst>
            </a:custGeom>
            <a:ln w="27101" cap="flat">
              <a:solidFill>
                <a:srgbClr val="00833D">
                  <a:alpha val="100000"/>
                </a:srgbClr>
              </a:solidFill>
              <a:prstDash val="solid"/>
              <a:round/>
            </a:ln>
          </p:spPr>
          <p:txBody>
            <a:bodyPr/>
            <a:lstStyle/>
            <a:p/>
          </p:txBody>
        </p:sp>
        <p:sp>
          <p:nvSpPr>
            <p:cNvPr id="257" name="pl257"/>
            <p:cNvSpPr/>
            <p:nvPr/>
          </p:nvSpPr>
          <p:spPr>
            <a:xfrm>
              <a:off x="6192265" y="1428658"/>
              <a:ext cx="2160646" cy="455605"/>
            </a:xfrm>
            <a:custGeom>
              <a:avLst/>
              <a:pathLst>
                <a:path w="2160646" h="455605">
                  <a:moveTo>
                    <a:pt x="0" y="455605"/>
                  </a:moveTo>
                  <a:lnTo>
                    <a:pt x="166203" y="382708"/>
                  </a:lnTo>
                  <a:lnTo>
                    <a:pt x="332407" y="328035"/>
                  </a:lnTo>
                  <a:lnTo>
                    <a:pt x="498610" y="255138"/>
                  </a:lnTo>
                  <a:lnTo>
                    <a:pt x="664814" y="182242"/>
                  </a:lnTo>
                  <a:lnTo>
                    <a:pt x="831017" y="164017"/>
                  </a:lnTo>
                  <a:lnTo>
                    <a:pt x="997221" y="127569"/>
                  </a:lnTo>
                  <a:lnTo>
                    <a:pt x="1163425" y="109345"/>
                  </a:lnTo>
                  <a:lnTo>
                    <a:pt x="1329628" y="127569"/>
                  </a:lnTo>
                  <a:lnTo>
                    <a:pt x="1495832" y="127569"/>
                  </a:lnTo>
                  <a:lnTo>
                    <a:pt x="1662035" y="72896"/>
                  </a:lnTo>
                  <a:lnTo>
                    <a:pt x="1828239" y="54672"/>
                  </a:lnTo>
                  <a:lnTo>
                    <a:pt x="1994442" y="0"/>
                  </a:lnTo>
                  <a:lnTo>
                    <a:pt x="2160646" y="0"/>
                  </a:lnTo>
                </a:path>
              </a:pathLst>
            </a:custGeom>
            <a:ln w="27101" cap="flat">
              <a:solidFill>
                <a:srgbClr val="002759">
                  <a:alpha val="100000"/>
                </a:srgbClr>
              </a:solidFill>
              <a:prstDash val="solid"/>
              <a:round/>
            </a:ln>
          </p:spPr>
          <p:txBody>
            <a:bodyPr/>
            <a:lstStyle/>
            <a:p/>
          </p:txBody>
        </p:sp>
        <p:sp>
          <p:nvSpPr>
            <p:cNvPr id="258" name="tx258"/>
            <p:cNvSpPr/>
            <p:nvPr/>
          </p:nvSpPr>
          <p:spPr>
            <a:xfrm>
              <a:off x="6105900" y="2526048"/>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259" name="tx259"/>
            <p:cNvSpPr/>
            <p:nvPr/>
          </p:nvSpPr>
          <p:spPr>
            <a:xfrm>
              <a:off x="6268080" y="241500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260" name="tx260"/>
            <p:cNvSpPr/>
            <p:nvPr/>
          </p:nvSpPr>
          <p:spPr>
            <a:xfrm>
              <a:off x="6434284" y="22258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261" name="tx261"/>
            <p:cNvSpPr/>
            <p:nvPr/>
          </p:nvSpPr>
          <p:spPr>
            <a:xfrm>
              <a:off x="6600487" y="22989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262" name="tx262"/>
            <p:cNvSpPr/>
            <p:nvPr/>
          </p:nvSpPr>
          <p:spPr>
            <a:xfrm>
              <a:off x="6766691" y="241249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263" name="tx263"/>
            <p:cNvSpPr/>
            <p:nvPr/>
          </p:nvSpPr>
          <p:spPr>
            <a:xfrm>
              <a:off x="6932894" y="24323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264" name="tx264"/>
            <p:cNvSpPr/>
            <p:nvPr/>
          </p:nvSpPr>
          <p:spPr>
            <a:xfrm>
              <a:off x="7099098" y="2250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265" name="tx265"/>
            <p:cNvSpPr/>
            <p:nvPr/>
          </p:nvSpPr>
          <p:spPr>
            <a:xfrm>
              <a:off x="7265301" y="180426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266" name="tx266"/>
            <p:cNvSpPr/>
            <p:nvPr/>
          </p:nvSpPr>
          <p:spPr>
            <a:xfrm>
              <a:off x="7461634" y="2557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267" name="tx267"/>
            <p:cNvSpPr/>
            <p:nvPr/>
          </p:nvSpPr>
          <p:spPr>
            <a:xfrm>
              <a:off x="7627838" y="2615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268" name="tx268"/>
            <p:cNvSpPr/>
            <p:nvPr/>
          </p:nvSpPr>
          <p:spPr>
            <a:xfrm>
              <a:off x="7763912" y="241856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269" name="tx269"/>
            <p:cNvSpPr/>
            <p:nvPr/>
          </p:nvSpPr>
          <p:spPr>
            <a:xfrm>
              <a:off x="7930116" y="217373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270" name="tx270"/>
            <p:cNvSpPr/>
            <p:nvPr/>
          </p:nvSpPr>
          <p:spPr>
            <a:xfrm>
              <a:off x="8096319" y="21105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271" name="tx271"/>
            <p:cNvSpPr/>
            <p:nvPr/>
          </p:nvSpPr>
          <p:spPr>
            <a:xfrm>
              <a:off x="8262523" y="22821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272" name="tx272"/>
            <p:cNvSpPr/>
            <p:nvPr/>
          </p:nvSpPr>
          <p:spPr>
            <a:xfrm>
              <a:off x="8465162" y="123865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273" name="tx273"/>
            <p:cNvSpPr/>
            <p:nvPr/>
          </p:nvSpPr>
          <p:spPr>
            <a:xfrm>
              <a:off x="8465162" y="141020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77</a:t>
              </a:r>
            </a:p>
          </p:txBody>
        </p:sp>
        <p:sp>
          <p:nvSpPr>
            <p:cNvPr id="274" name="tx274"/>
            <p:cNvSpPr/>
            <p:nvPr/>
          </p:nvSpPr>
          <p:spPr>
            <a:xfrm>
              <a:off x="2014863" y="3062787"/>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a:t>
              </a:r>
            </a:p>
          </p:txBody>
        </p:sp>
        <p:sp>
          <p:nvSpPr>
            <p:cNvPr id="275" name="tx275"/>
            <p:cNvSpPr/>
            <p:nvPr/>
          </p:nvSpPr>
          <p:spPr>
            <a:xfrm>
              <a:off x="4326117" y="3062787"/>
              <a:ext cx="850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a:t>
              </a:r>
            </a:p>
          </p:txBody>
        </p:sp>
        <p:sp>
          <p:nvSpPr>
            <p:cNvPr id="276" name="tx276"/>
            <p:cNvSpPr/>
            <p:nvPr/>
          </p:nvSpPr>
          <p:spPr>
            <a:xfrm>
              <a:off x="1946374" y="71354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a:t>
              </a:r>
            </a:p>
          </p:txBody>
        </p:sp>
        <p:sp>
          <p:nvSpPr>
            <p:cNvPr id="277" name="tx277"/>
            <p:cNvSpPr/>
            <p:nvPr/>
          </p:nvSpPr>
          <p:spPr>
            <a:xfrm>
              <a:off x="4394286" y="713542"/>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a:t>
              </a:r>
            </a:p>
          </p:txBody>
        </p:sp>
        <p:sp>
          <p:nvSpPr>
            <p:cNvPr id="278" name="tx278"/>
            <p:cNvSpPr/>
            <p:nvPr/>
          </p:nvSpPr>
          <p:spPr>
            <a:xfrm>
              <a:off x="7202471" y="713542"/>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279" name="tx279"/>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280" name="tx280"/>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281" name="tx281"/>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282" name="tx282"/>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83" name="tx283"/>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284" name="tx284"/>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285" name="tx285"/>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286" name="tx286"/>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87" name="tx287"/>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288" name="tx288"/>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289" name="tx289"/>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290" name="tx290"/>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291" name="tx291"/>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292" name="tx292"/>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293" name="tx293"/>
            <p:cNvSpPr/>
            <p:nvPr/>
          </p:nvSpPr>
          <p:spPr>
            <a:xfrm rot="-5400000">
              <a:off x="34383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294" name="tx294"/>
            <p:cNvSpPr/>
            <p:nvPr/>
          </p:nvSpPr>
          <p:spPr>
            <a:xfrm rot="-5400000">
              <a:off x="36045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295" name="tx295"/>
            <p:cNvSpPr/>
            <p:nvPr/>
          </p:nvSpPr>
          <p:spPr>
            <a:xfrm rot="-5400000">
              <a:off x="37708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296" name="tx296"/>
            <p:cNvSpPr/>
            <p:nvPr/>
          </p:nvSpPr>
          <p:spPr>
            <a:xfrm rot="-5400000">
              <a:off x="39370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97" name="tx297"/>
            <p:cNvSpPr/>
            <p:nvPr/>
          </p:nvSpPr>
          <p:spPr>
            <a:xfrm rot="-5400000">
              <a:off x="41032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298" name="tx298"/>
            <p:cNvSpPr/>
            <p:nvPr/>
          </p:nvSpPr>
          <p:spPr>
            <a:xfrm rot="-5400000">
              <a:off x="42694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299" name="tx299"/>
            <p:cNvSpPr/>
            <p:nvPr/>
          </p:nvSpPr>
          <p:spPr>
            <a:xfrm rot="-5400000">
              <a:off x="44356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00" name="tx300"/>
            <p:cNvSpPr/>
            <p:nvPr/>
          </p:nvSpPr>
          <p:spPr>
            <a:xfrm rot="-5400000">
              <a:off x="46018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01" name="tx301"/>
            <p:cNvSpPr/>
            <p:nvPr/>
          </p:nvSpPr>
          <p:spPr>
            <a:xfrm rot="-5400000">
              <a:off x="47680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02" name="tx302"/>
            <p:cNvSpPr/>
            <p:nvPr/>
          </p:nvSpPr>
          <p:spPr>
            <a:xfrm rot="-5400000">
              <a:off x="49342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03" name="tx303"/>
            <p:cNvSpPr/>
            <p:nvPr/>
          </p:nvSpPr>
          <p:spPr>
            <a:xfrm rot="-5400000">
              <a:off x="51004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04" name="tx304"/>
            <p:cNvSpPr/>
            <p:nvPr/>
          </p:nvSpPr>
          <p:spPr>
            <a:xfrm rot="-5400000">
              <a:off x="52666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05" name="tx305"/>
            <p:cNvSpPr/>
            <p:nvPr/>
          </p:nvSpPr>
          <p:spPr>
            <a:xfrm rot="-5400000">
              <a:off x="54328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06" name="tx306"/>
            <p:cNvSpPr/>
            <p:nvPr/>
          </p:nvSpPr>
          <p:spPr>
            <a:xfrm rot="-5400000">
              <a:off x="55990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07" name="tx307"/>
            <p:cNvSpPr/>
            <p:nvPr/>
          </p:nvSpPr>
          <p:spPr>
            <a:xfrm rot="-5400000">
              <a:off x="6050899"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08" name="tx308"/>
            <p:cNvSpPr/>
            <p:nvPr/>
          </p:nvSpPr>
          <p:spPr>
            <a:xfrm rot="-5400000">
              <a:off x="6217102"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09" name="tx309"/>
            <p:cNvSpPr/>
            <p:nvPr/>
          </p:nvSpPr>
          <p:spPr>
            <a:xfrm rot="-5400000">
              <a:off x="6383306"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10" name="tx310"/>
            <p:cNvSpPr/>
            <p:nvPr/>
          </p:nvSpPr>
          <p:spPr>
            <a:xfrm rot="-5400000">
              <a:off x="6549509"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11" name="tx311"/>
            <p:cNvSpPr/>
            <p:nvPr/>
          </p:nvSpPr>
          <p:spPr>
            <a:xfrm rot="-5400000">
              <a:off x="6715713"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12" name="tx312"/>
            <p:cNvSpPr/>
            <p:nvPr/>
          </p:nvSpPr>
          <p:spPr>
            <a:xfrm rot="-5400000">
              <a:off x="6881916"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13" name="tx313"/>
            <p:cNvSpPr/>
            <p:nvPr/>
          </p:nvSpPr>
          <p:spPr>
            <a:xfrm rot="-5400000">
              <a:off x="7048120"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14" name="tx314"/>
            <p:cNvSpPr/>
            <p:nvPr/>
          </p:nvSpPr>
          <p:spPr>
            <a:xfrm rot="-5400000">
              <a:off x="7214324"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15" name="tx315"/>
            <p:cNvSpPr/>
            <p:nvPr/>
          </p:nvSpPr>
          <p:spPr>
            <a:xfrm rot="-5400000">
              <a:off x="7380527"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16" name="tx316"/>
            <p:cNvSpPr/>
            <p:nvPr/>
          </p:nvSpPr>
          <p:spPr>
            <a:xfrm rot="-5400000">
              <a:off x="7546731"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17" name="tx317"/>
            <p:cNvSpPr/>
            <p:nvPr/>
          </p:nvSpPr>
          <p:spPr>
            <a:xfrm rot="-5400000">
              <a:off x="7712934"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18" name="tx318"/>
            <p:cNvSpPr/>
            <p:nvPr/>
          </p:nvSpPr>
          <p:spPr>
            <a:xfrm rot="-5400000">
              <a:off x="7879138"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19" name="tx319"/>
            <p:cNvSpPr/>
            <p:nvPr/>
          </p:nvSpPr>
          <p:spPr>
            <a:xfrm rot="-5400000">
              <a:off x="8045341"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20" name="tx320"/>
            <p:cNvSpPr/>
            <p:nvPr/>
          </p:nvSpPr>
          <p:spPr>
            <a:xfrm rot="-5400000">
              <a:off x="8211545" y="308428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21" name="tx321"/>
            <p:cNvSpPr/>
            <p:nvPr/>
          </p:nvSpPr>
          <p:spPr>
            <a:xfrm>
              <a:off x="649548" y="278643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322" name="tx322"/>
            <p:cNvSpPr/>
            <p:nvPr/>
          </p:nvSpPr>
          <p:spPr>
            <a:xfrm>
              <a:off x="508182" y="2281512"/>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323" name="tx323"/>
            <p:cNvSpPr/>
            <p:nvPr/>
          </p:nvSpPr>
          <p:spPr>
            <a:xfrm>
              <a:off x="508182" y="177659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324" name="tx324"/>
            <p:cNvSpPr/>
            <p:nvPr/>
          </p:nvSpPr>
          <p:spPr>
            <a:xfrm>
              <a:off x="508182" y="1271676"/>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325" name="tx325"/>
            <p:cNvSpPr/>
            <p:nvPr/>
          </p:nvSpPr>
          <p:spPr>
            <a:xfrm>
              <a:off x="649548" y="5135675"/>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326" name="tx326"/>
            <p:cNvSpPr/>
            <p:nvPr/>
          </p:nvSpPr>
          <p:spPr>
            <a:xfrm>
              <a:off x="508182" y="463075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327" name="tx327"/>
            <p:cNvSpPr/>
            <p:nvPr/>
          </p:nvSpPr>
          <p:spPr>
            <a:xfrm>
              <a:off x="508182" y="412583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328" name="tx328"/>
            <p:cNvSpPr/>
            <p:nvPr/>
          </p:nvSpPr>
          <p:spPr>
            <a:xfrm>
              <a:off x="508182" y="3620921"/>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329" name="tx329"/>
            <p:cNvSpPr/>
            <p:nvPr/>
          </p:nvSpPr>
          <p:spPr>
            <a:xfrm>
              <a:off x="8698088" y="27864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330" name="tx330"/>
            <p:cNvSpPr/>
            <p:nvPr/>
          </p:nvSpPr>
          <p:spPr>
            <a:xfrm>
              <a:off x="8698088" y="24219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331" name="tx331"/>
            <p:cNvSpPr/>
            <p:nvPr/>
          </p:nvSpPr>
          <p:spPr>
            <a:xfrm>
              <a:off x="8698088" y="20574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32" name="tx332"/>
            <p:cNvSpPr/>
            <p:nvPr/>
          </p:nvSpPr>
          <p:spPr>
            <a:xfrm>
              <a:off x="8698088" y="169297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3" name="tx333"/>
            <p:cNvSpPr/>
            <p:nvPr/>
          </p:nvSpPr>
          <p:spPr>
            <a:xfrm>
              <a:off x="8698088" y="132849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4" name="tx334"/>
            <p:cNvSpPr/>
            <p:nvPr/>
          </p:nvSpPr>
          <p:spPr>
            <a:xfrm>
              <a:off x="8698088" y="964009"/>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35" name="tx335"/>
            <p:cNvSpPr/>
            <p:nvPr/>
          </p:nvSpPr>
          <p:spPr>
            <a:xfrm>
              <a:off x="6085584" y="513567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336" name="tx336"/>
            <p:cNvSpPr/>
            <p:nvPr/>
          </p:nvSpPr>
          <p:spPr>
            <a:xfrm>
              <a:off x="6085584" y="47711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337" name="tx337"/>
            <p:cNvSpPr/>
            <p:nvPr/>
          </p:nvSpPr>
          <p:spPr>
            <a:xfrm>
              <a:off x="6085584" y="44067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38" name="tx338"/>
            <p:cNvSpPr/>
            <p:nvPr/>
          </p:nvSpPr>
          <p:spPr>
            <a:xfrm>
              <a:off x="6085584" y="40422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9" name="tx339"/>
            <p:cNvSpPr/>
            <p:nvPr/>
          </p:nvSpPr>
          <p:spPr>
            <a:xfrm>
              <a:off x="6085584" y="36777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0" name="tx340"/>
            <p:cNvSpPr/>
            <p:nvPr/>
          </p:nvSpPr>
          <p:spPr>
            <a:xfrm>
              <a:off x="6085584" y="331325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1" name="tx34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342" name="tx34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343" name="pl34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344" name="pl34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345" name="tx345"/>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346" name="tx346"/>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347" name="rc347"/>
            <p:cNvSpPr/>
            <p:nvPr/>
          </p:nvSpPr>
          <p:spPr>
            <a:xfrm>
              <a:off x="5005062" y="6002425"/>
              <a:ext cx="201456" cy="201456"/>
            </a:xfrm>
            <a:prstGeom prst="rect">
              <a:avLst/>
            </a:prstGeom>
            <a:solidFill>
              <a:srgbClr val="1CABE2">
                <a:alpha val="100000"/>
              </a:srgbClr>
            </a:solidFill>
          </p:spPr>
          <p:txBody>
            <a:bodyPr/>
            <a:lstStyle/>
            <a:p/>
          </p:txBody>
        </p:sp>
        <p:sp>
          <p:nvSpPr>
            <p:cNvPr id="348" name="tx348"/>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349" name="tx349"/>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350" name="tx350"/>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1" name="tx351"/>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352" name="tx352"/>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3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globally. Gavi 57 had the highest number of cases (n=159,439), accounting for 62%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102 countries achieved at least 90% MCV1 coverage, while 32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493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2456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77420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2383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7346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2310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77273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02236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7200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2163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22368"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1013572"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1088462" y="478809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1113425" y="471345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1213278" y="463882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 name="pt19"/>
            <p:cNvSpPr/>
            <p:nvPr/>
          </p:nvSpPr>
          <p:spPr>
            <a:xfrm>
              <a:off x="1213278" y="456418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 name="pt20"/>
            <p:cNvSpPr/>
            <p:nvPr/>
          </p:nvSpPr>
          <p:spPr>
            <a:xfrm>
              <a:off x="1363058" y="448954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 name="pt21"/>
            <p:cNvSpPr/>
            <p:nvPr/>
          </p:nvSpPr>
          <p:spPr>
            <a:xfrm>
              <a:off x="1388022" y="441490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 name="pt22"/>
            <p:cNvSpPr/>
            <p:nvPr/>
          </p:nvSpPr>
          <p:spPr>
            <a:xfrm>
              <a:off x="1388022" y="434026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 name="pt23"/>
            <p:cNvSpPr/>
            <p:nvPr/>
          </p:nvSpPr>
          <p:spPr>
            <a:xfrm>
              <a:off x="1437948" y="426562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 name="pt24"/>
            <p:cNvSpPr/>
            <p:nvPr/>
          </p:nvSpPr>
          <p:spPr>
            <a:xfrm>
              <a:off x="1437948" y="419098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 name="pt25"/>
            <p:cNvSpPr/>
            <p:nvPr/>
          </p:nvSpPr>
          <p:spPr>
            <a:xfrm>
              <a:off x="1512838" y="411634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 name="pt26"/>
            <p:cNvSpPr/>
            <p:nvPr/>
          </p:nvSpPr>
          <p:spPr>
            <a:xfrm>
              <a:off x="1537802" y="404171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 name="pt27"/>
            <p:cNvSpPr/>
            <p:nvPr/>
          </p:nvSpPr>
          <p:spPr>
            <a:xfrm>
              <a:off x="1537802" y="396707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 name="pt28"/>
            <p:cNvSpPr/>
            <p:nvPr/>
          </p:nvSpPr>
          <p:spPr>
            <a:xfrm>
              <a:off x="1612692" y="389243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 name="pt29"/>
            <p:cNvSpPr/>
            <p:nvPr/>
          </p:nvSpPr>
          <p:spPr>
            <a:xfrm>
              <a:off x="1687582" y="381779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 name="pt30"/>
            <p:cNvSpPr/>
            <p:nvPr/>
          </p:nvSpPr>
          <p:spPr>
            <a:xfrm>
              <a:off x="1687582" y="374315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 name="pt31"/>
            <p:cNvSpPr/>
            <p:nvPr/>
          </p:nvSpPr>
          <p:spPr>
            <a:xfrm>
              <a:off x="1687582" y="366851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 name="pt32"/>
            <p:cNvSpPr/>
            <p:nvPr/>
          </p:nvSpPr>
          <p:spPr>
            <a:xfrm>
              <a:off x="1712545" y="359387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 name="pt33"/>
            <p:cNvSpPr/>
            <p:nvPr/>
          </p:nvSpPr>
          <p:spPr>
            <a:xfrm>
              <a:off x="1712545" y="351923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 name="pt34"/>
            <p:cNvSpPr/>
            <p:nvPr/>
          </p:nvSpPr>
          <p:spPr>
            <a:xfrm>
              <a:off x="1737508" y="344460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 name="pt35"/>
            <p:cNvSpPr/>
            <p:nvPr/>
          </p:nvSpPr>
          <p:spPr>
            <a:xfrm>
              <a:off x="1762471" y="336996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 name="pt36"/>
            <p:cNvSpPr/>
            <p:nvPr/>
          </p:nvSpPr>
          <p:spPr>
            <a:xfrm>
              <a:off x="1787435" y="329532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 name="pt37"/>
            <p:cNvSpPr/>
            <p:nvPr/>
          </p:nvSpPr>
          <p:spPr>
            <a:xfrm>
              <a:off x="1862325" y="322068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 name="pt38"/>
            <p:cNvSpPr/>
            <p:nvPr/>
          </p:nvSpPr>
          <p:spPr>
            <a:xfrm>
              <a:off x="1862325" y="314604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 name="pt39"/>
            <p:cNvSpPr/>
            <p:nvPr/>
          </p:nvSpPr>
          <p:spPr>
            <a:xfrm>
              <a:off x="1912251" y="307140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 name="pt40"/>
            <p:cNvSpPr/>
            <p:nvPr/>
          </p:nvSpPr>
          <p:spPr>
            <a:xfrm>
              <a:off x="1937215" y="29967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 name="pt41"/>
            <p:cNvSpPr/>
            <p:nvPr/>
          </p:nvSpPr>
          <p:spPr>
            <a:xfrm>
              <a:off x="1937215" y="292212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 name="pt42"/>
            <p:cNvSpPr/>
            <p:nvPr/>
          </p:nvSpPr>
          <p:spPr>
            <a:xfrm>
              <a:off x="1987141" y="28474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1987141" y="27728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 name="pt44"/>
            <p:cNvSpPr/>
            <p:nvPr/>
          </p:nvSpPr>
          <p:spPr>
            <a:xfrm>
              <a:off x="1987141" y="269821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pt45"/>
            <p:cNvSpPr/>
            <p:nvPr/>
          </p:nvSpPr>
          <p:spPr>
            <a:xfrm>
              <a:off x="2012105" y="26235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 name="pt46"/>
            <p:cNvSpPr/>
            <p:nvPr/>
          </p:nvSpPr>
          <p:spPr>
            <a:xfrm>
              <a:off x="2037068" y="254893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 name="pt47"/>
            <p:cNvSpPr/>
            <p:nvPr/>
          </p:nvSpPr>
          <p:spPr>
            <a:xfrm>
              <a:off x="2037068" y="247429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 name="pt48"/>
            <p:cNvSpPr/>
            <p:nvPr/>
          </p:nvSpPr>
          <p:spPr>
            <a:xfrm>
              <a:off x="2086995" y="239965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2086995" y="23250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 name="pt50"/>
            <p:cNvSpPr/>
            <p:nvPr/>
          </p:nvSpPr>
          <p:spPr>
            <a:xfrm>
              <a:off x="2111958" y="22503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 name="pt51"/>
            <p:cNvSpPr/>
            <p:nvPr/>
          </p:nvSpPr>
          <p:spPr>
            <a:xfrm>
              <a:off x="2136921" y="21757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 name="pt52"/>
            <p:cNvSpPr/>
            <p:nvPr/>
          </p:nvSpPr>
          <p:spPr>
            <a:xfrm>
              <a:off x="2161885" y="210110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 name="pt53"/>
            <p:cNvSpPr/>
            <p:nvPr/>
          </p:nvSpPr>
          <p:spPr>
            <a:xfrm>
              <a:off x="2161885" y="202646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 name="pt54"/>
            <p:cNvSpPr/>
            <p:nvPr/>
          </p:nvSpPr>
          <p:spPr>
            <a:xfrm>
              <a:off x="2186848" y="195182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 name="pt55"/>
            <p:cNvSpPr/>
            <p:nvPr/>
          </p:nvSpPr>
          <p:spPr>
            <a:xfrm>
              <a:off x="2186848" y="187718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 name="pt56"/>
            <p:cNvSpPr/>
            <p:nvPr/>
          </p:nvSpPr>
          <p:spPr>
            <a:xfrm>
              <a:off x="2236775" y="18025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2236775" y="172790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2236775" y="16532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2286701" y="157863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 name="pt60"/>
            <p:cNvSpPr/>
            <p:nvPr/>
          </p:nvSpPr>
          <p:spPr>
            <a:xfrm>
              <a:off x="2286701" y="150399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1" name="pt61"/>
            <p:cNvSpPr/>
            <p:nvPr/>
          </p:nvSpPr>
          <p:spPr>
            <a:xfrm>
              <a:off x="2286701" y="142935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2" name="pt62"/>
            <p:cNvSpPr/>
            <p:nvPr/>
          </p:nvSpPr>
          <p:spPr>
            <a:xfrm>
              <a:off x="2286701" y="135471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 name="pt63"/>
            <p:cNvSpPr/>
            <p:nvPr/>
          </p:nvSpPr>
          <p:spPr>
            <a:xfrm>
              <a:off x="2311664" y="12800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4" name="pt64"/>
            <p:cNvSpPr/>
            <p:nvPr/>
          </p:nvSpPr>
          <p:spPr>
            <a:xfrm>
              <a:off x="2311664" y="120543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5" name="pt65"/>
            <p:cNvSpPr/>
            <p:nvPr/>
          </p:nvSpPr>
          <p:spPr>
            <a:xfrm>
              <a:off x="2311664" y="113079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311664" y="105616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336628" y="98152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 name="pt68"/>
            <p:cNvSpPr/>
            <p:nvPr/>
          </p:nvSpPr>
          <p:spPr>
            <a:xfrm>
              <a:off x="2386554" y="9068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436481" y="83224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461444" y="7576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2461444"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tx72"/>
            <p:cNvSpPr/>
            <p:nvPr/>
          </p:nvSpPr>
          <p:spPr>
            <a:xfrm>
              <a:off x="1173615" y="486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73" name="tx73"/>
            <p:cNvSpPr/>
            <p:nvPr/>
          </p:nvSpPr>
          <p:spPr>
            <a:xfrm>
              <a:off x="1248505" y="479488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74" name="tx74"/>
            <p:cNvSpPr/>
            <p:nvPr/>
          </p:nvSpPr>
          <p:spPr>
            <a:xfrm>
              <a:off x="1273468" y="472024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75" name="tx75"/>
            <p:cNvSpPr/>
            <p:nvPr/>
          </p:nvSpPr>
          <p:spPr>
            <a:xfrm>
              <a:off x="1373322" y="464560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76" name="tx76"/>
            <p:cNvSpPr/>
            <p:nvPr/>
          </p:nvSpPr>
          <p:spPr>
            <a:xfrm>
              <a:off x="1373322" y="457097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77" name="tx77"/>
            <p:cNvSpPr/>
            <p:nvPr/>
          </p:nvSpPr>
          <p:spPr>
            <a:xfrm>
              <a:off x="1523102" y="44963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78" name="tx78"/>
            <p:cNvSpPr/>
            <p:nvPr/>
          </p:nvSpPr>
          <p:spPr>
            <a:xfrm>
              <a:off x="1548065" y="442169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79" name="tx79"/>
            <p:cNvSpPr/>
            <p:nvPr/>
          </p:nvSpPr>
          <p:spPr>
            <a:xfrm>
              <a:off x="1548065" y="43470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80" name="tx80"/>
            <p:cNvSpPr/>
            <p:nvPr/>
          </p:nvSpPr>
          <p:spPr>
            <a:xfrm>
              <a:off x="1597991" y="427241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81" name="tx81"/>
            <p:cNvSpPr/>
            <p:nvPr/>
          </p:nvSpPr>
          <p:spPr>
            <a:xfrm>
              <a:off x="1597991" y="419777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82" name="tx82"/>
            <p:cNvSpPr/>
            <p:nvPr/>
          </p:nvSpPr>
          <p:spPr>
            <a:xfrm>
              <a:off x="1672881" y="41231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83" name="tx83"/>
            <p:cNvSpPr/>
            <p:nvPr/>
          </p:nvSpPr>
          <p:spPr>
            <a:xfrm>
              <a:off x="1697845" y="404849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84" name="tx84"/>
            <p:cNvSpPr/>
            <p:nvPr/>
          </p:nvSpPr>
          <p:spPr>
            <a:xfrm>
              <a:off x="1697845" y="397386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85" name="tx85"/>
            <p:cNvSpPr/>
            <p:nvPr/>
          </p:nvSpPr>
          <p:spPr>
            <a:xfrm>
              <a:off x="1772735" y="389922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6" name="tx86"/>
            <p:cNvSpPr/>
            <p:nvPr/>
          </p:nvSpPr>
          <p:spPr>
            <a:xfrm>
              <a:off x="1847625" y="382458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87" name="tx87"/>
            <p:cNvSpPr/>
            <p:nvPr/>
          </p:nvSpPr>
          <p:spPr>
            <a:xfrm>
              <a:off x="1847625" y="374994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88" name="tx88"/>
            <p:cNvSpPr/>
            <p:nvPr/>
          </p:nvSpPr>
          <p:spPr>
            <a:xfrm>
              <a:off x="1847625" y="367530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89" name="tx89"/>
            <p:cNvSpPr/>
            <p:nvPr/>
          </p:nvSpPr>
          <p:spPr>
            <a:xfrm>
              <a:off x="1872588" y="36006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90" name="tx90"/>
            <p:cNvSpPr/>
            <p:nvPr/>
          </p:nvSpPr>
          <p:spPr>
            <a:xfrm>
              <a:off x="1872588" y="35260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91" name="tx91"/>
            <p:cNvSpPr/>
            <p:nvPr/>
          </p:nvSpPr>
          <p:spPr>
            <a:xfrm>
              <a:off x="1897551" y="34513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92" name="tx92"/>
            <p:cNvSpPr/>
            <p:nvPr/>
          </p:nvSpPr>
          <p:spPr>
            <a:xfrm>
              <a:off x="1922515" y="3376750"/>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93" name="tx93"/>
            <p:cNvSpPr/>
            <p:nvPr/>
          </p:nvSpPr>
          <p:spPr>
            <a:xfrm>
              <a:off x="1947478" y="330211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94" name="tx94"/>
            <p:cNvSpPr/>
            <p:nvPr/>
          </p:nvSpPr>
          <p:spPr>
            <a:xfrm>
              <a:off x="2022368" y="322747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95" name="tx95"/>
            <p:cNvSpPr/>
            <p:nvPr/>
          </p:nvSpPr>
          <p:spPr>
            <a:xfrm>
              <a:off x="2022368" y="315283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96" name="tx96"/>
            <p:cNvSpPr/>
            <p:nvPr/>
          </p:nvSpPr>
          <p:spPr>
            <a:xfrm>
              <a:off x="2072295" y="307819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97" name="tx97"/>
            <p:cNvSpPr/>
            <p:nvPr/>
          </p:nvSpPr>
          <p:spPr>
            <a:xfrm>
              <a:off x="2097258" y="300355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98" name="tx98"/>
            <p:cNvSpPr/>
            <p:nvPr/>
          </p:nvSpPr>
          <p:spPr>
            <a:xfrm>
              <a:off x="2097258" y="292891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99" name="tx99"/>
            <p:cNvSpPr/>
            <p:nvPr/>
          </p:nvSpPr>
          <p:spPr>
            <a:xfrm>
              <a:off x="1734331" y="28542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00" name="tx100"/>
            <p:cNvSpPr/>
            <p:nvPr/>
          </p:nvSpPr>
          <p:spPr>
            <a:xfrm>
              <a:off x="1738720" y="277964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01" name="tx101"/>
            <p:cNvSpPr/>
            <p:nvPr/>
          </p:nvSpPr>
          <p:spPr>
            <a:xfrm>
              <a:off x="1756459" y="270500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02" name="tx102"/>
            <p:cNvSpPr/>
            <p:nvPr/>
          </p:nvSpPr>
          <p:spPr>
            <a:xfrm>
              <a:off x="1750607" y="2630362"/>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03" name="tx103"/>
            <p:cNvSpPr/>
            <p:nvPr/>
          </p:nvSpPr>
          <p:spPr>
            <a:xfrm>
              <a:off x="1793036" y="255572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4" name="tx104"/>
            <p:cNvSpPr/>
            <p:nvPr/>
          </p:nvSpPr>
          <p:spPr>
            <a:xfrm>
              <a:off x="1779868" y="24810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05" name="tx105"/>
            <p:cNvSpPr/>
            <p:nvPr/>
          </p:nvSpPr>
          <p:spPr>
            <a:xfrm>
              <a:off x="1844425" y="2406446"/>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06" name="tx106"/>
            <p:cNvSpPr/>
            <p:nvPr/>
          </p:nvSpPr>
          <p:spPr>
            <a:xfrm>
              <a:off x="1847534" y="233180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07" name="tx107"/>
            <p:cNvSpPr/>
            <p:nvPr/>
          </p:nvSpPr>
          <p:spPr>
            <a:xfrm>
              <a:off x="1841591" y="225716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08" name="tx108"/>
            <p:cNvSpPr/>
            <p:nvPr/>
          </p:nvSpPr>
          <p:spPr>
            <a:xfrm>
              <a:off x="1915018" y="218253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09" name="tx109"/>
            <p:cNvSpPr/>
            <p:nvPr/>
          </p:nvSpPr>
          <p:spPr>
            <a:xfrm>
              <a:off x="1895907" y="21078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110" name="tx110"/>
            <p:cNvSpPr/>
            <p:nvPr/>
          </p:nvSpPr>
          <p:spPr>
            <a:xfrm>
              <a:off x="1917944" y="2033252"/>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11" name="tx111"/>
            <p:cNvSpPr/>
            <p:nvPr/>
          </p:nvSpPr>
          <p:spPr>
            <a:xfrm>
              <a:off x="1947296" y="195861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2" name="tx112"/>
            <p:cNvSpPr/>
            <p:nvPr/>
          </p:nvSpPr>
          <p:spPr>
            <a:xfrm>
              <a:off x="1934220" y="188397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13" name="tx113"/>
            <p:cNvSpPr/>
            <p:nvPr/>
          </p:nvSpPr>
          <p:spPr>
            <a:xfrm>
              <a:off x="1975186" y="180933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14" name="tx114"/>
            <p:cNvSpPr/>
            <p:nvPr/>
          </p:nvSpPr>
          <p:spPr>
            <a:xfrm>
              <a:off x="1997131" y="173469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5" name="tx115"/>
            <p:cNvSpPr/>
            <p:nvPr/>
          </p:nvSpPr>
          <p:spPr>
            <a:xfrm>
              <a:off x="1970888" y="166005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16" name="tx116"/>
            <p:cNvSpPr/>
            <p:nvPr/>
          </p:nvSpPr>
          <p:spPr>
            <a:xfrm>
              <a:off x="2033982" y="158542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17" name="tx117"/>
            <p:cNvSpPr/>
            <p:nvPr/>
          </p:nvSpPr>
          <p:spPr>
            <a:xfrm>
              <a:off x="2033891" y="15107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8" name="tx118"/>
            <p:cNvSpPr/>
            <p:nvPr/>
          </p:nvSpPr>
          <p:spPr>
            <a:xfrm>
              <a:off x="2025112" y="143614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19" name="tx119"/>
            <p:cNvSpPr/>
            <p:nvPr/>
          </p:nvSpPr>
          <p:spPr>
            <a:xfrm>
              <a:off x="2029593" y="136150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20" name="tx120"/>
            <p:cNvSpPr/>
            <p:nvPr/>
          </p:nvSpPr>
          <p:spPr>
            <a:xfrm>
              <a:off x="2089761" y="12868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21" name="tx121"/>
            <p:cNvSpPr/>
            <p:nvPr/>
          </p:nvSpPr>
          <p:spPr>
            <a:xfrm>
              <a:off x="2050076" y="12122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2" name="tx122"/>
            <p:cNvSpPr/>
            <p:nvPr/>
          </p:nvSpPr>
          <p:spPr>
            <a:xfrm>
              <a:off x="2051630" y="113758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23" name="tx123"/>
            <p:cNvSpPr/>
            <p:nvPr/>
          </p:nvSpPr>
          <p:spPr>
            <a:xfrm>
              <a:off x="2041298" y="106294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24" name="tx124"/>
            <p:cNvSpPr/>
            <p:nvPr/>
          </p:nvSpPr>
          <p:spPr>
            <a:xfrm>
              <a:off x="2110335" y="98831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25" name="tx125"/>
            <p:cNvSpPr/>
            <p:nvPr/>
          </p:nvSpPr>
          <p:spPr>
            <a:xfrm>
              <a:off x="2142522" y="91367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26" name="tx126"/>
            <p:cNvSpPr/>
            <p:nvPr/>
          </p:nvSpPr>
          <p:spPr>
            <a:xfrm>
              <a:off x="2210188" y="83903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27" name="tx127"/>
            <p:cNvSpPr/>
            <p:nvPr/>
          </p:nvSpPr>
          <p:spPr>
            <a:xfrm>
              <a:off x="2208634" y="76439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28" name="tx128"/>
            <p:cNvSpPr/>
            <p:nvPr/>
          </p:nvSpPr>
          <p:spPr>
            <a:xfrm>
              <a:off x="2213115" y="6897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29" name="rc129"/>
            <p:cNvSpPr/>
            <p:nvPr/>
          </p:nvSpPr>
          <p:spPr>
            <a:xfrm>
              <a:off x="252469" y="509204"/>
              <a:ext cx="2359033" cy="4597747"/>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270355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5319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0282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245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70209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95172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0135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45099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062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95025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75807"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41" name="pt141"/>
            <p:cNvSpPr/>
            <p:nvPr/>
          </p:nvSpPr>
          <p:spPr>
            <a:xfrm>
              <a:off x="3941461" y="486273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2" name="pt142"/>
            <p:cNvSpPr/>
            <p:nvPr/>
          </p:nvSpPr>
          <p:spPr>
            <a:xfrm>
              <a:off x="4091241" y="460150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3" name="pt143"/>
            <p:cNvSpPr/>
            <p:nvPr/>
          </p:nvSpPr>
          <p:spPr>
            <a:xfrm>
              <a:off x="4191094" y="434026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191094" y="407902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5" name="pt145"/>
            <p:cNvSpPr/>
            <p:nvPr/>
          </p:nvSpPr>
          <p:spPr>
            <a:xfrm>
              <a:off x="4390801" y="381779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6" name="pt146"/>
            <p:cNvSpPr/>
            <p:nvPr/>
          </p:nvSpPr>
          <p:spPr>
            <a:xfrm>
              <a:off x="4515617" y="355655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540581" y="329532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565544" y="30340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590507" y="27728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815177" y="251161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4815177" y="22503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4840141" y="19891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4840141" y="172790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4865104" y="146667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865104" y="12054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890067" y="9442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890067"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tx158"/>
            <p:cNvSpPr/>
            <p:nvPr/>
          </p:nvSpPr>
          <p:spPr>
            <a:xfrm>
              <a:off x="4101504" y="486952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59" name="tx159"/>
            <p:cNvSpPr/>
            <p:nvPr/>
          </p:nvSpPr>
          <p:spPr>
            <a:xfrm>
              <a:off x="4251284" y="460829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60" name="tx160"/>
            <p:cNvSpPr/>
            <p:nvPr/>
          </p:nvSpPr>
          <p:spPr>
            <a:xfrm>
              <a:off x="4351137" y="43470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61" name="tx161"/>
            <p:cNvSpPr/>
            <p:nvPr/>
          </p:nvSpPr>
          <p:spPr>
            <a:xfrm>
              <a:off x="4351137" y="408581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62" name="tx162"/>
            <p:cNvSpPr/>
            <p:nvPr/>
          </p:nvSpPr>
          <p:spPr>
            <a:xfrm>
              <a:off x="4550844" y="38245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63" name="tx163"/>
            <p:cNvSpPr/>
            <p:nvPr/>
          </p:nvSpPr>
          <p:spPr>
            <a:xfrm>
              <a:off x="4293714" y="356334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64" name="tx164"/>
            <p:cNvSpPr/>
            <p:nvPr/>
          </p:nvSpPr>
          <p:spPr>
            <a:xfrm>
              <a:off x="4314288" y="330211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65" name="tx165"/>
            <p:cNvSpPr/>
            <p:nvPr/>
          </p:nvSpPr>
          <p:spPr>
            <a:xfrm>
              <a:off x="4299566" y="30408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66" name="tx166"/>
            <p:cNvSpPr/>
            <p:nvPr/>
          </p:nvSpPr>
          <p:spPr>
            <a:xfrm>
              <a:off x="4328919" y="27796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67" name="tx167"/>
            <p:cNvSpPr/>
            <p:nvPr/>
          </p:nvSpPr>
          <p:spPr>
            <a:xfrm>
              <a:off x="4549199" y="25184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68" name="tx168"/>
            <p:cNvSpPr/>
            <p:nvPr/>
          </p:nvSpPr>
          <p:spPr>
            <a:xfrm>
              <a:off x="4557978" y="225716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69" name="tx169"/>
            <p:cNvSpPr/>
            <p:nvPr/>
          </p:nvSpPr>
          <p:spPr>
            <a:xfrm>
              <a:off x="4565384" y="199593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70" name="tx170"/>
            <p:cNvSpPr/>
            <p:nvPr/>
          </p:nvSpPr>
          <p:spPr>
            <a:xfrm>
              <a:off x="4600497" y="173469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71" name="tx171"/>
            <p:cNvSpPr/>
            <p:nvPr/>
          </p:nvSpPr>
          <p:spPr>
            <a:xfrm>
              <a:off x="4616774" y="147346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72" name="tx172"/>
            <p:cNvSpPr/>
            <p:nvPr/>
          </p:nvSpPr>
          <p:spPr>
            <a:xfrm>
              <a:off x="4599126" y="121222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73" name="tx173"/>
            <p:cNvSpPr/>
            <p:nvPr/>
          </p:nvSpPr>
          <p:spPr>
            <a:xfrm>
              <a:off x="4632868" y="9509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74" name="tx174"/>
            <p:cNvSpPr/>
            <p:nvPr/>
          </p:nvSpPr>
          <p:spPr>
            <a:xfrm>
              <a:off x="4628478" y="68975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75" name="rc175"/>
            <p:cNvSpPr/>
            <p:nvPr/>
          </p:nvSpPr>
          <p:spPr>
            <a:xfrm>
              <a:off x="2681091" y="509204"/>
              <a:ext cx="2359033" cy="4597747"/>
            </a:xfrm>
            <a:prstGeom prst="rect">
              <a:avLst/>
            </a:prstGeom>
            <a:noFill/>
            <a:ln w="13550" cap="rnd">
              <a:solidFill>
                <a:srgbClr val="999999">
                  <a:alpha val="100000"/>
                </a:srgbClr>
              </a:solidFill>
              <a:prstDash val="solid"/>
              <a:round/>
            </a:ln>
          </p:spPr>
          <p:txBody>
            <a:bodyPr/>
            <a:lstStyle/>
            <a:p/>
          </p:txBody>
        </p:sp>
        <p:sp>
          <p:nvSpPr>
            <p:cNvPr id="176" name="pl176"/>
            <p:cNvSpPr/>
            <p:nvPr/>
          </p:nvSpPr>
          <p:spPr>
            <a:xfrm>
              <a:off x="513218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38181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3144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88108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13071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638034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62998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687961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12924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37888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204137"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87" name="pt187"/>
            <p:cNvSpPr/>
            <p:nvPr/>
          </p:nvSpPr>
          <p:spPr>
            <a:xfrm>
              <a:off x="6494900" y="486273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6619717" y="479421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9" name="pt189"/>
            <p:cNvSpPr/>
            <p:nvPr/>
          </p:nvSpPr>
          <p:spPr>
            <a:xfrm>
              <a:off x="6919277" y="47256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6944240" y="46571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1" name="pt191"/>
            <p:cNvSpPr/>
            <p:nvPr/>
          </p:nvSpPr>
          <p:spPr>
            <a:xfrm>
              <a:off x="6969203" y="45886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2" name="pt192"/>
            <p:cNvSpPr/>
            <p:nvPr/>
          </p:nvSpPr>
          <p:spPr>
            <a:xfrm>
              <a:off x="6994167" y="452013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7019130" y="445161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7019130" y="438309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7019130" y="431457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7044093" y="424604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044093" y="41775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044093" y="410900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7069057" y="40404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7069057" y="397196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069057" y="390344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7118983" y="383492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118983" y="376640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118983" y="36978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7118983" y="362936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7143947" y="35608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143947" y="349232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143947" y="342379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9" name="pt209"/>
            <p:cNvSpPr/>
            <p:nvPr/>
          </p:nvSpPr>
          <p:spPr>
            <a:xfrm>
              <a:off x="7143947" y="335527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0" name="pt210"/>
            <p:cNvSpPr/>
            <p:nvPr/>
          </p:nvSpPr>
          <p:spPr>
            <a:xfrm>
              <a:off x="7168910" y="328675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1" name="pt211"/>
            <p:cNvSpPr/>
            <p:nvPr/>
          </p:nvSpPr>
          <p:spPr>
            <a:xfrm>
              <a:off x="7168910" y="321823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7168910" y="314971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7193873" y="308119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7193873" y="301267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5" name="pt215"/>
            <p:cNvSpPr/>
            <p:nvPr/>
          </p:nvSpPr>
          <p:spPr>
            <a:xfrm>
              <a:off x="7193873" y="294415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7193873" y="287563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7193873" y="28071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7193873" y="27385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9" name="pt219"/>
            <p:cNvSpPr/>
            <p:nvPr/>
          </p:nvSpPr>
          <p:spPr>
            <a:xfrm>
              <a:off x="7218837" y="26700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218837" y="26015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218837" y="25330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218837" y="24645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218837" y="23959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7243800" y="23274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7243800" y="225894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7243800" y="219042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7243800" y="21219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7243800" y="20533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7268763" y="19848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7268763" y="19163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268763" y="18478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268763" y="177929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293727" y="171077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293727" y="16422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pt235"/>
            <p:cNvSpPr/>
            <p:nvPr/>
          </p:nvSpPr>
          <p:spPr>
            <a:xfrm>
              <a:off x="7293727" y="15737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7293727" y="150521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pt237"/>
            <p:cNvSpPr/>
            <p:nvPr/>
          </p:nvSpPr>
          <p:spPr>
            <a:xfrm>
              <a:off x="7293727" y="14366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8" name="pt238"/>
            <p:cNvSpPr/>
            <p:nvPr/>
          </p:nvSpPr>
          <p:spPr>
            <a:xfrm>
              <a:off x="7293727" y="13681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9" name="pt239"/>
            <p:cNvSpPr/>
            <p:nvPr/>
          </p:nvSpPr>
          <p:spPr>
            <a:xfrm>
              <a:off x="7318690" y="12996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0" name="pt240"/>
            <p:cNvSpPr/>
            <p:nvPr/>
          </p:nvSpPr>
          <p:spPr>
            <a:xfrm>
              <a:off x="7318690" y="12311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1" name="pt241"/>
            <p:cNvSpPr/>
            <p:nvPr/>
          </p:nvSpPr>
          <p:spPr>
            <a:xfrm>
              <a:off x="7318690" y="11626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2" name="pt242"/>
            <p:cNvSpPr/>
            <p:nvPr/>
          </p:nvSpPr>
          <p:spPr>
            <a:xfrm>
              <a:off x="7318690" y="10940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3" name="pt243"/>
            <p:cNvSpPr/>
            <p:nvPr/>
          </p:nvSpPr>
          <p:spPr>
            <a:xfrm>
              <a:off x="7318690" y="10255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4" name="pt244"/>
            <p:cNvSpPr/>
            <p:nvPr/>
          </p:nvSpPr>
          <p:spPr>
            <a:xfrm>
              <a:off x="7318690" y="9570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5" name="pt245"/>
            <p:cNvSpPr/>
            <p:nvPr/>
          </p:nvSpPr>
          <p:spPr>
            <a:xfrm>
              <a:off x="7318690" y="8885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6" name="pt246"/>
            <p:cNvSpPr/>
            <p:nvPr/>
          </p:nvSpPr>
          <p:spPr>
            <a:xfrm>
              <a:off x="7318690" y="8200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7" name="pt247"/>
            <p:cNvSpPr/>
            <p:nvPr/>
          </p:nvSpPr>
          <p:spPr>
            <a:xfrm>
              <a:off x="7318690" y="7514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pt248"/>
            <p:cNvSpPr/>
            <p:nvPr/>
          </p:nvSpPr>
          <p:spPr>
            <a:xfrm>
              <a:off x="7318690"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9" name="tx249"/>
            <p:cNvSpPr/>
            <p:nvPr/>
          </p:nvSpPr>
          <p:spPr>
            <a:xfrm>
              <a:off x="6654944" y="48695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50" name="tx250"/>
            <p:cNvSpPr/>
            <p:nvPr/>
          </p:nvSpPr>
          <p:spPr>
            <a:xfrm>
              <a:off x="6779760" y="48010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251" name="tx251"/>
            <p:cNvSpPr/>
            <p:nvPr/>
          </p:nvSpPr>
          <p:spPr>
            <a:xfrm>
              <a:off x="6675336" y="473248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252" name="tx252"/>
            <p:cNvSpPr/>
            <p:nvPr/>
          </p:nvSpPr>
          <p:spPr>
            <a:xfrm>
              <a:off x="6695910" y="46639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253" name="tx253"/>
            <p:cNvSpPr/>
            <p:nvPr/>
          </p:nvSpPr>
          <p:spPr>
            <a:xfrm>
              <a:off x="6703226" y="45954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254" name="tx254"/>
            <p:cNvSpPr/>
            <p:nvPr/>
          </p:nvSpPr>
          <p:spPr>
            <a:xfrm>
              <a:off x="6760467" y="4526921"/>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255" name="tx255"/>
            <p:cNvSpPr/>
            <p:nvPr/>
          </p:nvSpPr>
          <p:spPr>
            <a:xfrm>
              <a:off x="6763394" y="445840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56" name="tx256"/>
            <p:cNvSpPr/>
            <p:nvPr/>
          </p:nvSpPr>
          <p:spPr>
            <a:xfrm>
              <a:off x="6806005" y="4389879"/>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257" name="tx257"/>
            <p:cNvSpPr/>
            <p:nvPr/>
          </p:nvSpPr>
          <p:spPr>
            <a:xfrm>
              <a:off x="6772172" y="4321359"/>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58" name="tx258"/>
            <p:cNvSpPr/>
            <p:nvPr/>
          </p:nvSpPr>
          <p:spPr>
            <a:xfrm>
              <a:off x="6782505" y="42528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59" name="tx259"/>
            <p:cNvSpPr/>
            <p:nvPr/>
          </p:nvSpPr>
          <p:spPr>
            <a:xfrm>
              <a:off x="6769337" y="418431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260" name="tx260"/>
            <p:cNvSpPr/>
            <p:nvPr/>
          </p:nvSpPr>
          <p:spPr>
            <a:xfrm>
              <a:off x="6795672" y="411579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261" name="tx261"/>
            <p:cNvSpPr/>
            <p:nvPr/>
          </p:nvSpPr>
          <p:spPr>
            <a:xfrm>
              <a:off x="6816246" y="40472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62" name="tx262"/>
            <p:cNvSpPr/>
            <p:nvPr/>
          </p:nvSpPr>
          <p:spPr>
            <a:xfrm>
              <a:off x="6829505" y="397875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263" name="tx263"/>
            <p:cNvSpPr/>
            <p:nvPr/>
          </p:nvSpPr>
          <p:spPr>
            <a:xfrm>
              <a:off x="6807468" y="391023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264" name="tx264"/>
            <p:cNvSpPr/>
            <p:nvPr/>
          </p:nvSpPr>
          <p:spPr>
            <a:xfrm>
              <a:off x="6866173" y="38417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265" name="tx265"/>
            <p:cNvSpPr/>
            <p:nvPr/>
          </p:nvSpPr>
          <p:spPr>
            <a:xfrm>
              <a:off x="6866173" y="377319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66" name="tx266"/>
            <p:cNvSpPr/>
            <p:nvPr/>
          </p:nvSpPr>
          <p:spPr>
            <a:xfrm>
              <a:off x="6866173" y="37046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267" name="tx267"/>
            <p:cNvSpPr/>
            <p:nvPr/>
          </p:nvSpPr>
          <p:spPr>
            <a:xfrm>
              <a:off x="6870562" y="363615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268" name="tx268"/>
            <p:cNvSpPr/>
            <p:nvPr/>
          </p:nvSpPr>
          <p:spPr>
            <a:xfrm>
              <a:off x="6886747" y="356762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269" name="tx269"/>
            <p:cNvSpPr/>
            <p:nvPr/>
          </p:nvSpPr>
          <p:spPr>
            <a:xfrm>
              <a:off x="6904395" y="349910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270" name="tx270"/>
            <p:cNvSpPr/>
            <p:nvPr/>
          </p:nvSpPr>
          <p:spPr>
            <a:xfrm>
              <a:off x="6901469" y="3430588"/>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271" name="tx271"/>
            <p:cNvSpPr/>
            <p:nvPr/>
          </p:nvSpPr>
          <p:spPr>
            <a:xfrm>
              <a:off x="6891136" y="33620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272" name="tx272"/>
            <p:cNvSpPr/>
            <p:nvPr/>
          </p:nvSpPr>
          <p:spPr>
            <a:xfrm>
              <a:off x="6916100" y="32935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73" name="tx273"/>
            <p:cNvSpPr/>
            <p:nvPr/>
          </p:nvSpPr>
          <p:spPr>
            <a:xfrm>
              <a:off x="6898543" y="322502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274" name="tx274"/>
            <p:cNvSpPr/>
            <p:nvPr/>
          </p:nvSpPr>
          <p:spPr>
            <a:xfrm>
              <a:off x="6922135" y="3156504"/>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275" name="tx275"/>
            <p:cNvSpPr/>
            <p:nvPr/>
          </p:nvSpPr>
          <p:spPr>
            <a:xfrm>
              <a:off x="6936674" y="308798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276" name="tx276"/>
            <p:cNvSpPr/>
            <p:nvPr/>
          </p:nvSpPr>
          <p:spPr>
            <a:xfrm>
              <a:off x="6927895" y="30194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77" name="tx277"/>
            <p:cNvSpPr/>
            <p:nvPr/>
          </p:nvSpPr>
          <p:spPr>
            <a:xfrm>
              <a:off x="6985137" y="2950942"/>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278" name="tx278"/>
            <p:cNvSpPr/>
            <p:nvPr/>
          </p:nvSpPr>
          <p:spPr>
            <a:xfrm>
              <a:off x="6938137" y="288242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79" name="tx279"/>
            <p:cNvSpPr/>
            <p:nvPr/>
          </p:nvSpPr>
          <p:spPr>
            <a:xfrm>
              <a:off x="6945452" y="281390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280" name="tx280"/>
            <p:cNvSpPr/>
            <p:nvPr/>
          </p:nvSpPr>
          <p:spPr>
            <a:xfrm>
              <a:off x="6941063" y="27453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281" name="tx281"/>
            <p:cNvSpPr/>
            <p:nvPr/>
          </p:nvSpPr>
          <p:spPr>
            <a:xfrm>
              <a:off x="6970507" y="267685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282" name="tx282"/>
            <p:cNvSpPr/>
            <p:nvPr/>
          </p:nvSpPr>
          <p:spPr>
            <a:xfrm>
              <a:off x="6970415" y="26083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83" name="tx283"/>
            <p:cNvSpPr/>
            <p:nvPr/>
          </p:nvSpPr>
          <p:spPr>
            <a:xfrm>
              <a:off x="7001413" y="2539817"/>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284" name="tx284"/>
            <p:cNvSpPr/>
            <p:nvPr/>
          </p:nvSpPr>
          <p:spPr>
            <a:xfrm>
              <a:off x="7011655" y="2471296"/>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285" name="tx285"/>
            <p:cNvSpPr/>
            <p:nvPr/>
          </p:nvSpPr>
          <p:spPr>
            <a:xfrm>
              <a:off x="6961637" y="24027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286" name="tx286"/>
            <p:cNvSpPr/>
            <p:nvPr/>
          </p:nvSpPr>
          <p:spPr>
            <a:xfrm>
              <a:off x="7004157" y="233425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287" name="tx287"/>
            <p:cNvSpPr/>
            <p:nvPr/>
          </p:nvSpPr>
          <p:spPr>
            <a:xfrm>
              <a:off x="6995470" y="22657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288" name="tx288"/>
            <p:cNvSpPr/>
            <p:nvPr/>
          </p:nvSpPr>
          <p:spPr>
            <a:xfrm>
              <a:off x="6986600" y="21972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289" name="tx289"/>
            <p:cNvSpPr/>
            <p:nvPr/>
          </p:nvSpPr>
          <p:spPr>
            <a:xfrm>
              <a:off x="6977822" y="212869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290" name="tx290"/>
            <p:cNvSpPr/>
            <p:nvPr/>
          </p:nvSpPr>
          <p:spPr>
            <a:xfrm>
              <a:off x="6995379" y="206017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291" name="tx291"/>
            <p:cNvSpPr/>
            <p:nvPr/>
          </p:nvSpPr>
          <p:spPr>
            <a:xfrm>
              <a:off x="7021896" y="199165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92" name="tx292"/>
            <p:cNvSpPr/>
            <p:nvPr/>
          </p:nvSpPr>
          <p:spPr>
            <a:xfrm>
              <a:off x="7007175" y="19231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293" name="tx293"/>
            <p:cNvSpPr/>
            <p:nvPr/>
          </p:nvSpPr>
          <p:spPr>
            <a:xfrm>
              <a:off x="7011564" y="185460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294" name="tx294"/>
            <p:cNvSpPr/>
            <p:nvPr/>
          </p:nvSpPr>
          <p:spPr>
            <a:xfrm>
              <a:off x="7011564" y="17860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295" name="tx295"/>
            <p:cNvSpPr/>
            <p:nvPr/>
          </p:nvSpPr>
          <p:spPr>
            <a:xfrm>
              <a:off x="7067434" y="171756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96" name="tx296"/>
            <p:cNvSpPr/>
            <p:nvPr/>
          </p:nvSpPr>
          <p:spPr>
            <a:xfrm>
              <a:off x="7071823" y="164904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297" name="tx297"/>
            <p:cNvSpPr/>
            <p:nvPr/>
          </p:nvSpPr>
          <p:spPr>
            <a:xfrm>
              <a:off x="7046860" y="158052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298" name="tx298"/>
            <p:cNvSpPr/>
            <p:nvPr/>
          </p:nvSpPr>
          <p:spPr>
            <a:xfrm>
              <a:off x="7040916" y="15120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99" name="tx299"/>
            <p:cNvSpPr/>
            <p:nvPr/>
          </p:nvSpPr>
          <p:spPr>
            <a:xfrm>
              <a:off x="7040916" y="144348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00" name="tx300"/>
            <p:cNvSpPr/>
            <p:nvPr/>
          </p:nvSpPr>
          <p:spPr>
            <a:xfrm>
              <a:off x="7037990" y="137496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301" name="tx301"/>
            <p:cNvSpPr/>
            <p:nvPr/>
          </p:nvSpPr>
          <p:spPr>
            <a:xfrm>
              <a:off x="7061490" y="130644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02" name="tx302"/>
            <p:cNvSpPr/>
            <p:nvPr/>
          </p:nvSpPr>
          <p:spPr>
            <a:xfrm>
              <a:off x="7061490" y="123792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03" name="tx303"/>
            <p:cNvSpPr/>
            <p:nvPr/>
          </p:nvSpPr>
          <p:spPr>
            <a:xfrm>
              <a:off x="7061490" y="116940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304" name="tx304"/>
            <p:cNvSpPr/>
            <p:nvPr/>
          </p:nvSpPr>
          <p:spPr>
            <a:xfrm>
              <a:off x="7057101" y="11008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05" name="tx305"/>
            <p:cNvSpPr/>
            <p:nvPr/>
          </p:nvSpPr>
          <p:spPr>
            <a:xfrm>
              <a:off x="7052804" y="10323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06" name="tx306"/>
            <p:cNvSpPr/>
            <p:nvPr/>
          </p:nvSpPr>
          <p:spPr>
            <a:xfrm>
              <a:off x="7090751" y="963838"/>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07" name="tx307"/>
            <p:cNvSpPr/>
            <p:nvPr/>
          </p:nvSpPr>
          <p:spPr>
            <a:xfrm>
              <a:off x="7074658" y="89531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08" name="tx308"/>
            <p:cNvSpPr/>
            <p:nvPr/>
          </p:nvSpPr>
          <p:spPr>
            <a:xfrm>
              <a:off x="7043934" y="82679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09" name="tx309"/>
            <p:cNvSpPr/>
            <p:nvPr/>
          </p:nvSpPr>
          <p:spPr>
            <a:xfrm>
              <a:off x="7071823" y="75827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10" name="tx310"/>
            <p:cNvSpPr/>
            <p:nvPr/>
          </p:nvSpPr>
          <p:spPr>
            <a:xfrm>
              <a:off x="7065879" y="6897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11" name="rc311"/>
            <p:cNvSpPr/>
            <p:nvPr/>
          </p:nvSpPr>
          <p:spPr>
            <a:xfrm>
              <a:off x="5109714" y="509204"/>
              <a:ext cx="2359033" cy="4597747"/>
            </a:xfrm>
            <a:prstGeom prst="rect">
              <a:avLst/>
            </a:prstGeom>
            <a:noFill/>
            <a:ln w="13550" cap="rnd">
              <a:solidFill>
                <a:srgbClr val="999999">
                  <a:alpha val="100000"/>
                </a:srgbClr>
              </a:solidFill>
              <a:prstDash val="solid"/>
              <a:round/>
            </a:ln>
          </p:spPr>
          <p:txBody>
            <a:bodyPr/>
            <a:lstStyle/>
            <a:p/>
          </p:txBody>
        </p:sp>
        <p:sp>
          <p:nvSpPr>
            <p:cNvPr id="312" name="pl312"/>
            <p:cNvSpPr/>
            <p:nvPr/>
          </p:nvSpPr>
          <p:spPr>
            <a:xfrm>
              <a:off x="756080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781043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806007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30970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55933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880897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05860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30823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55786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80750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557869"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323" name="pt323"/>
            <p:cNvSpPr/>
            <p:nvPr/>
          </p:nvSpPr>
          <p:spPr>
            <a:xfrm>
              <a:off x="7600467"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8424257" y="479067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8599000" y="471860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6" name="pt326"/>
            <p:cNvSpPr/>
            <p:nvPr/>
          </p:nvSpPr>
          <p:spPr>
            <a:xfrm>
              <a:off x="8673890" y="464654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7" name="pt327"/>
            <p:cNvSpPr/>
            <p:nvPr/>
          </p:nvSpPr>
          <p:spPr>
            <a:xfrm>
              <a:off x="8823670" y="457447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8848633" y="450241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9" name="pt329"/>
            <p:cNvSpPr/>
            <p:nvPr/>
          </p:nvSpPr>
          <p:spPr>
            <a:xfrm>
              <a:off x="8898560" y="443034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8923523" y="435828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8948486" y="428621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8948486" y="421415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073303" y="414208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4" name="pt334"/>
            <p:cNvSpPr/>
            <p:nvPr/>
          </p:nvSpPr>
          <p:spPr>
            <a:xfrm>
              <a:off x="9098266" y="407002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123230" y="399795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173156" y="392589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7" name="pt337"/>
            <p:cNvSpPr/>
            <p:nvPr/>
          </p:nvSpPr>
          <p:spPr>
            <a:xfrm>
              <a:off x="9223083" y="385382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8" name="pt338"/>
            <p:cNvSpPr/>
            <p:nvPr/>
          </p:nvSpPr>
          <p:spPr>
            <a:xfrm>
              <a:off x="9273010" y="378176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297973" y="370969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297973" y="363763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322936" y="356556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9347900" y="34935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9347900" y="342143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9372863" y="334937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9372863" y="327730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9422789" y="32052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472716" y="313317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472716" y="306111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472716" y="298904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9472716" y="291698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9522643" y="284491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522643" y="277285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522643" y="27007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4" name="pt354"/>
            <p:cNvSpPr/>
            <p:nvPr/>
          </p:nvSpPr>
          <p:spPr>
            <a:xfrm>
              <a:off x="9547606" y="262872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5" name="pt355"/>
            <p:cNvSpPr/>
            <p:nvPr/>
          </p:nvSpPr>
          <p:spPr>
            <a:xfrm>
              <a:off x="9547606" y="255665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6" name="pt356"/>
            <p:cNvSpPr/>
            <p:nvPr/>
          </p:nvSpPr>
          <p:spPr>
            <a:xfrm>
              <a:off x="9572569" y="24845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7" name="pt357"/>
            <p:cNvSpPr/>
            <p:nvPr/>
          </p:nvSpPr>
          <p:spPr>
            <a:xfrm>
              <a:off x="9597533" y="241252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9597533" y="234046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9597533" y="226839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9622496" y="219633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pt361"/>
            <p:cNvSpPr/>
            <p:nvPr/>
          </p:nvSpPr>
          <p:spPr>
            <a:xfrm>
              <a:off x="9647459" y="21242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9647459" y="20522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9647459" y="198013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pt364"/>
            <p:cNvSpPr/>
            <p:nvPr/>
          </p:nvSpPr>
          <p:spPr>
            <a:xfrm>
              <a:off x="9647459" y="190807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9647459" y="183600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pt366"/>
            <p:cNvSpPr/>
            <p:nvPr/>
          </p:nvSpPr>
          <p:spPr>
            <a:xfrm>
              <a:off x="9647459" y="17639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pt367"/>
            <p:cNvSpPr/>
            <p:nvPr/>
          </p:nvSpPr>
          <p:spPr>
            <a:xfrm>
              <a:off x="9672423" y="16918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9672423" y="161981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9672423" y="154774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pt370"/>
            <p:cNvSpPr/>
            <p:nvPr/>
          </p:nvSpPr>
          <p:spPr>
            <a:xfrm>
              <a:off x="9697386" y="1475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9697386" y="140361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9697386" y="133155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9722349" y="12594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pt374"/>
            <p:cNvSpPr/>
            <p:nvPr/>
          </p:nvSpPr>
          <p:spPr>
            <a:xfrm>
              <a:off x="9722349" y="11874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5" name="pt375"/>
            <p:cNvSpPr/>
            <p:nvPr/>
          </p:nvSpPr>
          <p:spPr>
            <a:xfrm>
              <a:off x="9722349" y="111535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6" name="pt376"/>
            <p:cNvSpPr/>
            <p:nvPr/>
          </p:nvSpPr>
          <p:spPr>
            <a:xfrm>
              <a:off x="9722349" y="10432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7" name="pt377"/>
            <p:cNvSpPr/>
            <p:nvPr/>
          </p:nvSpPr>
          <p:spPr>
            <a:xfrm>
              <a:off x="9722349" y="9712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8" name="pt378"/>
            <p:cNvSpPr/>
            <p:nvPr/>
          </p:nvSpPr>
          <p:spPr>
            <a:xfrm>
              <a:off x="9747313" y="8991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9" name="pt379"/>
            <p:cNvSpPr/>
            <p:nvPr/>
          </p:nvSpPr>
          <p:spPr>
            <a:xfrm>
              <a:off x="9747313" y="82709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0" name="pt380"/>
            <p:cNvSpPr/>
            <p:nvPr/>
          </p:nvSpPr>
          <p:spPr>
            <a:xfrm>
              <a:off x="9747313" y="75503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1" name="pt381"/>
            <p:cNvSpPr/>
            <p:nvPr/>
          </p:nvSpPr>
          <p:spPr>
            <a:xfrm>
              <a:off x="9747313"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tx382"/>
            <p:cNvSpPr/>
            <p:nvPr/>
          </p:nvSpPr>
          <p:spPr>
            <a:xfrm>
              <a:off x="7760510" y="48695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83" name="tx383"/>
            <p:cNvSpPr/>
            <p:nvPr/>
          </p:nvSpPr>
          <p:spPr>
            <a:xfrm>
              <a:off x="8584300" y="479746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84" name="tx384"/>
            <p:cNvSpPr/>
            <p:nvPr/>
          </p:nvSpPr>
          <p:spPr>
            <a:xfrm>
              <a:off x="8759043" y="47253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85" name="tx385"/>
            <p:cNvSpPr/>
            <p:nvPr/>
          </p:nvSpPr>
          <p:spPr>
            <a:xfrm>
              <a:off x="8833933" y="465333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86" name="tx386"/>
            <p:cNvSpPr/>
            <p:nvPr/>
          </p:nvSpPr>
          <p:spPr>
            <a:xfrm>
              <a:off x="8983713" y="45812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87" name="tx387"/>
            <p:cNvSpPr/>
            <p:nvPr/>
          </p:nvSpPr>
          <p:spPr>
            <a:xfrm>
              <a:off x="9008676" y="45092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8" name="tx388"/>
            <p:cNvSpPr/>
            <p:nvPr/>
          </p:nvSpPr>
          <p:spPr>
            <a:xfrm>
              <a:off x="9058603" y="443713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89" name="tx389"/>
            <p:cNvSpPr/>
            <p:nvPr/>
          </p:nvSpPr>
          <p:spPr>
            <a:xfrm>
              <a:off x="9083566" y="436507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90" name="tx390"/>
            <p:cNvSpPr/>
            <p:nvPr/>
          </p:nvSpPr>
          <p:spPr>
            <a:xfrm>
              <a:off x="9108530" y="429300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91" name="tx391"/>
            <p:cNvSpPr/>
            <p:nvPr/>
          </p:nvSpPr>
          <p:spPr>
            <a:xfrm>
              <a:off x="9108530" y="422094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92" name="tx392"/>
            <p:cNvSpPr/>
            <p:nvPr/>
          </p:nvSpPr>
          <p:spPr>
            <a:xfrm>
              <a:off x="9233346" y="414887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93" name="tx393"/>
            <p:cNvSpPr/>
            <p:nvPr/>
          </p:nvSpPr>
          <p:spPr>
            <a:xfrm>
              <a:off x="9258309" y="407681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94" name="tx394"/>
            <p:cNvSpPr/>
            <p:nvPr/>
          </p:nvSpPr>
          <p:spPr>
            <a:xfrm>
              <a:off x="9283273" y="400474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395" name="tx395"/>
            <p:cNvSpPr/>
            <p:nvPr/>
          </p:nvSpPr>
          <p:spPr>
            <a:xfrm>
              <a:off x="9333199" y="3932680"/>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96" name="tx396"/>
            <p:cNvSpPr/>
            <p:nvPr/>
          </p:nvSpPr>
          <p:spPr>
            <a:xfrm>
              <a:off x="9383126" y="386061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97" name="tx397"/>
            <p:cNvSpPr/>
            <p:nvPr/>
          </p:nvSpPr>
          <p:spPr>
            <a:xfrm>
              <a:off x="9007032" y="37885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98" name="tx398"/>
            <p:cNvSpPr/>
            <p:nvPr/>
          </p:nvSpPr>
          <p:spPr>
            <a:xfrm>
              <a:off x="9058330" y="371648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99" name="tx399"/>
            <p:cNvSpPr/>
            <p:nvPr/>
          </p:nvSpPr>
          <p:spPr>
            <a:xfrm>
              <a:off x="9040865" y="364442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00" name="tx400"/>
            <p:cNvSpPr/>
            <p:nvPr/>
          </p:nvSpPr>
          <p:spPr>
            <a:xfrm>
              <a:off x="9061348" y="357235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401" name="tx401"/>
            <p:cNvSpPr/>
            <p:nvPr/>
          </p:nvSpPr>
          <p:spPr>
            <a:xfrm>
              <a:off x="9080459" y="3500290"/>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402" name="tx402"/>
            <p:cNvSpPr/>
            <p:nvPr/>
          </p:nvSpPr>
          <p:spPr>
            <a:xfrm>
              <a:off x="9081922" y="34282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403" name="tx403"/>
            <p:cNvSpPr/>
            <p:nvPr/>
          </p:nvSpPr>
          <p:spPr>
            <a:xfrm>
              <a:off x="9106885" y="335616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404" name="tx404"/>
            <p:cNvSpPr/>
            <p:nvPr/>
          </p:nvSpPr>
          <p:spPr>
            <a:xfrm>
              <a:off x="9120052" y="32840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405" name="tx405"/>
            <p:cNvSpPr/>
            <p:nvPr/>
          </p:nvSpPr>
          <p:spPr>
            <a:xfrm>
              <a:off x="9178757" y="321203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406" name="tx406"/>
            <p:cNvSpPr/>
            <p:nvPr/>
          </p:nvSpPr>
          <p:spPr>
            <a:xfrm>
              <a:off x="9237554" y="313996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407" name="tx407"/>
            <p:cNvSpPr/>
            <p:nvPr/>
          </p:nvSpPr>
          <p:spPr>
            <a:xfrm>
              <a:off x="9206830" y="306790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408" name="tx408"/>
            <p:cNvSpPr/>
            <p:nvPr/>
          </p:nvSpPr>
          <p:spPr>
            <a:xfrm>
              <a:off x="9215517" y="299583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09" name="tx409"/>
            <p:cNvSpPr/>
            <p:nvPr/>
          </p:nvSpPr>
          <p:spPr>
            <a:xfrm>
              <a:off x="9211127" y="292377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410" name="tx410"/>
            <p:cNvSpPr/>
            <p:nvPr/>
          </p:nvSpPr>
          <p:spPr>
            <a:xfrm>
              <a:off x="9269832" y="285170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411" name="tx411"/>
            <p:cNvSpPr/>
            <p:nvPr/>
          </p:nvSpPr>
          <p:spPr>
            <a:xfrm>
              <a:off x="9256756" y="277964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12" name="tx412"/>
            <p:cNvSpPr/>
            <p:nvPr/>
          </p:nvSpPr>
          <p:spPr>
            <a:xfrm>
              <a:off x="9271295" y="2707575"/>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413" name="tx413"/>
            <p:cNvSpPr/>
            <p:nvPr/>
          </p:nvSpPr>
          <p:spPr>
            <a:xfrm>
              <a:off x="9294796" y="263551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14" name="tx414"/>
            <p:cNvSpPr/>
            <p:nvPr/>
          </p:nvSpPr>
          <p:spPr>
            <a:xfrm>
              <a:off x="9347831" y="2563445"/>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15" name="tx415"/>
            <p:cNvSpPr/>
            <p:nvPr/>
          </p:nvSpPr>
          <p:spPr>
            <a:xfrm>
              <a:off x="9319850" y="249138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16" name="tx416"/>
            <p:cNvSpPr/>
            <p:nvPr/>
          </p:nvSpPr>
          <p:spPr>
            <a:xfrm>
              <a:off x="9349203" y="24193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17" name="tx417"/>
            <p:cNvSpPr/>
            <p:nvPr/>
          </p:nvSpPr>
          <p:spPr>
            <a:xfrm>
              <a:off x="9357890" y="234725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18" name="tx418"/>
            <p:cNvSpPr/>
            <p:nvPr/>
          </p:nvSpPr>
          <p:spPr>
            <a:xfrm>
              <a:off x="9349203" y="22751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19" name="tx419"/>
            <p:cNvSpPr/>
            <p:nvPr/>
          </p:nvSpPr>
          <p:spPr>
            <a:xfrm>
              <a:off x="9374166" y="220312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20" name="tx420"/>
            <p:cNvSpPr/>
            <p:nvPr/>
          </p:nvSpPr>
          <p:spPr>
            <a:xfrm>
              <a:off x="9394649" y="21310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21" name="tx421"/>
            <p:cNvSpPr/>
            <p:nvPr/>
          </p:nvSpPr>
          <p:spPr>
            <a:xfrm>
              <a:off x="9385871" y="20589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22" name="tx422"/>
            <p:cNvSpPr/>
            <p:nvPr/>
          </p:nvSpPr>
          <p:spPr>
            <a:xfrm>
              <a:off x="9372703" y="198692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423" name="tx423"/>
            <p:cNvSpPr/>
            <p:nvPr/>
          </p:nvSpPr>
          <p:spPr>
            <a:xfrm>
              <a:off x="9416777" y="191486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424" name="tx424"/>
            <p:cNvSpPr/>
            <p:nvPr/>
          </p:nvSpPr>
          <p:spPr>
            <a:xfrm>
              <a:off x="9385871" y="18427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25" name="tx425"/>
            <p:cNvSpPr/>
            <p:nvPr/>
          </p:nvSpPr>
          <p:spPr>
            <a:xfrm>
              <a:off x="9391814" y="1770730"/>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26" name="tx426"/>
            <p:cNvSpPr/>
            <p:nvPr/>
          </p:nvSpPr>
          <p:spPr>
            <a:xfrm>
              <a:off x="9424093" y="16986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27" name="tx427"/>
            <p:cNvSpPr/>
            <p:nvPr/>
          </p:nvSpPr>
          <p:spPr>
            <a:xfrm>
              <a:off x="9410834" y="162660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28" name="tx428"/>
            <p:cNvSpPr/>
            <p:nvPr/>
          </p:nvSpPr>
          <p:spPr>
            <a:xfrm>
              <a:off x="9419704" y="155453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429" name="tx429"/>
            <p:cNvSpPr/>
            <p:nvPr/>
          </p:nvSpPr>
          <p:spPr>
            <a:xfrm>
              <a:off x="9440186" y="148247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30" name="tx430"/>
            <p:cNvSpPr/>
            <p:nvPr/>
          </p:nvSpPr>
          <p:spPr>
            <a:xfrm>
              <a:off x="9431408" y="14104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31" name="tx431"/>
            <p:cNvSpPr/>
            <p:nvPr/>
          </p:nvSpPr>
          <p:spPr>
            <a:xfrm>
              <a:off x="9449056" y="133834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32" name="tx432"/>
            <p:cNvSpPr/>
            <p:nvPr/>
          </p:nvSpPr>
          <p:spPr>
            <a:xfrm>
              <a:off x="9478317" y="126627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33" name="tx433"/>
            <p:cNvSpPr/>
            <p:nvPr/>
          </p:nvSpPr>
          <p:spPr>
            <a:xfrm>
              <a:off x="9488558" y="1194210"/>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34" name="tx434"/>
            <p:cNvSpPr/>
            <p:nvPr/>
          </p:nvSpPr>
          <p:spPr>
            <a:xfrm>
              <a:off x="9456372" y="112214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435" name="tx435"/>
            <p:cNvSpPr/>
            <p:nvPr/>
          </p:nvSpPr>
          <p:spPr>
            <a:xfrm>
              <a:off x="9473928" y="105008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436" name="tx436"/>
            <p:cNvSpPr/>
            <p:nvPr/>
          </p:nvSpPr>
          <p:spPr>
            <a:xfrm>
              <a:off x="9465241" y="9780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37" name="tx437"/>
            <p:cNvSpPr/>
            <p:nvPr/>
          </p:nvSpPr>
          <p:spPr>
            <a:xfrm>
              <a:off x="9521020" y="90595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38" name="tx438"/>
            <p:cNvSpPr/>
            <p:nvPr/>
          </p:nvSpPr>
          <p:spPr>
            <a:xfrm>
              <a:off x="9481335" y="8338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39" name="tx439"/>
            <p:cNvSpPr/>
            <p:nvPr/>
          </p:nvSpPr>
          <p:spPr>
            <a:xfrm>
              <a:off x="9521020" y="76182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40" name="tx440"/>
            <p:cNvSpPr/>
            <p:nvPr/>
          </p:nvSpPr>
          <p:spPr>
            <a:xfrm>
              <a:off x="9498983" y="6897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41" name="rc441"/>
            <p:cNvSpPr/>
            <p:nvPr/>
          </p:nvSpPr>
          <p:spPr>
            <a:xfrm>
              <a:off x="7538337" y="509204"/>
              <a:ext cx="2359033" cy="4597747"/>
            </a:xfrm>
            <a:prstGeom prst="rect">
              <a:avLst/>
            </a:prstGeom>
            <a:noFill/>
            <a:ln w="13550" cap="rnd">
              <a:solidFill>
                <a:srgbClr val="999999">
                  <a:alpha val="100000"/>
                </a:srgbClr>
              </a:solidFill>
              <a:prstDash val="solid"/>
              <a:round/>
            </a:ln>
          </p:spPr>
          <p:txBody>
            <a:bodyPr/>
            <a:lstStyle/>
            <a:p/>
          </p:txBody>
        </p:sp>
        <p:sp>
          <p:nvSpPr>
            <p:cNvPr id="442" name="rc442"/>
            <p:cNvSpPr/>
            <p:nvPr/>
          </p:nvSpPr>
          <p:spPr>
            <a:xfrm>
              <a:off x="252469"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1074729" y="361773"/>
              <a:ext cx="714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(80%)</a:t>
              </a:r>
            </a:p>
          </p:txBody>
        </p:sp>
        <p:sp>
          <p:nvSpPr>
            <p:cNvPr id="444" name="rc444"/>
            <p:cNvSpPr/>
            <p:nvPr/>
          </p:nvSpPr>
          <p:spPr>
            <a:xfrm>
              <a:off x="2681091"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3338760" y="361773"/>
              <a:ext cx="10436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(85%)</a:t>
              </a:r>
            </a:p>
          </p:txBody>
        </p:sp>
        <p:sp>
          <p:nvSpPr>
            <p:cNvPr id="446" name="rc446"/>
            <p:cNvSpPr/>
            <p:nvPr/>
          </p:nvSpPr>
          <p:spPr>
            <a:xfrm>
              <a:off x="5109714"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6000463"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(93%)</a:t>
              </a:r>
            </a:p>
          </p:txBody>
        </p:sp>
        <p:sp>
          <p:nvSpPr>
            <p:cNvPr id="448" name="rc448"/>
            <p:cNvSpPr/>
            <p:nvPr/>
          </p:nvSpPr>
          <p:spPr>
            <a:xfrm>
              <a:off x="7538337"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8127837" y="361773"/>
              <a:ext cx="11800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(90%)</a:t>
              </a:r>
            </a:p>
          </p:txBody>
        </p:sp>
        <p:sp>
          <p:nvSpPr>
            <p:cNvPr id="450" name="pl450"/>
            <p:cNvSpPr/>
            <p:nvPr/>
          </p:nvSpPr>
          <p:spPr>
            <a:xfrm>
              <a:off x="252469" y="5106952"/>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51" name="pl451"/>
            <p:cNvSpPr/>
            <p:nvPr/>
          </p:nvSpPr>
          <p:spPr>
            <a:xfrm>
              <a:off x="27493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52456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77420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02383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27346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152310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177273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202236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227200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252163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21275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62" name="tx462"/>
            <p:cNvSpPr/>
            <p:nvPr/>
          </p:nvSpPr>
          <p:spPr>
            <a:xfrm rot="-5400000">
              <a:off x="46239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3" name="tx463"/>
            <p:cNvSpPr/>
            <p:nvPr/>
          </p:nvSpPr>
          <p:spPr>
            <a:xfrm rot="-5400000">
              <a:off x="71202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64" name="tx464"/>
            <p:cNvSpPr/>
            <p:nvPr/>
          </p:nvSpPr>
          <p:spPr>
            <a:xfrm rot="-5400000">
              <a:off x="96165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5" name="tx465"/>
            <p:cNvSpPr/>
            <p:nvPr/>
          </p:nvSpPr>
          <p:spPr>
            <a:xfrm rot="-5400000">
              <a:off x="121128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66" name="tx466"/>
            <p:cNvSpPr/>
            <p:nvPr/>
          </p:nvSpPr>
          <p:spPr>
            <a:xfrm rot="-5400000">
              <a:off x="146092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7" name="tx467"/>
            <p:cNvSpPr/>
            <p:nvPr/>
          </p:nvSpPr>
          <p:spPr>
            <a:xfrm rot="-5400000">
              <a:off x="171055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68" name="tx468"/>
            <p:cNvSpPr/>
            <p:nvPr/>
          </p:nvSpPr>
          <p:spPr>
            <a:xfrm rot="-5400000">
              <a:off x="196018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9" name="tx469"/>
            <p:cNvSpPr/>
            <p:nvPr/>
          </p:nvSpPr>
          <p:spPr>
            <a:xfrm rot="-5400000">
              <a:off x="220982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70" name="tx470"/>
            <p:cNvSpPr/>
            <p:nvPr/>
          </p:nvSpPr>
          <p:spPr>
            <a:xfrm rot="-5400000">
              <a:off x="2428365"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1" name="pl471"/>
            <p:cNvSpPr/>
            <p:nvPr/>
          </p:nvSpPr>
          <p:spPr>
            <a:xfrm>
              <a:off x="2681091" y="5106952"/>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72" name="pl472"/>
            <p:cNvSpPr/>
            <p:nvPr/>
          </p:nvSpPr>
          <p:spPr>
            <a:xfrm>
              <a:off x="270355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295319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320282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345245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370209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395172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20135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445099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70062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495025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tx482"/>
            <p:cNvSpPr/>
            <p:nvPr/>
          </p:nvSpPr>
          <p:spPr>
            <a:xfrm rot="-5400000">
              <a:off x="264137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83" name="tx483"/>
            <p:cNvSpPr/>
            <p:nvPr/>
          </p:nvSpPr>
          <p:spPr>
            <a:xfrm rot="-5400000">
              <a:off x="289101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84" name="tx484"/>
            <p:cNvSpPr/>
            <p:nvPr/>
          </p:nvSpPr>
          <p:spPr>
            <a:xfrm rot="-5400000">
              <a:off x="314064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85" name="tx485"/>
            <p:cNvSpPr/>
            <p:nvPr/>
          </p:nvSpPr>
          <p:spPr>
            <a:xfrm rot="-5400000">
              <a:off x="339027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86" name="tx486"/>
            <p:cNvSpPr/>
            <p:nvPr/>
          </p:nvSpPr>
          <p:spPr>
            <a:xfrm rot="-5400000">
              <a:off x="363991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87" name="tx487"/>
            <p:cNvSpPr/>
            <p:nvPr/>
          </p:nvSpPr>
          <p:spPr>
            <a:xfrm rot="-5400000">
              <a:off x="388954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88" name="tx488"/>
            <p:cNvSpPr/>
            <p:nvPr/>
          </p:nvSpPr>
          <p:spPr>
            <a:xfrm rot="-5400000">
              <a:off x="413917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89" name="tx489"/>
            <p:cNvSpPr/>
            <p:nvPr/>
          </p:nvSpPr>
          <p:spPr>
            <a:xfrm rot="-5400000">
              <a:off x="438881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0" name="tx490"/>
            <p:cNvSpPr/>
            <p:nvPr/>
          </p:nvSpPr>
          <p:spPr>
            <a:xfrm rot="-5400000">
              <a:off x="463844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91" name="tx491"/>
            <p:cNvSpPr/>
            <p:nvPr/>
          </p:nvSpPr>
          <p:spPr>
            <a:xfrm rot="-5400000">
              <a:off x="4856988"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2" name="pl492"/>
            <p:cNvSpPr/>
            <p:nvPr/>
          </p:nvSpPr>
          <p:spPr>
            <a:xfrm>
              <a:off x="5109714" y="5106952"/>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93" name="pl493"/>
            <p:cNvSpPr/>
            <p:nvPr/>
          </p:nvSpPr>
          <p:spPr>
            <a:xfrm>
              <a:off x="513218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538181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563144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588108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613071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638034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662998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687961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712924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737888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tx503"/>
            <p:cNvSpPr/>
            <p:nvPr/>
          </p:nvSpPr>
          <p:spPr>
            <a:xfrm rot="-5400000">
              <a:off x="507000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04" name="tx504"/>
            <p:cNvSpPr/>
            <p:nvPr/>
          </p:nvSpPr>
          <p:spPr>
            <a:xfrm rot="-5400000">
              <a:off x="531963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5" name="tx505"/>
            <p:cNvSpPr/>
            <p:nvPr/>
          </p:nvSpPr>
          <p:spPr>
            <a:xfrm rot="-5400000">
              <a:off x="556926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06" name="tx506"/>
            <p:cNvSpPr/>
            <p:nvPr/>
          </p:nvSpPr>
          <p:spPr>
            <a:xfrm rot="-5400000">
              <a:off x="581890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07" name="tx507"/>
            <p:cNvSpPr/>
            <p:nvPr/>
          </p:nvSpPr>
          <p:spPr>
            <a:xfrm rot="-5400000">
              <a:off x="606853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08" name="tx508"/>
            <p:cNvSpPr/>
            <p:nvPr/>
          </p:nvSpPr>
          <p:spPr>
            <a:xfrm rot="-5400000">
              <a:off x="631816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9" name="tx509"/>
            <p:cNvSpPr/>
            <p:nvPr/>
          </p:nvSpPr>
          <p:spPr>
            <a:xfrm rot="-5400000">
              <a:off x="656780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10" name="tx510"/>
            <p:cNvSpPr/>
            <p:nvPr/>
          </p:nvSpPr>
          <p:spPr>
            <a:xfrm rot="-5400000">
              <a:off x="681743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11" name="tx511"/>
            <p:cNvSpPr/>
            <p:nvPr/>
          </p:nvSpPr>
          <p:spPr>
            <a:xfrm rot="-5400000">
              <a:off x="706706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12" name="tx512"/>
            <p:cNvSpPr/>
            <p:nvPr/>
          </p:nvSpPr>
          <p:spPr>
            <a:xfrm rot="-5400000">
              <a:off x="7285611"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3" name="pl513"/>
            <p:cNvSpPr/>
            <p:nvPr/>
          </p:nvSpPr>
          <p:spPr>
            <a:xfrm>
              <a:off x="7538337" y="5106952"/>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514" name="pl514"/>
            <p:cNvSpPr/>
            <p:nvPr/>
          </p:nvSpPr>
          <p:spPr>
            <a:xfrm>
              <a:off x="756080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781043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806007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830970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855933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880897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905860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pl521"/>
            <p:cNvSpPr/>
            <p:nvPr/>
          </p:nvSpPr>
          <p:spPr>
            <a:xfrm>
              <a:off x="930823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955786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980750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tx524"/>
            <p:cNvSpPr/>
            <p:nvPr/>
          </p:nvSpPr>
          <p:spPr>
            <a:xfrm rot="-5400000">
              <a:off x="749862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25" name="tx525"/>
            <p:cNvSpPr/>
            <p:nvPr/>
          </p:nvSpPr>
          <p:spPr>
            <a:xfrm rot="-5400000">
              <a:off x="774825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26" name="tx526"/>
            <p:cNvSpPr/>
            <p:nvPr/>
          </p:nvSpPr>
          <p:spPr>
            <a:xfrm rot="-5400000">
              <a:off x="799789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27" name="tx527"/>
            <p:cNvSpPr/>
            <p:nvPr/>
          </p:nvSpPr>
          <p:spPr>
            <a:xfrm rot="-5400000">
              <a:off x="824752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8" name="tx528"/>
            <p:cNvSpPr/>
            <p:nvPr/>
          </p:nvSpPr>
          <p:spPr>
            <a:xfrm rot="-5400000">
              <a:off x="849715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29" name="tx529"/>
            <p:cNvSpPr/>
            <p:nvPr/>
          </p:nvSpPr>
          <p:spPr>
            <a:xfrm rot="-5400000">
              <a:off x="874679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30" name="tx530"/>
            <p:cNvSpPr/>
            <p:nvPr/>
          </p:nvSpPr>
          <p:spPr>
            <a:xfrm rot="-5400000">
              <a:off x="899642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31" name="tx531"/>
            <p:cNvSpPr/>
            <p:nvPr/>
          </p:nvSpPr>
          <p:spPr>
            <a:xfrm rot="-5400000">
              <a:off x="924605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2" name="tx532"/>
            <p:cNvSpPr/>
            <p:nvPr/>
          </p:nvSpPr>
          <p:spPr>
            <a:xfrm rot="-5400000">
              <a:off x="949569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33" name="tx533"/>
            <p:cNvSpPr/>
            <p:nvPr/>
          </p:nvSpPr>
          <p:spPr>
            <a:xfrm rot="-5400000">
              <a:off x="9714234"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4" name="tx534"/>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5" name="tx535"/>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6" name="pt536"/>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7" name="pt537"/>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8" name="pt538"/>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9" name="pt539"/>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1" name="pt541"/>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2" name="tx542"/>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43" name="tx543"/>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44" name="tx544"/>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45" name="tx545"/>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46" name="tx546"/>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47" name="tx547"/>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48" name="tx548"/>
            <p:cNvSpPr/>
            <p:nvPr/>
          </p:nvSpPr>
          <p:spPr>
            <a:xfrm>
              <a:off x="252469" y="69589"/>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 by region and country, 2025</a:t>
              </a:r>
            </a:p>
          </p:txBody>
        </p:sp>
        <p:sp>
          <p:nvSpPr>
            <p:cNvPr id="549" name="tx549"/>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50" name="tx550"/>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51"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(93%), while Gavi 57 had the lowest (80%).
102 countries achieved at least 90% coverage, while 49 remained below 80%.
The lowest coverage was reported in Montenegro (13%), Yemen (41%), and CAR (44%).
The largest within-region variation was observed in Never Gavi MICs (13%-99%).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(16.1%), DRC (5.9%), Yemen (5.2%), India (5%), Indonesia (4.9%), Ethiopia (4.8%), Afghanistan (3.6%), Pakistan (3.5%), and Angola (3.4%)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0175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62760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5534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91245"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9" name="pl9"/>
            <p:cNvSpPr/>
            <p:nvPr/>
          </p:nvSpPr>
          <p:spPr>
            <a:xfrm>
              <a:off x="1091245"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0" name="pl10"/>
            <p:cNvSpPr/>
            <p:nvPr/>
          </p:nvSpPr>
          <p:spPr>
            <a:xfrm>
              <a:off x="1091245"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1" name="pl11"/>
            <p:cNvSpPr/>
            <p:nvPr/>
          </p:nvSpPr>
          <p:spPr>
            <a:xfrm>
              <a:off x="1091245"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2" name="pl12"/>
            <p:cNvSpPr/>
            <p:nvPr/>
          </p:nvSpPr>
          <p:spPr>
            <a:xfrm>
              <a:off x="1091245"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3" name="pl13"/>
            <p:cNvSpPr/>
            <p:nvPr/>
          </p:nvSpPr>
          <p:spPr>
            <a:xfrm>
              <a:off x="1091245"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4" name="pl14"/>
            <p:cNvSpPr/>
            <p:nvPr/>
          </p:nvSpPr>
          <p:spPr>
            <a:xfrm>
              <a:off x="1091245"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5" name="pl15"/>
            <p:cNvSpPr/>
            <p:nvPr/>
          </p:nvSpPr>
          <p:spPr>
            <a:xfrm>
              <a:off x="1091245"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6" name="pl16"/>
            <p:cNvSpPr/>
            <p:nvPr/>
          </p:nvSpPr>
          <p:spPr>
            <a:xfrm>
              <a:off x="1091245"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7" name="pl17"/>
            <p:cNvSpPr/>
            <p:nvPr/>
          </p:nvSpPr>
          <p:spPr>
            <a:xfrm>
              <a:off x="1091245"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8" name="pl18"/>
            <p:cNvSpPr/>
            <p:nvPr/>
          </p:nvSpPr>
          <p:spPr>
            <a:xfrm>
              <a:off x="12388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6468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9053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63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38833" y="1927485"/>
              <a:ext cx="295176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38833" y="2289647"/>
              <a:ext cx="182497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38833" y="2651810"/>
              <a:ext cx="98372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1238833" y="3013972"/>
              <a:ext cx="86552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38833" y="3376134"/>
              <a:ext cx="74508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38833" y="3738297"/>
              <a:ext cx="60795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38833" y="4100459"/>
              <a:ext cx="5929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38833" y="4462621"/>
              <a:ext cx="475424"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38833" y="4824784"/>
              <a:ext cx="470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1" name="rc31"/>
            <p:cNvSpPr/>
            <p:nvPr/>
          </p:nvSpPr>
          <p:spPr>
            <a:xfrm>
              <a:off x="1238833" y="5186946"/>
              <a:ext cx="46573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32" name="tx32"/>
            <p:cNvSpPr/>
            <p:nvPr/>
          </p:nvSpPr>
          <p:spPr>
            <a:xfrm>
              <a:off x="385340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093909"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70728" y="2775966"/>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35" name="tx35"/>
            <p:cNvSpPr/>
            <p:nvPr/>
          </p:nvSpPr>
          <p:spPr>
            <a:xfrm>
              <a:off x="2182690"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6" name="tx36"/>
            <p:cNvSpPr/>
            <p:nvPr/>
          </p:nvSpPr>
          <p:spPr>
            <a:xfrm>
              <a:off x="2062242"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805,000</a:t>
              </a:r>
            </a:p>
          </p:txBody>
        </p:sp>
        <p:sp>
          <p:nvSpPr>
            <p:cNvPr id="37" name="tx37"/>
            <p:cNvSpPr/>
            <p:nvPr/>
          </p:nvSpPr>
          <p:spPr>
            <a:xfrm>
              <a:off x="19251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38" name="tx38"/>
            <p:cNvSpPr/>
            <p:nvPr/>
          </p:nvSpPr>
          <p:spPr>
            <a:xfrm>
              <a:off x="1910100"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640,000</a:t>
              </a:r>
            </a:p>
          </p:txBody>
        </p:sp>
        <p:sp>
          <p:nvSpPr>
            <p:cNvPr id="39" name="tx39"/>
            <p:cNvSpPr/>
            <p:nvPr/>
          </p:nvSpPr>
          <p:spPr>
            <a:xfrm>
              <a:off x="1792584"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40" name="tx40"/>
            <p:cNvSpPr/>
            <p:nvPr/>
          </p:nvSpPr>
          <p:spPr>
            <a:xfrm>
              <a:off x="1787375"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508,000</a:t>
              </a:r>
            </a:p>
          </p:txBody>
        </p:sp>
        <p:sp>
          <p:nvSpPr>
            <p:cNvPr id="41" name="tx41"/>
            <p:cNvSpPr/>
            <p:nvPr/>
          </p:nvSpPr>
          <p:spPr>
            <a:xfrm>
              <a:off x="178289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42" name="tx42"/>
            <p:cNvSpPr/>
            <p:nvPr/>
          </p:nvSpPr>
          <p:spPr>
            <a:xfrm>
              <a:off x="413498" y="529816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3" name="tx43"/>
            <p:cNvSpPr/>
            <p:nvPr/>
          </p:nvSpPr>
          <p:spPr>
            <a:xfrm>
              <a:off x="488204" y="49360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4" name="tx44"/>
            <p:cNvSpPr/>
            <p:nvPr/>
          </p:nvSpPr>
          <p:spPr>
            <a:xfrm>
              <a:off x="705374" y="457383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45" name="tx45"/>
            <p:cNvSpPr/>
            <p:nvPr/>
          </p:nvSpPr>
          <p:spPr>
            <a:xfrm>
              <a:off x="438186"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6" name="tx46"/>
            <p:cNvSpPr/>
            <p:nvPr/>
          </p:nvSpPr>
          <p:spPr>
            <a:xfrm>
              <a:off x="543800" y="3849515"/>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47" name="tx47"/>
            <p:cNvSpPr/>
            <p:nvPr/>
          </p:nvSpPr>
          <p:spPr>
            <a:xfrm>
              <a:off x="684709" y="34873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48" name="tx48"/>
            <p:cNvSpPr/>
            <p:nvPr/>
          </p:nvSpPr>
          <p:spPr>
            <a:xfrm>
              <a:off x="624724" y="312519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49" name="tx49"/>
            <p:cNvSpPr/>
            <p:nvPr/>
          </p:nvSpPr>
          <p:spPr>
            <a:xfrm>
              <a:off x="599944" y="276302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0" name="tx50"/>
            <p:cNvSpPr/>
            <p:nvPr/>
          </p:nvSpPr>
          <p:spPr>
            <a:xfrm>
              <a:off x="78666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1" name="tx51"/>
            <p:cNvSpPr/>
            <p:nvPr/>
          </p:nvSpPr>
          <p:spPr>
            <a:xfrm>
              <a:off x="67465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2" name="tx52"/>
            <p:cNvSpPr/>
            <p:nvPr/>
          </p:nvSpPr>
          <p:spPr>
            <a:xfrm>
              <a:off x="1207743"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 name="tx53"/>
            <p:cNvSpPr/>
            <p:nvPr/>
          </p:nvSpPr>
          <p:spPr>
            <a:xfrm>
              <a:off x="191596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4" name="tx54"/>
            <p:cNvSpPr/>
            <p:nvPr/>
          </p:nvSpPr>
          <p:spPr>
            <a:xfrm>
              <a:off x="2841813"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5" name="tx55"/>
            <p:cNvSpPr/>
            <p:nvPr/>
          </p:nvSpPr>
          <p:spPr>
            <a:xfrm>
              <a:off x="376766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6" name="tx56"/>
            <p:cNvSpPr/>
            <p:nvPr/>
          </p:nvSpPr>
          <p:spPr>
            <a:xfrm>
              <a:off x="109124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7" name="pl57"/>
            <p:cNvSpPr/>
            <p:nvPr/>
          </p:nvSpPr>
          <p:spPr>
            <a:xfrm>
              <a:off x="614442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917503"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69058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846366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5757882"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2" name="pl62"/>
            <p:cNvSpPr/>
            <p:nvPr/>
          </p:nvSpPr>
          <p:spPr>
            <a:xfrm>
              <a:off x="5757882"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3" name="pl63"/>
            <p:cNvSpPr/>
            <p:nvPr/>
          </p:nvSpPr>
          <p:spPr>
            <a:xfrm>
              <a:off x="5757882"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4" name="pl64"/>
            <p:cNvSpPr/>
            <p:nvPr/>
          </p:nvSpPr>
          <p:spPr>
            <a:xfrm>
              <a:off x="5757882"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5" name="pl65"/>
            <p:cNvSpPr/>
            <p:nvPr/>
          </p:nvSpPr>
          <p:spPr>
            <a:xfrm>
              <a:off x="5757882"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6" name="pl66"/>
            <p:cNvSpPr/>
            <p:nvPr/>
          </p:nvSpPr>
          <p:spPr>
            <a:xfrm>
              <a:off x="5757882"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7" name="pl67"/>
            <p:cNvSpPr/>
            <p:nvPr/>
          </p:nvSpPr>
          <p:spPr>
            <a:xfrm>
              <a:off x="5757882"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8" name="pl68"/>
            <p:cNvSpPr/>
            <p:nvPr/>
          </p:nvSpPr>
          <p:spPr>
            <a:xfrm>
              <a:off x="5757882"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9" name="pl69"/>
            <p:cNvSpPr/>
            <p:nvPr/>
          </p:nvSpPr>
          <p:spPr>
            <a:xfrm>
              <a:off x="5757882"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0" name="pl70"/>
            <p:cNvSpPr/>
            <p:nvPr/>
          </p:nvSpPr>
          <p:spPr>
            <a:xfrm>
              <a:off x="5757882"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1" name="pl71"/>
            <p:cNvSpPr/>
            <p:nvPr/>
          </p:nvSpPr>
          <p:spPr>
            <a:xfrm>
              <a:off x="575788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53096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30404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7712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5020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5757882" y="1927485"/>
              <a:ext cx="269032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7" name="rc77"/>
            <p:cNvSpPr/>
            <p:nvPr/>
          </p:nvSpPr>
          <p:spPr>
            <a:xfrm>
              <a:off x="5757882" y="2289647"/>
              <a:ext cx="1824470"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8" name="rc78"/>
            <p:cNvSpPr/>
            <p:nvPr/>
          </p:nvSpPr>
          <p:spPr>
            <a:xfrm>
              <a:off x="5757882" y="2651810"/>
              <a:ext cx="173170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757882" y="3013972"/>
              <a:ext cx="1700777"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757882" y="3376134"/>
              <a:ext cx="166985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757882" y="3738297"/>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757882" y="4100459"/>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757882" y="4462621"/>
              <a:ext cx="145339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757882" y="4824784"/>
              <a:ext cx="1391545"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757882" y="5186946"/>
              <a:ext cx="136062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6" name="tx86"/>
            <p:cNvSpPr/>
            <p:nvPr/>
          </p:nvSpPr>
          <p:spPr>
            <a:xfrm>
              <a:off x="8508462"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7642612"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88" name="tx88"/>
            <p:cNvSpPr/>
            <p:nvPr/>
          </p:nvSpPr>
          <p:spPr>
            <a:xfrm>
              <a:off x="7549842"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518919"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0" name="tx90"/>
            <p:cNvSpPr/>
            <p:nvPr/>
          </p:nvSpPr>
          <p:spPr>
            <a:xfrm>
              <a:off x="7487995"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1" name="tx91"/>
            <p:cNvSpPr/>
            <p:nvPr/>
          </p:nvSpPr>
          <p:spPr>
            <a:xfrm>
              <a:off x="7395226"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2" name="tx92"/>
            <p:cNvSpPr/>
            <p:nvPr/>
          </p:nvSpPr>
          <p:spPr>
            <a:xfrm>
              <a:off x="7395226"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3" name="tx93"/>
            <p:cNvSpPr/>
            <p:nvPr/>
          </p:nvSpPr>
          <p:spPr>
            <a:xfrm>
              <a:off x="727153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94" name="tx94"/>
            <p:cNvSpPr/>
            <p:nvPr/>
          </p:nvSpPr>
          <p:spPr>
            <a:xfrm>
              <a:off x="7209686"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5" name="tx95"/>
            <p:cNvSpPr/>
            <p:nvPr/>
          </p:nvSpPr>
          <p:spPr>
            <a:xfrm>
              <a:off x="7178763"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6" name="tx96"/>
            <p:cNvSpPr/>
            <p:nvPr/>
          </p:nvSpPr>
          <p:spPr>
            <a:xfrm>
              <a:off x="5341287" y="529816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97" name="tx97"/>
            <p:cNvSpPr/>
            <p:nvPr/>
          </p:nvSpPr>
          <p:spPr>
            <a:xfrm>
              <a:off x="5453301" y="493600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98" name="tx98"/>
            <p:cNvSpPr/>
            <p:nvPr/>
          </p:nvSpPr>
          <p:spPr>
            <a:xfrm>
              <a:off x="5173129" y="457383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99" name="tx99"/>
            <p:cNvSpPr/>
            <p:nvPr/>
          </p:nvSpPr>
          <p:spPr>
            <a:xfrm>
              <a:off x="5409410" y="421167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a:off x="5080135"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1" name="tx101"/>
            <p:cNvSpPr/>
            <p:nvPr/>
          </p:nvSpPr>
          <p:spPr>
            <a:xfrm>
              <a:off x="4477362" y="348735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a:t>
              </a:r>
            </a:p>
          </p:txBody>
        </p:sp>
        <p:sp>
          <p:nvSpPr>
            <p:cNvPr id="102" name="tx102"/>
            <p:cNvSpPr/>
            <p:nvPr/>
          </p:nvSpPr>
          <p:spPr>
            <a:xfrm>
              <a:off x="4850163" y="34873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and</a:t>
              </a:r>
            </a:p>
          </p:txBody>
        </p:sp>
        <p:sp>
          <p:nvSpPr>
            <p:cNvPr id="103" name="tx103"/>
            <p:cNvSpPr/>
            <p:nvPr/>
          </p:nvSpPr>
          <p:spPr>
            <a:xfrm>
              <a:off x="5067790" y="3487352"/>
              <a:ext cx="6274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Herzegovina</a:t>
              </a:r>
            </a:p>
          </p:txBody>
        </p:sp>
        <p:sp>
          <p:nvSpPr>
            <p:cNvPr id="104" name="tx104"/>
            <p:cNvSpPr/>
            <p:nvPr/>
          </p:nvSpPr>
          <p:spPr>
            <a:xfrm>
              <a:off x="4725896"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5" name="tx105"/>
            <p:cNvSpPr/>
            <p:nvPr/>
          </p:nvSpPr>
          <p:spPr>
            <a:xfrm>
              <a:off x="5080226" y="312519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06" name="tx106"/>
            <p:cNvSpPr/>
            <p:nvPr/>
          </p:nvSpPr>
          <p:spPr>
            <a:xfrm>
              <a:off x="5334795" y="312519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7" name="tx107"/>
            <p:cNvSpPr/>
            <p:nvPr/>
          </p:nvSpPr>
          <p:spPr>
            <a:xfrm>
              <a:off x="5459428" y="276302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5351346" y="240086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09" name="tx109"/>
            <p:cNvSpPr/>
            <p:nvPr/>
          </p:nvSpPr>
          <p:spPr>
            <a:xfrm>
              <a:off x="5098606" y="203870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110" name="tx110"/>
            <p:cNvSpPr/>
            <p:nvPr/>
          </p:nvSpPr>
          <p:spPr>
            <a:xfrm>
              <a:off x="572679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46878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24186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8014945"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56936"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757882"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48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3019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78472"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23039"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67606"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1023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5851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0308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4765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318361" cy="1367481"/>
            </a:xfrm>
            <a:custGeom>
              <a:avLst/>
              <a:pathLst>
                <a:path w="1318361" h="1367481">
                  <a:moveTo>
                    <a:pt x="341797" y="1367481"/>
                  </a:moveTo>
                  <a:lnTo>
                    <a:pt x="388300" y="1335214"/>
                  </a:lnTo>
                  <a:lnTo>
                    <a:pt x="434803" y="1302947"/>
                  </a:lnTo>
                  <a:lnTo>
                    <a:pt x="481306" y="1270680"/>
                  </a:lnTo>
                  <a:lnTo>
                    <a:pt x="527809" y="1238413"/>
                  </a:lnTo>
                  <a:lnTo>
                    <a:pt x="574312" y="1206146"/>
                  </a:lnTo>
                  <a:lnTo>
                    <a:pt x="620815" y="1173879"/>
                  </a:lnTo>
                  <a:lnTo>
                    <a:pt x="667318" y="1141612"/>
                  </a:lnTo>
                  <a:lnTo>
                    <a:pt x="713821" y="1109345"/>
                  </a:lnTo>
                  <a:lnTo>
                    <a:pt x="760325" y="1077078"/>
                  </a:lnTo>
                  <a:lnTo>
                    <a:pt x="806828" y="1044811"/>
                  </a:lnTo>
                  <a:lnTo>
                    <a:pt x="853331" y="1012544"/>
                  </a:lnTo>
                  <a:lnTo>
                    <a:pt x="899834" y="980277"/>
                  </a:lnTo>
                  <a:lnTo>
                    <a:pt x="946337" y="948010"/>
                  </a:lnTo>
                  <a:lnTo>
                    <a:pt x="992840" y="915743"/>
                  </a:lnTo>
                  <a:lnTo>
                    <a:pt x="1039343" y="883475"/>
                  </a:lnTo>
                  <a:lnTo>
                    <a:pt x="1085846" y="851208"/>
                  </a:lnTo>
                  <a:lnTo>
                    <a:pt x="1132349" y="818941"/>
                  </a:lnTo>
                  <a:lnTo>
                    <a:pt x="1178852" y="786674"/>
                  </a:lnTo>
                  <a:lnTo>
                    <a:pt x="1225355" y="754407"/>
                  </a:lnTo>
                  <a:lnTo>
                    <a:pt x="1271858" y="722140"/>
                  </a:lnTo>
                  <a:lnTo>
                    <a:pt x="1318361" y="689873"/>
                  </a:lnTo>
                  <a:lnTo>
                    <a:pt x="1286085" y="645026"/>
                  </a:lnTo>
                  <a:lnTo>
                    <a:pt x="1252284" y="601317"/>
                  </a:lnTo>
                  <a:lnTo>
                    <a:pt x="1216999" y="558797"/>
                  </a:lnTo>
                  <a:lnTo>
                    <a:pt x="1180270" y="517517"/>
                  </a:lnTo>
                  <a:lnTo>
                    <a:pt x="1142142" y="477526"/>
                  </a:lnTo>
                  <a:lnTo>
                    <a:pt x="1102659" y="438872"/>
                  </a:lnTo>
                  <a:lnTo>
                    <a:pt x="1061869" y="401600"/>
                  </a:lnTo>
                  <a:lnTo>
                    <a:pt x="1019820" y="365754"/>
                  </a:lnTo>
                  <a:lnTo>
                    <a:pt x="976562" y="331377"/>
                  </a:lnTo>
                  <a:lnTo>
                    <a:pt x="932146" y="298510"/>
                  </a:lnTo>
                  <a:lnTo>
                    <a:pt x="886625" y="267192"/>
                  </a:lnTo>
                  <a:lnTo>
                    <a:pt x="840053" y="237459"/>
                  </a:lnTo>
                  <a:lnTo>
                    <a:pt x="792484" y="209348"/>
                  </a:lnTo>
                  <a:lnTo>
                    <a:pt x="743976" y="182891"/>
                  </a:lnTo>
                  <a:lnTo>
                    <a:pt x="694586" y="158119"/>
                  </a:lnTo>
                  <a:lnTo>
                    <a:pt x="644372" y="135063"/>
                  </a:lnTo>
                  <a:lnTo>
                    <a:pt x="593394" y="113749"/>
                  </a:lnTo>
                  <a:lnTo>
                    <a:pt x="541712" y="94203"/>
                  </a:lnTo>
                  <a:lnTo>
                    <a:pt x="489389" y="76448"/>
                  </a:lnTo>
                  <a:lnTo>
                    <a:pt x="436484" y="60505"/>
                  </a:lnTo>
                  <a:lnTo>
                    <a:pt x="383063" y="46393"/>
                  </a:lnTo>
                  <a:lnTo>
                    <a:pt x="329187" y="34128"/>
                  </a:lnTo>
                  <a:lnTo>
                    <a:pt x="274921" y="23726"/>
                  </a:lnTo>
                  <a:lnTo>
                    <a:pt x="220329" y="15198"/>
                  </a:lnTo>
                  <a:lnTo>
                    <a:pt x="165475" y="8555"/>
                  </a:lnTo>
                  <a:lnTo>
                    <a:pt x="110426" y="3804"/>
                  </a:lnTo>
                  <a:lnTo>
                    <a:pt x="55245" y="951"/>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57122" y="1192565"/>
                  </a:lnTo>
                  <a:lnTo>
                    <a:pt x="113162" y="1204311"/>
                  </a:lnTo>
                  <a:lnTo>
                    <a:pt x="167059" y="1223641"/>
                  </a:lnTo>
                  <a:lnTo>
                    <a:pt x="217791" y="1250188"/>
                  </a:lnTo>
                  <a:lnTo>
                    <a:pt x="264398" y="1283450"/>
                  </a:lnTo>
                  <a:lnTo>
                    <a:pt x="305996" y="132279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21922" y="3032009"/>
              <a:ext cx="1262758" cy="910414"/>
            </a:xfrm>
            <a:custGeom>
              <a:avLst/>
              <a:pathLst>
                <a:path w="1262758" h="910414">
                  <a:moveTo>
                    <a:pt x="74198" y="910414"/>
                  </a:moveTo>
                  <a:lnTo>
                    <a:pt x="130796" y="909822"/>
                  </a:lnTo>
                  <a:lnTo>
                    <a:pt x="187394" y="909229"/>
                  </a:lnTo>
                  <a:lnTo>
                    <a:pt x="243992" y="908637"/>
                  </a:lnTo>
                  <a:lnTo>
                    <a:pt x="300590" y="908044"/>
                  </a:lnTo>
                  <a:lnTo>
                    <a:pt x="357188" y="907451"/>
                  </a:lnTo>
                  <a:lnTo>
                    <a:pt x="413786" y="906859"/>
                  </a:lnTo>
                  <a:lnTo>
                    <a:pt x="470385" y="906266"/>
                  </a:lnTo>
                  <a:lnTo>
                    <a:pt x="526983" y="905674"/>
                  </a:lnTo>
                  <a:lnTo>
                    <a:pt x="583581" y="905081"/>
                  </a:lnTo>
                  <a:lnTo>
                    <a:pt x="640179" y="904489"/>
                  </a:lnTo>
                  <a:lnTo>
                    <a:pt x="696777" y="903896"/>
                  </a:lnTo>
                  <a:lnTo>
                    <a:pt x="753375" y="903304"/>
                  </a:lnTo>
                  <a:lnTo>
                    <a:pt x="809973" y="902711"/>
                  </a:lnTo>
                  <a:lnTo>
                    <a:pt x="866571" y="902119"/>
                  </a:lnTo>
                  <a:lnTo>
                    <a:pt x="923169" y="901526"/>
                  </a:lnTo>
                  <a:lnTo>
                    <a:pt x="979767" y="900933"/>
                  </a:lnTo>
                  <a:lnTo>
                    <a:pt x="1036365" y="900341"/>
                  </a:lnTo>
                  <a:lnTo>
                    <a:pt x="1092964" y="899748"/>
                  </a:lnTo>
                  <a:lnTo>
                    <a:pt x="1149562" y="899156"/>
                  </a:lnTo>
                  <a:lnTo>
                    <a:pt x="1206160" y="898563"/>
                  </a:lnTo>
                  <a:lnTo>
                    <a:pt x="1262758" y="897971"/>
                  </a:lnTo>
                  <a:lnTo>
                    <a:pt x="1261182" y="841727"/>
                  </a:lnTo>
                  <a:lnTo>
                    <a:pt x="1257636" y="785572"/>
                  </a:lnTo>
                  <a:lnTo>
                    <a:pt x="1252123" y="729576"/>
                  </a:lnTo>
                  <a:lnTo>
                    <a:pt x="1244651" y="673809"/>
                  </a:lnTo>
                  <a:lnTo>
                    <a:pt x="1235227" y="618337"/>
                  </a:lnTo>
                  <a:lnTo>
                    <a:pt x="1223865" y="563230"/>
                  </a:lnTo>
                  <a:lnTo>
                    <a:pt x="1210578" y="508555"/>
                  </a:lnTo>
                  <a:lnTo>
                    <a:pt x="1195382" y="454379"/>
                  </a:lnTo>
                  <a:lnTo>
                    <a:pt x="1178296" y="400770"/>
                  </a:lnTo>
                  <a:lnTo>
                    <a:pt x="1159341" y="347792"/>
                  </a:lnTo>
                  <a:lnTo>
                    <a:pt x="1138541" y="295512"/>
                  </a:lnTo>
                  <a:lnTo>
                    <a:pt x="1115920" y="243993"/>
                  </a:lnTo>
                  <a:lnTo>
                    <a:pt x="1091507" y="193299"/>
                  </a:lnTo>
                  <a:lnTo>
                    <a:pt x="1065331" y="143492"/>
                  </a:lnTo>
                  <a:lnTo>
                    <a:pt x="1037426" y="94633"/>
                  </a:lnTo>
                  <a:lnTo>
                    <a:pt x="1007824" y="46783"/>
                  </a:lnTo>
                  <a:lnTo>
                    <a:pt x="976564" y="0"/>
                  </a:lnTo>
                  <a:lnTo>
                    <a:pt x="930061" y="32267"/>
                  </a:lnTo>
                  <a:lnTo>
                    <a:pt x="883558" y="64534"/>
                  </a:lnTo>
                  <a:lnTo>
                    <a:pt x="837055" y="96801"/>
                  </a:lnTo>
                  <a:lnTo>
                    <a:pt x="790552" y="129068"/>
                  </a:lnTo>
                  <a:lnTo>
                    <a:pt x="744048" y="161335"/>
                  </a:lnTo>
                  <a:lnTo>
                    <a:pt x="697545" y="193602"/>
                  </a:lnTo>
                  <a:lnTo>
                    <a:pt x="651042" y="225869"/>
                  </a:lnTo>
                  <a:lnTo>
                    <a:pt x="604539" y="258136"/>
                  </a:lnTo>
                  <a:lnTo>
                    <a:pt x="558036" y="290403"/>
                  </a:lnTo>
                  <a:lnTo>
                    <a:pt x="511533" y="322670"/>
                  </a:lnTo>
                  <a:lnTo>
                    <a:pt x="465030" y="354937"/>
                  </a:lnTo>
                  <a:lnTo>
                    <a:pt x="418527" y="387204"/>
                  </a:lnTo>
                  <a:lnTo>
                    <a:pt x="372024" y="419471"/>
                  </a:lnTo>
                  <a:lnTo>
                    <a:pt x="325521" y="451738"/>
                  </a:lnTo>
                  <a:lnTo>
                    <a:pt x="279018" y="484005"/>
                  </a:lnTo>
                  <a:lnTo>
                    <a:pt x="232515" y="516272"/>
                  </a:lnTo>
                  <a:lnTo>
                    <a:pt x="186012" y="548539"/>
                  </a:lnTo>
                  <a:lnTo>
                    <a:pt x="139509" y="580806"/>
                  </a:lnTo>
                  <a:lnTo>
                    <a:pt x="93006" y="613073"/>
                  </a:lnTo>
                  <a:lnTo>
                    <a:pt x="46503" y="645340"/>
                  </a:lnTo>
                  <a:lnTo>
                    <a:pt x="0" y="677607"/>
                  </a:lnTo>
                  <a:lnTo>
                    <a:pt x="31425" y="730986"/>
                  </a:lnTo>
                  <a:lnTo>
                    <a:pt x="54576" y="788440"/>
                  </a:lnTo>
                  <a:lnTo>
                    <a:pt x="68940" y="84869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76203" y="3929980"/>
              <a:ext cx="1208477" cy="507631"/>
            </a:xfrm>
            <a:custGeom>
              <a:avLst/>
              <a:pathLst>
                <a:path w="1208477" h="507631">
                  <a:moveTo>
                    <a:pt x="0" y="144051"/>
                  </a:moveTo>
                  <a:lnTo>
                    <a:pt x="53888" y="161365"/>
                  </a:lnTo>
                  <a:lnTo>
                    <a:pt x="107776" y="178678"/>
                  </a:lnTo>
                  <a:lnTo>
                    <a:pt x="161664" y="195991"/>
                  </a:lnTo>
                  <a:lnTo>
                    <a:pt x="215552" y="213305"/>
                  </a:lnTo>
                  <a:lnTo>
                    <a:pt x="269441" y="230618"/>
                  </a:lnTo>
                  <a:lnTo>
                    <a:pt x="323329" y="247931"/>
                  </a:lnTo>
                  <a:lnTo>
                    <a:pt x="377217" y="265245"/>
                  </a:lnTo>
                  <a:lnTo>
                    <a:pt x="431105" y="282558"/>
                  </a:lnTo>
                  <a:lnTo>
                    <a:pt x="484994" y="299871"/>
                  </a:lnTo>
                  <a:lnTo>
                    <a:pt x="538882" y="317185"/>
                  </a:lnTo>
                  <a:lnTo>
                    <a:pt x="592770" y="334498"/>
                  </a:lnTo>
                  <a:lnTo>
                    <a:pt x="646658" y="351811"/>
                  </a:lnTo>
                  <a:lnTo>
                    <a:pt x="700547" y="369125"/>
                  </a:lnTo>
                  <a:lnTo>
                    <a:pt x="754435" y="386438"/>
                  </a:lnTo>
                  <a:lnTo>
                    <a:pt x="808323" y="403751"/>
                  </a:lnTo>
                  <a:lnTo>
                    <a:pt x="862211" y="421065"/>
                  </a:lnTo>
                  <a:lnTo>
                    <a:pt x="916100" y="438378"/>
                  </a:lnTo>
                  <a:lnTo>
                    <a:pt x="969988" y="455691"/>
                  </a:lnTo>
                  <a:lnTo>
                    <a:pt x="1023876" y="473005"/>
                  </a:lnTo>
                  <a:lnTo>
                    <a:pt x="1077764" y="490318"/>
                  </a:lnTo>
                  <a:lnTo>
                    <a:pt x="1131653" y="507631"/>
                  </a:lnTo>
                  <a:lnTo>
                    <a:pt x="1148200" y="452784"/>
                  </a:lnTo>
                  <a:lnTo>
                    <a:pt x="1162779" y="397381"/>
                  </a:lnTo>
                  <a:lnTo>
                    <a:pt x="1175371" y="341493"/>
                  </a:lnTo>
                  <a:lnTo>
                    <a:pt x="1185960" y="285192"/>
                  </a:lnTo>
                  <a:lnTo>
                    <a:pt x="1194532" y="228548"/>
                  </a:lnTo>
                  <a:lnTo>
                    <a:pt x="1201077" y="171634"/>
                  </a:lnTo>
                  <a:lnTo>
                    <a:pt x="1205586" y="114523"/>
                  </a:lnTo>
                  <a:lnTo>
                    <a:pt x="1208054" y="57287"/>
                  </a:lnTo>
                  <a:lnTo>
                    <a:pt x="1208477" y="0"/>
                  </a:lnTo>
                  <a:lnTo>
                    <a:pt x="1151879" y="592"/>
                  </a:lnTo>
                  <a:lnTo>
                    <a:pt x="1095281" y="1185"/>
                  </a:lnTo>
                  <a:lnTo>
                    <a:pt x="1038682" y="1777"/>
                  </a:lnTo>
                  <a:lnTo>
                    <a:pt x="982084" y="2370"/>
                  </a:lnTo>
                  <a:lnTo>
                    <a:pt x="925486" y="2962"/>
                  </a:lnTo>
                  <a:lnTo>
                    <a:pt x="868888" y="3555"/>
                  </a:lnTo>
                  <a:lnTo>
                    <a:pt x="812290" y="4147"/>
                  </a:lnTo>
                  <a:lnTo>
                    <a:pt x="755692" y="4740"/>
                  </a:lnTo>
                  <a:lnTo>
                    <a:pt x="699094" y="5332"/>
                  </a:lnTo>
                  <a:lnTo>
                    <a:pt x="642496" y="5925"/>
                  </a:lnTo>
                  <a:lnTo>
                    <a:pt x="585898" y="6517"/>
                  </a:lnTo>
                  <a:lnTo>
                    <a:pt x="529300" y="7110"/>
                  </a:lnTo>
                  <a:lnTo>
                    <a:pt x="472702" y="7703"/>
                  </a:lnTo>
                  <a:lnTo>
                    <a:pt x="416103" y="8295"/>
                  </a:lnTo>
                  <a:lnTo>
                    <a:pt x="359505" y="8888"/>
                  </a:lnTo>
                  <a:lnTo>
                    <a:pt x="302907" y="9480"/>
                  </a:lnTo>
                  <a:lnTo>
                    <a:pt x="246309" y="10073"/>
                  </a:lnTo>
                  <a:lnTo>
                    <a:pt x="189711" y="10665"/>
                  </a:lnTo>
                  <a:lnTo>
                    <a:pt x="133113" y="11258"/>
                  </a:lnTo>
                  <a:lnTo>
                    <a:pt x="76515" y="11850"/>
                  </a:lnTo>
                  <a:lnTo>
                    <a:pt x="19917" y="12443"/>
                  </a:lnTo>
                  <a:lnTo>
                    <a:pt x="15256" y="790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24977" y="4074032"/>
              <a:ext cx="1182878" cy="770292"/>
            </a:xfrm>
            <a:custGeom>
              <a:avLst/>
              <a:pathLst>
                <a:path w="1182878" h="770292">
                  <a:moveTo>
                    <a:pt x="0" y="105443"/>
                  </a:moveTo>
                  <a:lnTo>
                    <a:pt x="46918" y="137103"/>
                  </a:lnTo>
                  <a:lnTo>
                    <a:pt x="93837" y="168762"/>
                  </a:lnTo>
                  <a:lnTo>
                    <a:pt x="140756" y="200422"/>
                  </a:lnTo>
                  <a:lnTo>
                    <a:pt x="187675" y="232081"/>
                  </a:lnTo>
                  <a:lnTo>
                    <a:pt x="234594" y="263740"/>
                  </a:lnTo>
                  <a:lnTo>
                    <a:pt x="281512" y="295400"/>
                  </a:lnTo>
                  <a:lnTo>
                    <a:pt x="328431" y="327059"/>
                  </a:lnTo>
                  <a:lnTo>
                    <a:pt x="375350" y="358719"/>
                  </a:lnTo>
                  <a:lnTo>
                    <a:pt x="422269" y="390378"/>
                  </a:lnTo>
                  <a:lnTo>
                    <a:pt x="469188" y="422038"/>
                  </a:lnTo>
                  <a:lnTo>
                    <a:pt x="516106" y="453697"/>
                  </a:lnTo>
                  <a:lnTo>
                    <a:pt x="563025" y="485357"/>
                  </a:lnTo>
                  <a:lnTo>
                    <a:pt x="609944" y="517016"/>
                  </a:lnTo>
                  <a:lnTo>
                    <a:pt x="656863" y="548675"/>
                  </a:lnTo>
                  <a:lnTo>
                    <a:pt x="703782" y="580335"/>
                  </a:lnTo>
                  <a:lnTo>
                    <a:pt x="750700" y="611994"/>
                  </a:lnTo>
                  <a:lnTo>
                    <a:pt x="797619" y="643654"/>
                  </a:lnTo>
                  <a:lnTo>
                    <a:pt x="844538" y="675313"/>
                  </a:lnTo>
                  <a:lnTo>
                    <a:pt x="891457" y="706973"/>
                  </a:lnTo>
                  <a:lnTo>
                    <a:pt x="938376" y="738632"/>
                  </a:lnTo>
                  <a:lnTo>
                    <a:pt x="985294" y="770292"/>
                  </a:lnTo>
                  <a:lnTo>
                    <a:pt x="1016177" y="722732"/>
                  </a:lnTo>
                  <a:lnTo>
                    <a:pt x="1045360" y="674112"/>
                  </a:lnTo>
                  <a:lnTo>
                    <a:pt x="1072807" y="624490"/>
                  </a:lnTo>
                  <a:lnTo>
                    <a:pt x="1098484" y="573930"/>
                  </a:lnTo>
                  <a:lnTo>
                    <a:pt x="1122358" y="522494"/>
                  </a:lnTo>
                  <a:lnTo>
                    <a:pt x="1144399" y="470247"/>
                  </a:lnTo>
                  <a:lnTo>
                    <a:pt x="1164581" y="417253"/>
                  </a:lnTo>
                  <a:lnTo>
                    <a:pt x="1182878" y="363580"/>
                  </a:lnTo>
                  <a:lnTo>
                    <a:pt x="1128990" y="346266"/>
                  </a:lnTo>
                  <a:lnTo>
                    <a:pt x="1075101" y="328953"/>
                  </a:lnTo>
                  <a:lnTo>
                    <a:pt x="1021213" y="311640"/>
                  </a:lnTo>
                  <a:lnTo>
                    <a:pt x="967325" y="294326"/>
                  </a:lnTo>
                  <a:lnTo>
                    <a:pt x="913437" y="277013"/>
                  </a:lnTo>
                  <a:lnTo>
                    <a:pt x="859548" y="259700"/>
                  </a:lnTo>
                  <a:lnTo>
                    <a:pt x="805660" y="242386"/>
                  </a:lnTo>
                  <a:lnTo>
                    <a:pt x="751772" y="225073"/>
                  </a:lnTo>
                  <a:lnTo>
                    <a:pt x="697884" y="207760"/>
                  </a:lnTo>
                  <a:lnTo>
                    <a:pt x="643996" y="190446"/>
                  </a:lnTo>
                  <a:lnTo>
                    <a:pt x="590107" y="173133"/>
                  </a:lnTo>
                  <a:lnTo>
                    <a:pt x="536219" y="155820"/>
                  </a:lnTo>
                  <a:lnTo>
                    <a:pt x="482331" y="138506"/>
                  </a:lnTo>
                  <a:lnTo>
                    <a:pt x="428443" y="121193"/>
                  </a:lnTo>
                  <a:lnTo>
                    <a:pt x="374554" y="103880"/>
                  </a:lnTo>
                  <a:lnTo>
                    <a:pt x="320666" y="86566"/>
                  </a:lnTo>
                  <a:lnTo>
                    <a:pt x="266778" y="69253"/>
                  </a:lnTo>
                  <a:lnTo>
                    <a:pt x="212890" y="51940"/>
                  </a:lnTo>
                  <a:lnTo>
                    <a:pt x="159001" y="34626"/>
                  </a:lnTo>
                  <a:lnTo>
                    <a:pt x="105113" y="17313"/>
                  </a:lnTo>
                  <a:lnTo>
                    <a:pt x="51225" y="0"/>
                  </a:lnTo>
                  <a:lnTo>
                    <a:pt x="29345" y="5453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58737" y="4179475"/>
              <a:ext cx="1051535" cy="958943"/>
            </a:xfrm>
            <a:custGeom>
              <a:avLst/>
              <a:pathLst>
                <a:path w="1051535" h="958943">
                  <a:moveTo>
                    <a:pt x="0" y="76247"/>
                  </a:moveTo>
                  <a:lnTo>
                    <a:pt x="37906" y="118280"/>
                  </a:lnTo>
                  <a:lnTo>
                    <a:pt x="75813" y="160313"/>
                  </a:lnTo>
                  <a:lnTo>
                    <a:pt x="113719" y="202346"/>
                  </a:lnTo>
                  <a:lnTo>
                    <a:pt x="151626" y="244379"/>
                  </a:lnTo>
                  <a:lnTo>
                    <a:pt x="189532" y="286412"/>
                  </a:lnTo>
                  <a:lnTo>
                    <a:pt x="227439" y="328446"/>
                  </a:lnTo>
                  <a:lnTo>
                    <a:pt x="265345" y="370479"/>
                  </a:lnTo>
                  <a:lnTo>
                    <a:pt x="303252" y="412512"/>
                  </a:lnTo>
                  <a:lnTo>
                    <a:pt x="341158" y="454545"/>
                  </a:lnTo>
                  <a:lnTo>
                    <a:pt x="379065" y="496578"/>
                  </a:lnTo>
                  <a:lnTo>
                    <a:pt x="416972" y="538612"/>
                  </a:lnTo>
                  <a:lnTo>
                    <a:pt x="454878" y="580645"/>
                  </a:lnTo>
                  <a:lnTo>
                    <a:pt x="492785" y="622678"/>
                  </a:lnTo>
                  <a:lnTo>
                    <a:pt x="530691" y="664711"/>
                  </a:lnTo>
                  <a:lnTo>
                    <a:pt x="568598" y="706744"/>
                  </a:lnTo>
                  <a:lnTo>
                    <a:pt x="606504" y="748777"/>
                  </a:lnTo>
                  <a:lnTo>
                    <a:pt x="644411" y="790811"/>
                  </a:lnTo>
                  <a:lnTo>
                    <a:pt x="682317" y="832844"/>
                  </a:lnTo>
                  <a:lnTo>
                    <a:pt x="720224" y="874877"/>
                  </a:lnTo>
                  <a:lnTo>
                    <a:pt x="758130" y="916910"/>
                  </a:lnTo>
                  <a:lnTo>
                    <a:pt x="796037" y="958943"/>
                  </a:lnTo>
                  <a:lnTo>
                    <a:pt x="836811" y="920866"/>
                  </a:lnTo>
                  <a:lnTo>
                    <a:pt x="876237" y="881395"/>
                  </a:lnTo>
                  <a:lnTo>
                    <a:pt x="914267" y="840577"/>
                  </a:lnTo>
                  <a:lnTo>
                    <a:pt x="950855" y="798461"/>
                  </a:lnTo>
                  <a:lnTo>
                    <a:pt x="985957" y="755100"/>
                  </a:lnTo>
                  <a:lnTo>
                    <a:pt x="1019530" y="710544"/>
                  </a:lnTo>
                  <a:lnTo>
                    <a:pt x="1051535" y="664848"/>
                  </a:lnTo>
                  <a:lnTo>
                    <a:pt x="1004616" y="633188"/>
                  </a:lnTo>
                  <a:lnTo>
                    <a:pt x="957697" y="601529"/>
                  </a:lnTo>
                  <a:lnTo>
                    <a:pt x="910778" y="569869"/>
                  </a:lnTo>
                  <a:lnTo>
                    <a:pt x="863859" y="538210"/>
                  </a:lnTo>
                  <a:lnTo>
                    <a:pt x="816941" y="506551"/>
                  </a:lnTo>
                  <a:lnTo>
                    <a:pt x="770022" y="474891"/>
                  </a:lnTo>
                  <a:lnTo>
                    <a:pt x="723103" y="443232"/>
                  </a:lnTo>
                  <a:lnTo>
                    <a:pt x="676184" y="411572"/>
                  </a:lnTo>
                  <a:lnTo>
                    <a:pt x="629265" y="379913"/>
                  </a:lnTo>
                  <a:lnTo>
                    <a:pt x="582347" y="348253"/>
                  </a:lnTo>
                  <a:lnTo>
                    <a:pt x="535428" y="316594"/>
                  </a:lnTo>
                  <a:lnTo>
                    <a:pt x="488509" y="284934"/>
                  </a:lnTo>
                  <a:lnTo>
                    <a:pt x="441590" y="253275"/>
                  </a:lnTo>
                  <a:lnTo>
                    <a:pt x="394671" y="221616"/>
                  </a:lnTo>
                  <a:lnTo>
                    <a:pt x="347752" y="189956"/>
                  </a:lnTo>
                  <a:lnTo>
                    <a:pt x="300834" y="158297"/>
                  </a:lnTo>
                  <a:lnTo>
                    <a:pt x="253915" y="126637"/>
                  </a:lnTo>
                  <a:lnTo>
                    <a:pt x="206996" y="94978"/>
                  </a:lnTo>
                  <a:lnTo>
                    <a:pt x="160077" y="63318"/>
                  </a:lnTo>
                  <a:lnTo>
                    <a:pt x="113158" y="31659"/>
                  </a:lnTo>
                  <a:lnTo>
                    <a:pt x="66240" y="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2311" y="4255722"/>
              <a:ext cx="862464" cy="1071290"/>
            </a:xfrm>
            <a:custGeom>
              <a:avLst/>
              <a:pathLst>
                <a:path w="862464" h="1071290">
                  <a:moveTo>
                    <a:pt x="0" y="48894"/>
                  </a:moveTo>
                  <a:lnTo>
                    <a:pt x="28868" y="97580"/>
                  </a:lnTo>
                  <a:lnTo>
                    <a:pt x="57737" y="146265"/>
                  </a:lnTo>
                  <a:lnTo>
                    <a:pt x="86606" y="194951"/>
                  </a:lnTo>
                  <a:lnTo>
                    <a:pt x="115475" y="243636"/>
                  </a:lnTo>
                  <a:lnTo>
                    <a:pt x="144344" y="292322"/>
                  </a:lnTo>
                  <a:lnTo>
                    <a:pt x="173213" y="341007"/>
                  </a:lnTo>
                  <a:lnTo>
                    <a:pt x="202082" y="389693"/>
                  </a:lnTo>
                  <a:lnTo>
                    <a:pt x="230951" y="438378"/>
                  </a:lnTo>
                  <a:lnTo>
                    <a:pt x="259820" y="487064"/>
                  </a:lnTo>
                  <a:lnTo>
                    <a:pt x="288689" y="535749"/>
                  </a:lnTo>
                  <a:lnTo>
                    <a:pt x="317558" y="584435"/>
                  </a:lnTo>
                  <a:lnTo>
                    <a:pt x="346427" y="633120"/>
                  </a:lnTo>
                  <a:lnTo>
                    <a:pt x="375295" y="681806"/>
                  </a:lnTo>
                  <a:lnTo>
                    <a:pt x="404164" y="730492"/>
                  </a:lnTo>
                  <a:lnTo>
                    <a:pt x="433033" y="779177"/>
                  </a:lnTo>
                  <a:lnTo>
                    <a:pt x="461902" y="827863"/>
                  </a:lnTo>
                  <a:lnTo>
                    <a:pt x="490771" y="876548"/>
                  </a:lnTo>
                  <a:lnTo>
                    <a:pt x="519640" y="925234"/>
                  </a:lnTo>
                  <a:lnTo>
                    <a:pt x="548509" y="973919"/>
                  </a:lnTo>
                  <a:lnTo>
                    <a:pt x="577378" y="1022605"/>
                  </a:lnTo>
                  <a:lnTo>
                    <a:pt x="606247" y="1071290"/>
                  </a:lnTo>
                  <a:lnTo>
                    <a:pt x="660407" y="1037704"/>
                  </a:lnTo>
                  <a:lnTo>
                    <a:pt x="713191" y="1001993"/>
                  </a:lnTo>
                  <a:lnTo>
                    <a:pt x="764515" y="964215"/>
                  </a:lnTo>
                  <a:lnTo>
                    <a:pt x="814299" y="924428"/>
                  </a:lnTo>
                  <a:lnTo>
                    <a:pt x="862464" y="882696"/>
                  </a:lnTo>
                  <a:lnTo>
                    <a:pt x="824557" y="840663"/>
                  </a:lnTo>
                  <a:lnTo>
                    <a:pt x="786650" y="798630"/>
                  </a:lnTo>
                  <a:lnTo>
                    <a:pt x="748744" y="756597"/>
                  </a:lnTo>
                  <a:lnTo>
                    <a:pt x="710837" y="714564"/>
                  </a:lnTo>
                  <a:lnTo>
                    <a:pt x="672931" y="672530"/>
                  </a:lnTo>
                  <a:lnTo>
                    <a:pt x="635024" y="630497"/>
                  </a:lnTo>
                  <a:lnTo>
                    <a:pt x="597118" y="588464"/>
                  </a:lnTo>
                  <a:lnTo>
                    <a:pt x="559211" y="546431"/>
                  </a:lnTo>
                  <a:lnTo>
                    <a:pt x="521305" y="504398"/>
                  </a:lnTo>
                  <a:lnTo>
                    <a:pt x="483398" y="462365"/>
                  </a:lnTo>
                  <a:lnTo>
                    <a:pt x="445492" y="420331"/>
                  </a:lnTo>
                  <a:lnTo>
                    <a:pt x="407585" y="378298"/>
                  </a:lnTo>
                  <a:lnTo>
                    <a:pt x="369678" y="336265"/>
                  </a:lnTo>
                  <a:lnTo>
                    <a:pt x="331772" y="294232"/>
                  </a:lnTo>
                  <a:lnTo>
                    <a:pt x="293865" y="252199"/>
                  </a:lnTo>
                  <a:lnTo>
                    <a:pt x="255959" y="210165"/>
                  </a:lnTo>
                  <a:lnTo>
                    <a:pt x="218052" y="168132"/>
                  </a:lnTo>
                  <a:lnTo>
                    <a:pt x="180146" y="126099"/>
                  </a:lnTo>
                  <a:lnTo>
                    <a:pt x="142239" y="84066"/>
                  </a:lnTo>
                  <a:lnTo>
                    <a:pt x="104333" y="42033"/>
                  </a:lnTo>
                  <a:lnTo>
                    <a:pt x="66426"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9468" y="4304617"/>
              <a:ext cx="679090" cy="1154116"/>
            </a:xfrm>
            <a:custGeom>
              <a:avLst/>
              <a:pathLst>
                <a:path w="679090" h="1154116">
                  <a:moveTo>
                    <a:pt x="0" y="34149"/>
                  </a:moveTo>
                  <a:lnTo>
                    <a:pt x="18958" y="87481"/>
                  </a:lnTo>
                  <a:lnTo>
                    <a:pt x="37916" y="140813"/>
                  </a:lnTo>
                  <a:lnTo>
                    <a:pt x="56875" y="194145"/>
                  </a:lnTo>
                  <a:lnTo>
                    <a:pt x="75833" y="247476"/>
                  </a:lnTo>
                  <a:lnTo>
                    <a:pt x="94791" y="300808"/>
                  </a:lnTo>
                  <a:lnTo>
                    <a:pt x="113750" y="354140"/>
                  </a:lnTo>
                  <a:lnTo>
                    <a:pt x="132708" y="407472"/>
                  </a:lnTo>
                  <a:lnTo>
                    <a:pt x="151666" y="460803"/>
                  </a:lnTo>
                  <a:lnTo>
                    <a:pt x="170625" y="514135"/>
                  </a:lnTo>
                  <a:lnTo>
                    <a:pt x="189583" y="567467"/>
                  </a:lnTo>
                  <a:lnTo>
                    <a:pt x="208541" y="620799"/>
                  </a:lnTo>
                  <a:lnTo>
                    <a:pt x="227500" y="674130"/>
                  </a:lnTo>
                  <a:lnTo>
                    <a:pt x="246458" y="727462"/>
                  </a:lnTo>
                  <a:lnTo>
                    <a:pt x="265416" y="780794"/>
                  </a:lnTo>
                  <a:lnTo>
                    <a:pt x="284375" y="834126"/>
                  </a:lnTo>
                  <a:lnTo>
                    <a:pt x="303333" y="887457"/>
                  </a:lnTo>
                  <a:lnTo>
                    <a:pt x="322291" y="940789"/>
                  </a:lnTo>
                  <a:lnTo>
                    <a:pt x="341250" y="994121"/>
                  </a:lnTo>
                  <a:lnTo>
                    <a:pt x="360208" y="1047453"/>
                  </a:lnTo>
                  <a:lnTo>
                    <a:pt x="379166" y="1100784"/>
                  </a:lnTo>
                  <a:lnTo>
                    <a:pt x="398125" y="1154116"/>
                  </a:lnTo>
                  <a:lnTo>
                    <a:pt x="456275" y="1132167"/>
                  </a:lnTo>
                  <a:lnTo>
                    <a:pt x="513532" y="1107983"/>
                  </a:lnTo>
                  <a:lnTo>
                    <a:pt x="569810" y="1081599"/>
                  </a:lnTo>
                  <a:lnTo>
                    <a:pt x="625023" y="1053056"/>
                  </a:lnTo>
                  <a:lnTo>
                    <a:pt x="679090" y="1022395"/>
                  </a:lnTo>
                  <a:lnTo>
                    <a:pt x="650221" y="973710"/>
                  </a:lnTo>
                  <a:lnTo>
                    <a:pt x="621352" y="925024"/>
                  </a:lnTo>
                  <a:lnTo>
                    <a:pt x="592483" y="876339"/>
                  </a:lnTo>
                  <a:lnTo>
                    <a:pt x="563614" y="827653"/>
                  </a:lnTo>
                  <a:lnTo>
                    <a:pt x="534745" y="778968"/>
                  </a:lnTo>
                  <a:lnTo>
                    <a:pt x="505876" y="730282"/>
                  </a:lnTo>
                  <a:lnTo>
                    <a:pt x="477007" y="681597"/>
                  </a:lnTo>
                  <a:lnTo>
                    <a:pt x="448138" y="632911"/>
                  </a:lnTo>
                  <a:lnTo>
                    <a:pt x="419269" y="584226"/>
                  </a:lnTo>
                  <a:lnTo>
                    <a:pt x="390400" y="535540"/>
                  </a:lnTo>
                  <a:lnTo>
                    <a:pt x="361531" y="486855"/>
                  </a:lnTo>
                  <a:lnTo>
                    <a:pt x="332663" y="438169"/>
                  </a:lnTo>
                  <a:lnTo>
                    <a:pt x="303794" y="389484"/>
                  </a:lnTo>
                  <a:lnTo>
                    <a:pt x="274925" y="340798"/>
                  </a:lnTo>
                  <a:lnTo>
                    <a:pt x="246056" y="292113"/>
                  </a:lnTo>
                  <a:lnTo>
                    <a:pt x="217187" y="243427"/>
                  </a:lnTo>
                  <a:lnTo>
                    <a:pt x="188318" y="194742"/>
                  </a:lnTo>
                  <a:lnTo>
                    <a:pt x="159449" y="146056"/>
                  </a:lnTo>
                  <a:lnTo>
                    <a:pt x="130580" y="97371"/>
                  </a:lnTo>
                  <a:lnTo>
                    <a:pt x="101711" y="48685"/>
                  </a:lnTo>
                  <a:lnTo>
                    <a:pt x="72842"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57160" y="4338767"/>
              <a:ext cx="460432" cy="1184903"/>
            </a:xfrm>
            <a:custGeom>
              <a:avLst/>
              <a:pathLst>
                <a:path w="460432" h="1184903">
                  <a:moveTo>
                    <a:pt x="0" y="16835"/>
                  </a:moveTo>
                  <a:lnTo>
                    <a:pt x="10481" y="72457"/>
                  </a:lnTo>
                  <a:lnTo>
                    <a:pt x="20962" y="128080"/>
                  </a:lnTo>
                  <a:lnTo>
                    <a:pt x="31443" y="183702"/>
                  </a:lnTo>
                  <a:lnTo>
                    <a:pt x="41924" y="239324"/>
                  </a:lnTo>
                  <a:lnTo>
                    <a:pt x="52405" y="294947"/>
                  </a:lnTo>
                  <a:lnTo>
                    <a:pt x="62886" y="350569"/>
                  </a:lnTo>
                  <a:lnTo>
                    <a:pt x="73367" y="406191"/>
                  </a:lnTo>
                  <a:lnTo>
                    <a:pt x="83849" y="461813"/>
                  </a:lnTo>
                  <a:lnTo>
                    <a:pt x="94330" y="517436"/>
                  </a:lnTo>
                  <a:lnTo>
                    <a:pt x="104811" y="573058"/>
                  </a:lnTo>
                  <a:lnTo>
                    <a:pt x="115292" y="628680"/>
                  </a:lnTo>
                  <a:lnTo>
                    <a:pt x="125773" y="684303"/>
                  </a:lnTo>
                  <a:lnTo>
                    <a:pt x="136254" y="739925"/>
                  </a:lnTo>
                  <a:lnTo>
                    <a:pt x="146735" y="795547"/>
                  </a:lnTo>
                  <a:lnTo>
                    <a:pt x="157216" y="851170"/>
                  </a:lnTo>
                  <a:lnTo>
                    <a:pt x="167698" y="906792"/>
                  </a:lnTo>
                  <a:lnTo>
                    <a:pt x="178179" y="962414"/>
                  </a:lnTo>
                  <a:lnTo>
                    <a:pt x="188660" y="1018036"/>
                  </a:lnTo>
                  <a:lnTo>
                    <a:pt x="199141" y="1073659"/>
                  </a:lnTo>
                  <a:lnTo>
                    <a:pt x="209622" y="1129281"/>
                  </a:lnTo>
                  <a:lnTo>
                    <a:pt x="220103" y="1184903"/>
                  </a:lnTo>
                  <a:lnTo>
                    <a:pt x="281086" y="1172182"/>
                  </a:lnTo>
                  <a:lnTo>
                    <a:pt x="341529" y="1157103"/>
                  </a:lnTo>
                  <a:lnTo>
                    <a:pt x="401341" y="1139689"/>
                  </a:lnTo>
                  <a:lnTo>
                    <a:pt x="460432" y="1119966"/>
                  </a:lnTo>
                  <a:lnTo>
                    <a:pt x="441474" y="1066635"/>
                  </a:lnTo>
                  <a:lnTo>
                    <a:pt x="422516" y="1013303"/>
                  </a:lnTo>
                  <a:lnTo>
                    <a:pt x="403557" y="959971"/>
                  </a:lnTo>
                  <a:lnTo>
                    <a:pt x="384599" y="906639"/>
                  </a:lnTo>
                  <a:lnTo>
                    <a:pt x="365641" y="853308"/>
                  </a:lnTo>
                  <a:lnTo>
                    <a:pt x="346682" y="799976"/>
                  </a:lnTo>
                  <a:lnTo>
                    <a:pt x="327724" y="746644"/>
                  </a:lnTo>
                  <a:lnTo>
                    <a:pt x="308765" y="693312"/>
                  </a:lnTo>
                  <a:lnTo>
                    <a:pt x="289807" y="639981"/>
                  </a:lnTo>
                  <a:lnTo>
                    <a:pt x="270849" y="586649"/>
                  </a:lnTo>
                  <a:lnTo>
                    <a:pt x="251890" y="533317"/>
                  </a:lnTo>
                  <a:lnTo>
                    <a:pt x="232932" y="479985"/>
                  </a:lnTo>
                  <a:lnTo>
                    <a:pt x="213974" y="426654"/>
                  </a:lnTo>
                  <a:lnTo>
                    <a:pt x="195015" y="373322"/>
                  </a:lnTo>
                  <a:lnTo>
                    <a:pt x="176057" y="319990"/>
                  </a:lnTo>
                  <a:lnTo>
                    <a:pt x="157099" y="266658"/>
                  </a:lnTo>
                  <a:lnTo>
                    <a:pt x="138140" y="213327"/>
                  </a:lnTo>
                  <a:lnTo>
                    <a:pt x="119182" y="159995"/>
                  </a:lnTo>
                  <a:lnTo>
                    <a:pt x="100224" y="106663"/>
                  </a:lnTo>
                  <a:lnTo>
                    <a:pt x="81265" y="53331"/>
                  </a:lnTo>
                  <a:lnTo>
                    <a:pt x="62307"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93706" y="4355602"/>
              <a:ext cx="283557" cy="1194964"/>
            </a:xfrm>
            <a:custGeom>
              <a:avLst/>
              <a:pathLst>
                <a:path w="283557" h="1194964">
                  <a:moveTo>
                    <a:pt x="0" y="6973"/>
                  </a:moveTo>
                  <a:lnTo>
                    <a:pt x="1847" y="63544"/>
                  </a:lnTo>
                  <a:lnTo>
                    <a:pt x="3695" y="120115"/>
                  </a:lnTo>
                  <a:lnTo>
                    <a:pt x="5543" y="176686"/>
                  </a:lnTo>
                  <a:lnTo>
                    <a:pt x="7391" y="233257"/>
                  </a:lnTo>
                  <a:lnTo>
                    <a:pt x="9239" y="289828"/>
                  </a:lnTo>
                  <a:lnTo>
                    <a:pt x="11087" y="346399"/>
                  </a:lnTo>
                  <a:lnTo>
                    <a:pt x="12935" y="402970"/>
                  </a:lnTo>
                  <a:lnTo>
                    <a:pt x="14783" y="459541"/>
                  </a:lnTo>
                  <a:lnTo>
                    <a:pt x="16631" y="516112"/>
                  </a:lnTo>
                  <a:lnTo>
                    <a:pt x="18479" y="572683"/>
                  </a:lnTo>
                  <a:lnTo>
                    <a:pt x="20327" y="629254"/>
                  </a:lnTo>
                  <a:lnTo>
                    <a:pt x="22175" y="685825"/>
                  </a:lnTo>
                  <a:lnTo>
                    <a:pt x="24022" y="742396"/>
                  </a:lnTo>
                  <a:lnTo>
                    <a:pt x="25870" y="798967"/>
                  </a:lnTo>
                  <a:lnTo>
                    <a:pt x="27718" y="855538"/>
                  </a:lnTo>
                  <a:lnTo>
                    <a:pt x="29566" y="912109"/>
                  </a:lnTo>
                  <a:lnTo>
                    <a:pt x="31414" y="968680"/>
                  </a:lnTo>
                  <a:lnTo>
                    <a:pt x="33262" y="1025251"/>
                  </a:lnTo>
                  <a:lnTo>
                    <a:pt x="35110" y="1081822"/>
                  </a:lnTo>
                  <a:lnTo>
                    <a:pt x="36958" y="1138393"/>
                  </a:lnTo>
                  <a:lnTo>
                    <a:pt x="38806" y="1194964"/>
                  </a:lnTo>
                  <a:lnTo>
                    <a:pt x="100336" y="1191770"/>
                  </a:lnTo>
                  <a:lnTo>
                    <a:pt x="161698" y="1186217"/>
                  </a:lnTo>
                  <a:lnTo>
                    <a:pt x="222802" y="1178313"/>
                  </a:lnTo>
                  <a:lnTo>
                    <a:pt x="283557" y="1168068"/>
                  </a:lnTo>
                  <a:lnTo>
                    <a:pt x="273076" y="1112446"/>
                  </a:lnTo>
                  <a:lnTo>
                    <a:pt x="262595" y="1056823"/>
                  </a:lnTo>
                  <a:lnTo>
                    <a:pt x="252114" y="1001201"/>
                  </a:lnTo>
                  <a:lnTo>
                    <a:pt x="241633" y="945579"/>
                  </a:lnTo>
                  <a:lnTo>
                    <a:pt x="231152" y="889956"/>
                  </a:lnTo>
                  <a:lnTo>
                    <a:pt x="220671" y="834334"/>
                  </a:lnTo>
                  <a:lnTo>
                    <a:pt x="210189" y="778712"/>
                  </a:lnTo>
                  <a:lnTo>
                    <a:pt x="199708" y="723089"/>
                  </a:lnTo>
                  <a:lnTo>
                    <a:pt x="189227" y="667467"/>
                  </a:lnTo>
                  <a:lnTo>
                    <a:pt x="178746" y="611845"/>
                  </a:lnTo>
                  <a:lnTo>
                    <a:pt x="168265" y="556223"/>
                  </a:lnTo>
                  <a:lnTo>
                    <a:pt x="157784" y="500600"/>
                  </a:lnTo>
                  <a:lnTo>
                    <a:pt x="147303" y="444978"/>
                  </a:lnTo>
                  <a:lnTo>
                    <a:pt x="136822" y="389356"/>
                  </a:lnTo>
                  <a:lnTo>
                    <a:pt x="126340" y="333733"/>
                  </a:lnTo>
                  <a:lnTo>
                    <a:pt x="115859" y="278111"/>
                  </a:lnTo>
                  <a:lnTo>
                    <a:pt x="105378" y="222489"/>
                  </a:lnTo>
                  <a:lnTo>
                    <a:pt x="94897" y="166866"/>
                  </a:lnTo>
                  <a:lnTo>
                    <a:pt x="84416" y="111244"/>
                  </a:lnTo>
                  <a:lnTo>
                    <a:pt x="73935" y="55622"/>
                  </a:lnTo>
                  <a:lnTo>
                    <a:pt x="63454"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2088859" y="4359831"/>
              <a:ext cx="243653" cy="1191567"/>
            </a:xfrm>
            <a:custGeom>
              <a:avLst/>
              <a:pathLst>
                <a:path w="243653" h="1191567">
                  <a:moveTo>
                    <a:pt x="141677" y="0"/>
                  </a:moveTo>
                  <a:lnTo>
                    <a:pt x="134931" y="56197"/>
                  </a:lnTo>
                  <a:lnTo>
                    <a:pt x="128184" y="112395"/>
                  </a:lnTo>
                  <a:lnTo>
                    <a:pt x="121438" y="168593"/>
                  </a:lnTo>
                  <a:lnTo>
                    <a:pt x="114691" y="224790"/>
                  </a:lnTo>
                  <a:lnTo>
                    <a:pt x="107944" y="280988"/>
                  </a:lnTo>
                  <a:lnTo>
                    <a:pt x="101198" y="337186"/>
                  </a:lnTo>
                  <a:lnTo>
                    <a:pt x="94451" y="393383"/>
                  </a:lnTo>
                  <a:lnTo>
                    <a:pt x="87705" y="449581"/>
                  </a:lnTo>
                  <a:lnTo>
                    <a:pt x="80958" y="505779"/>
                  </a:lnTo>
                  <a:lnTo>
                    <a:pt x="74212" y="561976"/>
                  </a:lnTo>
                  <a:lnTo>
                    <a:pt x="67465" y="618174"/>
                  </a:lnTo>
                  <a:lnTo>
                    <a:pt x="60719" y="674372"/>
                  </a:lnTo>
                  <a:lnTo>
                    <a:pt x="53972" y="730569"/>
                  </a:lnTo>
                  <a:lnTo>
                    <a:pt x="47225" y="786767"/>
                  </a:lnTo>
                  <a:lnTo>
                    <a:pt x="40479" y="842965"/>
                  </a:lnTo>
                  <a:lnTo>
                    <a:pt x="33732" y="899162"/>
                  </a:lnTo>
                  <a:lnTo>
                    <a:pt x="26986" y="955360"/>
                  </a:lnTo>
                  <a:lnTo>
                    <a:pt x="20239" y="1011558"/>
                  </a:lnTo>
                  <a:lnTo>
                    <a:pt x="13493" y="1067755"/>
                  </a:lnTo>
                  <a:lnTo>
                    <a:pt x="6746" y="1123953"/>
                  </a:lnTo>
                  <a:lnTo>
                    <a:pt x="0" y="1180151"/>
                  </a:lnTo>
                  <a:lnTo>
                    <a:pt x="60718" y="1186271"/>
                  </a:lnTo>
                  <a:lnTo>
                    <a:pt x="121625" y="1190078"/>
                  </a:lnTo>
                  <a:lnTo>
                    <a:pt x="182633" y="1191567"/>
                  </a:lnTo>
                  <a:lnTo>
                    <a:pt x="243653" y="1190735"/>
                  </a:lnTo>
                  <a:lnTo>
                    <a:pt x="241805" y="1134164"/>
                  </a:lnTo>
                  <a:lnTo>
                    <a:pt x="239957" y="1077593"/>
                  </a:lnTo>
                  <a:lnTo>
                    <a:pt x="238109" y="1021022"/>
                  </a:lnTo>
                  <a:lnTo>
                    <a:pt x="236261" y="964451"/>
                  </a:lnTo>
                  <a:lnTo>
                    <a:pt x="234413" y="907880"/>
                  </a:lnTo>
                  <a:lnTo>
                    <a:pt x="232566" y="851309"/>
                  </a:lnTo>
                  <a:lnTo>
                    <a:pt x="230718" y="794738"/>
                  </a:lnTo>
                  <a:lnTo>
                    <a:pt x="228870" y="738167"/>
                  </a:lnTo>
                  <a:lnTo>
                    <a:pt x="227022" y="681596"/>
                  </a:lnTo>
                  <a:lnTo>
                    <a:pt x="225174" y="625025"/>
                  </a:lnTo>
                  <a:lnTo>
                    <a:pt x="223326" y="568454"/>
                  </a:lnTo>
                  <a:lnTo>
                    <a:pt x="221478" y="511883"/>
                  </a:lnTo>
                  <a:lnTo>
                    <a:pt x="219630" y="455312"/>
                  </a:lnTo>
                  <a:lnTo>
                    <a:pt x="217782" y="398741"/>
                  </a:lnTo>
                  <a:lnTo>
                    <a:pt x="215934" y="342170"/>
                  </a:lnTo>
                  <a:lnTo>
                    <a:pt x="214086" y="285599"/>
                  </a:lnTo>
                  <a:lnTo>
                    <a:pt x="212238" y="229028"/>
                  </a:lnTo>
                  <a:lnTo>
                    <a:pt x="210391" y="172457"/>
                  </a:lnTo>
                  <a:lnTo>
                    <a:pt x="208543" y="115886"/>
                  </a:lnTo>
                  <a:lnTo>
                    <a:pt x="206695" y="59315"/>
                  </a:lnTo>
                  <a:lnTo>
                    <a:pt x="204847" y="274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873296" y="4349205"/>
              <a:ext cx="357240" cy="1190777"/>
            </a:xfrm>
            <a:custGeom>
              <a:avLst/>
              <a:pathLst>
                <a:path w="357240" h="1190777">
                  <a:moveTo>
                    <a:pt x="301353" y="0"/>
                  </a:moveTo>
                  <a:lnTo>
                    <a:pt x="287003" y="54751"/>
                  </a:lnTo>
                  <a:lnTo>
                    <a:pt x="272653" y="109503"/>
                  </a:lnTo>
                  <a:lnTo>
                    <a:pt x="258303" y="164255"/>
                  </a:lnTo>
                  <a:lnTo>
                    <a:pt x="243953" y="219007"/>
                  </a:lnTo>
                  <a:lnTo>
                    <a:pt x="229602" y="273759"/>
                  </a:lnTo>
                  <a:lnTo>
                    <a:pt x="215252" y="328511"/>
                  </a:lnTo>
                  <a:lnTo>
                    <a:pt x="200902" y="383263"/>
                  </a:lnTo>
                  <a:lnTo>
                    <a:pt x="186552" y="438014"/>
                  </a:lnTo>
                  <a:lnTo>
                    <a:pt x="172202" y="492766"/>
                  </a:lnTo>
                  <a:lnTo>
                    <a:pt x="157852" y="547518"/>
                  </a:lnTo>
                  <a:lnTo>
                    <a:pt x="143501" y="602270"/>
                  </a:lnTo>
                  <a:lnTo>
                    <a:pt x="129151" y="657022"/>
                  </a:lnTo>
                  <a:lnTo>
                    <a:pt x="114801" y="711774"/>
                  </a:lnTo>
                  <a:lnTo>
                    <a:pt x="100451" y="766526"/>
                  </a:lnTo>
                  <a:lnTo>
                    <a:pt x="86101" y="821277"/>
                  </a:lnTo>
                  <a:lnTo>
                    <a:pt x="71750" y="876029"/>
                  </a:lnTo>
                  <a:lnTo>
                    <a:pt x="57400" y="930781"/>
                  </a:lnTo>
                  <a:lnTo>
                    <a:pt x="43050" y="985533"/>
                  </a:lnTo>
                  <a:lnTo>
                    <a:pt x="28700" y="1040285"/>
                  </a:lnTo>
                  <a:lnTo>
                    <a:pt x="14350" y="1095037"/>
                  </a:lnTo>
                  <a:lnTo>
                    <a:pt x="0" y="1149789"/>
                  </a:lnTo>
                  <a:lnTo>
                    <a:pt x="53333" y="1162796"/>
                  </a:lnTo>
                  <a:lnTo>
                    <a:pt x="107079" y="1173972"/>
                  </a:lnTo>
                  <a:lnTo>
                    <a:pt x="161177" y="1183303"/>
                  </a:lnTo>
                  <a:lnTo>
                    <a:pt x="215562" y="1190777"/>
                  </a:lnTo>
                  <a:lnTo>
                    <a:pt x="222309" y="1134580"/>
                  </a:lnTo>
                  <a:lnTo>
                    <a:pt x="229055" y="1078382"/>
                  </a:lnTo>
                  <a:lnTo>
                    <a:pt x="235802" y="1022184"/>
                  </a:lnTo>
                  <a:lnTo>
                    <a:pt x="242549" y="965987"/>
                  </a:lnTo>
                  <a:lnTo>
                    <a:pt x="249295" y="909789"/>
                  </a:lnTo>
                  <a:lnTo>
                    <a:pt x="256042" y="853591"/>
                  </a:lnTo>
                  <a:lnTo>
                    <a:pt x="262788" y="797394"/>
                  </a:lnTo>
                  <a:lnTo>
                    <a:pt x="269535" y="741196"/>
                  </a:lnTo>
                  <a:lnTo>
                    <a:pt x="276281" y="684998"/>
                  </a:lnTo>
                  <a:lnTo>
                    <a:pt x="283028" y="628801"/>
                  </a:lnTo>
                  <a:lnTo>
                    <a:pt x="289774" y="572603"/>
                  </a:lnTo>
                  <a:lnTo>
                    <a:pt x="296521" y="516405"/>
                  </a:lnTo>
                  <a:lnTo>
                    <a:pt x="303268" y="460208"/>
                  </a:lnTo>
                  <a:lnTo>
                    <a:pt x="310014" y="404010"/>
                  </a:lnTo>
                  <a:lnTo>
                    <a:pt x="316761" y="347812"/>
                  </a:lnTo>
                  <a:lnTo>
                    <a:pt x="323507" y="291615"/>
                  </a:lnTo>
                  <a:lnTo>
                    <a:pt x="330254" y="235417"/>
                  </a:lnTo>
                  <a:lnTo>
                    <a:pt x="337000" y="179219"/>
                  </a:lnTo>
                  <a:lnTo>
                    <a:pt x="343747" y="123022"/>
                  </a:lnTo>
                  <a:lnTo>
                    <a:pt x="350494" y="66824"/>
                  </a:lnTo>
                  <a:lnTo>
                    <a:pt x="357240" y="10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671459" y="4331707"/>
              <a:ext cx="503191" cy="1167286"/>
            </a:xfrm>
            <a:custGeom>
              <a:avLst/>
              <a:pathLst>
                <a:path w="503191" h="1167286">
                  <a:moveTo>
                    <a:pt x="450863" y="0"/>
                  </a:moveTo>
                  <a:lnTo>
                    <a:pt x="429393" y="52371"/>
                  </a:lnTo>
                  <a:lnTo>
                    <a:pt x="407923" y="104742"/>
                  </a:lnTo>
                  <a:lnTo>
                    <a:pt x="386454" y="157113"/>
                  </a:lnTo>
                  <a:lnTo>
                    <a:pt x="364984" y="209485"/>
                  </a:lnTo>
                  <a:lnTo>
                    <a:pt x="343514" y="261856"/>
                  </a:lnTo>
                  <a:lnTo>
                    <a:pt x="322045" y="314227"/>
                  </a:lnTo>
                  <a:lnTo>
                    <a:pt x="300575" y="366598"/>
                  </a:lnTo>
                  <a:lnTo>
                    <a:pt x="279105" y="418970"/>
                  </a:lnTo>
                  <a:lnTo>
                    <a:pt x="257636" y="471341"/>
                  </a:lnTo>
                  <a:lnTo>
                    <a:pt x="236166" y="523712"/>
                  </a:lnTo>
                  <a:lnTo>
                    <a:pt x="214696" y="576083"/>
                  </a:lnTo>
                  <a:lnTo>
                    <a:pt x="193227" y="628455"/>
                  </a:lnTo>
                  <a:lnTo>
                    <a:pt x="171757" y="680826"/>
                  </a:lnTo>
                  <a:lnTo>
                    <a:pt x="150287" y="733197"/>
                  </a:lnTo>
                  <a:lnTo>
                    <a:pt x="128818" y="785568"/>
                  </a:lnTo>
                  <a:lnTo>
                    <a:pt x="107348" y="837940"/>
                  </a:lnTo>
                  <a:lnTo>
                    <a:pt x="85878" y="890311"/>
                  </a:lnTo>
                  <a:lnTo>
                    <a:pt x="64409" y="942682"/>
                  </a:lnTo>
                  <a:lnTo>
                    <a:pt x="42939" y="995053"/>
                  </a:lnTo>
                  <a:lnTo>
                    <a:pt x="21469" y="1047425"/>
                  </a:lnTo>
                  <a:lnTo>
                    <a:pt x="0" y="1099796"/>
                  </a:lnTo>
                  <a:lnTo>
                    <a:pt x="66261" y="1125263"/>
                  </a:lnTo>
                  <a:lnTo>
                    <a:pt x="133584" y="1147774"/>
                  </a:lnTo>
                  <a:lnTo>
                    <a:pt x="201837" y="1167286"/>
                  </a:lnTo>
                  <a:lnTo>
                    <a:pt x="216187" y="1112534"/>
                  </a:lnTo>
                  <a:lnTo>
                    <a:pt x="230537" y="1057782"/>
                  </a:lnTo>
                  <a:lnTo>
                    <a:pt x="244887" y="1003031"/>
                  </a:lnTo>
                  <a:lnTo>
                    <a:pt x="259238" y="948279"/>
                  </a:lnTo>
                  <a:lnTo>
                    <a:pt x="273588" y="893527"/>
                  </a:lnTo>
                  <a:lnTo>
                    <a:pt x="287938" y="838775"/>
                  </a:lnTo>
                  <a:lnTo>
                    <a:pt x="302288" y="784023"/>
                  </a:lnTo>
                  <a:lnTo>
                    <a:pt x="316638" y="729271"/>
                  </a:lnTo>
                  <a:lnTo>
                    <a:pt x="330989" y="674519"/>
                  </a:lnTo>
                  <a:lnTo>
                    <a:pt x="345339" y="619768"/>
                  </a:lnTo>
                  <a:lnTo>
                    <a:pt x="359689" y="565016"/>
                  </a:lnTo>
                  <a:lnTo>
                    <a:pt x="374039" y="510264"/>
                  </a:lnTo>
                  <a:lnTo>
                    <a:pt x="388389" y="455512"/>
                  </a:lnTo>
                  <a:lnTo>
                    <a:pt x="402740" y="400760"/>
                  </a:lnTo>
                  <a:lnTo>
                    <a:pt x="417090" y="346008"/>
                  </a:lnTo>
                  <a:lnTo>
                    <a:pt x="431440" y="291256"/>
                  </a:lnTo>
                  <a:lnTo>
                    <a:pt x="445790" y="236504"/>
                  </a:lnTo>
                  <a:lnTo>
                    <a:pt x="460140" y="181753"/>
                  </a:lnTo>
                  <a:lnTo>
                    <a:pt x="474490" y="127001"/>
                  </a:lnTo>
                  <a:lnTo>
                    <a:pt x="488841" y="72249"/>
                  </a:lnTo>
                  <a:lnTo>
                    <a:pt x="503191" y="174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482714" y="4307793"/>
              <a:ext cx="639608" cy="1123710"/>
            </a:xfrm>
            <a:custGeom>
              <a:avLst/>
              <a:pathLst>
                <a:path w="639608" h="1123710">
                  <a:moveTo>
                    <a:pt x="590674" y="0"/>
                  </a:moveTo>
                  <a:lnTo>
                    <a:pt x="562547" y="49117"/>
                  </a:lnTo>
                  <a:lnTo>
                    <a:pt x="534419" y="98235"/>
                  </a:lnTo>
                  <a:lnTo>
                    <a:pt x="506292" y="147353"/>
                  </a:lnTo>
                  <a:lnTo>
                    <a:pt x="478165" y="196470"/>
                  </a:lnTo>
                  <a:lnTo>
                    <a:pt x="450037" y="245588"/>
                  </a:lnTo>
                  <a:lnTo>
                    <a:pt x="421910" y="294706"/>
                  </a:lnTo>
                  <a:lnTo>
                    <a:pt x="393783" y="343823"/>
                  </a:lnTo>
                  <a:lnTo>
                    <a:pt x="365655" y="392941"/>
                  </a:lnTo>
                  <a:lnTo>
                    <a:pt x="337528" y="442059"/>
                  </a:lnTo>
                  <a:lnTo>
                    <a:pt x="309400" y="491176"/>
                  </a:lnTo>
                  <a:lnTo>
                    <a:pt x="281273" y="540294"/>
                  </a:lnTo>
                  <a:lnTo>
                    <a:pt x="253146" y="589412"/>
                  </a:lnTo>
                  <a:lnTo>
                    <a:pt x="225018" y="638529"/>
                  </a:lnTo>
                  <a:lnTo>
                    <a:pt x="196891" y="687647"/>
                  </a:lnTo>
                  <a:lnTo>
                    <a:pt x="168764" y="736765"/>
                  </a:lnTo>
                  <a:lnTo>
                    <a:pt x="140636" y="785882"/>
                  </a:lnTo>
                  <a:lnTo>
                    <a:pt x="112509" y="835000"/>
                  </a:lnTo>
                  <a:lnTo>
                    <a:pt x="84382" y="884118"/>
                  </a:lnTo>
                  <a:lnTo>
                    <a:pt x="56254" y="933235"/>
                  </a:lnTo>
                  <a:lnTo>
                    <a:pt x="28127" y="982353"/>
                  </a:lnTo>
                  <a:lnTo>
                    <a:pt x="0" y="1031471"/>
                  </a:lnTo>
                  <a:lnTo>
                    <a:pt x="61551" y="1064956"/>
                  </a:lnTo>
                  <a:lnTo>
                    <a:pt x="124507" y="1095721"/>
                  </a:lnTo>
                  <a:lnTo>
                    <a:pt x="188745" y="1123710"/>
                  </a:lnTo>
                  <a:lnTo>
                    <a:pt x="210215" y="1071338"/>
                  </a:lnTo>
                  <a:lnTo>
                    <a:pt x="231684" y="1018967"/>
                  </a:lnTo>
                  <a:lnTo>
                    <a:pt x="253154" y="966596"/>
                  </a:lnTo>
                  <a:lnTo>
                    <a:pt x="274624" y="914225"/>
                  </a:lnTo>
                  <a:lnTo>
                    <a:pt x="296093" y="861853"/>
                  </a:lnTo>
                  <a:lnTo>
                    <a:pt x="317563" y="809482"/>
                  </a:lnTo>
                  <a:lnTo>
                    <a:pt x="339033" y="757111"/>
                  </a:lnTo>
                  <a:lnTo>
                    <a:pt x="360502" y="704740"/>
                  </a:lnTo>
                  <a:lnTo>
                    <a:pt x="381972" y="652368"/>
                  </a:lnTo>
                  <a:lnTo>
                    <a:pt x="403442" y="599997"/>
                  </a:lnTo>
                  <a:lnTo>
                    <a:pt x="424911" y="547626"/>
                  </a:lnTo>
                  <a:lnTo>
                    <a:pt x="446381" y="495254"/>
                  </a:lnTo>
                  <a:lnTo>
                    <a:pt x="467851" y="442883"/>
                  </a:lnTo>
                  <a:lnTo>
                    <a:pt x="489320" y="390512"/>
                  </a:lnTo>
                  <a:lnTo>
                    <a:pt x="510790" y="338141"/>
                  </a:lnTo>
                  <a:lnTo>
                    <a:pt x="532260" y="285769"/>
                  </a:lnTo>
                  <a:lnTo>
                    <a:pt x="553729" y="233398"/>
                  </a:lnTo>
                  <a:lnTo>
                    <a:pt x="575199" y="181027"/>
                  </a:lnTo>
                  <a:lnTo>
                    <a:pt x="596669" y="128656"/>
                  </a:lnTo>
                  <a:lnTo>
                    <a:pt x="618138" y="76284"/>
                  </a:lnTo>
                  <a:lnTo>
                    <a:pt x="639608" y="239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316532" y="4279437"/>
              <a:ext cx="756856" cy="1059828"/>
            </a:xfrm>
            <a:custGeom>
              <a:avLst/>
              <a:pathLst>
                <a:path w="756856" h="1059828">
                  <a:moveTo>
                    <a:pt x="713772" y="0"/>
                  </a:moveTo>
                  <a:lnTo>
                    <a:pt x="679783" y="45259"/>
                  </a:lnTo>
                  <a:lnTo>
                    <a:pt x="645793" y="90519"/>
                  </a:lnTo>
                  <a:lnTo>
                    <a:pt x="611804" y="135778"/>
                  </a:lnTo>
                  <a:lnTo>
                    <a:pt x="577815" y="181038"/>
                  </a:lnTo>
                  <a:lnTo>
                    <a:pt x="543826" y="226298"/>
                  </a:lnTo>
                  <a:lnTo>
                    <a:pt x="509837" y="271557"/>
                  </a:lnTo>
                  <a:lnTo>
                    <a:pt x="475848" y="316817"/>
                  </a:lnTo>
                  <a:lnTo>
                    <a:pt x="441859" y="362076"/>
                  </a:lnTo>
                  <a:lnTo>
                    <a:pt x="407869" y="407336"/>
                  </a:lnTo>
                  <a:lnTo>
                    <a:pt x="373880" y="452596"/>
                  </a:lnTo>
                  <a:lnTo>
                    <a:pt x="339891" y="497855"/>
                  </a:lnTo>
                  <a:lnTo>
                    <a:pt x="305902" y="543115"/>
                  </a:lnTo>
                  <a:lnTo>
                    <a:pt x="271913" y="588374"/>
                  </a:lnTo>
                  <a:lnTo>
                    <a:pt x="237924" y="633634"/>
                  </a:lnTo>
                  <a:lnTo>
                    <a:pt x="203934" y="678894"/>
                  </a:lnTo>
                  <a:lnTo>
                    <a:pt x="169945" y="724153"/>
                  </a:lnTo>
                  <a:lnTo>
                    <a:pt x="135956" y="769413"/>
                  </a:lnTo>
                  <a:lnTo>
                    <a:pt x="101967" y="814672"/>
                  </a:lnTo>
                  <a:lnTo>
                    <a:pt x="67978" y="859932"/>
                  </a:lnTo>
                  <a:lnTo>
                    <a:pt x="33989" y="905192"/>
                  </a:lnTo>
                  <a:lnTo>
                    <a:pt x="0" y="950451"/>
                  </a:lnTo>
                  <a:lnTo>
                    <a:pt x="53870" y="989191"/>
                  </a:lnTo>
                  <a:lnTo>
                    <a:pt x="109295" y="1025671"/>
                  </a:lnTo>
                  <a:lnTo>
                    <a:pt x="166181" y="1059828"/>
                  </a:lnTo>
                  <a:lnTo>
                    <a:pt x="194309" y="1010710"/>
                  </a:lnTo>
                  <a:lnTo>
                    <a:pt x="222436" y="961592"/>
                  </a:lnTo>
                  <a:lnTo>
                    <a:pt x="250564" y="912475"/>
                  </a:lnTo>
                  <a:lnTo>
                    <a:pt x="278691" y="863357"/>
                  </a:lnTo>
                  <a:lnTo>
                    <a:pt x="306818" y="814239"/>
                  </a:lnTo>
                  <a:lnTo>
                    <a:pt x="334946" y="765122"/>
                  </a:lnTo>
                  <a:lnTo>
                    <a:pt x="363073" y="716004"/>
                  </a:lnTo>
                  <a:lnTo>
                    <a:pt x="391200" y="666886"/>
                  </a:lnTo>
                  <a:lnTo>
                    <a:pt x="419328" y="617768"/>
                  </a:lnTo>
                  <a:lnTo>
                    <a:pt x="447455" y="568651"/>
                  </a:lnTo>
                  <a:lnTo>
                    <a:pt x="475582" y="519533"/>
                  </a:lnTo>
                  <a:lnTo>
                    <a:pt x="503710" y="470415"/>
                  </a:lnTo>
                  <a:lnTo>
                    <a:pt x="531837" y="421298"/>
                  </a:lnTo>
                  <a:lnTo>
                    <a:pt x="559964" y="372180"/>
                  </a:lnTo>
                  <a:lnTo>
                    <a:pt x="588092" y="323062"/>
                  </a:lnTo>
                  <a:lnTo>
                    <a:pt x="616219" y="273945"/>
                  </a:lnTo>
                  <a:lnTo>
                    <a:pt x="644347" y="224827"/>
                  </a:lnTo>
                  <a:lnTo>
                    <a:pt x="672474" y="175709"/>
                  </a:lnTo>
                  <a:lnTo>
                    <a:pt x="700601" y="126592"/>
                  </a:lnTo>
                  <a:lnTo>
                    <a:pt x="728729" y="77474"/>
                  </a:lnTo>
                  <a:lnTo>
                    <a:pt x="756856" y="2835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69126" y="4246956"/>
              <a:ext cx="861177" cy="982932"/>
            </a:xfrm>
            <a:custGeom>
              <a:avLst/>
              <a:pathLst>
                <a:path w="861177" h="982932">
                  <a:moveTo>
                    <a:pt x="822961" y="0"/>
                  </a:moveTo>
                  <a:lnTo>
                    <a:pt x="783772" y="40840"/>
                  </a:lnTo>
                  <a:lnTo>
                    <a:pt x="744584" y="81680"/>
                  </a:lnTo>
                  <a:lnTo>
                    <a:pt x="705395" y="122521"/>
                  </a:lnTo>
                  <a:lnTo>
                    <a:pt x="666206" y="163361"/>
                  </a:lnTo>
                  <a:lnTo>
                    <a:pt x="627018" y="204202"/>
                  </a:lnTo>
                  <a:lnTo>
                    <a:pt x="587829" y="245042"/>
                  </a:lnTo>
                  <a:lnTo>
                    <a:pt x="548641" y="285883"/>
                  </a:lnTo>
                  <a:lnTo>
                    <a:pt x="509452" y="326723"/>
                  </a:lnTo>
                  <a:lnTo>
                    <a:pt x="470263" y="367564"/>
                  </a:lnTo>
                  <a:lnTo>
                    <a:pt x="431075" y="408404"/>
                  </a:lnTo>
                  <a:lnTo>
                    <a:pt x="391886" y="449245"/>
                  </a:lnTo>
                  <a:lnTo>
                    <a:pt x="352697" y="490085"/>
                  </a:lnTo>
                  <a:lnTo>
                    <a:pt x="313509" y="530926"/>
                  </a:lnTo>
                  <a:lnTo>
                    <a:pt x="274320" y="571766"/>
                  </a:lnTo>
                  <a:lnTo>
                    <a:pt x="235131" y="612607"/>
                  </a:lnTo>
                  <a:lnTo>
                    <a:pt x="195943" y="653447"/>
                  </a:lnTo>
                  <a:lnTo>
                    <a:pt x="156754" y="694288"/>
                  </a:lnTo>
                  <a:lnTo>
                    <a:pt x="117565" y="735128"/>
                  </a:lnTo>
                  <a:lnTo>
                    <a:pt x="78377" y="775969"/>
                  </a:lnTo>
                  <a:lnTo>
                    <a:pt x="39188" y="816809"/>
                  </a:lnTo>
                  <a:lnTo>
                    <a:pt x="0" y="857650"/>
                  </a:lnTo>
                  <a:lnTo>
                    <a:pt x="47442" y="901375"/>
                  </a:lnTo>
                  <a:lnTo>
                    <a:pt x="96603" y="943159"/>
                  </a:lnTo>
                  <a:lnTo>
                    <a:pt x="147405" y="982932"/>
                  </a:lnTo>
                  <a:lnTo>
                    <a:pt x="181394" y="937672"/>
                  </a:lnTo>
                  <a:lnTo>
                    <a:pt x="215383" y="892413"/>
                  </a:lnTo>
                  <a:lnTo>
                    <a:pt x="249372" y="847153"/>
                  </a:lnTo>
                  <a:lnTo>
                    <a:pt x="283362" y="801893"/>
                  </a:lnTo>
                  <a:lnTo>
                    <a:pt x="317351" y="756634"/>
                  </a:lnTo>
                  <a:lnTo>
                    <a:pt x="351340" y="711374"/>
                  </a:lnTo>
                  <a:lnTo>
                    <a:pt x="385329" y="666115"/>
                  </a:lnTo>
                  <a:lnTo>
                    <a:pt x="419318" y="620855"/>
                  </a:lnTo>
                  <a:lnTo>
                    <a:pt x="453307" y="575595"/>
                  </a:lnTo>
                  <a:lnTo>
                    <a:pt x="487297" y="530336"/>
                  </a:lnTo>
                  <a:lnTo>
                    <a:pt x="521286" y="485076"/>
                  </a:lnTo>
                  <a:lnTo>
                    <a:pt x="555275" y="439817"/>
                  </a:lnTo>
                  <a:lnTo>
                    <a:pt x="589264" y="394557"/>
                  </a:lnTo>
                  <a:lnTo>
                    <a:pt x="623253" y="349297"/>
                  </a:lnTo>
                  <a:lnTo>
                    <a:pt x="657242" y="304038"/>
                  </a:lnTo>
                  <a:lnTo>
                    <a:pt x="691232" y="258778"/>
                  </a:lnTo>
                  <a:lnTo>
                    <a:pt x="725221" y="213519"/>
                  </a:lnTo>
                  <a:lnTo>
                    <a:pt x="759210" y="168259"/>
                  </a:lnTo>
                  <a:lnTo>
                    <a:pt x="793199" y="122999"/>
                  </a:lnTo>
                  <a:lnTo>
                    <a:pt x="827188" y="77740"/>
                  </a:lnTo>
                  <a:lnTo>
                    <a:pt x="861177" y="3248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40063" y="4210807"/>
              <a:ext cx="952024" cy="893799"/>
            </a:xfrm>
            <a:custGeom>
              <a:avLst/>
              <a:pathLst>
                <a:path w="952024" h="893799">
                  <a:moveTo>
                    <a:pt x="918563" y="0"/>
                  </a:moveTo>
                  <a:lnTo>
                    <a:pt x="874822" y="35922"/>
                  </a:lnTo>
                  <a:lnTo>
                    <a:pt x="831081" y="71844"/>
                  </a:lnTo>
                  <a:lnTo>
                    <a:pt x="787340" y="107766"/>
                  </a:lnTo>
                  <a:lnTo>
                    <a:pt x="743599" y="143688"/>
                  </a:lnTo>
                  <a:lnTo>
                    <a:pt x="699858" y="179611"/>
                  </a:lnTo>
                  <a:lnTo>
                    <a:pt x="656116" y="215533"/>
                  </a:lnTo>
                  <a:lnTo>
                    <a:pt x="612375" y="251455"/>
                  </a:lnTo>
                  <a:lnTo>
                    <a:pt x="568634" y="287377"/>
                  </a:lnTo>
                  <a:lnTo>
                    <a:pt x="524893" y="323300"/>
                  </a:lnTo>
                  <a:lnTo>
                    <a:pt x="481152" y="359222"/>
                  </a:lnTo>
                  <a:lnTo>
                    <a:pt x="437411" y="395144"/>
                  </a:lnTo>
                  <a:lnTo>
                    <a:pt x="393670" y="431066"/>
                  </a:lnTo>
                  <a:lnTo>
                    <a:pt x="349929" y="466989"/>
                  </a:lnTo>
                  <a:lnTo>
                    <a:pt x="306187" y="502911"/>
                  </a:lnTo>
                  <a:lnTo>
                    <a:pt x="262446" y="538833"/>
                  </a:lnTo>
                  <a:lnTo>
                    <a:pt x="218705" y="574755"/>
                  </a:lnTo>
                  <a:lnTo>
                    <a:pt x="174964" y="610678"/>
                  </a:lnTo>
                  <a:lnTo>
                    <a:pt x="131223" y="646600"/>
                  </a:lnTo>
                  <a:lnTo>
                    <a:pt x="87482" y="682522"/>
                  </a:lnTo>
                  <a:lnTo>
                    <a:pt x="43741" y="718444"/>
                  </a:lnTo>
                  <a:lnTo>
                    <a:pt x="0" y="754367"/>
                  </a:lnTo>
                  <a:lnTo>
                    <a:pt x="41173" y="802531"/>
                  </a:lnTo>
                  <a:lnTo>
                    <a:pt x="84217" y="849033"/>
                  </a:lnTo>
                  <a:lnTo>
                    <a:pt x="129063" y="893799"/>
                  </a:lnTo>
                  <a:lnTo>
                    <a:pt x="168251" y="852958"/>
                  </a:lnTo>
                  <a:lnTo>
                    <a:pt x="207440" y="812118"/>
                  </a:lnTo>
                  <a:lnTo>
                    <a:pt x="246628" y="771277"/>
                  </a:lnTo>
                  <a:lnTo>
                    <a:pt x="285817" y="730437"/>
                  </a:lnTo>
                  <a:lnTo>
                    <a:pt x="325006" y="689596"/>
                  </a:lnTo>
                  <a:lnTo>
                    <a:pt x="364194" y="648756"/>
                  </a:lnTo>
                  <a:lnTo>
                    <a:pt x="403383" y="607915"/>
                  </a:lnTo>
                  <a:lnTo>
                    <a:pt x="442572" y="567075"/>
                  </a:lnTo>
                  <a:lnTo>
                    <a:pt x="481760" y="526234"/>
                  </a:lnTo>
                  <a:lnTo>
                    <a:pt x="520949" y="485394"/>
                  </a:lnTo>
                  <a:lnTo>
                    <a:pt x="560138" y="444553"/>
                  </a:lnTo>
                  <a:lnTo>
                    <a:pt x="599326" y="403713"/>
                  </a:lnTo>
                  <a:lnTo>
                    <a:pt x="638515" y="362872"/>
                  </a:lnTo>
                  <a:lnTo>
                    <a:pt x="677704" y="322032"/>
                  </a:lnTo>
                  <a:lnTo>
                    <a:pt x="716892" y="281191"/>
                  </a:lnTo>
                  <a:lnTo>
                    <a:pt x="756081" y="240351"/>
                  </a:lnTo>
                  <a:lnTo>
                    <a:pt x="795269" y="199510"/>
                  </a:lnTo>
                  <a:lnTo>
                    <a:pt x="834458" y="158670"/>
                  </a:lnTo>
                  <a:lnTo>
                    <a:pt x="873647" y="117829"/>
                  </a:lnTo>
                  <a:lnTo>
                    <a:pt x="912835" y="76989"/>
                  </a:lnTo>
                  <a:lnTo>
                    <a:pt x="952024" y="361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932066" y="4172441"/>
              <a:ext cx="1026561" cy="792733"/>
            </a:xfrm>
            <a:custGeom>
              <a:avLst/>
              <a:pathLst>
                <a:path w="1026561" h="792733">
                  <a:moveTo>
                    <a:pt x="998561" y="0"/>
                  </a:moveTo>
                  <a:lnTo>
                    <a:pt x="951011" y="30702"/>
                  </a:lnTo>
                  <a:lnTo>
                    <a:pt x="903460" y="61404"/>
                  </a:lnTo>
                  <a:lnTo>
                    <a:pt x="855910" y="92107"/>
                  </a:lnTo>
                  <a:lnTo>
                    <a:pt x="808359" y="122809"/>
                  </a:lnTo>
                  <a:lnTo>
                    <a:pt x="760809" y="153512"/>
                  </a:lnTo>
                  <a:lnTo>
                    <a:pt x="713258" y="184214"/>
                  </a:lnTo>
                  <a:lnTo>
                    <a:pt x="665707" y="214916"/>
                  </a:lnTo>
                  <a:lnTo>
                    <a:pt x="618157" y="245619"/>
                  </a:lnTo>
                  <a:lnTo>
                    <a:pt x="570606" y="276321"/>
                  </a:lnTo>
                  <a:lnTo>
                    <a:pt x="523056" y="307024"/>
                  </a:lnTo>
                  <a:lnTo>
                    <a:pt x="475505" y="337726"/>
                  </a:lnTo>
                  <a:lnTo>
                    <a:pt x="427955" y="368428"/>
                  </a:lnTo>
                  <a:lnTo>
                    <a:pt x="380404" y="399131"/>
                  </a:lnTo>
                  <a:lnTo>
                    <a:pt x="332853" y="429833"/>
                  </a:lnTo>
                  <a:lnTo>
                    <a:pt x="285303" y="460536"/>
                  </a:lnTo>
                  <a:lnTo>
                    <a:pt x="237752" y="491238"/>
                  </a:lnTo>
                  <a:lnTo>
                    <a:pt x="190202" y="521941"/>
                  </a:lnTo>
                  <a:lnTo>
                    <a:pt x="142651" y="552643"/>
                  </a:lnTo>
                  <a:lnTo>
                    <a:pt x="95101" y="583345"/>
                  </a:lnTo>
                  <a:lnTo>
                    <a:pt x="47550" y="614048"/>
                  </a:lnTo>
                  <a:lnTo>
                    <a:pt x="0" y="644750"/>
                  </a:lnTo>
                  <a:lnTo>
                    <a:pt x="34111" y="695437"/>
                  </a:lnTo>
                  <a:lnTo>
                    <a:pt x="70128" y="744788"/>
                  </a:lnTo>
                  <a:lnTo>
                    <a:pt x="107997" y="792733"/>
                  </a:lnTo>
                  <a:lnTo>
                    <a:pt x="151738" y="756810"/>
                  </a:lnTo>
                  <a:lnTo>
                    <a:pt x="195479" y="720888"/>
                  </a:lnTo>
                  <a:lnTo>
                    <a:pt x="239220" y="684966"/>
                  </a:lnTo>
                  <a:lnTo>
                    <a:pt x="282961" y="649044"/>
                  </a:lnTo>
                  <a:lnTo>
                    <a:pt x="326703" y="613121"/>
                  </a:lnTo>
                  <a:lnTo>
                    <a:pt x="370444" y="577199"/>
                  </a:lnTo>
                  <a:lnTo>
                    <a:pt x="414185" y="541277"/>
                  </a:lnTo>
                  <a:lnTo>
                    <a:pt x="457926" y="505355"/>
                  </a:lnTo>
                  <a:lnTo>
                    <a:pt x="501667" y="469432"/>
                  </a:lnTo>
                  <a:lnTo>
                    <a:pt x="545408" y="433510"/>
                  </a:lnTo>
                  <a:lnTo>
                    <a:pt x="589149" y="397588"/>
                  </a:lnTo>
                  <a:lnTo>
                    <a:pt x="632891" y="361666"/>
                  </a:lnTo>
                  <a:lnTo>
                    <a:pt x="676632" y="325743"/>
                  </a:lnTo>
                  <a:lnTo>
                    <a:pt x="720373" y="289821"/>
                  </a:lnTo>
                  <a:lnTo>
                    <a:pt x="764114" y="253899"/>
                  </a:lnTo>
                  <a:lnTo>
                    <a:pt x="807855" y="217977"/>
                  </a:lnTo>
                  <a:lnTo>
                    <a:pt x="851596" y="182054"/>
                  </a:lnTo>
                  <a:lnTo>
                    <a:pt x="895337" y="146132"/>
                  </a:lnTo>
                  <a:lnTo>
                    <a:pt x="939078" y="110210"/>
                  </a:lnTo>
                  <a:lnTo>
                    <a:pt x="982820" y="74288"/>
                  </a:lnTo>
                  <a:lnTo>
                    <a:pt x="1026561" y="38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50011" y="4135461"/>
              <a:ext cx="1080616" cy="681731"/>
            </a:xfrm>
            <a:custGeom>
              <a:avLst/>
              <a:pathLst>
                <a:path w="1080616" h="681731">
                  <a:moveTo>
                    <a:pt x="1059343" y="0"/>
                  </a:moveTo>
                  <a:lnTo>
                    <a:pt x="1008898" y="25671"/>
                  </a:lnTo>
                  <a:lnTo>
                    <a:pt x="958453" y="51342"/>
                  </a:lnTo>
                  <a:lnTo>
                    <a:pt x="908008" y="77013"/>
                  </a:lnTo>
                  <a:lnTo>
                    <a:pt x="857563" y="102684"/>
                  </a:lnTo>
                  <a:lnTo>
                    <a:pt x="807118" y="128355"/>
                  </a:lnTo>
                  <a:lnTo>
                    <a:pt x="756673" y="154026"/>
                  </a:lnTo>
                  <a:lnTo>
                    <a:pt x="706228" y="179697"/>
                  </a:lnTo>
                  <a:lnTo>
                    <a:pt x="655784" y="205368"/>
                  </a:lnTo>
                  <a:lnTo>
                    <a:pt x="605339" y="231039"/>
                  </a:lnTo>
                  <a:lnTo>
                    <a:pt x="554894" y="256710"/>
                  </a:lnTo>
                  <a:lnTo>
                    <a:pt x="504449" y="282381"/>
                  </a:lnTo>
                  <a:lnTo>
                    <a:pt x="454004" y="308052"/>
                  </a:lnTo>
                  <a:lnTo>
                    <a:pt x="403559" y="333724"/>
                  </a:lnTo>
                  <a:lnTo>
                    <a:pt x="353114" y="359395"/>
                  </a:lnTo>
                  <a:lnTo>
                    <a:pt x="302669" y="385066"/>
                  </a:lnTo>
                  <a:lnTo>
                    <a:pt x="252224" y="410737"/>
                  </a:lnTo>
                  <a:lnTo>
                    <a:pt x="201779" y="436408"/>
                  </a:lnTo>
                  <a:lnTo>
                    <a:pt x="151334" y="462079"/>
                  </a:lnTo>
                  <a:lnTo>
                    <a:pt x="100889" y="487750"/>
                  </a:lnTo>
                  <a:lnTo>
                    <a:pt x="50444" y="513421"/>
                  </a:lnTo>
                  <a:lnTo>
                    <a:pt x="0" y="539092"/>
                  </a:lnTo>
                  <a:lnTo>
                    <a:pt x="25720" y="587565"/>
                  </a:lnTo>
                  <a:lnTo>
                    <a:pt x="53082" y="635129"/>
                  </a:lnTo>
                  <a:lnTo>
                    <a:pt x="82055" y="681731"/>
                  </a:lnTo>
                  <a:lnTo>
                    <a:pt x="129605" y="651028"/>
                  </a:lnTo>
                  <a:lnTo>
                    <a:pt x="177156" y="620326"/>
                  </a:lnTo>
                  <a:lnTo>
                    <a:pt x="224706" y="589623"/>
                  </a:lnTo>
                  <a:lnTo>
                    <a:pt x="272257" y="558921"/>
                  </a:lnTo>
                  <a:lnTo>
                    <a:pt x="319807" y="528218"/>
                  </a:lnTo>
                  <a:lnTo>
                    <a:pt x="367358" y="497516"/>
                  </a:lnTo>
                  <a:lnTo>
                    <a:pt x="414909" y="466814"/>
                  </a:lnTo>
                  <a:lnTo>
                    <a:pt x="462459" y="436111"/>
                  </a:lnTo>
                  <a:lnTo>
                    <a:pt x="510010" y="405409"/>
                  </a:lnTo>
                  <a:lnTo>
                    <a:pt x="557560" y="374706"/>
                  </a:lnTo>
                  <a:lnTo>
                    <a:pt x="605111" y="344004"/>
                  </a:lnTo>
                  <a:lnTo>
                    <a:pt x="652661" y="313302"/>
                  </a:lnTo>
                  <a:lnTo>
                    <a:pt x="700212" y="282599"/>
                  </a:lnTo>
                  <a:lnTo>
                    <a:pt x="747763" y="251897"/>
                  </a:lnTo>
                  <a:lnTo>
                    <a:pt x="795313" y="221194"/>
                  </a:lnTo>
                  <a:lnTo>
                    <a:pt x="842864" y="190492"/>
                  </a:lnTo>
                  <a:lnTo>
                    <a:pt x="890414" y="159789"/>
                  </a:lnTo>
                  <a:lnTo>
                    <a:pt x="937965" y="129087"/>
                  </a:lnTo>
                  <a:lnTo>
                    <a:pt x="985515" y="98385"/>
                  </a:lnTo>
                  <a:lnTo>
                    <a:pt x="1033066" y="67682"/>
                  </a:lnTo>
                  <a:lnTo>
                    <a:pt x="1080616" y="369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89126" y="4100553"/>
              <a:ext cx="1120228" cy="574000"/>
            </a:xfrm>
            <a:custGeom>
              <a:avLst/>
              <a:pathLst>
                <a:path w="1120228" h="574000">
                  <a:moveTo>
                    <a:pt x="1104443" y="0"/>
                  </a:moveTo>
                  <a:lnTo>
                    <a:pt x="1051850" y="20921"/>
                  </a:lnTo>
                  <a:lnTo>
                    <a:pt x="999258" y="41843"/>
                  </a:lnTo>
                  <a:lnTo>
                    <a:pt x="946665" y="62765"/>
                  </a:lnTo>
                  <a:lnTo>
                    <a:pt x="894073" y="83686"/>
                  </a:lnTo>
                  <a:lnTo>
                    <a:pt x="841480" y="104608"/>
                  </a:lnTo>
                  <a:lnTo>
                    <a:pt x="788888" y="125530"/>
                  </a:lnTo>
                  <a:lnTo>
                    <a:pt x="736295" y="146452"/>
                  </a:lnTo>
                  <a:lnTo>
                    <a:pt x="683703" y="167373"/>
                  </a:lnTo>
                  <a:lnTo>
                    <a:pt x="631110" y="188295"/>
                  </a:lnTo>
                  <a:lnTo>
                    <a:pt x="578517" y="209217"/>
                  </a:lnTo>
                  <a:lnTo>
                    <a:pt x="525925" y="230139"/>
                  </a:lnTo>
                  <a:lnTo>
                    <a:pt x="473332" y="251060"/>
                  </a:lnTo>
                  <a:lnTo>
                    <a:pt x="420740" y="271982"/>
                  </a:lnTo>
                  <a:lnTo>
                    <a:pt x="368147" y="292904"/>
                  </a:lnTo>
                  <a:lnTo>
                    <a:pt x="315555" y="313826"/>
                  </a:lnTo>
                  <a:lnTo>
                    <a:pt x="262962" y="334747"/>
                  </a:lnTo>
                  <a:lnTo>
                    <a:pt x="210370" y="355669"/>
                  </a:lnTo>
                  <a:lnTo>
                    <a:pt x="157777" y="376591"/>
                  </a:lnTo>
                  <a:lnTo>
                    <a:pt x="105185" y="397513"/>
                  </a:lnTo>
                  <a:lnTo>
                    <a:pt x="52592" y="418434"/>
                  </a:lnTo>
                  <a:lnTo>
                    <a:pt x="0" y="439356"/>
                  </a:lnTo>
                  <a:lnTo>
                    <a:pt x="28891" y="507379"/>
                  </a:lnTo>
                  <a:lnTo>
                    <a:pt x="60884" y="574000"/>
                  </a:lnTo>
                  <a:lnTo>
                    <a:pt x="111329" y="548329"/>
                  </a:lnTo>
                  <a:lnTo>
                    <a:pt x="161774" y="522658"/>
                  </a:lnTo>
                  <a:lnTo>
                    <a:pt x="212219" y="496986"/>
                  </a:lnTo>
                  <a:lnTo>
                    <a:pt x="262664" y="471315"/>
                  </a:lnTo>
                  <a:lnTo>
                    <a:pt x="313109" y="445644"/>
                  </a:lnTo>
                  <a:lnTo>
                    <a:pt x="363554" y="419973"/>
                  </a:lnTo>
                  <a:lnTo>
                    <a:pt x="413999" y="394302"/>
                  </a:lnTo>
                  <a:lnTo>
                    <a:pt x="464444" y="368631"/>
                  </a:lnTo>
                  <a:lnTo>
                    <a:pt x="514889" y="342960"/>
                  </a:lnTo>
                  <a:lnTo>
                    <a:pt x="565334" y="317289"/>
                  </a:lnTo>
                  <a:lnTo>
                    <a:pt x="615779" y="291618"/>
                  </a:lnTo>
                  <a:lnTo>
                    <a:pt x="666223" y="265947"/>
                  </a:lnTo>
                  <a:lnTo>
                    <a:pt x="716668" y="240276"/>
                  </a:lnTo>
                  <a:lnTo>
                    <a:pt x="767113" y="214605"/>
                  </a:lnTo>
                  <a:lnTo>
                    <a:pt x="817558" y="188934"/>
                  </a:lnTo>
                  <a:lnTo>
                    <a:pt x="868003" y="163262"/>
                  </a:lnTo>
                  <a:lnTo>
                    <a:pt x="918448" y="137591"/>
                  </a:lnTo>
                  <a:lnTo>
                    <a:pt x="968893" y="111920"/>
                  </a:lnTo>
                  <a:lnTo>
                    <a:pt x="1019338" y="86249"/>
                  </a:lnTo>
                  <a:lnTo>
                    <a:pt x="1069783" y="60578"/>
                  </a:lnTo>
                  <a:lnTo>
                    <a:pt x="1120228" y="349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41354" y="4064754"/>
              <a:ext cx="1152215" cy="475156"/>
            </a:xfrm>
            <a:custGeom>
              <a:avLst/>
              <a:pathLst>
                <a:path w="1152215" h="475156">
                  <a:moveTo>
                    <a:pt x="1139829" y="0"/>
                  </a:moveTo>
                  <a:lnTo>
                    <a:pt x="1085552" y="16051"/>
                  </a:lnTo>
                  <a:lnTo>
                    <a:pt x="1031274" y="32102"/>
                  </a:lnTo>
                  <a:lnTo>
                    <a:pt x="976997" y="48153"/>
                  </a:lnTo>
                  <a:lnTo>
                    <a:pt x="922719" y="64204"/>
                  </a:lnTo>
                  <a:lnTo>
                    <a:pt x="868441" y="80255"/>
                  </a:lnTo>
                  <a:lnTo>
                    <a:pt x="814164" y="96306"/>
                  </a:lnTo>
                  <a:lnTo>
                    <a:pt x="759886" y="112357"/>
                  </a:lnTo>
                  <a:lnTo>
                    <a:pt x="705608" y="128408"/>
                  </a:lnTo>
                  <a:lnTo>
                    <a:pt x="651331" y="144459"/>
                  </a:lnTo>
                  <a:lnTo>
                    <a:pt x="597053" y="160510"/>
                  </a:lnTo>
                  <a:lnTo>
                    <a:pt x="542776" y="176561"/>
                  </a:lnTo>
                  <a:lnTo>
                    <a:pt x="488498" y="192612"/>
                  </a:lnTo>
                  <a:lnTo>
                    <a:pt x="434220" y="208663"/>
                  </a:lnTo>
                  <a:lnTo>
                    <a:pt x="379943" y="224714"/>
                  </a:lnTo>
                  <a:lnTo>
                    <a:pt x="325665" y="240765"/>
                  </a:lnTo>
                  <a:lnTo>
                    <a:pt x="271388" y="256816"/>
                  </a:lnTo>
                  <a:lnTo>
                    <a:pt x="217110" y="272867"/>
                  </a:lnTo>
                  <a:lnTo>
                    <a:pt x="162832" y="288918"/>
                  </a:lnTo>
                  <a:lnTo>
                    <a:pt x="108555" y="304969"/>
                  </a:lnTo>
                  <a:lnTo>
                    <a:pt x="54277" y="321020"/>
                  </a:lnTo>
                  <a:lnTo>
                    <a:pt x="0" y="337071"/>
                  </a:lnTo>
                  <a:lnTo>
                    <a:pt x="22313" y="406658"/>
                  </a:lnTo>
                  <a:lnTo>
                    <a:pt x="47771" y="475156"/>
                  </a:lnTo>
                  <a:lnTo>
                    <a:pt x="100364" y="454234"/>
                  </a:lnTo>
                  <a:lnTo>
                    <a:pt x="152956" y="433312"/>
                  </a:lnTo>
                  <a:lnTo>
                    <a:pt x="205549" y="412391"/>
                  </a:lnTo>
                  <a:lnTo>
                    <a:pt x="258141" y="391469"/>
                  </a:lnTo>
                  <a:lnTo>
                    <a:pt x="310734" y="370547"/>
                  </a:lnTo>
                  <a:lnTo>
                    <a:pt x="363327" y="349626"/>
                  </a:lnTo>
                  <a:lnTo>
                    <a:pt x="415919" y="328704"/>
                  </a:lnTo>
                  <a:lnTo>
                    <a:pt x="468512" y="307782"/>
                  </a:lnTo>
                  <a:lnTo>
                    <a:pt x="521104" y="286860"/>
                  </a:lnTo>
                  <a:lnTo>
                    <a:pt x="573697" y="265939"/>
                  </a:lnTo>
                  <a:lnTo>
                    <a:pt x="626289" y="245017"/>
                  </a:lnTo>
                  <a:lnTo>
                    <a:pt x="678882" y="224095"/>
                  </a:lnTo>
                  <a:lnTo>
                    <a:pt x="731474" y="203173"/>
                  </a:lnTo>
                  <a:lnTo>
                    <a:pt x="784067" y="182252"/>
                  </a:lnTo>
                  <a:lnTo>
                    <a:pt x="836659" y="161330"/>
                  </a:lnTo>
                  <a:lnTo>
                    <a:pt x="889252" y="140408"/>
                  </a:lnTo>
                  <a:lnTo>
                    <a:pt x="941844" y="119486"/>
                  </a:lnTo>
                  <a:lnTo>
                    <a:pt x="994437" y="98565"/>
                  </a:lnTo>
                  <a:lnTo>
                    <a:pt x="1047030" y="77643"/>
                  </a:lnTo>
                  <a:lnTo>
                    <a:pt x="1099622" y="56721"/>
                  </a:lnTo>
                  <a:lnTo>
                    <a:pt x="1152215" y="3579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6411" y="4028068"/>
              <a:ext cx="1174772" cy="373757"/>
            </a:xfrm>
            <a:custGeom>
              <a:avLst/>
              <a:pathLst>
                <a:path w="1174772" h="373757">
                  <a:moveTo>
                    <a:pt x="1165713" y="0"/>
                  </a:moveTo>
                  <a:lnTo>
                    <a:pt x="1110203" y="11059"/>
                  </a:lnTo>
                  <a:lnTo>
                    <a:pt x="1054692" y="22119"/>
                  </a:lnTo>
                  <a:lnTo>
                    <a:pt x="999182" y="33179"/>
                  </a:lnTo>
                  <a:lnTo>
                    <a:pt x="943672" y="44238"/>
                  </a:lnTo>
                  <a:lnTo>
                    <a:pt x="888162" y="55298"/>
                  </a:lnTo>
                  <a:lnTo>
                    <a:pt x="832652" y="66358"/>
                  </a:lnTo>
                  <a:lnTo>
                    <a:pt x="777142" y="77418"/>
                  </a:lnTo>
                  <a:lnTo>
                    <a:pt x="721631" y="88477"/>
                  </a:lnTo>
                  <a:lnTo>
                    <a:pt x="666121" y="99537"/>
                  </a:lnTo>
                  <a:lnTo>
                    <a:pt x="610611" y="110597"/>
                  </a:lnTo>
                  <a:lnTo>
                    <a:pt x="555101" y="121657"/>
                  </a:lnTo>
                  <a:lnTo>
                    <a:pt x="499591" y="132716"/>
                  </a:lnTo>
                  <a:lnTo>
                    <a:pt x="444081" y="143776"/>
                  </a:lnTo>
                  <a:lnTo>
                    <a:pt x="388571" y="154836"/>
                  </a:lnTo>
                  <a:lnTo>
                    <a:pt x="333060" y="165895"/>
                  </a:lnTo>
                  <a:lnTo>
                    <a:pt x="277550" y="176955"/>
                  </a:lnTo>
                  <a:lnTo>
                    <a:pt x="222040" y="188015"/>
                  </a:lnTo>
                  <a:lnTo>
                    <a:pt x="166530" y="199075"/>
                  </a:lnTo>
                  <a:lnTo>
                    <a:pt x="111020" y="210134"/>
                  </a:lnTo>
                  <a:lnTo>
                    <a:pt x="55510" y="221194"/>
                  </a:lnTo>
                  <a:lnTo>
                    <a:pt x="0" y="232254"/>
                  </a:lnTo>
                  <a:lnTo>
                    <a:pt x="15863" y="303402"/>
                  </a:lnTo>
                  <a:lnTo>
                    <a:pt x="34942" y="373757"/>
                  </a:lnTo>
                  <a:lnTo>
                    <a:pt x="89220" y="357706"/>
                  </a:lnTo>
                  <a:lnTo>
                    <a:pt x="143497" y="341655"/>
                  </a:lnTo>
                  <a:lnTo>
                    <a:pt x="197775" y="325604"/>
                  </a:lnTo>
                  <a:lnTo>
                    <a:pt x="252052" y="309553"/>
                  </a:lnTo>
                  <a:lnTo>
                    <a:pt x="306330" y="293502"/>
                  </a:lnTo>
                  <a:lnTo>
                    <a:pt x="360608" y="277451"/>
                  </a:lnTo>
                  <a:lnTo>
                    <a:pt x="414885" y="261400"/>
                  </a:lnTo>
                  <a:lnTo>
                    <a:pt x="469163" y="245349"/>
                  </a:lnTo>
                  <a:lnTo>
                    <a:pt x="523441" y="229298"/>
                  </a:lnTo>
                  <a:lnTo>
                    <a:pt x="577718" y="213247"/>
                  </a:lnTo>
                  <a:lnTo>
                    <a:pt x="631996" y="197196"/>
                  </a:lnTo>
                  <a:lnTo>
                    <a:pt x="686273" y="181145"/>
                  </a:lnTo>
                  <a:lnTo>
                    <a:pt x="740551" y="165094"/>
                  </a:lnTo>
                  <a:lnTo>
                    <a:pt x="794829" y="149043"/>
                  </a:lnTo>
                  <a:lnTo>
                    <a:pt x="849106" y="132992"/>
                  </a:lnTo>
                  <a:lnTo>
                    <a:pt x="903384" y="116941"/>
                  </a:lnTo>
                  <a:lnTo>
                    <a:pt x="957661" y="100890"/>
                  </a:lnTo>
                  <a:lnTo>
                    <a:pt x="1011939" y="84839"/>
                  </a:lnTo>
                  <a:lnTo>
                    <a:pt x="1066217" y="68788"/>
                  </a:lnTo>
                  <a:lnTo>
                    <a:pt x="1120494" y="52737"/>
                  </a:lnTo>
                  <a:lnTo>
                    <a:pt x="1174772" y="366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896" y="3991781"/>
              <a:ext cx="1187228" cy="268541"/>
            </a:xfrm>
            <a:custGeom>
              <a:avLst/>
              <a:pathLst>
                <a:path w="1187228" h="268541">
                  <a:moveTo>
                    <a:pt x="1181650" y="0"/>
                  </a:moveTo>
                  <a:lnTo>
                    <a:pt x="1125381" y="6122"/>
                  </a:lnTo>
                  <a:lnTo>
                    <a:pt x="1069112" y="12245"/>
                  </a:lnTo>
                  <a:lnTo>
                    <a:pt x="1012843" y="18368"/>
                  </a:lnTo>
                  <a:lnTo>
                    <a:pt x="956573" y="24491"/>
                  </a:lnTo>
                  <a:lnTo>
                    <a:pt x="900304" y="30613"/>
                  </a:lnTo>
                  <a:lnTo>
                    <a:pt x="844035" y="36736"/>
                  </a:lnTo>
                  <a:lnTo>
                    <a:pt x="787766" y="42859"/>
                  </a:lnTo>
                  <a:lnTo>
                    <a:pt x="731497" y="48982"/>
                  </a:lnTo>
                  <a:lnTo>
                    <a:pt x="675228" y="55104"/>
                  </a:lnTo>
                  <a:lnTo>
                    <a:pt x="618959" y="61227"/>
                  </a:lnTo>
                  <a:lnTo>
                    <a:pt x="562690" y="67350"/>
                  </a:lnTo>
                  <a:lnTo>
                    <a:pt x="506421" y="73473"/>
                  </a:lnTo>
                  <a:lnTo>
                    <a:pt x="450152" y="79595"/>
                  </a:lnTo>
                  <a:lnTo>
                    <a:pt x="393883" y="85718"/>
                  </a:lnTo>
                  <a:lnTo>
                    <a:pt x="337614" y="91841"/>
                  </a:lnTo>
                  <a:lnTo>
                    <a:pt x="281345" y="97964"/>
                  </a:lnTo>
                  <a:lnTo>
                    <a:pt x="225076" y="104086"/>
                  </a:lnTo>
                  <a:lnTo>
                    <a:pt x="168807" y="110209"/>
                  </a:lnTo>
                  <a:lnTo>
                    <a:pt x="112538" y="116332"/>
                  </a:lnTo>
                  <a:lnTo>
                    <a:pt x="56269" y="122455"/>
                  </a:lnTo>
                  <a:lnTo>
                    <a:pt x="0" y="128577"/>
                  </a:lnTo>
                  <a:lnTo>
                    <a:pt x="9212" y="198796"/>
                  </a:lnTo>
                  <a:lnTo>
                    <a:pt x="21514" y="268541"/>
                  </a:lnTo>
                  <a:lnTo>
                    <a:pt x="77025" y="257481"/>
                  </a:lnTo>
                  <a:lnTo>
                    <a:pt x="132535" y="246421"/>
                  </a:lnTo>
                  <a:lnTo>
                    <a:pt x="188045" y="235361"/>
                  </a:lnTo>
                  <a:lnTo>
                    <a:pt x="243555" y="224302"/>
                  </a:lnTo>
                  <a:lnTo>
                    <a:pt x="299065" y="213242"/>
                  </a:lnTo>
                  <a:lnTo>
                    <a:pt x="354575" y="202182"/>
                  </a:lnTo>
                  <a:lnTo>
                    <a:pt x="410085" y="191122"/>
                  </a:lnTo>
                  <a:lnTo>
                    <a:pt x="465596" y="180063"/>
                  </a:lnTo>
                  <a:lnTo>
                    <a:pt x="521106" y="169003"/>
                  </a:lnTo>
                  <a:lnTo>
                    <a:pt x="576616" y="157943"/>
                  </a:lnTo>
                  <a:lnTo>
                    <a:pt x="632126" y="146884"/>
                  </a:lnTo>
                  <a:lnTo>
                    <a:pt x="687636" y="135824"/>
                  </a:lnTo>
                  <a:lnTo>
                    <a:pt x="743146" y="124764"/>
                  </a:lnTo>
                  <a:lnTo>
                    <a:pt x="798657" y="113704"/>
                  </a:lnTo>
                  <a:lnTo>
                    <a:pt x="854167" y="102645"/>
                  </a:lnTo>
                  <a:lnTo>
                    <a:pt x="909677" y="91585"/>
                  </a:lnTo>
                  <a:lnTo>
                    <a:pt x="965187" y="80525"/>
                  </a:lnTo>
                  <a:lnTo>
                    <a:pt x="1020697" y="69465"/>
                  </a:lnTo>
                  <a:lnTo>
                    <a:pt x="1076207" y="58406"/>
                  </a:lnTo>
                  <a:lnTo>
                    <a:pt x="1131717" y="47346"/>
                  </a:lnTo>
                  <a:lnTo>
                    <a:pt x="1187228" y="362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5975" y="3957111"/>
              <a:ext cx="1190571" cy="163247"/>
            </a:xfrm>
            <a:custGeom>
              <a:avLst/>
              <a:pathLst>
                <a:path w="1190571" h="163247">
                  <a:moveTo>
                    <a:pt x="1188258" y="0"/>
                  </a:moveTo>
                  <a:lnTo>
                    <a:pt x="1131674" y="1405"/>
                  </a:lnTo>
                  <a:lnTo>
                    <a:pt x="1075090" y="2811"/>
                  </a:lnTo>
                  <a:lnTo>
                    <a:pt x="1018507" y="4217"/>
                  </a:lnTo>
                  <a:lnTo>
                    <a:pt x="961923" y="5623"/>
                  </a:lnTo>
                  <a:lnTo>
                    <a:pt x="905339" y="7029"/>
                  </a:lnTo>
                  <a:lnTo>
                    <a:pt x="848755" y="8435"/>
                  </a:lnTo>
                  <a:lnTo>
                    <a:pt x="792172" y="9840"/>
                  </a:lnTo>
                  <a:lnTo>
                    <a:pt x="735588" y="11246"/>
                  </a:lnTo>
                  <a:lnTo>
                    <a:pt x="679004" y="12652"/>
                  </a:lnTo>
                  <a:lnTo>
                    <a:pt x="622421" y="14058"/>
                  </a:lnTo>
                  <a:lnTo>
                    <a:pt x="565837" y="15464"/>
                  </a:lnTo>
                  <a:lnTo>
                    <a:pt x="509253" y="16870"/>
                  </a:lnTo>
                  <a:lnTo>
                    <a:pt x="452669" y="18276"/>
                  </a:lnTo>
                  <a:lnTo>
                    <a:pt x="396086" y="19681"/>
                  </a:lnTo>
                  <a:lnTo>
                    <a:pt x="339502" y="21087"/>
                  </a:lnTo>
                  <a:lnTo>
                    <a:pt x="282918" y="22493"/>
                  </a:lnTo>
                  <a:lnTo>
                    <a:pt x="226334" y="23899"/>
                  </a:lnTo>
                  <a:lnTo>
                    <a:pt x="169751" y="25305"/>
                  </a:lnTo>
                  <a:lnTo>
                    <a:pt x="113167" y="26711"/>
                  </a:lnTo>
                  <a:lnTo>
                    <a:pt x="56583" y="28116"/>
                  </a:lnTo>
                  <a:lnTo>
                    <a:pt x="0" y="29522"/>
                  </a:lnTo>
                  <a:lnTo>
                    <a:pt x="3063" y="96478"/>
                  </a:lnTo>
                  <a:lnTo>
                    <a:pt x="8920" y="163247"/>
                  </a:lnTo>
                  <a:lnTo>
                    <a:pt x="65190" y="157124"/>
                  </a:lnTo>
                  <a:lnTo>
                    <a:pt x="121459" y="151001"/>
                  </a:lnTo>
                  <a:lnTo>
                    <a:pt x="177728" y="144878"/>
                  </a:lnTo>
                  <a:lnTo>
                    <a:pt x="233997" y="138755"/>
                  </a:lnTo>
                  <a:lnTo>
                    <a:pt x="290266" y="132633"/>
                  </a:lnTo>
                  <a:lnTo>
                    <a:pt x="346535" y="126510"/>
                  </a:lnTo>
                  <a:lnTo>
                    <a:pt x="402804" y="120387"/>
                  </a:lnTo>
                  <a:lnTo>
                    <a:pt x="459073" y="114264"/>
                  </a:lnTo>
                  <a:lnTo>
                    <a:pt x="515342" y="108142"/>
                  </a:lnTo>
                  <a:lnTo>
                    <a:pt x="571611" y="102019"/>
                  </a:lnTo>
                  <a:lnTo>
                    <a:pt x="627880" y="95896"/>
                  </a:lnTo>
                  <a:lnTo>
                    <a:pt x="684149" y="89773"/>
                  </a:lnTo>
                  <a:lnTo>
                    <a:pt x="740418" y="83651"/>
                  </a:lnTo>
                  <a:lnTo>
                    <a:pt x="796687" y="77528"/>
                  </a:lnTo>
                  <a:lnTo>
                    <a:pt x="852956" y="71405"/>
                  </a:lnTo>
                  <a:lnTo>
                    <a:pt x="909225" y="65282"/>
                  </a:lnTo>
                  <a:lnTo>
                    <a:pt x="965494" y="59160"/>
                  </a:lnTo>
                  <a:lnTo>
                    <a:pt x="1021763" y="53037"/>
                  </a:lnTo>
                  <a:lnTo>
                    <a:pt x="1078033" y="46914"/>
                  </a:lnTo>
                  <a:lnTo>
                    <a:pt x="1134302" y="40791"/>
                  </a:lnTo>
                  <a:lnTo>
                    <a:pt x="1190571" y="346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616" y="3865163"/>
              <a:ext cx="1189027" cy="121471"/>
            </a:xfrm>
            <a:custGeom>
              <a:avLst/>
              <a:pathLst>
                <a:path w="1189027" h="121471">
                  <a:moveTo>
                    <a:pt x="1189027" y="60455"/>
                  </a:moveTo>
                  <a:lnTo>
                    <a:pt x="1132499" y="57577"/>
                  </a:lnTo>
                  <a:lnTo>
                    <a:pt x="1075971" y="54698"/>
                  </a:lnTo>
                  <a:lnTo>
                    <a:pt x="1019443" y="51819"/>
                  </a:lnTo>
                  <a:lnTo>
                    <a:pt x="962915" y="48940"/>
                  </a:lnTo>
                  <a:lnTo>
                    <a:pt x="906387" y="46061"/>
                  </a:lnTo>
                  <a:lnTo>
                    <a:pt x="849859" y="43182"/>
                  </a:lnTo>
                  <a:lnTo>
                    <a:pt x="793331" y="40303"/>
                  </a:lnTo>
                  <a:lnTo>
                    <a:pt x="736803" y="37425"/>
                  </a:lnTo>
                  <a:lnTo>
                    <a:pt x="680276" y="34546"/>
                  </a:lnTo>
                  <a:lnTo>
                    <a:pt x="623748" y="31667"/>
                  </a:lnTo>
                  <a:lnTo>
                    <a:pt x="567220" y="28788"/>
                  </a:lnTo>
                  <a:lnTo>
                    <a:pt x="510692" y="25909"/>
                  </a:lnTo>
                  <a:lnTo>
                    <a:pt x="454164" y="23030"/>
                  </a:lnTo>
                  <a:lnTo>
                    <a:pt x="397636" y="20151"/>
                  </a:lnTo>
                  <a:lnTo>
                    <a:pt x="341108" y="17273"/>
                  </a:lnTo>
                  <a:lnTo>
                    <a:pt x="284580" y="14394"/>
                  </a:lnTo>
                  <a:lnTo>
                    <a:pt x="228052" y="11515"/>
                  </a:lnTo>
                  <a:lnTo>
                    <a:pt x="171524" y="8636"/>
                  </a:lnTo>
                  <a:lnTo>
                    <a:pt x="114996" y="5757"/>
                  </a:lnTo>
                  <a:lnTo>
                    <a:pt x="58468" y="2878"/>
                  </a:lnTo>
                  <a:lnTo>
                    <a:pt x="1940" y="0"/>
                  </a:lnTo>
                  <a:lnTo>
                    <a:pt x="0" y="60720"/>
                  </a:lnTo>
                  <a:lnTo>
                    <a:pt x="358" y="121471"/>
                  </a:lnTo>
                  <a:lnTo>
                    <a:pt x="56942" y="120065"/>
                  </a:lnTo>
                  <a:lnTo>
                    <a:pt x="113526" y="118659"/>
                  </a:lnTo>
                  <a:lnTo>
                    <a:pt x="170110" y="117253"/>
                  </a:lnTo>
                  <a:lnTo>
                    <a:pt x="226693" y="115848"/>
                  </a:lnTo>
                  <a:lnTo>
                    <a:pt x="283277" y="114442"/>
                  </a:lnTo>
                  <a:lnTo>
                    <a:pt x="339861" y="113036"/>
                  </a:lnTo>
                  <a:lnTo>
                    <a:pt x="396445" y="111630"/>
                  </a:lnTo>
                  <a:lnTo>
                    <a:pt x="453028" y="110224"/>
                  </a:lnTo>
                  <a:lnTo>
                    <a:pt x="509612" y="108818"/>
                  </a:lnTo>
                  <a:lnTo>
                    <a:pt x="566196" y="107412"/>
                  </a:lnTo>
                  <a:lnTo>
                    <a:pt x="622780" y="106007"/>
                  </a:lnTo>
                  <a:lnTo>
                    <a:pt x="679363" y="104601"/>
                  </a:lnTo>
                  <a:lnTo>
                    <a:pt x="735947" y="103195"/>
                  </a:lnTo>
                  <a:lnTo>
                    <a:pt x="792531" y="101789"/>
                  </a:lnTo>
                  <a:lnTo>
                    <a:pt x="849114" y="100383"/>
                  </a:lnTo>
                  <a:lnTo>
                    <a:pt x="905698" y="98977"/>
                  </a:lnTo>
                  <a:lnTo>
                    <a:pt x="962282" y="97571"/>
                  </a:lnTo>
                  <a:lnTo>
                    <a:pt x="1018866" y="96166"/>
                  </a:lnTo>
                  <a:lnTo>
                    <a:pt x="1075449" y="94760"/>
                  </a:lnTo>
                  <a:lnTo>
                    <a:pt x="1132033" y="93354"/>
                  </a:lnTo>
                  <a:lnTo>
                    <a:pt x="1188617" y="919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7557" y="3744193"/>
              <a:ext cx="1189876" cy="181425"/>
            </a:xfrm>
            <a:custGeom>
              <a:avLst/>
              <a:pathLst>
                <a:path w="1189876" h="181425">
                  <a:moveTo>
                    <a:pt x="1189876" y="150063"/>
                  </a:moveTo>
                  <a:lnTo>
                    <a:pt x="1133728" y="142917"/>
                  </a:lnTo>
                  <a:lnTo>
                    <a:pt x="1077580" y="135771"/>
                  </a:lnTo>
                  <a:lnTo>
                    <a:pt x="1021431" y="128625"/>
                  </a:lnTo>
                  <a:lnTo>
                    <a:pt x="965283" y="121479"/>
                  </a:lnTo>
                  <a:lnTo>
                    <a:pt x="909135" y="114333"/>
                  </a:lnTo>
                  <a:lnTo>
                    <a:pt x="852987" y="107187"/>
                  </a:lnTo>
                  <a:lnTo>
                    <a:pt x="796838" y="100042"/>
                  </a:lnTo>
                  <a:lnTo>
                    <a:pt x="740690" y="92896"/>
                  </a:lnTo>
                  <a:lnTo>
                    <a:pt x="684542" y="85750"/>
                  </a:lnTo>
                  <a:lnTo>
                    <a:pt x="628393" y="78604"/>
                  </a:lnTo>
                  <a:lnTo>
                    <a:pt x="572245" y="71458"/>
                  </a:lnTo>
                  <a:lnTo>
                    <a:pt x="516097" y="64312"/>
                  </a:lnTo>
                  <a:lnTo>
                    <a:pt x="459948" y="57166"/>
                  </a:lnTo>
                  <a:lnTo>
                    <a:pt x="403800" y="50021"/>
                  </a:lnTo>
                  <a:lnTo>
                    <a:pt x="347652" y="42875"/>
                  </a:lnTo>
                  <a:lnTo>
                    <a:pt x="291504" y="35729"/>
                  </a:lnTo>
                  <a:lnTo>
                    <a:pt x="235355" y="28583"/>
                  </a:lnTo>
                  <a:lnTo>
                    <a:pt x="179207" y="21437"/>
                  </a:lnTo>
                  <a:lnTo>
                    <a:pt x="123059" y="14291"/>
                  </a:lnTo>
                  <a:lnTo>
                    <a:pt x="66910" y="7145"/>
                  </a:lnTo>
                  <a:lnTo>
                    <a:pt x="10762" y="0"/>
                  </a:lnTo>
                  <a:lnTo>
                    <a:pt x="4236" y="60382"/>
                  </a:lnTo>
                  <a:lnTo>
                    <a:pt x="0" y="120969"/>
                  </a:lnTo>
                  <a:lnTo>
                    <a:pt x="56527" y="123848"/>
                  </a:lnTo>
                  <a:lnTo>
                    <a:pt x="113055" y="126727"/>
                  </a:lnTo>
                  <a:lnTo>
                    <a:pt x="169583" y="129606"/>
                  </a:lnTo>
                  <a:lnTo>
                    <a:pt x="226111" y="132484"/>
                  </a:lnTo>
                  <a:lnTo>
                    <a:pt x="282639" y="135363"/>
                  </a:lnTo>
                  <a:lnTo>
                    <a:pt x="339167" y="138242"/>
                  </a:lnTo>
                  <a:lnTo>
                    <a:pt x="395695" y="141121"/>
                  </a:lnTo>
                  <a:lnTo>
                    <a:pt x="452223" y="144000"/>
                  </a:lnTo>
                  <a:lnTo>
                    <a:pt x="508751" y="146879"/>
                  </a:lnTo>
                  <a:lnTo>
                    <a:pt x="565279" y="149758"/>
                  </a:lnTo>
                  <a:lnTo>
                    <a:pt x="621807" y="152636"/>
                  </a:lnTo>
                  <a:lnTo>
                    <a:pt x="678335" y="155515"/>
                  </a:lnTo>
                  <a:lnTo>
                    <a:pt x="734863" y="158394"/>
                  </a:lnTo>
                  <a:lnTo>
                    <a:pt x="791391" y="161273"/>
                  </a:lnTo>
                  <a:lnTo>
                    <a:pt x="847918" y="164152"/>
                  </a:lnTo>
                  <a:lnTo>
                    <a:pt x="904446" y="167031"/>
                  </a:lnTo>
                  <a:lnTo>
                    <a:pt x="960974" y="169910"/>
                  </a:lnTo>
                  <a:lnTo>
                    <a:pt x="1017502" y="172788"/>
                  </a:lnTo>
                  <a:lnTo>
                    <a:pt x="1074030" y="175667"/>
                  </a:lnTo>
                  <a:lnTo>
                    <a:pt x="1130558" y="178546"/>
                  </a:lnTo>
                  <a:lnTo>
                    <a:pt x="1187086" y="1814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8320" y="3629590"/>
              <a:ext cx="1183994" cy="264666"/>
            </a:xfrm>
            <a:custGeom>
              <a:avLst/>
              <a:pathLst>
                <a:path w="1183994" h="264666">
                  <a:moveTo>
                    <a:pt x="1183994" y="234954"/>
                  </a:moveTo>
                  <a:lnTo>
                    <a:pt x="1128509" y="223765"/>
                  </a:lnTo>
                  <a:lnTo>
                    <a:pt x="1073025" y="212577"/>
                  </a:lnTo>
                  <a:lnTo>
                    <a:pt x="1017540" y="201389"/>
                  </a:lnTo>
                  <a:lnTo>
                    <a:pt x="962056" y="190201"/>
                  </a:lnTo>
                  <a:lnTo>
                    <a:pt x="906572" y="179012"/>
                  </a:lnTo>
                  <a:lnTo>
                    <a:pt x="851087" y="167824"/>
                  </a:lnTo>
                  <a:lnTo>
                    <a:pt x="795603" y="156636"/>
                  </a:lnTo>
                  <a:lnTo>
                    <a:pt x="740118" y="145447"/>
                  </a:lnTo>
                  <a:lnTo>
                    <a:pt x="684634" y="134259"/>
                  </a:lnTo>
                  <a:lnTo>
                    <a:pt x="629150" y="123071"/>
                  </a:lnTo>
                  <a:lnTo>
                    <a:pt x="573665" y="111882"/>
                  </a:lnTo>
                  <a:lnTo>
                    <a:pt x="518181" y="100694"/>
                  </a:lnTo>
                  <a:lnTo>
                    <a:pt x="462697" y="89506"/>
                  </a:lnTo>
                  <a:lnTo>
                    <a:pt x="407212" y="78318"/>
                  </a:lnTo>
                  <a:lnTo>
                    <a:pt x="351728" y="67129"/>
                  </a:lnTo>
                  <a:lnTo>
                    <a:pt x="296243" y="55941"/>
                  </a:lnTo>
                  <a:lnTo>
                    <a:pt x="240759" y="44753"/>
                  </a:lnTo>
                  <a:lnTo>
                    <a:pt x="185275" y="33564"/>
                  </a:lnTo>
                  <a:lnTo>
                    <a:pt x="129790" y="22376"/>
                  </a:lnTo>
                  <a:lnTo>
                    <a:pt x="74306" y="11188"/>
                  </a:lnTo>
                  <a:lnTo>
                    <a:pt x="18822" y="0"/>
                  </a:lnTo>
                  <a:lnTo>
                    <a:pt x="8373" y="57131"/>
                  </a:lnTo>
                  <a:lnTo>
                    <a:pt x="0" y="114603"/>
                  </a:lnTo>
                  <a:lnTo>
                    <a:pt x="56148" y="121748"/>
                  </a:lnTo>
                  <a:lnTo>
                    <a:pt x="112296" y="128894"/>
                  </a:lnTo>
                  <a:lnTo>
                    <a:pt x="168444" y="136040"/>
                  </a:lnTo>
                  <a:lnTo>
                    <a:pt x="224593" y="143186"/>
                  </a:lnTo>
                  <a:lnTo>
                    <a:pt x="280741" y="150332"/>
                  </a:lnTo>
                  <a:lnTo>
                    <a:pt x="336889" y="157478"/>
                  </a:lnTo>
                  <a:lnTo>
                    <a:pt x="393038" y="164624"/>
                  </a:lnTo>
                  <a:lnTo>
                    <a:pt x="449186" y="171769"/>
                  </a:lnTo>
                  <a:lnTo>
                    <a:pt x="505334" y="178915"/>
                  </a:lnTo>
                  <a:lnTo>
                    <a:pt x="561482" y="186061"/>
                  </a:lnTo>
                  <a:lnTo>
                    <a:pt x="617631" y="193207"/>
                  </a:lnTo>
                  <a:lnTo>
                    <a:pt x="673779" y="200353"/>
                  </a:lnTo>
                  <a:lnTo>
                    <a:pt x="729927" y="207499"/>
                  </a:lnTo>
                  <a:lnTo>
                    <a:pt x="786076" y="214645"/>
                  </a:lnTo>
                  <a:lnTo>
                    <a:pt x="842224" y="221790"/>
                  </a:lnTo>
                  <a:lnTo>
                    <a:pt x="898372" y="228936"/>
                  </a:lnTo>
                  <a:lnTo>
                    <a:pt x="954521" y="236082"/>
                  </a:lnTo>
                  <a:lnTo>
                    <a:pt x="1010669" y="243228"/>
                  </a:lnTo>
                  <a:lnTo>
                    <a:pt x="1066817" y="250374"/>
                  </a:lnTo>
                  <a:lnTo>
                    <a:pt x="1122965" y="257520"/>
                  </a:lnTo>
                  <a:lnTo>
                    <a:pt x="1179114" y="2646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07142" y="3517129"/>
              <a:ext cx="1172153" cy="347416"/>
            </a:xfrm>
            <a:custGeom>
              <a:avLst/>
              <a:pathLst>
                <a:path w="1172153" h="347416">
                  <a:moveTo>
                    <a:pt x="1172153" y="318259"/>
                  </a:moveTo>
                  <a:lnTo>
                    <a:pt x="1117618" y="303104"/>
                  </a:lnTo>
                  <a:lnTo>
                    <a:pt x="1063084" y="287948"/>
                  </a:lnTo>
                  <a:lnTo>
                    <a:pt x="1008549" y="272793"/>
                  </a:lnTo>
                  <a:lnTo>
                    <a:pt x="954015" y="257638"/>
                  </a:lnTo>
                  <a:lnTo>
                    <a:pt x="899480" y="242483"/>
                  </a:lnTo>
                  <a:lnTo>
                    <a:pt x="844946" y="227328"/>
                  </a:lnTo>
                  <a:lnTo>
                    <a:pt x="790411" y="212172"/>
                  </a:lnTo>
                  <a:lnTo>
                    <a:pt x="735877" y="197017"/>
                  </a:lnTo>
                  <a:lnTo>
                    <a:pt x="681342" y="181862"/>
                  </a:lnTo>
                  <a:lnTo>
                    <a:pt x="626808" y="166707"/>
                  </a:lnTo>
                  <a:lnTo>
                    <a:pt x="572273" y="151552"/>
                  </a:lnTo>
                  <a:lnTo>
                    <a:pt x="517739" y="136396"/>
                  </a:lnTo>
                  <a:lnTo>
                    <a:pt x="463204" y="121241"/>
                  </a:lnTo>
                  <a:lnTo>
                    <a:pt x="408670" y="106086"/>
                  </a:lnTo>
                  <a:lnTo>
                    <a:pt x="354135" y="90931"/>
                  </a:lnTo>
                  <a:lnTo>
                    <a:pt x="299601" y="75776"/>
                  </a:lnTo>
                  <a:lnTo>
                    <a:pt x="245066" y="60620"/>
                  </a:lnTo>
                  <a:lnTo>
                    <a:pt x="190532" y="45465"/>
                  </a:lnTo>
                  <a:lnTo>
                    <a:pt x="135997" y="30310"/>
                  </a:lnTo>
                  <a:lnTo>
                    <a:pt x="81462" y="15155"/>
                  </a:lnTo>
                  <a:lnTo>
                    <a:pt x="26928" y="0"/>
                  </a:lnTo>
                  <a:lnTo>
                    <a:pt x="12450" y="55988"/>
                  </a:lnTo>
                  <a:lnTo>
                    <a:pt x="0" y="112461"/>
                  </a:lnTo>
                  <a:lnTo>
                    <a:pt x="55484" y="123650"/>
                  </a:lnTo>
                  <a:lnTo>
                    <a:pt x="110968" y="134838"/>
                  </a:lnTo>
                  <a:lnTo>
                    <a:pt x="166453" y="146026"/>
                  </a:lnTo>
                  <a:lnTo>
                    <a:pt x="221937" y="157215"/>
                  </a:lnTo>
                  <a:lnTo>
                    <a:pt x="277421" y="168403"/>
                  </a:lnTo>
                  <a:lnTo>
                    <a:pt x="332906" y="179591"/>
                  </a:lnTo>
                  <a:lnTo>
                    <a:pt x="388390" y="190779"/>
                  </a:lnTo>
                  <a:lnTo>
                    <a:pt x="443875" y="201968"/>
                  </a:lnTo>
                  <a:lnTo>
                    <a:pt x="499359" y="213156"/>
                  </a:lnTo>
                  <a:lnTo>
                    <a:pt x="554843" y="224344"/>
                  </a:lnTo>
                  <a:lnTo>
                    <a:pt x="610328" y="235533"/>
                  </a:lnTo>
                  <a:lnTo>
                    <a:pt x="665812" y="246721"/>
                  </a:lnTo>
                  <a:lnTo>
                    <a:pt x="721296" y="257909"/>
                  </a:lnTo>
                  <a:lnTo>
                    <a:pt x="776781" y="269097"/>
                  </a:lnTo>
                  <a:lnTo>
                    <a:pt x="832265" y="280286"/>
                  </a:lnTo>
                  <a:lnTo>
                    <a:pt x="887750" y="291474"/>
                  </a:lnTo>
                  <a:lnTo>
                    <a:pt x="943234" y="302662"/>
                  </a:lnTo>
                  <a:lnTo>
                    <a:pt x="998718" y="313851"/>
                  </a:lnTo>
                  <a:lnTo>
                    <a:pt x="1054203" y="325039"/>
                  </a:lnTo>
                  <a:lnTo>
                    <a:pt x="1109687" y="336227"/>
                  </a:lnTo>
                  <a:lnTo>
                    <a:pt x="1165172" y="34741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34070" y="3407899"/>
              <a:ext cx="1154195" cy="427488"/>
            </a:xfrm>
            <a:custGeom>
              <a:avLst/>
              <a:pathLst>
                <a:path w="1154195" h="427488">
                  <a:moveTo>
                    <a:pt x="1154195" y="399169"/>
                  </a:moveTo>
                  <a:lnTo>
                    <a:pt x="1100881" y="380161"/>
                  </a:lnTo>
                  <a:lnTo>
                    <a:pt x="1047567" y="361153"/>
                  </a:lnTo>
                  <a:lnTo>
                    <a:pt x="994253" y="342145"/>
                  </a:lnTo>
                  <a:lnTo>
                    <a:pt x="940939" y="323137"/>
                  </a:lnTo>
                  <a:lnTo>
                    <a:pt x="887625" y="304129"/>
                  </a:lnTo>
                  <a:lnTo>
                    <a:pt x="834311" y="285121"/>
                  </a:lnTo>
                  <a:lnTo>
                    <a:pt x="780997" y="266113"/>
                  </a:lnTo>
                  <a:lnTo>
                    <a:pt x="727683" y="247105"/>
                  </a:lnTo>
                  <a:lnTo>
                    <a:pt x="674369" y="228097"/>
                  </a:lnTo>
                  <a:lnTo>
                    <a:pt x="621055" y="209089"/>
                  </a:lnTo>
                  <a:lnTo>
                    <a:pt x="567741" y="190080"/>
                  </a:lnTo>
                  <a:lnTo>
                    <a:pt x="514427" y="171072"/>
                  </a:lnTo>
                  <a:lnTo>
                    <a:pt x="461113" y="152064"/>
                  </a:lnTo>
                  <a:lnTo>
                    <a:pt x="407799" y="133056"/>
                  </a:lnTo>
                  <a:lnTo>
                    <a:pt x="354484" y="114048"/>
                  </a:lnTo>
                  <a:lnTo>
                    <a:pt x="301170" y="95040"/>
                  </a:lnTo>
                  <a:lnTo>
                    <a:pt x="247856" y="76032"/>
                  </a:lnTo>
                  <a:lnTo>
                    <a:pt x="194542" y="57024"/>
                  </a:lnTo>
                  <a:lnTo>
                    <a:pt x="141228" y="38016"/>
                  </a:lnTo>
                  <a:lnTo>
                    <a:pt x="87914" y="19008"/>
                  </a:lnTo>
                  <a:lnTo>
                    <a:pt x="34600" y="0"/>
                  </a:lnTo>
                  <a:lnTo>
                    <a:pt x="16325" y="54305"/>
                  </a:lnTo>
                  <a:lnTo>
                    <a:pt x="0" y="109229"/>
                  </a:lnTo>
                  <a:lnTo>
                    <a:pt x="54534" y="124384"/>
                  </a:lnTo>
                  <a:lnTo>
                    <a:pt x="109069" y="139539"/>
                  </a:lnTo>
                  <a:lnTo>
                    <a:pt x="163603" y="154695"/>
                  </a:lnTo>
                  <a:lnTo>
                    <a:pt x="218138" y="169850"/>
                  </a:lnTo>
                  <a:lnTo>
                    <a:pt x="272672" y="185005"/>
                  </a:lnTo>
                  <a:lnTo>
                    <a:pt x="327207" y="200160"/>
                  </a:lnTo>
                  <a:lnTo>
                    <a:pt x="381741" y="215315"/>
                  </a:lnTo>
                  <a:lnTo>
                    <a:pt x="436276" y="230471"/>
                  </a:lnTo>
                  <a:lnTo>
                    <a:pt x="490810" y="245626"/>
                  </a:lnTo>
                  <a:lnTo>
                    <a:pt x="545345" y="260781"/>
                  </a:lnTo>
                  <a:lnTo>
                    <a:pt x="599879" y="275936"/>
                  </a:lnTo>
                  <a:lnTo>
                    <a:pt x="654414" y="291091"/>
                  </a:lnTo>
                  <a:lnTo>
                    <a:pt x="708948" y="306247"/>
                  </a:lnTo>
                  <a:lnTo>
                    <a:pt x="763483" y="321402"/>
                  </a:lnTo>
                  <a:lnTo>
                    <a:pt x="818017" y="336557"/>
                  </a:lnTo>
                  <a:lnTo>
                    <a:pt x="872552" y="351712"/>
                  </a:lnTo>
                  <a:lnTo>
                    <a:pt x="927086" y="366867"/>
                  </a:lnTo>
                  <a:lnTo>
                    <a:pt x="981621" y="382023"/>
                  </a:lnTo>
                  <a:lnTo>
                    <a:pt x="1036156" y="397178"/>
                  </a:lnTo>
                  <a:lnTo>
                    <a:pt x="1090690" y="412333"/>
                  </a:lnTo>
                  <a:lnTo>
                    <a:pt x="1145225" y="427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68671" y="3316458"/>
              <a:ext cx="1128874" cy="490611"/>
            </a:xfrm>
            <a:custGeom>
              <a:avLst/>
              <a:pathLst>
                <a:path w="1128874" h="490611">
                  <a:moveTo>
                    <a:pt x="1128874" y="466904"/>
                  </a:moveTo>
                  <a:lnTo>
                    <a:pt x="1076822" y="444670"/>
                  </a:lnTo>
                  <a:lnTo>
                    <a:pt x="1024771" y="422437"/>
                  </a:lnTo>
                  <a:lnTo>
                    <a:pt x="972719" y="400203"/>
                  </a:lnTo>
                  <a:lnTo>
                    <a:pt x="920667" y="377970"/>
                  </a:lnTo>
                  <a:lnTo>
                    <a:pt x="868616" y="355736"/>
                  </a:lnTo>
                  <a:lnTo>
                    <a:pt x="816564" y="333503"/>
                  </a:lnTo>
                  <a:lnTo>
                    <a:pt x="764513" y="311269"/>
                  </a:lnTo>
                  <a:lnTo>
                    <a:pt x="712461" y="289036"/>
                  </a:lnTo>
                  <a:lnTo>
                    <a:pt x="660410" y="266802"/>
                  </a:lnTo>
                  <a:lnTo>
                    <a:pt x="608358" y="244568"/>
                  </a:lnTo>
                  <a:lnTo>
                    <a:pt x="556307" y="222335"/>
                  </a:lnTo>
                  <a:lnTo>
                    <a:pt x="504255" y="200101"/>
                  </a:lnTo>
                  <a:lnTo>
                    <a:pt x="452203" y="177868"/>
                  </a:lnTo>
                  <a:lnTo>
                    <a:pt x="400152" y="155634"/>
                  </a:lnTo>
                  <a:lnTo>
                    <a:pt x="348100" y="133401"/>
                  </a:lnTo>
                  <a:lnTo>
                    <a:pt x="296049" y="111167"/>
                  </a:lnTo>
                  <a:lnTo>
                    <a:pt x="243997" y="88934"/>
                  </a:lnTo>
                  <a:lnTo>
                    <a:pt x="191946" y="66700"/>
                  </a:lnTo>
                  <a:lnTo>
                    <a:pt x="139894" y="44467"/>
                  </a:lnTo>
                  <a:lnTo>
                    <a:pt x="87843" y="22233"/>
                  </a:lnTo>
                  <a:lnTo>
                    <a:pt x="35791" y="0"/>
                  </a:lnTo>
                  <a:lnTo>
                    <a:pt x="0" y="91441"/>
                  </a:lnTo>
                  <a:lnTo>
                    <a:pt x="53314" y="110449"/>
                  </a:lnTo>
                  <a:lnTo>
                    <a:pt x="106628" y="129457"/>
                  </a:lnTo>
                  <a:lnTo>
                    <a:pt x="159942" y="148465"/>
                  </a:lnTo>
                  <a:lnTo>
                    <a:pt x="213256" y="167473"/>
                  </a:lnTo>
                  <a:lnTo>
                    <a:pt x="266570" y="186481"/>
                  </a:lnTo>
                  <a:lnTo>
                    <a:pt x="319884" y="205489"/>
                  </a:lnTo>
                  <a:lnTo>
                    <a:pt x="373198" y="224498"/>
                  </a:lnTo>
                  <a:lnTo>
                    <a:pt x="426512" y="243506"/>
                  </a:lnTo>
                  <a:lnTo>
                    <a:pt x="479826" y="262514"/>
                  </a:lnTo>
                  <a:lnTo>
                    <a:pt x="533140" y="281522"/>
                  </a:lnTo>
                  <a:lnTo>
                    <a:pt x="586454" y="300530"/>
                  </a:lnTo>
                  <a:lnTo>
                    <a:pt x="639768" y="319538"/>
                  </a:lnTo>
                  <a:lnTo>
                    <a:pt x="693082" y="338546"/>
                  </a:lnTo>
                  <a:lnTo>
                    <a:pt x="746396" y="357554"/>
                  </a:lnTo>
                  <a:lnTo>
                    <a:pt x="799710" y="376562"/>
                  </a:lnTo>
                  <a:lnTo>
                    <a:pt x="853024" y="395570"/>
                  </a:lnTo>
                  <a:lnTo>
                    <a:pt x="906338" y="414579"/>
                  </a:lnTo>
                  <a:lnTo>
                    <a:pt x="959652" y="433587"/>
                  </a:lnTo>
                  <a:lnTo>
                    <a:pt x="1012966" y="452595"/>
                  </a:lnTo>
                  <a:lnTo>
                    <a:pt x="1066280" y="471603"/>
                  </a:lnTo>
                  <a:lnTo>
                    <a:pt x="1119594" y="490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04463" y="3230597"/>
              <a:ext cx="1103377" cy="552765"/>
            </a:xfrm>
            <a:custGeom>
              <a:avLst/>
              <a:pathLst>
                <a:path w="1103377" h="552765">
                  <a:moveTo>
                    <a:pt x="1103377" y="530505"/>
                  </a:moveTo>
                  <a:lnTo>
                    <a:pt x="1052726" y="505242"/>
                  </a:lnTo>
                  <a:lnTo>
                    <a:pt x="1002075" y="479980"/>
                  </a:lnTo>
                  <a:lnTo>
                    <a:pt x="951424" y="454718"/>
                  </a:lnTo>
                  <a:lnTo>
                    <a:pt x="900773" y="429456"/>
                  </a:lnTo>
                  <a:lnTo>
                    <a:pt x="850122" y="404194"/>
                  </a:lnTo>
                  <a:lnTo>
                    <a:pt x="799471" y="378932"/>
                  </a:lnTo>
                  <a:lnTo>
                    <a:pt x="748820" y="353670"/>
                  </a:lnTo>
                  <a:lnTo>
                    <a:pt x="698169" y="328407"/>
                  </a:lnTo>
                  <a:lnTo>
                    <a:pt x="647518" y="303145"/>
                  </a:lnTo>
                  <a:lnTo>
                    <a:pt x="596867" y="277883"/>
                  </a:lnTo>
                  <a:lnTo>
                    <a:pt x="546216" y="252621"/>
                  </a:lnTo>
                  <a:lnTo>
                    <a:pt x="495565" y="227359"/>
                  </a:lnTo>
                  <a:lnTo>
                    <a:pt x="444914" y="202097"/>
                  </a:lnTo>
                  <a:lnTo>
                    <a:pt x="394263" y="176835"/>
                  </a:lnTo>
                  <a:lnTo>
                    <a:pt x="343612" y="151572"/>
                  </a:lnTo>
                  <a:lnTo>
                    <a:pt x="292961" y="126310"/>
                  </a:lnTo>
                  <a:lnTo>
                    <a:pt x="242310" y="101048"/>
                  </a:lnTo>
                  <a:lnTo>
                    <a:pt x="191659" y="75786"/>
                  </a:lnTo>
                  <a:lnTo>
                    <a:pt x="141009" y="50524"/>
                  </a:lnTo>
                  <a:lnTo>
                    <a:pt x="90358" y="25262"/>
                  </a:lnTo>
                  <a:lnTo>
                    <a:pt x="39707" y="0"/>
                  </a:lnTo>
                  <a:lnTo>
                    <a:pt x="0" y="85860"/>
                  </a:lnTo>
                  <a:lnTo>
                    <a:pt x="52051" y="108094"/>
                  </a:lnTo>
                  <a:lnTo>
                    <a:pt x="104103" y="130327"/>
                  </a:lnTo>
                  <a:lnTo>
                    <a:pt x="156154" y="152561"/>
                  </a:lnTo>
                  <a:lnTo>
                    <a:pt x="208206" y="174795"/>
                  </a:lnTo>
                  <a:lnTo>
                    <a:pt x="260257" y="197028"/>
                  </a:lnTo>
                  <a:lnTo>
                    <a:pt x="312309" y="219262"/>
                  </a:lnTo>
                  <a:lnTo>
                    <a:pt x="364360" y="241495"/>
                  </a:lnTo>
                  <a:lnTo>
                    <a:pt x="416412" y="263729"/>
                  </a:lnTo>
                  <a:lnTo>
                    <a:pt x="468463" y="285962"/>
                  </a:lnTo>
                  <a:lnTo>
                    <a:pt x="520515" y="308196"/>
                  </a:lnTo>
                  <a:lnTo>
                    <a:pt x="572567" y="330429"/>
                  </a:lnTo>
                  <a:lnTo>
                    <a:pt x="624618" y="352663"/>
                  </a:lnTo>
                  <a:lnTo>
                    <a:pt x="676670" y="374896"/>
                  </a:lnTo>
                  <a:lnTo>
                    <a:pt x="728721" y="397130"/>
                  </a:lnTo>
                  <a:lnTo>
                    <a:pt x="780773" y="419363"/>
                  </a:lnTo>
                  <a:lnTo>
                    <a:pt x="832824" y="441597"/>
                  </a:lnTo>
                  <a:lnTo>
                    <a:pt x="884876" y="463831"/>
                  </a:lnTo>
                  <a:lnTo>
                    <a:pt x="936927" y="486064"/>
                  </a:lnTo>
                  <a:lnTo>
                    <a:pt x="988979" y="508298"/>
                  </a:lnTo>
                  <a:lnTo>
                    <a:pt x="1041031" y="530531"/>
                  </a:lnTo>
                  <a:lnTo>
                    <a:pt x="1093082" y="5527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44170" y="2342135"/>
              <a:ext cx="1435954" cy="1418966"/>
            </a:xfrm>
            <a:custGeom>
              <a:avLst/>
              <a:pathLst>
                <a:path w="1435954" h="1418966">
                  <a:moveTo>
                    <a:pt x="1435954" y="1188624"/>
                  </a:moveTo>
                  <a:lnTo>
                    <a:pt x="1435954" y="1132023"/>
                  </a:lnTo>
                  <a:lnTo>
                    <a:pt x="1435954" y="1075422"/>
                  </a:lnTo>
                  <a:lnTo>
                    <a:pt x="1435954" y="1018821"/>
                  </a:lnTo>
                  <a:lnTo>
                    <a:pt x="1435954" y="962220"/>
                  </a:lnTo>
                  <a:lnTo>
                    <a:pt x="1435954" y="905619"/>
                  </a:lnTo>
                  <a:lnTo>
                    <a:pt x="1435954" y="849017"/>
                  </a:lnTo>
                  <a:lnTo>
                    <a:pt x="1435954" y="792416"/>
                  </a:lnTo>
                  <a:lnTo>
                    <a:pt x="1435954" y="735815"/>
                  </a:lnTo>
                  <a:lnTo>
                    <a:pt x="1435954" y="679214"/>
                  </a:lnTo>
                  <a:lnTo>
                    <a:pt x="1435954" y="622613"/>
                  </a:lnTo>
                  <a:lnTo>
                    <a:pt x="1435954" y="566011"/>
                  </a:lnTo>
                  <a:lnTo>
                    <a:pt x="1435954" y="509410"/>
                  </a:lnTo>
                  <a:lnTo>
                    <a:pt x="1435954" y="452809"/>
                  </a:lnTo>
                  <a:lnTo>
                    <a:pt x="1435954" y="396208"/>
                  </a:lnTo>
                  <a:lnTo>
                    <a:pt x="1435954" y="339607"/>
                  </a:lnTo>
                  <a:lnTo>
                    <a:pt x="1435954" y="283005"/>
                  </a:lnTo>
                  <a:lnTo>
                    <a:pt x="1435954" y="226404"/>
                  </a:lnTo>
                  <a:lnTo>
                    <a:pt x="1435954" y="169803"/>
                  </a:lnTo>
                  <a:lnTo>
                    <a:pt x="1435954" y="113202"/>
                  </a:lnTo>
                  <a:lnTo>
                    <a:pt x="1435954" y="56601"/>
                  </a:lnTo>
                  <a:lnTo>
                    <a:pt x="1435954" y="0"/>
                  </a:lnTo>
                  <a:lnTo>
                    <a:pt x="1380397" y="962"/>
                  </a:lnTo>
                  <a:lnTo>
                    <a:pt x="1324906" y="3847"/>
                  </a:lnTo>
                  <a:lnTo>
                    <a:pt x="1269549" y="8651"/>
                  </a:lnTo>
                  <a:lnTo>
                    <a:pt x="1214391" y="15369"/>
                  </a:lnTo>
                  <a:lnTo>
                    <a:pt x="1159499" y="23993"/>
                  </a:lnTo>
                  <a:lnTo>
                    <a:pt x="1104938" y="34513"/>
                  </a:lnTo>
                  <a:lnTo>
                    <a:pt x="1050774" y="46915"/>
                  </a:lnTo>
                  <a:lnTo>
                    <a:pt x="997072" y="61185"/>
                  </a:lnTo>
                  <a:lnTo>
                    <a:pt x="943897" y="77305"/>
                  </a:lnTo>
                  <a:lnTo>
                    <a:pt x="891311" y="95257"/>
                  </a:lnTo>
                  <a:lnTo>
                    <a:pt x="839379" y="115019"/>
                  </a:lnTo>
                  <a:lnTo>
                    <a:pt x="788161" y="136568"/>
                  </a:lnTo>
                  <a:lnTo>
                    <a:pt x="737721" y="159876"/>
                  </a:lnTo>
                  <a:lnTo>
                    <a:pt x="688118" y="184917"/>
                  </a:lnTo>
                  <a:lnTo>
                    <a:pt x="639411" y="211660"/>
                  </a:lnTo>
                  <a:lnTo>
                    <a:pt x="591660" y="240074"/>
                  </a:lnTo>
                  <a:lnTo>
                    <a:pt x="544921" y="270124"/>
                  </a:lnTo>
                  <a:lnTo>
                    <a:pt x="499250" y="301774"/>
                  </a:lnTo>
                  <a:lnTo>
                    <a:pt x="454703" y="334986"/>
                  </a:lnTo>
                  <a:lnTo>
                    <a:pt x="411332" y="369721"/>
                  </a:lnTo>
                  <a:lnTo>
                    <a:pt x="369190" y="405937"/>
                  </a:lnTo>
                  <a:lnTo>
                    <a:pt x="328327" y="443590"/>
                  </a:lnTo>
                  <a:lnTo>
                    <a:pt x="288793" y="482635"/>
                  </a:lnTo>
                  <a:lnTo>
                    <a:pt x="250633" y="523026"/>
                  </a:lnTo>
                  <a:lnTo>
                    <a:pt x="213895" y="564713"/>
                  </a:lnTo>
                  <a:lnTo>
                    <a:pt x="178623" y="607648"/>
                  </a:lnTo>
                  <a:lnTo>
                    <a:pt x="144858" y="651778"/>
                  </a:lnTo>
                  <a:lnTo>
                    <a:pt x="112641" y="697050"/>
                  </a:lnTo>
                  <a:lnTo>
                    <a:pt x="82011" y="743411"/>
                  </a:lnTo>
                  <a:lnTo>
                    <a:pt x="53005" y="790805"/>
                  </a:lnTo>
                  <a:lnTo>
                    <a:pt x="25657" y="839174"/>
                  </a:lnTo>
                  <a:lnTo>
                    <a:pt x="0" y="888461"/>
                  </a:lnTo>
                  <a:lnTo>
                    <a:pt x="50650" y="913724"/>
                  </a:lnTo>
                  <a:lnTo>
                    <a:pt x="101301" y="938986"/>
                  </a:lnTo>
                  <a:lnTo>
                    <a:pt x="151952" y="964248"/>
                  </a:lnTo>
                  <a:lnTo>
                    <a:pt x="202603" y="989510"/>
                  </a:lnTo>
                  <a:lnTo>
                    <a:pt x="253254" y="1014772"/>
                  </a:lnTo>
                  <a:lnTo>
                    <a:pt x="303905" y="1040034"/>
                  </a:lnTo>
                  <a:lnTo>
                    <a:pt x="354556" y="1065296"/>
                  </a:lnTo>
                  <a:lnTo>
                    <a:pt x="405207" y="1090559"/>
                  </a:lnTo>
                  <a:lnTo>
                    <a:pt x="455858" y="1115821"/>
                  </a:lnTo>
                  <a:lnTo>
                    <a:pt x="506509" y="1141083"/>
                  </a:lnTo>
                  <a:lnTo>
                    <a:pt x="557160" y="1166345"/>
                  </a:lnTo>
                  <a:lnTo>
                    <a:pt x="607811" y="1191607"/>
                  </a:lnTo>
                  <a:lnTo>
                    <a:pt x="658462" y="1216869"/>
                  </a:lnTo>
                  <a:lnTo>
                    <a:pt x="709113" y="1242131"/>
                  </a:lnTo>
                  <a:lnTo>
                    <a:pt x="759764" y="1267394"/>
                  </a:lnTo>
                  <a:lnTo>
                    <a:pt x="810415" y="1292656"/>
                  </a:lnTo>
                  <a:lnTo>
                    <a:pt x="861066" y="1317918"/>
                  </a:lnTo>
                  <a:lnTo>
                    <a:pt x="911717" y="1343180"/>
                  </a:lnTo>
                  <a:lnTo>
                    <a:pt x="962368" y="1368442"/>
                  </a:lnTo>
                  <a:lnTo>
                    <a:pt x="1013019" y="1393704"/>
                  </a:lnTo>
                  <a:lnTo>
                    <a:pt x="1063669" y="1418966"/>
                  </a:lnTo>
                  <a:lnTo>
                    <a:pt x="1092873" y="1369341"/>
                  </a:lnTo>
                  <a:lnTo>
                    <a:pt x="1128649" y="1324224"/>
                  </a:lnTo>
                  <a:lnTo>
                    <a:pt x="1170311" y="1284478"/>
                  </a:lnTo>
                  <a:lnTo>
                    <a:pt x="1217063" y="1250866"/>
                  </a:lnTo>
                  <a:lnTo>
                    <a:pt x="1268008" y="1224031"/>
                  </a:lnTo>
                  <a:lnTo>
                    <a:pt x="1322170" y="1204487"/>
                  </a:lnTo>
                  <a:lnTo>
                    <a:pt x="1378512" y="119260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36" name="tx36"/>
            <p:cNvSpPr/>
            <p:nvPr/>
          </p:nvSpPr>
          <p:spPr>
            <a:xfrm>
              <a:off x="4357929"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(15.3%) </a:t>
              </a:r>
            </a:p>
          </p:txBody>
        </p:sp>
        <p:sp>
          <p:nvSpPr>
            <p:cNvPr id="69" name="tx69"/>
            <p:cNvSpPr/>
            <p:nvPr/>
          </p:nvSpPr>
          <p:spPr>
            <a:xfrm>
              <a:off x="4646974" y="2579844"/>
              <a:ext cx="1235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(9.5%) </a:t>
              </a:r>
            </a:p>
          </p:txBody>
        </p:sp>
        <p:sp>
          <p:nvSpPr>
            <p:cNvPr id="70" name="tx70"/>
            <p:cNvSpPr/>
            <p:nvPr/>
          </p:nvSpPr>
          <p:spPr>
            <a:xfrm>
              <a:off x="4646974"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(5.1%) </a:t>
              </a:r>
            </a:p>
          </p:txBody>
        </p:sp>
        <p:sp>
          <p:nvSpPr>
            <p:cNvPr id="71" name="tx71"/>
            <p:cNvSpPr/>
            <p:nvPr/>
          </p:nvSpPr>
          <p:spPr>
            <a:xfrm>
              <a:off x="4646974" y="3018756"/>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Ethiopia: 935,000 (4.5%)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805,000 (3.9%) </a:t>
              </a:r>
            </a:p>
          </p:txBody>
        </p:sp>
        <p:sp>
          <p:nvSpPr>
            <p:cNvPr id="73" name="tx73"/>
            <p:cNvSpPr/>
            <p:nvPr/>
          </p:nvSpPr>
          <p:spPr>
            <a:xfrm>
              <a:off x="4646974" y="3457668"/>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657,000 (3.2%) </a:t>
              </a:r>
            </a:p>
          </p:txBody>
        </p:sp>
        <p:sp>
          <p:nvSpPr>
            <p:cNvPr id="74" name="tx74"/>
            <p:cNvSpPr/>
            <p:nvPr/>
          </p:nvSpPr>
          <p:spPr>
            <a:xfrm>
              <a:off x="464697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640,000 (3.1%) </a:t>
              </a:r>
            </a:p>
          </p:txBody>
        </p:sp>
        <p:sp>
          <p:nvSpPr>
            <p:cNvPr id="75" name="tx75"/>
            <p:cNvSpPr/>
            <p:nvPr/>
          </p:nvSpPr>
          <p:spPr>
            <a:xfrm>
              <a:off x="4646974" y="3896580"/>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Sudan: 514,000 (2.5%) </a:t>
              </a:r>
            </a:p>
          </p:txBody>
        </p:sp>
        <p:sp>
          <p:nvSpPr>
            <p:cNvPr id="76" name="tx76"/>
            <p:cNvSpPr/>
            <p:nvPr/>
          </p:nvSpPr>
          <p:spPr>
            <a:xfrm>
              <a:off x="4646974" y="4116036"/>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Philippines: 508,000 (2.4%) </a:t>
              </a:r>
            </a:p>
          </p:txBody>
        </p:sp>
        <p:sp>
          <p:nvSpPr>
            <p:cNvPr id="77" name="tx77"/>
            <p:cNvSpPr/>
            <p:nvPr/>
          </p:nvSpPr>
          <p:spPr>
            <a:xfrm>
              <a:off x="4646974" y="433549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Madagascar: 503,000 (2.4%) </a:t>
              </a:r>
            </a:p>
          </p:txBody>
        </p:sp>
        <p:sp>
          <p:nvSpPr>
            <p:cNvPr id="78" name="tx78"/>
            <p:cNvSpPr/>
            <p:nvPr/>
          </p:nvSpPr>
          <p:spPr>
            <a:xfrm>
              <a:off x="4646974" y="4554948"/>
              <a:ext cx="12845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India: 453,000 (2.2%) </a:t>
              </a:r>
            </a:p>
          </p:txBody>
        </p:sp>
        <p:sp>
          <p:nvSpPr>
            <p:cNvPr id="79" name="tx79"/>
            <p:cNvSpPr/>
            <p:nvPr/>
          </p:nvSpPr>
          <p:spPr>
            <a:xfrm>
              <a:off x="4646974" y="4774404"/>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Mozambique: 439,000 (2.1%) </a:t>
              </a:r>
            </a:p>
          </p:txBody>
        </p:sp>
        <p:sp>
          <p:nvSpPr>
            <p:cNvPr id="80" name="tx80"/>
            <p:cNvSpPr/>
            <p:nvPr/>
          </p:nvSpPr>
          <p:spPr>
            <a:xfrm>
              <a:off x="4646974" y="499386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China: 433,000 (2.1%) </a:t>
              </a:r>
            </a:p>
          </p:txBody>
        </p:sp>
        <p:sp>
          <p:nvSpPr>
            <p:cNvPr id="81" name="tx81"/>
            <p:cNvSpPr/>
            <p:nvPr/>
          </p:nvSpPr>
          <p:spPr>
            <a:xfrm>
              <a:off x="4646974" y="5213316"/>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Cote d'Ivoire: 410,000 (2%) </a:t>
              </a:r>
            </a:p>
          </p:txBody>
        </p:sp>
        <p:sp>
          <p:nvSpPr>
            <p:cNvPr id="82" name="tx82"/>
            <p:cNvSpPr/>
            <p:nvPr/>
          </p:nvSpPr>
          <p:spPr>
            <a:xfrm>
              <a:off x="4646974" y="543277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Angola: 399,000 (1.9%) </a:t>
              </a:r>
            </a:p>
          </p:txBody>
        </p:sp>
        <p:sp>
          <p:nvSpPr>
            <p:cNvPr id="83" name="tx83"/>
            <p:cNvSpPr/>
            <p:nvPr/>
          </p:nvSpPr>
          <p:spPr>
            <a:xfrm>
              <a:off x="4646974" y="5652228"/>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South Africa: 392,000 (1.9%) </a:t>
              </a:r>
            </a:p>
          </p:txBody>
        </p:sp>
        <p:sp>
          <p:nvSpPr>
            <p:cNvPr id="84" name="tx84"/>
            <p:cNvSpPr/>
            <p:nvPr/>
          </p:nvSpPr>
          <p:spPr>
            <a:xfrm>
              <a:off x="6695968" y="2360388"/>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Tanzania: 378,000 (1.8%)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339,000 (1.6%) </a:t>
              </a:r>
            </a:p>
          </p:txBody>
        </p:sp>
        <p:sp>
          <p:nvSpPr>
            <p:cNvPr id="86" name="tx86"/>
            <p:cNvSpPr/>
            <p:nvPr/>
          </p:nvSpPr>
          <p:spPr>
            <a:xfrm>
              <a:off x="6695968" y="279930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Somalia: 305,000 (1.5%) </a:t>
              </a:r>
            </a:p>
          </p:txBody>
        </p:sp>
        <p:sp>
          <p:nvSpPr>
            <p:cNvPr id="87" name="tx87"/>
            <p:cNvSpPr/>
            <p:nvPr/>
          </p:nvSpPr>
          <p:spPr>
            <a:xfrm>
              <a:off x="6695968" y="301875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Mali: 301,000 (1.4%) </a:t>
              </a:r>
            </a:p>
          </p:txBody>
        </p:sp>
        <p:sp>
          <p:nvSpPr>
            <p:cNvPr id="88" name="tx88"/>
            <p:cNvSpPr/>
            <p:nvPr/>
          </p:nvSpPr>
          <p:spPr>
            <a:xfrm>
              <a:off x="6695968" y="3238212"/>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Kenya: 300,000 (1.4%) </a:t>
              </a:r>
            </a:p>
          </p:txBody>
        </p:sp>
        <p:sp>
          <p:nvSpPr>
            <p:cNvPr id="89" name="tx89"/>
            <p:cNvSpPr/>
            <p:nvPr/>
          </p:nvSpPr>
          <p:spPr>
            <a:xfrm>
              <a:off x="6695968" y="3457668"/>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United States: 292,000 (1.4%) </a:t>
              </a:r>
            </a:p>
          </p:txBody>
        </p:sp>
        <p:sp>
          <p:nvSpPr>
            <p:cNvPr id="90" name="tx90"/>
            <p:cNvSpPr/>
            <p:nvPr/>
          </p:nvSpPr>
          <p:spPr>
            <a:xfrm>
              <a:off x="6695968" y="367712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Chad: 276,000 (1.3%) </a:t>
              </a:r>
            </a:p>
          </p:txBody>
        </p:sp>
        <p:sp>
          <p:nvSpPr>
            <p:cNvPr id="91" name="tx91"/>
            <p:cNvSpPr/>
            <p:nvPr/>
          </p:nvSpPr>
          <p:spPr>
            <a:xfrm>
              <a:off x="6695968" y="389658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Myanmar: 250,000 (1.2%) </a:t>
              </a:r>
            </a:p>
          </p:txBody>
        </p:sp>
        <p:sp>
          <p:nvSpPr>
            <p:cNvPr id="92" name="tx92"/>
            <p:cNvSpPr/>
            <p:nvPr/>
          </p:nvSpPr>
          <p:spPr>
            <a:xfrm>
              <a:off x="6695968" y="411603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Brazil: 250,000 (1.2%) </a:t>
              </a:r>
            </a:p>
          </p:txBody>
        </p:sp>
        <p:sp>
          <p:nvSpPr>
            <p:cNvPr id="93" name="tx93"/>
            <p:cNvSpPr/>
            <p:nvPr/>
          </p:nvSpPr>
          <p:spPr>
            <a:xfrm>
              <a:off x="6695968" y="433549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Benin: 239,000 (1.2%) </a:t>
              </a:r>
            </a:p>
          </p:txBody>
        </p:sp>
        <p:sp>
          <p:nvSpPr>
            <p:cNvPr id="94" name="tx94"/>
            <p:cNvSpPr/>
            <p:nvPr/>
          </p:nvSpPr>
          <p:spPr>
            <a:xfrm>
              <a:off x="6695968" y="455494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Mexico: 238,000 (1.1%) </a:t>
              </a:r>
            </a:p>
          </p:txBody>
        </p:sp>
        <p:sp>
          <p:nvSpPr>
            <p:cNvPr id="95" name="tx95"/>
            <p:cNvSpPr/>
            <p:nvPr/>
          </p:nvSpPr>
          <p:spPr>
            <a:xfrm>
              <a:off x="6695968"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Cameroon: 236,000 (1.1%) </a:t>
              </a:r>
            </a:p>
          </p:txBody>
        </p:sp>
        <p:sp>
          <p:nvSpPr>
            <p:cNvPr id="96" name="tx96"/>
            <p:cNvSpPr/>
            <p:nvPr/>
          </p:nvSpPr>
          <p:spPr>
            <a:xfrm>
              <a:off x="6695968" y="4993860"/>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Venezuela: 202,000 (1%) </a:t>
              </a:r>
            </a:p>
          </p:txBody>
        </p:sp>
        <p:sp>
          <p:nvSpPr>
            <p:cNvPr id="97" name="tx97"/>
            <p:cNvSpPr/>
            <p:nvPr/>
          </p:nvSpPr>
          <p:spPr>
            <a:xfrm>
              <a:off x="6695968" y="5213316"/>
              <a:ext cx="128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Niger: 195,000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(17.6%) </a:t>
              </a:r>
            </a:p>
          </p:txBody>
        </p:sp>
        <p:sp>
          <p:nvSpPr>
            <p:cNvPr id="99" name="tx99"/>
            <p:cNvSpPr/>
            <p:nvPr/>
          </p:nvSpPr>
          <p:spPr>
            <a:xfrm>
              <a:off x="274320" y="1785800"/>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accounted for over half of all children unprotected against measles,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493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1143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74792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98441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2091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574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9390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93039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689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0338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59449"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287008"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665399" y="484506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783647" y="476804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854595" y="469101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 name="pt19"/>
            <p:cNvSpPr/>
            <p:nvPr/>
          </p:nvSpPr>
          <p:spPr>
            <a:xfrm>
              <a:off x="949193" y="461399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 name="pt20"/>
            <p:cNvSpPr/>
            <p:nvPr/>
          </p:nvSpPr>
          <p:spPr>
            <a:xfrm>
              <a:off x="972842" y="453697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 name="pt21"/>
            <p:cNvSpPr/>
            <p:nvPr/>
          </p:nvSpPr>
          <p:spPr>
            <a:xfrm>
              <a:off x="1020141" y="445994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 name="pt22"/>
            <p:cNvSpPr/>
            <p:nvPr/>
          </p:nvSpPr>
          <p:spPr>
            <a:xfrm>
              <a:off x="1091090" y="438292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 name="pt23"/>
            <p:cNvSpPr/>
            <p:nvPr/>
          </p:nvSpPr>
          <p:spPr>
            <a:xfrm>
              <a:off x="1114739" y="430590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 name="pt24"/>
            <p:cNvSpPr/>
            <p:nvPr/>
          </p:nvSpPr>
          <p:spPr>
            <a:xfrm>
              <a:off x="1162038" y="422887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 name="pt25"/>
            <p:cNvSpPr/>
            <p:nvPr/>
          </p:nvSpPr>
          <p:spPr>
            <a:xfrm>
              <a:off x="1232986" y="415185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 name="pt26"/>
            <p:cNvSpPr/>
            <p:nvPr/>
          </p:nvSpPr>
          <p:spPr>
            <a:xfrm>
              <a:off x="1256636" y="407483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 name="pt27"/>
            <p:cNvSpPr/>
            <p:nvPr/>
          </p:nvSpPr>
          <p:spPr>
            <a:xfrm>
              <a:off x="1280285" y="399780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 name="pt28"/>
            <p:cNvSpPr/>
            <p:nvPr/>
          </p:nvSpPr>
          <p:spPr>
            <a:xfrm>
              <a:off x="1327584" y="392078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 name="pt29"/>
            <p:cNvSpPr/>
            <p:nvPr/>
          </p:nvSpPr>
          <p:spPr>
            <a:xfrm>
              <a:off x="1351234" y="384375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 name="pt30"/>
            <p:cNvSpPr/>
            <p:nvPr/>
          </p:nvSpPr>
          <p:spPr>
            <a:xfrm>
              <a:off x="1351234" y="3766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 name="pt31"/>
            <p:cNvSpPr/>
            <p:nvPr/>
          </p:nvSpPr>
          <p:spPr>
            <a:xfrm>
              <a:off x="1445831" y="368971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 name="pt32"/>
            <p:cNvSpPr/>
            <p:nvPr/>
          </p:nvSpPr>
          <p:spPr>
            <a:xfrm>
              <a:off x="1493130" y="361268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 name="pt33"/>
            <p:cNvSpPr/>
            <p:nvPr/>
          </p:nvSpPr>
          <p:spPr>
            <a:xfrm>
              <a:off x="1493130" y="353566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 name="pt34"/>
            <p:cNvSpPr/>
            <p:nvPr/>
          </p:nvSpPr>
          <p:spPr>
            <a:xfrm>
              <a:off x="1493130" y="345864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 name="pt35"/>
            <p:cNvSpPr/>
            <p:nvPr/>
          </p:nvSpPr>
          <p:spPr>
            <a:xfrm>
              <a:off x="1516780" y="338161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 name="pt36"/>
            <p:cNvSpPr/>
            <p:nvPr/>
          </p:nvSpPr>
          <p:spPr>
            <a:xfrm>
              <a:off x="1540429" y="330459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 name="pt37"/>
            <p:cNvSpPr/>
            <p:nvPr/>
          </p:nvSpPr>
          <p:spPr>
            <a:xfrm>
              <a:off x="1587728" y="322757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 name="pt38"/>
            <p:cNvSpPr/>
            <p:nvPr/>
          </p:nvSpPr>
          <p:spPr>
            <a:xfrm>
              <a:off x="1611378" y="315054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 name="pt39"/>
            <p:cNvSpPr/>
            <p:nvPr/>
          </p:nvSpPr>
          <p:spPr>
            <a:xfrm>
              <a:off x="1658677" y="307352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1682326" y="299650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 name="pt41"/>
            <p:cNvSpPr/>
            <p:nvPr/>
          </p:nvSpPr>
          <p:spPr>
            <a:xfrm>
              <a:off x="1682326" y="291947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 name="pt42"/>
            <p:cNvSpPr/>
            <p:nvPr/>
          </p:nvSpPr>
          <p:spPr>
            <a:xfrm>
              <a:off x="1682326" y="284245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 name="pt43"/>
            <p:cNvSpPr/>
            <p:nvPr/>
          </p:nvSpPr>
          <p:spPr>
            <a:xfrm>
              <a:off x="1729625" y="276542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 name="pt44"/>
            <p:cNvSpPr/>
            <p:nvPr/>
          </p:nvSpPr>
          <p:spPr>
            <a:xfrm>
              <a:off x="1729625" y="268840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 name="pt45"/>
            <p:cNvSpPr/>
            <p:nvPr/>
          </p:nvSpPr>
          <p:spPr>
            <a:xfrm>
              <a:off x="1776924" y="261138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 name="pt46"/>
            <p:cNvSpPr/>
            <p:nvPr/>
          </p:nvSpPr>
          <p:spPr>
            <a:xfrm>
              <a:off x="1776924" y="253435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 name="pt47"/>
            <p:cNvSpPr/>
            <p:nvPr/>
          </p:nvSpPr>
          <p:spPr>
            <a:xfrm>
              <a:off x="1824223" y="245733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8" name="pt48"/>
            <p:cNvSpPr/>
            <p:nvPr/>
          </p:nvSpPr>
          <p:spPr>
            <a:xfrm>
              <a:off x="1847872" y="238031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 name="pt49"/>
            <p:cNvSpPr/>
            <p:nvPr/>
          </p:nvSpPr>
          <p:spPr>
            <a:xfrm>
              <a:off x="1847872" y="230328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 name="pt50"/>
            <p:cNvSpPr/>
            <p:nvPr/>
          </p:nvSpPr>
          <p:spPr>
            <a:xfrm>
              <a:off x="1871522" y="222626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 name="pt51"/>
            <p:cNvSpPr/>
            <p:nvPr/>
          </p:nvSpPr>
          <p:spPr>
            <a:xfrm>
              <a:off x="1966120" y="214924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2" name="pt52"/>
            <p:cNvSpPr/>
            <p:nvPr/>
          </p:nvSpPr>
          <p:spPr>
            <a:xfrm>
              <a:off x="1966120" y="207221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 name="pt53"/>
            <p:cNvSpPr/>
            <p:nvPr/>
          </p:nvSpPr>
          <p:spPr>
            <a:xfrm>
              <a:off x="1966120" y="199519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 name="pt54"/>
            <p:cNvSpPr/>
            <p:nvPr/>
          </p:nvSpPr>
          <p:spPr>
            <a:xfrm>
              <a:off x="1989769" y="191816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5" name="pt55"/>
            <p:cNvSpPr/>
            <p:nvPr/>
          </p:nvSpPr>
          <p:spPr>
            <a:xfrm>
              <a:off x="1989769" y="184114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 name="pt56"/>
            <p:cNvSpPr/>
            <p:nvPr/>
          </p:nvSpPr>
          <p:spPr>
            <a:xfrm>
              <a:off x="2013419" y="176412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 name="pt57"/>
            <p:cNvSpPr/>
            <p:nvPr/>
          </p:nvSpPr>
          <p:spPr>
            <a:xfrm>
              <a:off x="2013419" y="168709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 name="pt58"/>
            <p:cNvSpPr/>
            <p:nvPr/>
          </p:nvSpPr>
          <p:spPr>
            <a:xfrm>
              <a:off x="2037068" y="161007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 name="pt59"/>
            <p:cNvSpPr/>
            <p:nvPr/>
          </p:nvSpPr>
          <p:spPr>
            <a:xfrm>
              <a:off x="2084367" y="153305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 name="pt60"/>
            <p:cNvSpPr/>
            <p:nvPr/>
          </p:nvSpPr>
          <p:spPr>
            <a:xfrm>
              <a:off x="2155315" y="14560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1" name="pt61"/>
            <p:cNvSpPr/>
            <p:nvPr/>
          </p:nvSpPr>
          <p:spPr>
            <a:xfrm>
              <a:off x="2178965" y="137900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 name="pt62"/>
            <p:cNvSpPr/>
            <p:nvPr/>
          </p:nvSpPr>
          <p:spPr>
            <a:xfrm>
              <a:off x="2226264" y="130198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3" name="pt63"/>
            <p:cNvSpPr/>
            <p:nvPr/>
          </p:nvSpPr>
          <p:spPr>
            <a:xfrm>
              <a:off x="2249913" y="122495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4" name="pt64"/>
            <p:cNvSpPr/>
            <p:nvPr/>
          </p:nvSpPr>
          <p:spPr>
            <a:xfrm>
              <a:off x="2297212" y="114793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5" name="pt65"/>
            <p:cNvSpPr/>
            <p:nvPr/>
          </p:nvSpPr>
          <p:spPr>
            <a:xfrm>
              <a:off x="2297212" y="107091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344511" y="9938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368160" y="9168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368160" y="8398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462758" y="76281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462758"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tx71"/>
            <p:cNvSpPr/>
            <p:nvPr/>
          </p:nvSpPr>
          <p:spPr>
            <a:xfrm>
              <a:off x="440482"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72" name="tx72"/>
            <p:cNvSpPr/>
            <p:nvPr/>
          </p:nvSpPr>
          <p:spPr>
            <a:xfrm>
              <a:off x="818873" y="48518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73" name="tx73"/>
            <p:cNvSpPr/>
            <p:nvPr/>
          </p:nvSpPr>
          <p:spPr>
            <a:xfrm>
              <a:off x="937120" y="47748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74" name="tx74"/>
            <p:cNvSpPr/>
            <p:nvPr/>
          </p:nvSpPr>
          <p:spPr>
            <a:xfrm>
              <a:off x="1008069" y="469780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75" name="tx75"/>
            <p:cNvSpPr/>
            <p:nvPr/>
          </p:nvSpPr>
          <p:spPr>
            <a:xfrm>
              <a:off x="1102667" y="462078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76" name="tx76"/>
            <p:cNvSpPr/>
            <p:nvPr/>
          </p:nvSpPr>
          <p:spPr>
            <a:xfrm>
              <a:off x="1126316" y="454376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77" name="tx77"/>
            <p:cNvSpPr/>
            <p:nvPr/>
          </p:nvSpPr>
          <p:spPr>
            <a:xfrm>
              <a:off x="1173615" y="44667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78" name="tx78"/>
            <p:cNvSpPr/>
            <p:nvPr/>
          </p:nvSpPr>
          <p:spPr>
            <a:xfrm>
              <a:off x="1244563" y="438971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79" name="tx79"/>
            <p:cNvSpPr/>
            <p:nvPr/>
          </p:nvSpPr>
          <p:spPr>
            <a:xfrm>
              <a:off x="1268213" y="431268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80" name="tx80"/>
            <p:cNvSpPr/>
            <p:nvPr/>
          </p:nvSpPr>
          <p:spPr>
            <a:xfrm>
              <a:off x="1315512" y="423566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1" name="tx81"/>
            <p:cNvSpPr/>
            <p:nvPr/>
          </p:nvSpPr>
          <p:spPr>
            <a:xfrm>
              <a:off x="1386460" y="415864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82" name="tx82"/>
            <p:cNvSpPr/>
            <p:nvPr/>
          </p:nvSpPr>
          <p:spPr>
            <a:xfrm>
              <a:off x="1410110" y="4081619"/>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83" name="tx83"/>
            <p:cNvSpPr/>
            <p:nvPr/>
          </p:nvSpPr>
          <p:spPr>
            <a:xfrm>
              <a:off x="1433759" y="400459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84" name="tx84"/>
            <p:cNvSpPr/>
            <p:nvPr/>
          </p:nvSpPr>
          <p:spPr>
            <a:xfrm>
              <a:off x="1481058" y="392757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85" name="tx85"/>
            <p:cNvSpPr/>
            <p:nvPr/>
          </p:nvSpPr>
          <p:spPr>
            <a:xfrm>
              <a:off x="1504707" y="385054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86" name="tx86"/>
            <p:cNvSpPr/>
            <p:nvPr/>
          </p:nvSpPr>
          <p:spPr>
            <a:xfrm>
              <a:off x="1504707" y="377352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87" name="tx87"/>
            <p:cNvSpPr/>
            <p:nvPr/>
          </p:nvSpPr>
          <p:spPr>
            <a:xfrm>
              <a:off x="1599305" y="36965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88" name="tx88"/>
            <p:cNvSpPr/>
            <p:nvPr/>
          </p:nvSpPr>
          <p:spPr>
            <a:xfrm>
              <a:off x="1646604" y="361947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89" name="tx89"/>
            <p:cNvSpPr/>
            <p:nvPr/>
          </p:nvSpPr>
          <p:spPr>
            <a:xfrm>
              <a:off x="1646604" y="354245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90" name="tx90"/>
            <p:cNvSpPr/>
            <p:nvPr/>
          </p:nvSpPr>
          <p:spPr>
            <a:xfrm>
              <a:off x="1646604" y="346543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91" name="tx91"/>
            <p:cNvSpPr/>
            <p:nvPr/>
          </p:nvSpPr>
          <p:spPr>
            <a:xfrm>
              <a:off x="1670254" y="3388406"/>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92" name="tx92"/>
            <p:cNvSpPr/>
            <p:nvPr/>
          </p:nvSpPr>
          <p:spPr>
            <a:xfrm>
              <a:off x="1693903" y="331138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93" name="tx93"/>
            <p:cNvSpPr/>
            <p:nvPr/>
          </p:nvSpPr>
          <p:spPr>
            <a:xfrm>
              <a:off x="1741202" y="32343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94" name="tx94"/>
            <p:cNvSpPr/>
            <p:nvPr/>
          </p:nvSpPr>
          <p:spPr>
            <a:xfrm>
              <a:off x="1764852" y="315733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95" name="tx95"/>
            <p:cNvSpPr/>
            <p:nvPr/>
          </p:nvSpPr>
          <p:spPr>
            <a:xfrm>
              <a:off x="1812150" y="308031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96" name="tx96"/>
            <p:cNvSpPr/>
            <p:nvPr/>
          </p:nvSpPr>
          <p:spPr>
            <a:xfrm>
              <a:off x="1835800" y="300328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97" name="tx97"/>
            <p:cNvSpPr/>
            <p:nvPr/>
          </p:nvSpPr>
          <p:spPr>
            <a:xfrm>
              <a:off x="1835800" y="292626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98" name="tx98"/>
            <p:cNvSpPr/>
            <p:nvPr/>
          </p:nvSpPr>
          <p:spPr>
            <a:xfrm>
              <a:off x="1835800" y="28492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99" name="tx99"/>
            <p:cNvSpPr/>
            <p:nvPr/>
          </p:nvSpPr>
          <p:spPr>
            <a:xfrm>
              <a:off x="1883099" y="2772218"/>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00" name="tx100"/>
            <p:cNvSpPr/>
            <p:nvPr/>
          </p:nvSpPr>
          <p:spPr>
            <a:xfrm>
              <a:off x="1883099" y="2695194"/>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01" name="tx101"/>
            <p:cNvSpPr/>
            <p:nvPr/>
          </p:nvSpPr>
          <p:spPr>
            <a:xfrm>
              <a:off x="1930398" y="261817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02" name="tx102"/>
            <p:cNvSpPr/>
            <p:nvPr/>
          </p:nvSpPr>
          <p:spPr>
            <a:xfrm>
              <a:off x="1930398" y="254114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03" name="tx103"/>
            <p:cNvSpPr/>
            <p:nvPr/>
          </p:nvSpPr>
          <p:spPr>
            <a:xfrm>
              <a:off x="1977697" y="24641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04" name="tx104"/>
            <p:cNvSpPr/>
            <p:nvPr/>
          </p:nvSpPr>
          <p:spPr>
            <a:xfrm>
              <a:off x="2001346" y="23871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105" name="tx105"/>
            <p:cNvSpPr/>
            <p:nvPr/>
          </p:nvSpPr>
          <p:spPr>
            <a:xfrm>
              <a:off x="2001346" y="231007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06" name="tx106"/>
            <p:cNvSpPr/>
            <p:nvPr/>
          </p:nvSpPr>
          <p:spPr>
            <a:xfrm>
              <a:off x="2024996" y="223305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07" name="tx107"/>
            <p:cNvSpPr/>
            <p:nvPr/>
          </p:nvSpPr>
          <p:spPr>
            <a:xfrm>
              <a:off x="2119593" y="21560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08" name="tx108"/>
            <p:cNvSpPr/>
            <p:nvPr/>
          </p:nvSpPr>
          <p:spPr>
            <a:xfrm>
              <a:off x="2119593" y="207900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09" name="tx109"/>
            <p:cNvSpPr/>
            <p:nvPr/>
          </p:nvSpPr>
          <p:spPr>
            <a:xfrm>
              <a:off x="2119593" y="200198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10" name="tx110"/>
            <p:cNvSpPr/>
            <p:nvPr/>
          </p:nvSpPr>
          <p:spPr>
            <a:xfrm>
              <a:off x="2143243" y="192495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111" name="tx111"/>
            <p:cNvSpPr/>
            <p:nvPr/>
          </p:nvSpPr>
          <p:spPr>
            <a:xfrm>
              <a:off x="2143243" y="184793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12" name="tx112"/>
            <p:cNvSpPr/>
            <p:nvPr/>
          </p:nvSpPr>
          <p:spPr>
            <a:xfrm>
              <a:off x="1798084" y="177091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13" name="tx113"/>
            <p:cNvSpPr/>
            <p:nvPr/>
          </p:nvSpPr>
          <p:spPr>
            <a:xfrm>
              <a:off x="1762788" y="169388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4" name="tx114"/>
            <p:cNvSpPr/>
            <p:nvPr/>
          </p:nvSpPr>
          <p:spPr>
            <a:xfrm>
              <a:off x="1790827" y="16168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15" name="tx115"/>
            <p:cNvSpPr/>
            <p:nvPr/>
          </p:nvSpPr>
          <p:spPr>
            <a:xfrm>
              <a:off x="1848367" y="153984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16" name="tx116"/>
            <p:cNvSpPr/>
            <p:nvPr/>
          </p:nvSpPr>
          <p:spPr>
            <a:xfrm>
              <a:off x="1900296" y="14628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17" name="tx117"/>
            <p:cNvSpPr/>
            <p:nvPr/>
          </p:nvSpPr>
          <p:spPr>
            <a:xfrm>
              <a:off x="1941593" y="1385793"/>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18" name="tx118"/>
            <p:cNvSpPr/>
            <p:nvPr/>
          </p:nvSpPr>
          <p:spPr>
            <a:xfrm>
              <a:off x="2010929" y="130877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19" name="tx119"/>
            <p:cNvSpPr/>
            <p:nvPr/>
          </p:nvSpPr>
          <p:spPr>
            <a:xfrm>
              <a:off x="1986115" y="12317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20" name="tx120"/>
            <p:cNvSpPr/>
            <p:nvPr/>
          </p:nvSpPr>
          <p:spPr>
            <a:xfrm>
              <a:off x="2042193" y="115472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1" name="tx121"/>
            <p:cNvSpPr/>
            <p:nvPr/>
          </p:nvSpPr>
          <p:spPr>
            <a:xfrm>
              <a:off x="2059749" y="107769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22" name="tx122"/>
            <p:cNvSpPr/>
            <p:nvPr/>
          </p:nvSpPr>
          <p:spPr>
            <a:xfrm>
              <a:off x="2098361" y="100067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123" name="tx123"/>
            <p:cNvSpPr/>
            <p:nvPr/>
          </p:nvSpPr>
          <p:spPr>
            <a:xfrm>
              <a:off x="2148437" y="92365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24" name="tx124"/>
            <p:cNvSpPr/>
            <p:nvPr/>
          </p:nvSpPr>
          <p:spPr>
            <a:xfrm>
              <a:off x="2148437" y="84662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25" name="tx125"/>
            <p:cNvSpPr/>
            <p:nvPr/>
          </p:nvSpPr>
          <p:spPr>
            <a:xfrm>
              <a:off x="2216517" y="7696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26" name="tx126"/>
            <p:cNvSpPr/>
            <p:nvPr/>
          </p:nvSpPr>
          <p:spPr>
            <a:xfrm>
              <a:off x="2220998"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127" name="rc127"/>
            <p:cNvSpPr/>
            <p:nvPr/>
          </p:nvSpPr>
          <p:spPr>
            <a:xfrm>
              <a:off x="252469" y="509204"/>
              <a:ext cx="2359033" cy="4659926"/>
            </a:xfrm>
            <a:prstGeom prst="rect">
              <a:avLst/>
            </a:prstGeom>
            <a:noFill/>
            <a:ln w="13550" cap="rnd">
              <a:solidFill>
                <a:srgbClr val="999999">
                  <a:alpha val="100000"/>
                </a:srgbClr>
              </a:solidFill>
              <a:prstDash val="solid"/>
              <a:round/>
            </a:ln>
          </p:spPr>
          <p:txBody>
            <a:bodyPr/>
            <a:lstStyle/>
            <a:p/>
          </p:txBody>
        </p:sp>
        <p:sp>
          <p:nvSpPr>
            <p:cNvPr id="128" name="pl128"/>
            <p:cNvSpPr/>
            <p:nvPr/>
          </p:nvSpPr>
          <p:spPr>
            <a:xfrm>
              <a:off x="270355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400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7654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1304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4953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8603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12252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35902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9551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8320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429969"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39" name="pt139"/>
            <p:cNvSpPr/>
            <p:nvPr/>
          </p:nvSpPr>
          <p:spPr>
            <a:xfrm>
              <a:off x="3637960"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0" name="pt140"/>
            <p:cNvSpPr/>
            <p:nvPr/>
          </p:nvSpPr>
          <p:spPr>
            <a:xfrm>
              <a:off x="3661609" y="465732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1" name="pt141"/>
            <p:cNvSpPr/>
            <p:nvPr/>
          </p:nvSpPr>
          <p:spPr>
            <a:xfrm>
              <a:off x="3898104" y="439255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2" name="pt142"/>
            <p:cNvSpPr/>
            <p:nvPr/>
          </p:nvSpPr>
          <p:spPr>
            <a:xfrm>
              <a:off x="3992702" y="412778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3" name="pt143"/>
            <p:cNvSpPr/>
            <p:nvPr/>
          </p:nvSpPr>
          <p:spPr>
            <a:xfrm>
              <a:off x="4394742" y="386301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442041" y="359824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536639" y="33334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631237" y="306870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02185"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773134" y="25391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796783" y="22744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pt150"/>
            <p:cNvSpPr/>
            <p:nvPr/>
          </p:nvSpPr>
          <p:spPr>
            <a:xfrm>
              <a:off x="4796783" y="20096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4796783" y="17448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4796783" y="148009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4844082"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4891381" y="9505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89138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tx156"/>
            <p:cNvSpPr/>
            <p:nvPr/>
          </p:nvSpPr>
          <p:spPr>
            <a:xfrm>
              <a:off x="3791433" y="492887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57" name="tx157"/>
            <p:cNvSpPr/>
            <p:nvPr/>
          </p:nvSpPr>
          <p:spPr>
            <a:xfrm>
              <a:off x="3815083" y="466411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58" name="tx158"/>
            <p:cNvSpPr/>
            <p:nvPr/>
          </p:nvSpPr>
          <p:spPr>
            <a:xfrm>
              <a:off x="4051578" y="4399341"/>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59" name="tx159"/>
            <p:cNvSpPr/>
            <p:nvPr/>
          </p:nvSpPr>
          <p:spPr>
            <a:xfrm>
              <a:off x="4146175" y="413457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60" name="tx160"/>
            <p:cNvSpPr/>
            <p:nvPr/>
          </p:nvSpPr>
          <p:spPr>
            <a:xfrm>
              <a:off x="4548216" y="386980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61" name="tx161"/>
            <p:cNvSpPr/>
            <p:nvPr/>
          </p:nvSpPr>
          <p:spPr>
            <a:xfrm>
              <a:off x="4182633" y="360503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62" name="tx162"/>
            <p:cNvSpPr/>
            <p:nvPr/>
          </p:nvSpPr>
          <p:spPr>
            <a:xfrm>
              <a:off x="4281620" y="334026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63" name="tx163"/>
            <p:cNvSpPr/>
            <p:nvPr/>
          </p:nvSpPr>
          <p:spPr>
            <a:xfrm>
              <a:off x="4393865" y="307549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64" name="tx164"/>
            <p:cNvSpPr/>
            <p:nvPr/>
          </p:nvSpPr>
          <p:spPr>
            <a:xfrm>
              <a:off x="4442777" y="281072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65" name="tx165"/>
            <p:cNvSpPr/>
            <p:nvPr/>
          </p:nvSpPr>
          <p:spPr>
            <a:xfrm>
              <a:off x="4522503" y="254596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66" name="tx166"/>
            <p:cNvSpPr/>
            <p:nvPr/>
          </p:nvSpPr>
          <p:spPr>
            <a:xfrm>
              <a:off x="4537375" y="228119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67" name="tx167"/>
            <p:cNvSpPr/>
            <p:nvPr/>
          </p:nvSpPr>
          <p:spPr>
            <a:xfrm>
              <a:off x="4528596" y="201642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68" name="tx168"/>
            <p:cNvSpPr/>
            <p:nvPr/>
          </p:nvSpPr>
          <p:spPr>
            <a:xfrm>
              <a:off x="4563709" y="175165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69" name="tx169"/>
            <p:cNvSpPr/>
            <p:nvPr/>
          </p:nvSpPr>
          <p:spPr>
            <a:xfrm>
              <a:off x="4537375" y="148688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70" name="tx170"/>
            <p:cNvSpPr/>
            <p:nvPr/>
          </p:nvSpPr>
          <p:spPr>
            <a:xfrm>
              <a:off x="4589063" y="122211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71" name="tx171"/>
            <p:cNvSpPr/>
            <p:nvPr/>
          </p:nvSpPr>
          <p:spPr>
            <a:xfrm>
              <a:off x="4649620" y="95734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72" name="tx172"/>
            <p:cNvSpPr/>
            <p:nvPr/>
          </p:nvSpPr>
          <p:spPr>
            <a:xfrm>
              <a:off x="4640751" y="6925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73" name="rc173"/>
            <p:cNvSpPr/>
            <p:nvPr/>
          </p:nvSpPr>
          <p:spPr>
            <a:xfrm>
              <a:off x="2681091" y="509204"/>
              <a:ext cx="2359033" cy="4659926"/>
            </a:xfrm>
            <a:prstGeom prst="rect">
              <a:avLst/>
            </a:prstGeom>
            <a:noFill/>
            <a:ln w="13550" cap="rnd">
              <a:solidFill>
                <a:srgbClr val="999999">
                  <a:alpha val="100000"/>
                </a:srgbClr>
              </a:solidFill>
              <a:prstDash val="solid"/>
              <a:round/>
            </a:ln>
          </p:spPr>
          <p:txBody>
            <a:bodyPr/>
            <a:lstStyle/>
            <a:p/>
          </p:txBody>
        </p:sp>
        <p:sp>
          <p:nvSpPr>
            <p:cNvPr id="174" name="pl174"/>
            <p:cNvSpPr/>
            <p:nvPr/>
          </p:nvSpPr>
          <p:spPr>
            <a:xfrm>
              <a:off x="513218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36867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60517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84166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07815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31465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55114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678764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2413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26063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166035"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85" name="pt185"/>
            <p:cNvSpPr/>
            <p:nvPr/>
          </p:nvSpPr>
          <p:spPr>
            <a:xfrm>
              <a:off x="6184830"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515922" y="485264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7" name="pt187"/>
            <p:cNvSpPr/>
            <p:nvPr/>
          </p:nvSpPr>
          <p:spPr>
            <a:xfrm>
              <a:off x="6586870" y="478319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6705118" y="471374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9" name="pt189"/>
            <p:cNvSpPr/>
            <p:nvPr/>
          </p:nvSpPr>
          <p:spPr>
            <a:xfrm>
              <a:off x="6752417" y="464429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0" name="pt190"/>
            <p:cNvSpPr/>
            <p:nvPr/>
          </p:nvSpPr>
          <p:spPr>
            <a:xfrm>
              <a:off x="6823365" y="457485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6823365" y="450540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6847015" y="443595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6870664" y="436650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6894313" y="42970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6917963" y="42276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6917963" y="41581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6941612" y="40887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6941612" y="401927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6941612" y="394982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6965262" y="388037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6965262" y="381092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6965262" y="37414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3" name="pt203"/>
            <p:cNvSpPr/>
            <p:nvPr/>
          </p:nvSpPr>
          <p:spPr>
            <a:xfrm>
              <a:off x="6988911" y="36720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4" name="pt204"/>
            <p:cNvSpPr/>
            <p:nvPr/>
          </p:nvSpPr>
          <p:spPr>
            <a:xfrm>
              <a:off x="6988911" y="36025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5" name="pt205"/>
            <p:cNvSpPr/>
            <p:nvPr/>
          </p:nvSpPr>
          <p:spPr>
            <a:xfrm>
              <a:off x="6988911" y="353313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6" name="pt206"/>
            <p:cNvSpPr/>
            <p:nvPr/>
          </p:nvSpPr>
          <p:spPr>
            <a:xfrm>
              <a:off x="6988911" y="346369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7" name="pt207"/>
            <p:cNvSpPr/>
            <p:nvPr/>
          </p:nvSpPr>
          <p:spPr>
            <a:xfrm>
              <a:off x="7036210" y="339424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7059860" y="332479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059860" y="325534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7059860" y="318590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7083509" y="31164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7107159" y="30470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7130808" y="297755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7154458" y="29081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5" name="pt215"/>
            <p:cNvSpPr/>
            <p:nvPr/>
          </p:nvSpPr>
          <p:spPr>
            <a:xfrm>
              <a:off x="7154458" y="283866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7154458" y="276921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7154458" y="269976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7154458" y="263032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9" name="pt219"/>
            <p:cNvSpPr/>
            <p:nvPr/>
          </p:nvSpPr>
          <p:spPr>
            <a:xfrm>
              <a:off x="7154458" y="256087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0" name="pt220"/>
            <p:cNvSpPr/>
            <p:nvPr/>
          </p:nvSpPr>
          <p:spPr>
            <a:xfrm>
              <a:off x="7154458" y="249142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1" name="pt221"/>
            <p:cNvSpPr/>
            <p:nvPr/>
          </p:nvSpPr>
          <p:spPr>
            <a:xfrm>
              <a:off x="7178107" y="24219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2" name="pt222"/>
            <p:cNvSpPr/>
            <p:nvPr/>
          </p:nvSpPr>
          <p:spPr>
            <a:xfrm>
              <a:off x="7178107" y="235253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3" name="pt223"/>
            <p:cNvSpPr/>
            <p:nvPr/>
          </p:nvSpPr>
          <p:spPr>
            <a:xfrm>
              <a:off x="7178107" y="228308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4" name="pt224"/>
            <p:cNvSpPr/>
            <p:nvPr/>
          </p:nvSpPr>
          <p:spPr>
            <a:xfrm>
              <a:off x="7178107" y="221363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5" name="pt225"/>
            <p:cNvSpPr/>
            <p:nvPr/>
          </p:nvSpPr>
          <p:spPr>
            <a:xfrm>
              <a:off x="7178107" y="21441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6" name="pt226"/>
            <p:cNvSpPr/>
            <p:nvPr/>
          </p:nvSpPr>
          <p:spPr>
            <a:xfrm>
              <a:off x="7201756" y="207474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7" name="pt227"/>
            <p:cNvSpPr/>
            <p:nvPr/>
          </p:nvSpPr>
          <p:spPr>
            <a:xfrm>
              <a:off x="7201756" y="200529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01756" y="19358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225406" y="186640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7225406" y="179695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225406" y="17275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225406" y="16580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225406" y="158861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225406" y="15191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pt235"/>
            <p:cNvSpPr/>
            <p:nvPr/>
          </p:nvSpPr>
          <p:spPr>
            <a:xfrm>
              <a:off x="7225406" y="144971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7249055" y="13802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pt237"/>
            <p:cNvSpPr/>
            <p:nvPr/>
          </p:nvSpPr>
          <p:spPr>
            <a:xfrm>
              <a:off x="7249055" y="13108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8" name="pt238"/>
            <p:cNvSpPr/>
            <p:nvPr/>
          </p:nvSpPr>
          <p:spPr>
            <a:xfrm>
              <a:off x="7272705" y="12413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9" name="pt239"/>
            <p:cNvSpPr/>
            <p:nvPr/>
          </p:nvSpPr>
          <p:spPr>
            <a:xfrm>
              <a:off x="7296354" y="117192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0" name="pt240"/>
            <p:cNvSpPr/>
            <p:nvPr/>
          </p:nvSpPr>
          <p:spPr>
            <a:xfrm>
              <a:off x="7296354" y="11024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1" name="pt241"/>
            <p:cNvSpPr/>
            <p:nvPr/>
          </p:nvSpPr>
          <p:spPr>
            <a:xfrm>
              <a:off x="7320004" y="1033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2" name="pt242"/>
            <p:cNvSpPr/>
            <p:nvPr/>
          </p:nvSpPr>
          <p:spPr>
            <a:xfrm>
              <a:off x="7320004" y="96358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3" name="pt243"/>
            <p:cNvSpPr/>
            <p:nvPr/>
          </p:nvSpPr>
          <p:spPr>
            <a:xfrm>
              <a:off x="7320004" y="8941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4" name="pt244"/>
            <p:cNvSpPr/>
            <p:nvPr/>
          </p:nvSpPr>
          <p:spPr>
            <a:xfrm>
              <a:off x="7320004" y="8246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5" name="pt245"/>
            <p:cNvSpPr/>
            <p:nvPr/>
          </p:nvSpPr>
          <p:spPr>
            <a:xfrm>
              <a:off x="7320004" y="7552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6" name="pt246"/>
            <p:cNvSpPr/>
            <p:nvPr/>
          </p:nvSpPr>
          <p:spPr>
            <a:xfrm>
              <a:off x="7320004"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7" name="tx247"/>
            <p:cNvSpPr/>
            <p:nvPr/>
          </p:nvSpPr>
          <p:spPr>
            <a:xfrm>
              <a:off x="6338304"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248" name="tx248"/>
            <p:cNvSpPr/>
            <p:nvPr/>
          </p:nvSpPr>
          <p:spPr>
            <a:xfrm>
              <a:off x="6669396" y="485943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249" name="tx249"/>
            <p:cNvSpPr/>
            <p:nvPr/>
          </p:nvSpPr>
          <p:spPr>
            <a:xfrm>
              <a:off x="6740344" y="47899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50" name="tx250"/>
            <p:cNvSpPr/>
            <p:nvPr/>
          </p:nvSpPr>
          <p:spPr>
            <a:xfrm>
              <a:off x="6858592" y="472053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251" name="tx251"/>
            <p:cNvSpPr/>
            <p:nvPr/>
          </p:nvSpPr>
          <p:spPr>
            <a:xfrm>
              <a:off x="6905891" y="465108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252" name="tx252"/>
            <p:cNvSpPr/>
            <p:nvPr/>
          </p:nvSpPr>
          <p:spPr>
            <a:xfrm>
              <a:off x="6976839" y="45816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253" name="tx253"/>
            <p:cNvSpPr/>
            <p:nvPr/>
          </p:nvSpPr>
          <p:spPr>
            <a:xfrm>
              <a:off x="6976839" y="451219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54" name="tx254"/>
            <p:cNvSpPr/>
            <p:nvPr/>
          </p:nvSpPr>
          <p:spPr>
            <a:xfrm>
              <a:off x="7000488" y="444274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255" name="tx255"/>
            <p:cNvSpPr/>
            <p:nvPr/>
          </p:nvSpPr>
          <p:spPr>
            <a:xfrm>
              <a:off x="6602477" y="437329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256" name="tx256"/>
            <p:cNvSpPr/>
            <p:nvPr/>
          </p:nvSpPr>
          <p:spPr>
            <a:xfrm>
              <a:off x="6652461" y="430385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257" name="tx257"/>
            <p:cNvSpPr/>
            <p:nvPr/>
          </p:nvSpPr>
          <p:spPr>
            <a:xfrm>
              <a:off x="6677665" y="4234403"/>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258" name="tx258"/>
            <p:cNvSpPr/>
            <p:nvPr/>
          </p:nvSpPr>
          <p:spPr>
            <a:xfrm>
              <a:off x="6662944" y="41649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59" name="tx259"/>
            <p:cNvSpPr/>
            <p:nvPr/>
          </p:nvSpPr>
          <p:spPr>
            <a:xfrm>
              <a:off x="6682204" y="409550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60" name="tx260"/>
            <p:cNvSpPr/>
            <p:nvPr/>
          </p:nvSpPr>
          <p:spPr>
            <a:xfrm>
              <a:off x="6741000" y="4026061"/>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261" name="tx261"/>
            <p:cNvSpPr/>
            <p:nvPr/>
          </p:nvSpPr>
          <p:spPr>
            <a:xfrm>
              <a:off x="6699760" y="395661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262" name="tx262"/>
            <p:cNvSpPr/>
            <p:nvPr/>
          </p:nvSpPr>
          <p:spPr>
            <a:xfrm>
              <a:off x="6723501" y="388716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263" name="tx263"/>
            <p:cNvSpPr/>
            <p:nvPr/>
          </p:nvSpPr>
          <p:spPr>
            <a:xfrm>
              <a:off x="6723501" y="381771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264" name="tx264"/>
            <p:cNvSpPr/>
            <p:nvPr/>
          </p:nvSpPr>
          <p:spPr>
            <a:xfrm>
              <a:off x="6710242" y="374827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265" name="tx265"/>
            <p:cNvSpPr/>
            <p:nvPr/>
          </p:nvSpPr>
          <p:spPr>
            <a:xfrm>
              <a:off x="6742670" y="36788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266" name="tx266"/>
            <p:cNvSpPr/>
            <p:nvPr/>
          </p:nvSpPr>
          <p:spPr>
            <a:xfrm>
              <a:off x="6761781" y="3609376"/>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267" name="tx267"/>
            <p:cNvSpPr/>
            <p:nvPr/>
          </p:nvSpPr>
          <p:spPr>
            <a:xfrm>
              <a:off x="6748522" y="3539928"/>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268" name="tx268"/>
            <p:cNvSpPr/>
            <p:nvPr/>
          </p:nvSpPr>
          <p:spPr>
            <a:xfrm>
              <a:off x="6729503" y="34704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269" name="tx269"/>
            <p:cNvSpPr/>
            <p:nvPr/>
          </p:nvSpPr>
          <p:spPr>
            <a:xfrm>
              <a:off x="6829654" y="3401033"/>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270" name="tx270"/>
            <p:cNvSpPr/>
            <p:nvPr/>
          </p:nvSpPr>
          <p:spPr>
            <a:xfrm>
              <a:off x="6810692" y="333158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71" name="tx271"/>
            <p:cNvSpPr/>
            <p:nvPr/>
          </p:nvSpPr>
          <p:spPr>
            <a:xfrm>
              <a:off x="6826877" y="326213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272" name="tx272"/>
            <p:cNvSpPr/>
            <p:nvPr/>
          </p:nvSpPr>
          <p:spPr>
            <a:xfrm>
              <a:off x="6813619" y="319269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273" name="tx273"/>
            <p:cNvSpPr/>
            <p:nvPr/>
          </p:nvSpPr>
          <p:spPr>
            <a:xfrm>
              <a:off x="6847601" y="312324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274" name="tx274"/>
            <p:cNvSpPr/>
            <p:nvPr/>
          </p:nvSpPr>
          <p:spPr>
            <a:xfrm>
              <a:off x="6885789" y="3053796"/>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275" name="tx275"/>
            <p:cNvSpPr/>
            <p:nvPr/>
          </p:nvSpPr>
          <p:spPr>
            <a:xfrm>
              <a:off x="6884567" y="29843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276" name="tx276"/>
            <p:cNvSpPr/>
            <p:nvPr/>
          </p:nvSpPr>
          <p:spPr>
            <a:xfrm>
              <a:off x="6934734" y="291490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277" name="tx277"/>
            <p:cNvSpPr/>
            <p:nvPr/>
          </p:nvSpPr>
          <p:spPr>
            <a:xfrm>
              <a:off x="6943604" y="284545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278" name="tx278"/>
            <p:cNvSpPr/>
            <p:nvPr/>
          </p:nvSpPr>
          <p:spPr>
            <a:xfrm>
              <a:off x="6903827" y="277600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279" name="tx279"/>
            <p:cNvSpPr/>
            <p:nvPr/>
          </p:nvSpPr>
          <p:spPr>
            <a:xfrm>
              <a:off x="6939123" y="270655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280" name="tx280"/>
            <p:cNvSpPr/>
            <p:nvPr/>
          </p:nvSpPr>
          <p:spPr>
            <a:xfrm>
              <a:off x="6912606" y="263711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281" name="tx281"/>
            <p:cNvSpPr/>
            <p:nvPr/>
          </p:nvSpPr>
          <p:spPr>
            <a:xfrm>
              <a:off x="6903827" y="25676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282" name="tx282"/>
            <p:cNvSpPr/>
            <p:nvPr/>
          </p:nvSpPr>
          <p:spPr>
            <a:xfrm>
              <a:off x="6908216" y="24982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83" name="tx283"/>
            <p:cNvSpPr/>
            <p:nvPr/>
          </p:nvSpPr>
          <p:spPr>
            <a:xfrm>
              <a:off x="6936346" y="24287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284" name="tx284"/>
            <p:cNvSpPr/>
            <p:nvPr/>
          </p:nvSpPr>
          <p:spPr>
            <a:xfrm>
              <a:off x="6975940" y="2359321"/>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285" name="tx285"/>
            <p:cNvSpPr/>
            <p:nvPr/>
          </p:nvSpPr>
          <p:spPr>
            <a:xfrm>
              <a:off x="6931866" y="22898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286" name="tx286"/>
            <p:cNvSpPr/>
            <p:nvPr/>
          </p:nvSpPr>
          <p:spPr>
            <a:xfrm>
              <a:off x="6927477" y="222042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287" name="tx287"/>
            <p:cNvSpPr/>
            <p:nvPr/>
          </p:nvSpPr>
          <p:spPr>
            <a:xfrm>
              <a:off x="6936255" y="21509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288" name="tx288"/>
            <p:cNvSpPr/>
            <p:nvPr/>
          </p:nvSpPr>
          <p:spPr>
            <a:xfrm>
              <a:off x="6951126" y="208153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289" name="tx289"/>
            <p:cNvSpPr/>
            <p:nvPr/>
          </p:nvSpPr>
          <p:spPr>
            <a:xfrm>
              <a:off x="6964294" y="201208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290" name="tx290"/>
            <p:cNvSpPr/>
            <p:nvPr/>
          </p:nvSpPr>
          <p:spPr>
            <a:xfrm>
              <a:off x="6937959" y="194263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291" name="tx291"/>
            <p:cNvSpPr/>
            <p:nvPr/>
          </p:nvSpPr>
          <p:spPr>
            <a:xfrm>
              <a:off x="6992424" y="187318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292" name="tx292"/>
            <p:cNvSpPr/>
            <p:nvPr/>
          </p:nvSpPr>
          <p:spPr>
            <a:xfrm>
              <a:off x="6965997" y="180374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293" name="tx293"/>
            <p:cNvSpPr/>
            <p:nvPr/>
          </p:nvSpPr>
          <p:spPr>
            <a:xfrm>
              <a:off x="6985108" y="1734293"/>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294" name="tx294"/>
            <p:cNvSpPr/>
            <p:nvPr/>
          </p:nvSpPr>
          <p:spPr>
            <a:xfrm>
              <a:off x="6970387" y="166484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295" name="tx295"/>
            <p:cNvSpPr/>
            <p:nvPr/>
          </p:nvSpPr>
          <p:spPr>
            <a:xfrm>
              <a:off x="6974776" y="159539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296" name="tx296"/>
            <p:cNvSpPr/>
            <p:nvPr/>
          </p:nvSpPr>
          <p:spPr>
            <a:xfrm>
              <a:off x="6979165" y="152595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297" name="tx297"/>
            <p:cNvSpPr/>
            <p:nvPr/>
          </p:nvSpPr>
          <p:spPr>
            <a:xfrm>
              <a:off x="6976239" y="145650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298" name="tx298"/>
            <p:cNvSpPr/>
            <p:nvPr/>
          </p:nvSpPr>
          <p:spPr>
            <a:xfrm>
              <a:off x="6998425" y="13870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299" name="tx299"/>
            <p:cNvSpPr/>
            <p:nvPr/>
          </p:nvSpPr>
          <p:spPr>
            <a:xfrm>
              <a:off x="7008849" y="1317608"/>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300" name="tx300"/>
            <p:cNvSpPr/>
            <p:nvPr/>
          </p:nvSpPr>
          <p:spPr>
            <a:xfrm>
              <a:off x="7026464" y="124816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01" name="tx301"/>
            <p:cNvSpPr/>
            <p:nvPr/>
          </p:nvSpPr>
          <p:spPr>
            <a:xfrm>
              <a:off x="7050113" y="11787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02" name="tx302"/>
            <p:cNvSpPr/>
            <p:nvPr/>
          </p:nvSpPr>
          <p:spPr>
            <a:xfrm>
              <a:off x="7037037" y="110926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03" name="tx303"/>
            <p:cNvSpPr/>
            <p:nvPr/>
          </p:nvSpPr>
          <p:spPr>
            <a:xfrm>
              <a:off x="7069373" y="10398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04" name="tx304"/>
            <p:cNvSpPr/>
            <p:nvPr/>
          </p:nvSpPr>
          <p:spPr>
            <a:xfrm>
              <a:off x="7069373" y="97037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305" name="tx305"/>
            <p:cNvSpPr/>
            <p:nvPr/>
          </p:nvSpPr>
          <p:spPr>
            <a:xfrm>
              <a:off x="7064984" y="9009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06" name="tx306"/>
            <p:cNvSpPr/>
            <p:nvPr/>
          </p:nvSpPr>
          <p:spPr>
            <a:xfrm>
              <a:off x="7051817" y="83147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07" name="tx307"/>
            <p:cNvSpPr/>
            <p:nvPr/>
          </p:nvSpPr>
          <p:spPr>
            <a:xfrm>
              <a:off x="7079706" y="76202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08" name="tx308"/>
            <p:cNvSpPr/>
            <p:nvPr/>
          </p:nvSpPr>
          <p:spPr>
            <a:xfrm>
              <a:off x="7073763"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09" name="rc309"/>
            <p:cNvSpPr/>
            <p:nvPr/>
          </p:nvSpPr>
          <p:spPr>
            <a:xfrm>
              <a:off x="5109714" y="509204"/>
              <a:ext cx="2359033" cy="4659926"/>
            </a:xfrm>
            <a:prstGeom prst="rect">
              <a:avLst/>
            </a:prstGeom>
            <a:noFill/>
            <a:ln w="13550" cap="rnd">
              <a:solidFill>
                <a:srgbClr val="999999">
                  <a:alpha val="100000"/>
                </a:srgbClr>
              </a:solidFill>
              <a:prstDash val="solid"/>
              <a:round/>
            </a:ln>
          </p:spPr>
          <p:txBody>
            <a:bodyPr/>
            <a:lstStyle/>
            <a:p/>
          </p:txBody>
        </p:sp>
        <p:sp>
          <p:nvSpPr>
            <p:cNvPr id="310" name="pl310"/>
            <p:cNvSpPr/>
            <p:nvPr/>
          </p:nvSpPr>
          <p:spPr>
            <a:xfrm>
              <a:off x="75608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79729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803379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827028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850678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74327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9797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921626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45276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68925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429111"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21" name="pt321"/>
            <p:cNvSpPr/>
            <p:nvPr/>
          </p:nvSpPr>
          <p:spPr>
            <a:xfrm>
              <a:off x="8306009"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8353308" y="484776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8495205" y="477344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8637102" y="469912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8660751" y="462480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6" name="pt326"/>
            <p:cNvSpPr/>
            <p:nvPr/>
          </p:nvSpPr>
          <p:spPr>
            <a:xfrm>
              <a:off x="8684401" y="455048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7" name="pt327"/>
            <p:cNvSpPr/>
            <p:nvPr/>
          </p:nvSpPr>
          <p:spPr>
            <a:xfrm>
              <a:off x="8802648" y="447616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8826298" y="440184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9" name="pt329"/>
            <p:cNvSpPr/>
            <p:nvPr/>
          </p:nvSpPr>
          <p:spPr>
            <a:xfrm>
              <a:off x="8849947" y="432752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8873596" y="425320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8968194" y="417887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8968194" y="410455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8968194" y="403023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8991844" y="395591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5" name="pt335"/>
            <p:cNvSpPr/>
            <p:nvPr/>
          </p:nvSpPr>
          <p:spPr>
            <a:xfrm>
              <a:off x="8991844" y="388159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6" name="pt336"/>
            <p:cNvSpPr/>
            <p:nvPr/>
          </p:nvSpPr>
          <p:spPr>
            <a:xfrm>
              <a:off x="8991844" y="380727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7" name="pt337"/>
            <p:cNvSpPr/>
            <p:nvPr/>
          </p:nvSpPr>
          <p:spPr>
            <a:xfrm>
              <a:off x="9039143" y="373295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9039143" y="365863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9086442" y="358431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0" name="pt340"/>
            <p:cNvSpPr/>
            <p:nvPr/>
          </p:nvSpPr>
          <p:spPr>
            <a:xfrm>
              <a:off x="9110091" y="35099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1" name="pt341"/>
            <p:cNvSpPr/>
            <p:nvPr/>
          </p:nvSpPr>
          <p:spPr>
            <a:xfrm>
              <a:off x="9157390" y="343566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2" name="pt342"/>
            <p:cNvSpPr/>
            <p:nvPr/>
          </p:nvSpPr>
          <p:spPr>
            <a:xfrm>
              <a:off x="9181039" y="336134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3" name="pt343"/>
            <p:cNvSpPr/>
            <p:nvPr/>
          </p:nvSpPr>
          <p:spPr>
            <a:xfrm>
              <a:off x="9204689" y="328702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9204689" y="321270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5" name="pt345"/>
            <p:cNvSpPr/>
            <p:nvPr/>
          </p:nvSpPr>
          <p:spPr>
            <a:xfrm>
              <a:off x="9251988" y="313838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6" name="pt346"/>
            <p:cNvSpPr/>
            <p:nvPr/>
          </p:nvSpPr>
          <p:spPr>
            <a:xfrm>
              <a:off x="9251988" y="306406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7" name="pt347"/>
            <p:cNvSpPr/>
            <p:nvPr/>
          </p:nvSpPr>
          <p:spPr>
            <a:xfrm>
              <a:off x="9275637" y="298974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9275637" y="291542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9" name="pt349"/>
            <p:cNvSpPr/>
            <p:nvPr/>
          </p:nvSpPr>
          <p:spPr>
            <a:xfrm>
              <a:off x="9393885" y="28411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9393885" y="27667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9417534" y="269245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9417534" y="261813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9441183" y="254381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9441183" y="246949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9464833" y="239517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9464833" y="23208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9488482" y="22465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8" name="pt358"/>
            <p:cNvSpPr/>
            <p:nvPr/>
          </p:nvSpPr>
          <p:spPr>
            <a:xfrm>
              <a:off x="9535781" y="21722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9559431" y="20978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9559431" y="20235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pt361"/>
            <p:cNvSpPr/>
            <p:nvPr/>
          </p:nvSpPr>
          <p:spPr>
            <a:xfrm>
              <a:off x="9559431" y="194924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2" name="pt362"/>
            <p:cNvSpPr/>
            <p:nvPr/>
          </p:nvSpPr>
          <p:spPr>
            <a:xfrm>
              <a:off x="9583080" y="187492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3" name="pt363"/>
            <p:cNvSpPr/>
            <p:nvPr/>
          </p:nvSpPr>
          <p:spPr>
            <a:xfrm>
              <a:off x="9606730" y="18006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4" name="pt364"/>
            <p:cNvSpPr/>
            <p:nvPr/>
          </p:nvSpPr>
          <p:spPr>
            <a:xfrm>
              <a:off x="9606730" y="17262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5" name="pt365"/>
            <p:cNvSpPr/>
            <p:nvPr/>
          </p:nvSpPr>
          <p:spPr>
            <a:xfrm>
              <a:off x="9630379" y="165196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6" name="pt366"/>
            <p:cNvSpPr/>
            <p:nvPr/>
          </p:nvSpPr>
          <p:spPr>
            <a:xfrm>
              <a:off x="9654029" y="15776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pt367"/>
            <p:cNvSpPr/>
            <p:nvPr/>
          </p:nvSpPr>
          <p:spPr>
            <a:xfrm>
              <a:off x="9677678" y="15033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9701328" y="14290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9724977" y="1354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pt370"/>
            <p:cNvSpPr/>
            <p:nvPr/>
          </p:nvSpPr>
          <p:spPr>
            <a:xfrm>
              <a:off x="9724977" y="12803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9724977" y="12060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9724977" y="113171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9724977" y="10573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pt374"/>
            <p:cNvSpPr/>
            <p:nvPr/>
          </p:nvSpPr>
          <p:spPr>
            <a:xfrm>
              <a:off x="9748626" y="9830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5" name="pt375"/>
            <p:cNvSpPr/>
            <p:nvPr/>
          </p:nvSpPr>
          <p:spPr>
            <a:xfrm>
              <a:off x="9748626" y="90875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6" name="pt376"/>
            <p:cNvSpPr/>
            <p:nvPr/>
          </p:nvSpPr>
          <p:spPr>
            <a:xfrm>
              <a:off x="9748626" y="8344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7" name="pt377"/>
            <p:cNvSpPr/>
            <p:nvPr/>
          </p:nvSpPr>
          <p:spPr>
            <a:xfrm>
              <a:off x="9748626" y="7601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8" name="pt378"/>
            <p:cNvSpPr/>
            <p:nvPr/>
          </p:nvSpPr>
          <p:spPr>
            <a:xfrm>
              <a:off x="9748626"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9" name="tx379"/>
            <p:cNvSpPr/>
            <p:nvPr/>
          </p:nvSpPr>
          <p:spPr>
            <a:xfrm>
              <a:off x="8459483"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80" name="tx380"/>
            <p:cNvSpPr/>
            <p:nvPr/>
          </p:nvSpPr>
          <p:spPr>
            <a:xfrm>
              <a:off x="8506782" y="48545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381" name="tx381"/>
            <p:cNvSpPr/>
            <p:nvPr/>
          </p:nvSpPr>
          <p:spPr>
            <a:xfrm>
              <a:off x="8648679" y="478023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82" name="tx382"/>
            <p:cNvSpPr/>
            <p:nvPr/>
          </p:nvSpPr>
          <p:spPr>
            <a:xfrm>
              <a:off x="8790576" y="470591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83" name="tx383"/>
            <p:cNvSpPr/>
            <p:nvPr/>
          </p:nvSpPr>
          <p:spPr>
            <a:xfrm>
              <a:off x="8814225" y="46315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84" name="tx384"/>
            <p:cNvSpPr/>
            <p:nvPr/>
          </p:nvSpPr>
          <p:spPr>
            <a:xfrm>
              <a:off x="8837875" y="455727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85" name="tx385"/>
            <p:cNvSpPr/>
            <p:nvPr/>
          </p:nvSpPr>
          <p:spPr>
            <a:xfrm>
              <a:off x="8956122" y="448295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86" name="tx386"/>
            <p:cNvSpPr/>
            <p:nvPr/>
          </p:nvSpPr>
          <p:spPr>
            <a:xfrm>
              <a:off x="8979771" y="440863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87" name="tx387"/>
            <p:cNvSpPr/>
            <p:nvPr/>
          </p:nvSpPr>
          <p:spPr>
            <a:xfrm>
              <a:off x="9003421" y="433431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88" name="tx388"/>
            <p:cNvSpPr/>
            <p:nvPr/>
          </p:nvSpPr>
          <p:spPr>
            <a:xfrm>
              <a:off x="9027070" y="425998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89" name="tx389"/>
            <p:cNvSpPr/>
            <p:nvPr/>
          </p:nvSpPr>
          <p:spPr>
            <a:xfrm>
              <a:off x="9121668" y="418566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90" name="tx390"/>
            <p:cNvSpPr/>
            <p:nvPr/>
          </p:nvSpPr>
          <p:spPr>
            <a:xfrm>
              <a:off x="9121668" y="411134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91" name="tx391"/>
            <p:cNvSpPr/>
            <p:nvPr/>
          </p:nvSpPr>
          <p:spPr>
            <a:xfrm>
              <a:off x="9121668" y="403702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92" name="tx392"/>
            <p:cNvSpPr/>
            <p:nvPr/>
          </p:nvSpPr>
          <p:spPr>
            <a:xfrm>
              <a:off x="9145318" y="396270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393" name="tx393"/>
            <p:cNvSpPr/>
            <p:nvPr/>
          </p:nvSpPr>
          <p:spPr>
            <a:xfrm>
              <a:off x="9145318" y="388838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94" name="tx394"/>
            <p:cNvSpPr/>
            <p:nvPr/>
          </p:nvSpPr>
          <p:spPr>
            <a:xfrm>
              <a:off x="9145318" y="381406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95" name="tx395"/>
            <p:cNvSpPr/>
            <p:nvPr/>
          </p:nvSpPr>
          <p:spPr>
            <a:xfrm>
              <a:off x="9192617" y="373974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96" name="tx396"/>
            <p:cNvSpPr/>
            <p:nvPr/>
          </p:nvSpPr>
          <p:spPr>
            <a:xfrm>
              <a:off x="9192617" y="3665421"/>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97" name="tx397"/>
            <p:cNvSpPr/>
            <p:nvPr/>
          </p:nvSpPr>
          <p:spPr>
            <a:xfrm>
              <a:off x="9239915" y="3591100"/>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398" name="tx398"/>
            <p:cNvSpPr/>
            <p:nvPr/>
          </p:nvSpPr>
          <p:spPr>
            <a:xfrm>
              <a:off x="9263565" y="351677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99" name="tx399"/>
            <p:cNvSpPr/>
            <p:nvPr/>
          </p:nvSpPr>
          <p:spPr>
            <a:xfrm>
              <a:off x="9310864" y="344245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400" name="tx400"/>
            <p:cNvSpPr/>
            <p:nvPr/>
          </p:nvSpPr>
          <p:spPr>
            <a:xfrm>
              <a:off x="9334513" y="3368137"/>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01" name="tx401"/>
            <p:cNvSpPr/>
            <p:nvPr/>
          </p:nvSpPr>
          <p:spPr>
            <a:xfrm>
              <a:off x="9358163" y="32938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402" name="tx402"/>
            <p:cNvSpPr/>
            <p:nvPr/>
          </p:nvSpPr>
          <p:spPr>
            <a:xfrm>
              <a:off x="9358163" y="3219495"/>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03" name="tx403"/>
            <p:cNvSpPr/>
            <p:nvPr/>
          </p:nvSpPr>
          <p:spPr>
            <a:xfrm>
              <a:off x="9405462" y="314517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404" name="tx404"/>
            <p:cNvSpPr/>
            <p:nvPr/>
          </p:nvSpPr>
          <p:spPr>
            <a:xfrm>
              <a:off x="9405462" y="307085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405" name="tx405"/>
            <p:cNvSpPr/>
            <p:nvPr/>
          </p:nvSpPr>
          <p:spPr>
            <a:xfrm>
              <a:off x="9429111" y="299653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406" name="tx406"/>
            <p:cNvSpPr/>
            <p:nvPr/>
          </p:nvSpPr>
          <p:spPr>
            <a:xfrm>
              <a:off x="9429111" y="292221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407" name="tx407"/>
            <p:cNvSpPr/>
            <p:nvPr/>
          </p:nvSpPr>
          <p:spPr>
            <a:xfrm>
              <a:off x="9134568" y="284789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08" name="tx408"/>
            <p:cNvSpPr/>
            <p:nvPr/>
          </p:nvSpPr>
          <p:spPr>
            <a:xfrm>
              <a:off x="9138865" y="277356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09" name="tx409"/>
            <p:cNvSpPr/>
            <p:nvPr/>
          </p:nvSpPr>
          <p:spPr>
            <a:xfrm>
              <a:off x="9184460" y="269924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10" name="tx410"/>
            <p:cNvSpPr/>
            <p:nvPr/>
          </p:nvSpPr>
          <p:spPr>
            <a:xfrm>
              <a:off x="9158126" y="262492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411" name="tx411"/>
            <p:cNvSpPr/>
            <p:nvPr/>
          </p:nvSpPr>
          <p:spPr>
            <a:xfrm>
              <a:off x="9194942" y="2550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12" name="tx412"/>
            <p:cNvSpPr/>
            <p:nvPr/>
          </p:nvSpPr>
          <p:spPr>
            <a:xfrm>
              <a:off x="9194942" y="24762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13" name="tx413"/>
            <p:cNvSpPr/>
            <p:nvPr/>
          </p:nvSpPr>
          <p:spPr>
            <a:xfrm>
              <a:off x="9205516" y="240196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414" name="tx414"/>
            <p:cNvSpPr/>
            <p:nvPr/>
          </p:nvSpPr>
          <p:spPr>
            <a:xfrm>
              <a:off x="9223072" y="232764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15" name="tx415"/>
            <p:cNvSpPr/>
            <p:nvPr/>
          </p:nvSpPr>
          <p:spPr>
            <a:xfrm>
              <a:off x="9255409" y="225332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16" name="tx416"/>
            <p:cNvSpPr/>
            <p:nvPr/>
          </p:nvSpPr>
          <p:spPr>
            <a:xfrm>
              <a:off x="9294021" y="21790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17" name="tx417"/>
            <p:cNvSpPr/>
            <p:nvPr/>
          </p:nvSpPr>
          <p:spPr>
            <a:xfrm>
              <a:off x="9330838" y="210468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418" name="tx418"/>
            <p:cNvSpPr/>
            <p:nvPr/>
          </p:nvSpPr>
          <p:spPr>
            <a:xfrm>
              <a:off x="9313190" y="20303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419" name="tx419"/>
            <p:cNvSpPr/>
            <p:nvPr/>
          </p:nvSpPr>
          <p:spPr>
            <a:xfrm>
              <a:off x="9313281" y="19560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20" name="tx420"/>
            <p:cNvSpPr/>
            <p:nvPr/>
          </p:nvSpPr>
          <p:spPr>
            <a:xfrm>
              <a:off x="9341320" y="188171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21" name="tx421"/>
            <p:cNvSpPr/>
            <p:nvPr/>
          </p:nvSpPr>
          <p:spPr>
            <a:xfrm>
              <a:off x="9364969" y="18073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22" name="tx422"/>
            <p:cNvSpPr/>
            <p:nvPr/>
          </p:nvSpPr>
          <p:spPr>
            <a:xfrm>
              <a:off x="9347321" y="17330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23" name="tx423"/>
            <p:cNvSpPr/>
            <p:nvPr/>
          </p:nvSpPr>
          <p:spPr>
            <a:xfrm>
              <a:off x="9375360" y="16587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24" name="tx424"/>
            <p:cNvSpPr/>
            <p:nvPr/>
          </p:nvSpPr>
          <p:spPr>
            <a:xfrm>
              <a:off x="9412268" y="158443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5" name="tx425"/>
            <p:cNvSpPr/>
            <p:nvPr/>
          </p:nvSpPr>
          <p:spPr>
            <a:xfrm>
              <a:off x="9427048" y="15101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26" name="tx426"/>
            <p:cNvSpPr/>
            <p:nvPr/>
          </p:nvSpPr>
          <p:spPr>
            <a:xfrm>
              <a:off x="9455178" y="143579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427" name="tx427"/>
            <p:cNvSpPr/>
            <p:nvPr/>
          </p:nvSpPr>
          <p:spPr>
            <a:xfrm>
              <a:off x="9487514" y="136147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28" name="tx428"/>
            <p:cNvSpPr/>
            <p:nvPr/>
          </p:nvSpPr>
          <p:spPr>
            <a:xfrm>
              <a:off x="9469958" y="12871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29" name="tx429"/>
            <p:cNvSpPr/>
            <p:nvPr/>
          </p:nvSpPr>
          <p:spPr>
            <a:xfrm>
              <a:off x="9505253" y="121282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30" name="tx430"/>
            <p:cNvSpPr/>
            <p:nvPr/>
          </p:nvSpPr>
          <p:spPr>
            <a:xfrm>
              <a:off x="9465569" y="11385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431" name="tx431"/>
            <p:cNvSpPr/>
            <p:nvPr/>
          </p:nvSpPr>
          <p:spPr>
            <a:xfrm>
              <a:off x="9475901" y="1064186"/>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32" name="tx432"/>
            <p:cNvSpPr/>
            <p:nvPr/>
          </p:nvSpPr>
          <p:spPr>
            <a:xfrm>
              <a:off x="9489218" y="9898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33" name="tx433"/>
            <p:cNvSpPr/>
            <p:nvPr/>
          </p:nvSpPr>
          <p:spPr>
            <a:xfrm>
              <a:off x="9528903" y="91554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34" name="tx434"/>
            <p:cNvSpPr/>
            <p:nvPr/>
          </p:nvSpPr>
          <p:spPr>
            <a:xfrm>
              <a:off x="9506866" y="8412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35" name="tx435"/>
            <p:cNvSpPr/>
            <p:nvPr/>
          </p:nvSpPr>
          <p:spPr>
            <a:xfrm>
              <a:off x="9506774" y="76690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436" name="tx436"/>
            <p:cNvSpPr/>
            <p:nvPr/>
          </p:nvSpPr>
          <p:spPr>
            <a:xfrm>
              <a:off x="9498088" y="69258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37" name="rc437"/>
            <p:cNvSpPr/>
            <p:nvPr/>
          </p:nvSpPr>
          <p:spPr>
            <a:xfrm>
              <a:off x="7538337" y="509204"/>
              <a:ext cx="2359033" cy="4659926"/>
            </a:xfrm>
            <a:prstGeom prst="rect">
              <a:avLst/>
            </a:prstGeom>
            <a:noFill/>
            <a:ln w="13550" cap="rnd">
              <a:solidFill>
                <a:srgbClr val="999999">
                  <a:alpha val="100000"/>
                </a:srgbClr>
              </a:solidFill>
              <a:prstDash val="solid"/>
              <a:round/>
            </a:ln>
          </p:spPr>
          <p:txBody>
            <a:bodyPr/>
            <a:lstStyle/>
            <a:p/>
          </p:txBody>
        </p:sp>
        <p:sp>
          <p:nvSpPr>
            <p:cNvPr id="438" name="rc438"/>
            <p:cNvSpPr/>
            <p:nvPr/>
          </p:nvSpPr>
          <p:spPr>
            <a:xfrm>
              <a:off x="252469"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1074729" y="361773"/>
              <a:ext cx="714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 (72%)</a:t>
              </a:r>
            </a:p>
          </p:txBody>
        </p:sp>
        <p:sp>
          <p:nvSpPr>
            <p:cNvPr id="440" name="rc440"/>
            <p:cNvSpPr/>
            <p:nvPr/>
          </p:nvSpPr>
          <p:spPr>
            <a:xfrm>
              <a:off x="2681091"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3338760" y="361773"/>
              <a:ext cx="10436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 (78%)</a:t>
              </a:r>
            </a:p>
          </p:txBody>
        </p:sp>
        <p:sp>
          <p:nvSpPr>
            <p:cNvPr id="442" name="rc442"/>
            <p:cNvSpPr/>
            <p:nvPr/>
          </p:nvSpPr>
          <p:spPr>
            <a:xfrm>
              <a:off x="5109714"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6000463"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(91%)</a:t>
              </a:r>
            </a:p>
          </p:txBody>
        </p:sp>
        <p:sp>
          <p:nvSpPr>
            <p:cNvPr id="444" name="rc444"/>
            <p:cNvSpPr/>
            <p:nvPr/>
          </p:nvSpPr>
          <p:spPr>
            <a:xfrm>
              <a:off x="7538337" y="294351"/>
              <a:ext cx="235903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8127837" y="361773"/>
              <a:ext cx="11800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 (84%)</a:t>
              </a:r>
            </a:p>
          </p:txBody>
        </p:sp>
        <p:sp>
          <p:nvSpPr>
            <p:cNvPr id="446" name="pl446"/>
            <p:cNvSpPr/>
            <p:nvPr/>
          </p:nvSpPr>
          <p:spPr>
            <a:xfrm>
              <a:off x="252469"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47" name="pl447"/>
            <p:cNvSpPr/>
            <p:nvPr/>
          </p:nvSpPr>
          <p:spPr>
            <a:xfrm>
              <a:off x="27493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51143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74792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98441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122091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4574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69390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93039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216689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240338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243846"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58" name="tx458"/>
            <p:cNvSpPr/>
            <p:nvPr/>
          </p:nvSpPr>
          <p:spPr>
            <a:xfrm rot="-5400000">
              <a:off x="44925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59" name="tx459"/>
            <p:cNvSpPr/>
            <p:nvPr/>
          </p:nvSpPr>
          <p:spPr>
            <a:xfrm rot="-5400000">
              <a:off x="68574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60" name="tx460"/>
            <p:cNvSpPr/>
            <p:nvPr/>
          </p:nvSpPr>
          <p:spPr>
            <a:xfrm rot="-5400000">
              <a:off x="92224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61" name="tx461"/>
            <p:cNvSpPr/>
            <p:nvPr/>
          </p:nvSpPr>
          <p:spPr>
            <a:xfrm rot="-5400000">
              <a:off x="115873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2" name="tx462"/>
            <p:cNvSpPr/>
            <p:nvPr/>
          </p:nvSpPr>
          <p:spPr>
            <a:xfrm rot="-5400000">
              <a:off x="13952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3" name="tx463"/>
            <p:cNvSpPr/>
            <p:nvPr/>
          </p:nvSpPr>
          <p:spPr>
            <a:xfrm rot="-5400000">
              <a:off x="16317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4" name="tx464"/>
            <p:cNvSpPr/>
            <p:nvPr/>
          </p:nvSpPr>
          <p:spPr>
            <a:xfrm rot="-5400000">
              <a:off x="186821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5" name="tx465"/>
            <p:cNvSpPr/>
            <p:nvPr/>
          </p:nvSpPr>
          <p:spPr>
            <a:xfrm rot="-5400000">
              <a:off x="210471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6" name="tx466"/>
            <p:cNvSpPr/>
            <p:nvPr/>
          </p:nvSpPr>
          <p:spPr>
            <a:xfrm rot="-5400000">
              <a:off x="234120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7" name="pl467"/>
            <p:cNvSpPr/>
            <p:nvPr/>
          </p:nvSpPr>
          <p:spPr>
            <a:xfrm>
              <a:off x="2681091"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68" name="pl468"/>
            <p:cNvSpPr/>
            <p:nvPr/>
          </p:nvSpPr>
          <p:spPr>
            <a:xfrm>
              <a:off x="270355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9400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17654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41304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364953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388603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412252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435902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459551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48320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tx478"/>
            <p:cNvSpPr/>
            <p:nvPr/>
          </p:nvSpPr>
          <p:spPr>
            <a:xfrm rot="-5400000">
              <a:off x="2672469"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79" name="tx479"/>
            <p:cNvSpPr/>
            <p:nvPr/>
          </p:nvSpPr>
          <p:spPr>
            <a:xfrm rot="-5400000">
              <a:off x="28778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80" name="tx480"/>
            <p:cNvSpPr/>
            <p:nvPr/>
          </p:nvSpPr>
          <p:spPr>
            <a:xfrm rot="-5400000">
              <a:off x="311436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1" name="tx481"/>
            <p:cNvSpPr/>
            <p:nvPr/>
          </p:nvSpPr>
          <p:spPr>
            <a:xfrm rot="-5400000">
              <a:off x="335086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2" name="tx482"/>
            <p:cNvSpPr/>
            <p:nvPr/>
          </p:nvSpPr>
          <p:spPr>
            <a:xfrm rot="-5400000">
              <a:off x="358735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3" name="tx483"/>
            <p:cNvSpPr/>
            <p:nvPr/>
          </p:nvSpPr>
          <p:spPr>
            <a:xfrm rot="-5400000">
              <a:off x="382385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4" name="tx484"/>
            <p:cNvSpPr/>
            <p:nvPr/>
          </p:nvSpPr>
          <p:spPr>
            <a:xfrm rot="-5400000">
              <a:off x="406034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5" name="tx485"/>
            <p:cNvSpPr/>
            <p:nvPr/>
          </p:nvSpPr>
          <p:spPr>
            <a:xfrm rot="-5400000">
              <a:off x="429684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6" name="tx486"/>
            <p:cNvSpPr/>
            <p:nvPr/>
          </p:nvSpPr>
          <p:spPr>
            <a:xfrm rot="-5400000">
              <a:off x="453333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7" name="tx487"/>
            <p:cNvSpPr/>
            <p:nvPr/>
          </p:nvSpPr>
          <p:spPr>
            <a:xfrm rot="-5400000">
              <a:off x="47698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8" name="pl488"/>
            <p:cNvSpPr/>
            <p:nvPr/>
          </p:nvSpPr>
          <p:spPr>
            <a:xfrm>
              <a:off x="5109714"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489" name="pl489"/>
            <p:cNvSpPr/>
            <p:nvPr/>
          </p:nvSpPr>
          <p:spPr>
            <a:xfrm>
              <a:off x="513218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536867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560517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584166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07815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631465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655114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678764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702413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726063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5101091"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00" name="tx500"/>
            <p:cNvSpPr/>
            <p:nvPr/>
          </p:nvSpPr>
          <p:spPr>
            <a:xfrm rot="-5400000">
              <a:off x="530649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01" name="tx501"/>
            <p:cNvSpPr/>
            <p:nvPr/>
          </p:nvSpPr>
          <p:spPr>
            <a:xfrm rot="-5400000">
              <a:off x="554299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2" name="tx502"/>
            <p:cNvSpPr/>
            <p:nvPr/>
          </p:nvSpPr>
          <p:spPr>
            <a:xfrm rot="-5400000">
              <a:off x="577948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03" name="tx503"/>
            <p:cNvSpPr/>
            <p:nvPr/>
          </p:nvSpPr>
          <p:spPr>
            <a:xfrm rot="-5400000">
              <a:off x="601598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4" name="tx504"/>
            <p:cNvSpPr/>
            <p:nvPr/>
          </p:nvSpPr>
          <p:spPr>
            <a:xfrm rot="-5400000">
              <a:off x="625247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5" name="tx505"/>
            <p:cNvSpPr/>
            <p:nvPr/>
          </p:nvSpPr>
          <p:spPr>
            <a:xfrm rot="-5400000">
              <a:off x="648896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6" name="tx506"/>
            <p:cNvSpPr/>
            <p:nvPr/>
          </p:nvSpPr>
          <p:spPr>
            <a:xfrm rot="-5400000">
              <a:off x="672546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7" name="tx507"/>
            <p:cNvSpPr/>
            <p:nvPr/>
          </p:nvSpPr>
          <p:spPr>
            <a:xfrm rot="-5400000">
              <a:off x="696195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8" name="tx508"/>
            <p:cNvSpPr/>
            <p:nvPr/>
          </p:nvSpPr>
          <p:spPr>
            <a:xfrm rot="-5400000">
              <a:off x="719845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9" name="pl509"/>
            <p:cNvSpPr/>
            <p:nvPr/>
          </p:nvSpPr>
          <p:spPr>
            <a:xfrm>
              <a:off x="7538337" y="5169131"/>
              <a:ext cx="2359033" cy="0"/>
            </a:xfrm>
            <a:custGeom>
              <a:avLst/>
              <a:pathLst>
                <a:path w="2359033" h="0">
                  <a:moveTo>
                    <a:pt x="0" y="0"/>
                  </a:moveTo>
                  <a:lnTo>
                    <a:pt x="2359033" y="0"/>
                  </a:lnTo>
                </a:path>
              </a:pathLst>
            </a:custGeom>
            <a:ln w="8130" cap="flat">
              <a:solidFill>
                <a:srgbClr val="000000">
                  <a:alpha val="100000"/>
                </a:srgbClr>
              </a:solidFill>
              <a:prstDash val="solid"/>
              <a:round/>
            </a:ln>
          </p:spPr>
          <p:txBody>
            <a:bodyPr/>
            <a:lstStyle/>
            <a:p/>
          </p:txBody>
        </p:sp>
        <p:sp>
          <p:nvSpPr>
            <p:cNvPr id="510" name="pl510"/>
            <p:cNvSpPr/>
            <p:nvPr/>
          </p:nvSpPr>
          <p:spPr>
            <a:xfrm>
              <a:off x="75608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779729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803379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827028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850678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874327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89797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921626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945276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968925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7529714"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21" name="tx521"/>
            <p:cNvSpPr/>
            <p:nvPr/>
          </p:nvSpPr>
          <p:spPr>
            <a:xfrm rot="-5400000">
              <a:off x="773511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22" name="tx522"/>
            <p:cNvSpPr/>
            <p:nvPr/>
          </p:nvSpPr>
          <p:spPr>
            <a:xfrm rot="-5400000">
              <a:off x="797161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23" name="tx523"/>
            <p:cNvSpPr/>
            <p:nvPr/>
          </p:nvSpPr>
          <p:spPr>
            <a:xfrm rot="-5400000">
              <a:off x="820810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24" name="tx524"/>
            <p:cNvSpPr/>
            <p:nvPr/>
          </p:nvSpPr>
          <p:spPr>
            <a:xfrm rot="-5400000">
              <a:off x="844460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25" name="tx525"/>
            <p:cNvSpPr/>
            <p:nvPr/>
          </p:nvSpPr>
          <p:spPr>
            <a:xfrm rot="-5400000">
              <a:off x="868109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26" name="tx526"/>
            <p:cNvSpPr/>
            <p:nvPr/>
          </p:nvSpPr>
          <p:spPr>
            <a:xfrm rot="-5400000">
              <a:off x="89175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27" name="tx527"/>
            <p:cNvSpPr/>
            <p:nvPr/>
          </p:nvSpPr>
          <p:spPr>
            <a:xfrm rot="-5400000">
              <a:off x="915408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8" name="tx528"/>
            <p:cNvSpPr/>
            <p:nvPr/>
          </p:nvSpPr>
          <p:spPr>
            <a:xfrm rot="-5400000">
              <a:off x="939058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9" name="tx529"/>
            <p:cNvSpPr/>
            <p:nvPr/>
          </p:nvSpPr>
          <p:spPr>
            <a:xfrm rot="-5400000">
              <a:off x="962707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30" name="tx530"/>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1" name="tx531"/>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2" name="pt532"/>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3" name="pt533"/>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4" name="pt534"/>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5" name="pt535"/>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7" name="pt537"/>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8" name="tx538"/>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39" name="tx539"/>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40" name="tx540"/>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41" name="tx541"/>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42" name="tx542"/>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43" name="tx543"/>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44" name="tx544"/>
            <p:cNvSpPr/>
            <p:nvPr/>
          </p:nvSpPr>
          <p:spPr>
            <a:xfrm>
              <a:off x="252469" y="69589"/>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MCV2 coverage (%), by region and country, 2025</a:t>
              </a:r>
            </a:p>
          </p:txBody>
        </p:sp>
        <p:sp>
          <p:nvSpPr>
            <p:cNvPr id="545" name="tx545"/>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46" name="tx546"/>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47"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(91%), while Gavi 57 had the lowest (72%).
73 countries achieved at least 90% coverage, while 82 remained below 80%.
The lowest coverage was reported in South Sudan (7%), Benin (23%), and Papua New Guinea (28%).
The largest within-region variation was observed in Gavi 57 (7%-99%).</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75573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12947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5032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87694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25068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06886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44260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81634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56381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0564" y="2563814"/>
              <a:ext cx="3494291" cy="1753536"/>
            </a:xfrm>
            <a:custGeom>
              <a:avLst/>
              <a:pathLst>
                <a:path w="3494291" h="1753536">
                  <a:moveTo>
                    <a:pt x="0" y="0"/>
                  </a:moveTo>
                  <a:lnTo>
                    <a:pt x="139771" y="0"/>
                  </a:lnTo>
                  <a:lnTo>
                    <a:pt x="279543" y="0"/>
                  </a:lnTo>
                  <a:lnTo>
                    <a:pt x="419315" y="250505"/>
                  </a:lnTo>
                  <a:lnTo>
                    <a:pt x="559086" y="501010"/>
                  </a:lnTo>
                  <a:lnTo>
                    <a:pt x="698858" y="501010"/>
                  </a:lnTo>
                  <a:lnTo>
                    <a:pt x="838630" y="501010"/>
                  </a:lnTo>
                  <a:lnTo>
                    <a:pt x="978401" y="501010"/>
                  </a:lnTo>
                  <a:lnTo>
                    <a:pt x="1118173" y="876768"/>
                  </a:lnTo>
                  <a:lnTo>
                    <a:pt x="1257945" y="1002020"/>
                  </a:lnTo>
                  <a:lnTo>
                    <a:pt x="1397716" y="1252525"/>
                  </a:lnTo>
                  <a:lnTo>
                    <a:pt x="1537488" y="1252525"/>
                  </a:lnTo>
                  <a:lnTo>
                    <a:pt x="1677260" y="1252525"/>
                  </a:lnTo>
                  <a:lnTo>
                    <a:pt x="1817031" y="1377778"/>
                  </a:lnTo>
                  <a:lnTo>
                    <a:pt x="1956803" y="1503031"/>
                  </a:lnTo>
                  <a:lnTo>
                    <a:pt x="2096575" y="1628283"/>
                  </a:lnTo>
                  <a:lnTo>
                    <a:pt x="2236346" y="1753536"/>
                  </a:lnTo>
                  <a:lnTo>
                    <a:pt x="2376118" y="1628283"/>
                  </a:lnTo>
                  <a:lnTo>
                    <a:pt x="2515890" y="1753536"/>
                  </a:lnTo>
                  <a:lnTo>
                    <a:pt x="2655661" y="1753536"/>
                  </a:lnTo>
                  <a:lnTo>
                    <a:pt x="2795433" y="1753536"/>
                  </a:lnTo>
                  <a:lnTo>
                    <a:pt x="2935205" y="1628283"/>
                  </a:lnTo>
                  <a:lnTo>
                    <a:pt x="3074976" y="1628283"/>
                  </a:lnTo>
                  <a:lnTo>
                    <a:pt x="3214748" y="1628283"/>
                  </a:lnTo>
                  <a:lnTo>
                    <a:pt x="3354520" y="1628283"/>
                  </a:lnTo>
                  <a:lnTo>
                    <a:pt x="3494291" y="1753536"/>
                  </a:lnTo>
                </a:path>
              </a:pathLst>
            </a:custGeom>
            <a:ln w="27101" cap="flat">
              <a:solidFill>
                <a:srgbClr val="0058AB">
                  <a:alpha val="50196"/>
                </a:srgbClr>
              </a:solidFill>
              <a:prstDash val="solid"/>
              <a:round/>
            </a:ln>
          </p:spPr>
          <p:txBody>
            <a:bodyPr/>
            <a:lstStyle/>
            <a:p/>
          </p:txBody>
        </p:sp>
        <p:sp>
          <p:nvSpPr>
            <p:cNvPr id="23" name="pl23"/>
            <p:cNvSpPr/>
            <p:nvPr/>
          </p:nvSpPr>
          <p:spPr>
            <a:xfrm>
              <a:off x="970564" y="3440582"/>
              <a:ext cx="3494291" cy="1127273"/>
            </a:xfrm>
            <a:custGeom>
              <a:avLst/>
              <a:pathLst>
                <a:path w="3494291" h="1127273">
                  <a:moveTo>
                    <a:pt x="0" y="626262"/>
                  </a:moveTo>
                  <a:lnTo>
                    <a:pt x="139771" y="751515"/>
                  </a:lnTo>
                  <a:lnTo>
                    <a:pt x="279543" y="0"/>
                  </a:lnTo>
                  <a:lnTo>
                    <a:pt x="419315" y="250505"/>
                  </a:lnTo>
                  <a:lnTo>
                    <a:pt x="559086" y="125252"/>
                  </a:lnTo>
                  <a:lnTo>
                    <a:pt x="698858" y="250505"/>
                  </a:lnTo>
                  <a:lnTo>
                    <a:pt x="838630" y="125252"/>
                  </a:lnTo>
                  <a:lnTo>
                    <a:pt x="978401" y="250505"/>
                  </a:lnTo>
                  <a:lnTo>
                    <a:pt x="1118173" y="375757"/>
                  </a:lnTo>
                  <a:lnTo>
                    <a:pt x="1257945" y="501010"/>
                  </a:lnTo>
                  <a:lnTo>
                    <a:pt x="1397716" y="626262"/>
                  </a:lnTo>
                  <a:lnTo>
                    <a:pt x="1537488" y="751515"/>
                  </a:lnTo>
                  <a:lnTo>
                    <a:pt x="1677260" y="1127273"/>
                  </a:lnTo>
                  <a:lnTo>
                    <a:pt x="1817031" y="501010"/>
                  </a:lnTo>
                  <a:lnTo>
                    <a:pt x="1956803" y="751515"/>
                  </a:lnTo>
                  <a:lnTo>
                    <a:pt x="2096575" y="626262"/>
                  </a:lnTo>
                  <a:lnTo>
                    <a:pt x="2236346" y="751515"/>
                  </a:lnTo>
                  <a:lnTo>
                    <a:pt x="2376118" y="751515"/>
                  </a:lnTo>
                  <a:lnTo>
                    <a:pt x="2515890" y="876768"/>
                  </a:lnTo>
                  <a:lnTo>
                    <a:pt x="2655661" y="876768"/>
                  </a:lnTo>
                  <a:lnTo>
                    <a:pt x="2795433" y="751515"/>
                  </a:lnTo>
                  <a:lnTo>
                    <a:pt x="2935205" y="375757"/>
                  </a:lnTo>
                  <a:lnTo>
                    <a:pt x="3074976" y="1127273"/>
                  </a:lnTo>
                  <a:lnTo>
                    <a:pt x="3214748" y="626262"/>
                  </a:lnTo>
                  <a:lnTo>
                    <a:pt x="3354520" y="751515"/>
                  </a:lnTo>
                  <a:lnTo>
                    <a:pt x="3494291" y="876768"/>
                  </a:lnTo>
                </a:path>
              </a:pathLst>
            </a:custGeom>
            <a:ln w="27101" cap="flat">
              <a:solidFill>
                <a:srgbClr val="1CABE2">
                  <a:alpha val="50196"/>
                </a:srgbClr>
              </a:solidFill>
              <a:prstDash val="solid"/>
              <a:round/>
            </a:ln>
          </p:spPr>
          <p:txBody>
            <a:bodyPr/>
            <a:lstStyle/>
            <a:p/>
          </p:txBody>
        </p:sp>
        <p:sp>
          <p:nvSpPr>
            <p:cNvPr id="24" name="pl24"/>
            <p:cNvSpPr/>
            <p:nvPr/>
          </p:nvSpPr>
          <p:spPr>
            <a:xfrm>
              <a:off x="970564" y="3440582"/>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27101" cap="flat">
              <a:solidFill>
                <a:srgbClr val="00377D">
                  <a:alpha val="50196"/>
                </a:srgbClr>
              </a:solidFill>
              <a:prstDash val="solid"/>
              <a:round/>
            </a:ln>
          </p:spPr>
          <p:txBody>
            <a:bodyPr/>
            <a:lstStyle/>
            <a:p/>
          </p:txBody>
        </p:sp>
        <p:sp>
          <p:nvSpPr>
            <p:cNvPr id="25" name="pl25"/>
            <p:cNvSpPr/>
            <p:nvPr/>
          </p:nvSpPr>
          <p:spPr>
            <a:xfrm>
              <a:off x="970564" y="4567855"/>
              <a:ext cx="3494291" cy="375757"/>
            </a:xfrm>
            <a:custGeom>
              <a:avLst/>
              <a:pathLst>
                <a:path w="3494291" h="375757">
                  <a:moveTo>
                    <a:pt x="0" y="0"/>
                  </a:moveTo>
                  <a:lnTo>
                    <a:pt x="139771" y="250505"/>
                  </a:lnTo>
                  <a:lnTo>
                    <a:pt x="279543" y="250505"/>
                  </a:lnTo>
                  <a:lnTo>
                    <a:pt x="419315" y="250505"/>
                  </a:lnTo>
                  <a:lnTo>
                    <a:pt x="559086" y="250505"/>
                  </a:lnTo>
                  <a:lnTo>
                    <a:pt x="698858" y="250505"/>
                  </a:lnTo>
                  <a:lnTo>
                    <a:pt x="838630" y="375757"/>
                  </a:lnTo>
                  <a:lnTo>
                    <a:pt x="978401" y="250505"/>
                  </a:lnTo>
                  <a:lnTo>
                    <a:pt x="1118173" y="375757"/>
                  </a:lnTo>
                  <a:lnTo>
                    <a:pt x="1257945" y="250505"/>
                  </a:lnTo>
                  <a:lnTo>
                    <a:pt x="1397716" y="375757"/>
                  </a:lnTo>
                  <a:lnTo>
                    <a:pt x="1537488" y="375757"/>
                  </a:lnTo>
                  <a:lnTo>
                    <a:pt x="1677260" y="250505"/>
                  </a:lnTo>
                  <a:lnTo>
                    <a:pt x="1817031" y="125252"/>
                  </a:lnTo>
                  <a:lnTo>
                    <a:pt x="1956803" y="250505"/>
                  </a:lnTo>
                  <a:lnTo>
                    <a:pt x="2096575" y="250505"/>
                  </a:lnTo>
                  <a:lnTo>
                    <a:pt x="2236346" y="250505"/>
                  </a:lnTo>
                  <a:lnTo>
                    <a:pt x="2376118" y="250505"/>
                  </a:lnTo>
                  <a:lnTo>
                    <a:pt x="2515890" y="250505"/>
                  </a:lnTo>
                  <a:lnTo>
                    <a:pt x="2655661" y="250505"/>
                  </a:lnTo>
                  <a:lnTo>
                    <a:pt x="2795433" y="250505"/>
                  </a:lnTo>
                  <a:lnTo>
                    <a:pt x="2935205" y="250505"/>
                  </a:lnTo>
                  <a:lnTo>
                    <a:pt x="3074976" y="125252"/>
                  </a:lnTo>
                  <a:lnTo>
                    <a:pt x="3214748" y="125252"/>
                  </a:lnTo>
                  <a:lnTo>
                    <a:pt x="3354520" y="125252"/>
                  </a:lnTo>
                  <a:lnTo>
                    <a:pt x="3494291" y="125252"/>
                  </a:lnTo>
                </a:path>
              </a:pathLst>
            </a:custGeom>
            <a:ln w="27101" cap="flat">
              <a:solidFill>
                <a:srgbClr val="00833D">
                  <a:alpha val="50196"/>
                </a:srgbClr>
              </a:solidFill>
              <a:prstDash val="solid"/>
              <a:round/>
            </a:ln>
          </p:spPr>
          <p:txBody>
            <a:bodyPr/>
            <a:lstStyle/>
            <a:p/>
          </p:txBody>
        </p:sp>
        <p:sp>
          <p:nvSpPr>
            <p:cNvPr id="26" name="pl26"/>
            <p:cNvSpPr/>
            <p:nvPr/>
          </p:nvSpPr>
          <p:spPr>
            <a:xfrm>
              <a:off x="970564" y="4192097"/>
              <a:ext cx="3494291" cy="751515"/>
            </a:xfrm>
            <a:custGeom>
              <a:avLst/>
              <a:pathLst>
                <a:path w="3494291" h="751515">
                  <a:moveTo>
                    <a:pt x="0" y="0"/>
                  </a:moveTo>
                  <a:lnTo>
                    <a:pt x="139771" y="0"/>
                  </a:lnTo>
                  <a:lnTo>
                    <a:pt x="279543" y="0"/>
                  </a:lnTo>
                  <a:lnTo>
                    <a:pt x="419315" y="125252"/>
                  </a:lnTo>
                  <a:lnTo>
                    <a:pt x="559086" y="250505"/>
                  </a:lnTo>
                  <a:lnTo>
                    <a:pt x="698858" y="250505"/>
                  </a:lnTo>
                  <a:lnTo>
                    <a:pt x="838630" y="375757"/>
                  </a:lnTo>
                  <a:lnTo>
                    <a:pt x="978401" y="375757"/>
                  </a:lnTo>
                  <a:lnTo>
                    <a:pt x="1118173" y="501010"/>
                  </a:lnTo>
                  <a:lnTo>
                    <a:pt x="1257945" y="751515"/>
                  </a:lnTo>
                  <a:lnTo>
                    <a:pt x="1397716" y="751515"/>
                  </a:lnTo>
                  <a:lnTo>
                    <a:pt x="1537488" y="626262"/>
                  </a:lnTo>
                  <a:lnTo>
                    <a:pt x="1677260" y="626262"/>
                  </a:lnTo>
                  <a:lnTo>
                    <a:pt x="1817031" y="626262"/>
                  </a:lnTo>
                  <a:lnTo>
                    <a:pt x="1956803" y="501010"/>
                  </a:lnTo>
                  <a:lnTo>
                    <a:pt x="2096575" y="501010"/>
                  </a:lnTo>
                  <a:lnTo>
                    <a:pt x="2236346" y="626262"/>
                  </a:lnTo>
                  <a:lnTo>
                    <a:pt x="2376118" y="501010"/>
                  </a:lnTo>
                  <a:lnTo>
                    <a:pt x="2515890" y="626262"/>
                  </a:lnTo>
                  <a:lnTo>
                    <a:pt x="2655661" y="501010"/>
                  </a:lnTo>
                  <a:lnTo>
                    <a:pt x="2795433" y="375757"/>
                  </a:lnTo>
                  <a:lnTo>
                    <a:pt x="2935205" y="501010"/>
                  </a:lnTo>
                  <a:lnTo>
                    <a:pt x="3074976" y="375757"/>
                  </a:lnTo>
                  <a:lnTo>
                    <a:pt x="3214748" y="501010"/>
                  </a:lnTo>
                  <a:lnTo>
                    <a:pt x="3354520" y="501010"/>
                  </a:lnTo>
                  <a:lnTo>
                    <a:pt x="3494291" y="375757"/>
                  </a:lnTo>
                </a:path>
              </a:pathLst>
            </a:custGeom>
            <a:ln w="27101" cap="flat">
              <a:solidFill>
                <a:srgbClr val="80BD41">
                  <a:alpha val="50196"/>
                </a:srgbClr>
              </a:solidFill>
              <a:prstDash val="solid"/>
              <a:round/>
            </a:ln>
          </p:spPr>
          <p:txBody>
            <a:bodyPr/>
            <a:lstStyle/>
            <a:p/>
          </p:txBody>
        </p:sp>
        <p:sp>
          <p:nvSpPr>
            <p:cNvPr id="27" name="pl27"/>
            <p:cNvSpPr/>
            <p:nvPr/>
          </p:nvSpPr>
          <p:spPr>
            <a:xfrm>
              <a:off x="970564" y="3440582"/>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65043" cap="flat">
              <a:solidFill>
                <a:srgbClr val="000000">
                  <a:alpha val="100000"/>
                </a:srgbClr>
              </a:solidFill>
              <a:prstDash val="solid"/>
              <a:round/>
            </a:ln>
          </p:spPr>
          <p:txBody>
            <a:bodyPr/>
            <a:lstStyle/>
            <a:p/>
          </p:txBody>
        </p:sp>
        <p:sp>
          <p:nvSpPr>
            <p:cNvPr id="28" name="pl28"/>
            <p:cNvSpPr/>
            <p:nvPr/>
          </p:nvSpPr>
          <p:spPr>
            <a:xfrm>
              <a:off x="970564" y="3440582"/>
              <a:ext cx="3494291" cy="1127273"/>
            </a:xfrm>
            <a:custGeom>
              <a:avLst/>
              <a:pathLst>
                <a:path w="3494291" h="1127273">
                  <a:moveTo>
                    <a:pt x="0" y="0"/>
                  </a:moveTo>
                  <a:lnTo>
                    <a:pt x="139771" y="125252"/>
                  </a:lnTo>
                  <a:lnTo>
                    <a:pt x="279543" y="0"/>
                  </a:lnTo>
                  <a:lnTo>
                    <a:pt x="419315" y="250505"/>
                  </a:lnTo>
                  <a:lnTo>
                    <a:pt x="559086" y="375757"/>
                  </a:lnTo>
                  <a:lnTo>
                    <a:pt x="698858" y="250505"/>
                  </a:lnTo>
                  <a:lnTo>
                    <a:pt x="838630" y="375757"/>
                  </a:lnTo>
                  <a:lnTo>
                    <a:pt x="978401" y="375757"/>
                  </a:lnTo>
                  <a:lnTo>
                    <a:pt x="1118173" y="626262"/>
                  </a:lnTo>
                  <a:lnTo>
                    <a:pt x="1257945" y="751515"/>
                  </a:lnTo>
                  <a:lnTo>
                    <a:pt x="1397716" y="876768"/>
                  </a:lnTo>
                  <a:lnTo>
                    <a:pt x="1537488" y="876768"/>
                  </a:lnTo>
                  <a:lnTo>
                    <a:pt x="1677260" y="876768"/>
                  </a:lnTo>
                  <a:lnTo>
                    <a:pt x="1817031" y="876768"/>
                  </a:lnTo>
                  <a:lnTo>
                    <a:pt x="1956803" y="1002020"/>
                  </a:lnTo>
                  <a:lnTo>
                    <a:pt x="2096575" y="1002020"/>
                  </a:lnTo>
                  <a:lnTo>
                    <a:pt x="2236346" y="1002020"/>
                  </a:lnTo>
                  <a:lnTo>
                    <a:pt x="2376118" y="1002020"/>
                  </a:lnTo>
                  <a:lnTo>
                    <a:pt x="2515890" y="1127273"/>
                  </a:lnTo>
                  <a:lnTo>
                    <a:pt x="2655661" y="1127273"/>
                  </a:lnTo>
                  <a:lnTo>
                    <a:pt x="2795433" y="1002020"/>
                  </a:lnTo>
                  <a:lnTo>
                    <a:pt x="2935205" y="876768"/>
                  </a:lnTo>
                  <a:lnTo>
                    <a:pt x="3074976" y="876768"/>
                  </a:lnTo>
                  <a:lnTo>
                    <a:pt x="3214748" y="876768"/>
                  </a:lnTo>
                  <a:lnTo>
                    <a:pt x="3354520" y="1002020"/>
                  </a:lnTo>
                  <a:lnTo>
                    <a:pt x="3494291" y="1002020"/>
                  </a:lnTo>
                </a:path>
              </a:pathLst>
            </a:custGeom>
            <a:ln w="40651" cap="flat">
              <a:solidFill>
                <a:srgbClr val="00377D">
                  <a:alpha val="100000"/>
                </a:srgbClr>
              </a:solidFill>
              <a:prstDash val="solid"/>
              <a:round/>
            </a:ln>
          </p:spPr>
          <p:txBody>
            <a:bodyPr/>
            <a:lstStyle/>
            <a:p/>
          </p:txBody>
        </p:sp>
        <p:sp>
          <p:nvSpPr>
            <p:cNvPr id="29" name="pl29"/>
            <p:cNvSpPr/>
            <p:nvPr/>
          </p:nvSpPr>
          <p:spPr>
            <a:xfrm>
              <a:off x="795849" y="5068865"/>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30" name="pl30"/>
            <p:cNvSpPr/>
            <p:nvPr/>
          </p:nvSpPr>
          <p:spPr>
            <a:xfrm>
              <a:off x="970564" y="3114925"/>
              <a:ext cx="0" cy="325656"/>
            </a:xfrm>
            <a:custGeom>
              <a:avLst/>
              <a:pathLst>
                <a:path w="0" h="325656">
                  <a:moveTo>
                    <a:pt x="0" y="0"/>
                  </a:moveTo>
                  <a:lnTo>
                    <a:pt x="0" y="325656"/>
                  </a:lnTo>
                </a:path>
              </a:pathLst>
            </a:custGeom>
            <a:ln w="13550" cap="flat">
              <a:solidFill>
                <a:srgbClr val="000000">
                  <a:alpha val="100000"/>
                </a:srgbClr>
              </a:solidFill>
              <a:prstDash val="dot"/>
              <a:round/>
            </a:ln>
          </p:spPr>
          <p:txBody>
            <a:bodyPr/>
            <a:lstStyle/>
            <a:p/>
          </p:txBody>
        </p:sp>
        <p:sp>
          <p:nvSpPr>
            <p:cNvPr id="31" name="pl31"/>
            <p:cNvSpPr/>
            <p:nvPr/>
          </p:nvSpPr>
          <p:spPr>
            <a:xfrm>
              <a:off x="1669422" y="3415531"/>
              <a:ext cx="0" cy="275555"/>
            </a:xfrm>
            <a:custGeom>
              <a:avLst/>
              <a:pathLst>
                <a:path w="0" h="275555">
                  <a:moveTo>
                    <a:pt x="0" y="0"/>
                  </a:moveTo>
                  <a:lnTo>
                    <a:pt x="0" y="275555"/>
                  </a:lnTo>
                </a:path>
              </a:pathLst>
            </a:custGeom>
            <a:ln w="13550" cap="flat">
              <a:solidFill>
                <a:srgbClr val="000000">
                  <a:alpha val="100000"/>
                </a:srgbClr>
              </a:solidFill>
              <a:prstDash val="dot"/>
              <a:round/>
            </a:ln>
          </p:spPr>
          <p:txBody>
            <a:bodyPr/>
            <a:lstStyle/>
            <a:p/>
          </p:txBody>
        </p:sp>
        <p:sp>
          <p:nvSpPr>
            <p:cNvPr id="32" name="pl32"/>
            <p:cNvSpPr/>
            <p:nvPr/>
          </p:nvSpPr>
          <p:spPr>
            <a:xfrm>
              <a:off x="2368281" y="4167047"/>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3" name="pl33"/>
            <p:cNvSpPr/>
            <p:nvPr/>
          </p:nvSpPr>
          <p:spPr>
            <a:xfrm>
              <a:off x="3067139" y="4317350"/>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34" name="pl34"/>
            <p:cNvSpPr/>
            <p:nvPr/>
          </p:nvSpPr>
          <p:spPr>
            <a:xfrm>
              <a:off x="3626226" y="4467653"/>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35" name="pl35"/>
            <p:cNvSpPr/>
            <p:nvPr/>
          </p:nvSpPr>
          <p:spPr>
            <a:xfrm>
              <a:off x="4325084" y="4317350"/>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36" name="pl36"/>
            <p:cNvSpPr/>
            <p:nvPr/>
          </p:nvSpPr>
          <p:spPr>
            <a:xfrm>
              <a:off x="4464856" y="4317350"/>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37" name="pg37"/>
            <p:cNvSpPr/>
            <p:nvPr/>
          </p:nvSpPr>
          <p:spPr>
            <a:xfrm>
              <a:off x="883975" y="314790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4328" y="317825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9" name="pg39"/>
            <p:cNvSpPr/>
            <p:nvPr/>
          </p:nvSpPr>
          <p:spPr>
            <a:xfrm>
              <a:off x="1586582" y="3398408"/>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16936" y="3428761"/>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1" name="pg41"/>
            <p:cNvSpPr/>
            <p:nvPr/>
          </p:nvSpPr>
          <p:spPr>
            <a:xfrm>
              <a:off x="2309809" y="402467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40163" y="405502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3" name="pg43"/>
            <p:cNvSpPr/>
            <p:nvPr/>
          </p:nvSpPr>
          <p:spPr>
            <a:xfrm>
              <a:off x="3008668"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039021"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5" name="pg45"/>
            <p:cNvSpPr/>
            <p:nvPr/>
          </p:nvSpPr>
          <p:spPr>
            <a:xfrm>
              <a:off x="3567755" y="42751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598108" y="43055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7" name="pg47"/>
            <p:cNvSpPr/>
            <p:nvPr/>
          </p:nvSpPr>
          <p:spPr>
            <a:xfrm>
              <a:off x="4266613"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96966"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9" name="pg49"/>
            <p:cNvSpPr/>
            <p:nvPr/>
          </p:nvSpPr>
          <p:spPr>
            <a:xfrm>
              <a:off x="4406385"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36738"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51" name="tx51"/>
            <p:cNvSpPr/>
            <p:nvPr/>
          </p:nvSpPr>
          <p:spPr>
            <a:xfrm>
              <a:off x="655495" y="501884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2" name="tx52"/>
            <p:cNvSpPr/>
            <p:nvPr/>
          </p:nvSpPr>
          <p:spPr>
            <a:xfrm>
              <a:off x="655495" y="439258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3" name="tx53"/>
            <p:cNvSpPr/>
            <p:nvPr/>
          </p:nvSpPr>
          <p:spPr>
            <a:xfrm>
              <a:off x="577771" y="3766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4" name="tx54"/>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5" name="tx55"/>
            <p:cNvSpPr/>
            <p:nvPr/>
          </p:nvSpPr>
          <p:spPr>
            <a:xfrm>
              <a:off x="577771" y="25137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6" name="tx56"/>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7" name="tx57"/>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8" name="tx58"/>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9" name="tx59"/>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60" name="tx60"/>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1" name="tx61"/>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2" name="tx62"/>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3" name="tx63"/>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4" name="pl64"/>
            <p:cNvSpPr/>
            <p:nvPr/>
          </p:nvSpPr>
          <p:spPr>
            <a:xfrm>
              <a:off x="301439"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65" name="pl65"/>
            <p:cNvSpPr/>
            <p:nvPr/>
          </p:nvSpPr>
          <p:spPr>
            <a:xfrm>
              <a:off x="1141688"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66" name="pl66"/>
            <p:cNvSpPr/>
            <p:nvPr/>
          </p:nvSpPr>
          <p:spPr>
            <a:xfrm>
              <a:off x="2393508"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7" name="pl67"/>
            <p:cNvSpPr/>
            <p:nvPr/>
          </p:nvSpPr>
          <p:spPr>
            <a:xfrm>
              <a:off x="2393508"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8" name="pl68"/>
            <p:cNvSpPr/>
            <p:nvPr/>
          </p:nvSpPr>
          <p:spPr>
            <a:xfrm>
              <a:off x="3156032"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69" name="pl69"/>
            <p:cNvSpPr/>
            <p:nvPr/>
          </p:nvSpPr>
          <p:spPr>
            <a:xfrm>
              <a:off x="3825105" y="6172552"/>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70" name="tx70"/>
            <p:cNvSpPr/>
            <p:nvPr/>
          </p:nvSpPr>
          <p:spPr>
            <a:xfrm>
              <a:off x="568539" y="6122535"/>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Gavi 57</a:t>
              </a:r>
            </a:p>
          </p:txBody>
        </p:sp>
        <p:sp>
          <p:nvSpPr>
            <p:cNvPr id="71" name="tx71"/>
            <p:cNvSpPr/>
            <p:nvPr/>
          </p:nvSpPr>
          <p:spPr>
            <a:xfrm>
              <a:off x="1408787" y="6122535"/>
              <a:ext cx="893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Gavi transition</a:t>
              </a:r>
            </a:p>
          </p:txBody>
        </p:sp>
        <p:sp>
          <p:nvSpPr>
            <p:cNvPr id="72" name="tx72"/>
            <p:cNvSpPr/>
            <p:nvPr/>
          </p:nvSpPr>
          <p:spPr>
            <a:xfrm>
              <a:off x="2660607"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73" name="tx73"/>
            <p:cNvSpPr/>
            <p:nvPr/>
          </p:nvSpPr>
          <p:spPr>
            <a:xfrm>
              <a:off x="3423132"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HICs</a:t>
              </a:r>
            </a:p>
          </p:txBody>
        </p:sp>
        <p:sp>
          <p:nvSpPr>
            <p:cNvPr id="74" name="tx74"/>
            <p:cNvSpPr/>
            <p:nvPr/>
          </p:nvSpPr>
          <p:spPr>
            <a:xfrm>
              <a:off x="4092205" y="6122535"/>
              <a:ext cx="10637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Never Gavi MICs</a:t>
              </a:r>
            </a:p>
          </p:txBody>
        </p:sp>
        <p:sp>
          <p:nvSpPr>
            <p:cNvPr id="75" name="tx75"/>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6" name="tx76"/>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7" name="pl77"/>
            <p:cNvSpPr/>
            <p:nvPr/>
          </p:nvSpPr>
          <p:spPr>
            <a:xfrm>
              <a:off x="5161100" y="475573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8" name="pl78"/>
            <p:cNvSpPr/>
            <p:nvPr/>
          </p:nvSpPr>
          <p:spPr>
            <a:xfrm>
              <a:off x="5161100" y="412947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9" name="pl79"/>
            <p:cNvSpPr/>
            <p:nvPr/>
          </p:nvSpPr>
          <p:spPr>
            <a:xfrm>
              <a:off x="5161100" y="35032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0" name="pl80"/>
            <p:cNvSpPr/>
            <p:nvPr/>
          </p:nvSpPr>
          <p:spPr>
            <a:xfrm>
              <a:off x="5161100" y="287694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1" name="pl81"/>
            <p:cNvSpPr/>
            <p:nvPr/>
          </p:nvSpPr>
          <p:spPr>
            <a:xfrm>
              <a:off x="5161100" y="225068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2" name="pl82"/>
            <p:cNvSpPr/>
            <p:nvPr/>
          </p:nvSpPr>
          <p:spPr>
            <a:xfrm>
              <a:off x="5161100" y="506886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3" name="pl83"/>
            <p:cNvSpPr/>
            <p:nvPr/>
          </p:nvSpPr>
          <p:spPr>
            <a:xfrm>
              <a:off x="5161100" y="444260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4" name="pl84"/>
            <p:cNvSpPr/>
            <p:nvPr/>
          </p:nvSpPr>
          <p:spPr>
            <a:xfrm>
              <a:off x="5161100" y="381634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5" name="pl85"/>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6" name="pl86"/>
            <p:cNvSpPr/>
            <p:nvPr/>
          </p:nvSpPr>
          <p:spPr>
            <a:xfrm>
              <a:off x="5161100" y="256381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7" name="pl87"/>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35815" y="2313308"/>
              <a:ext cx="3494291" cy="1878788"/>
            </a:xfrm>
            <a:custGeom>
              <a:avLst/>
              <a:pathLst>
                <a:path w="3494291" h="1878788">
                  <a:moveTo>
                    <a:pt x="0" y="0"/>
                  </a:moveTo>
                  <a:lnTo>
                    <a:pt x="139771" y="0"/>
                  </a:lnTo>
                  <a:lnTo>
                    <a:pt x="279543" y="0"/>
                  </a:lnTo>
                  <a:lnTo>
                    <a:pt x="419315" y="375757"/>
                  </a:lnTo>
                  <a:lnTo>
                    <a:pt x="559086" y="626262"/>
                  </a:lnTo>
                  <a:lnTo>
                    <a:pt x="698858" y="751515"/>
                  </a:lnTo>
                  <a:lnTo>
                    <a:pt x="838630" y="876768"/>
                  </a:lnTo>
                  <a:lnTo>
                    <a:pt x="978401" y="876768"/>
                  </a:lnTo>
                  <a:lnTo>
                    <a:pt x="1118173" y="1127273"/>
                  </a:lnTo>
                  <a:lnTo>
                    <a:pt x="1257945" y="1377778"/>
                  </a:lnTo>
                  <a:lnTo>
                    <a:pt x="1397716" y="1753536"/>
                  </a:lnTo>
                  <a:lnTo>
                    <a:pt x="1537488" y="1503031"/>
                  </a:lnTo>
                  <a:lnTo>
                    <a:pt x="1677260" y="1503031"/>
                  </a:lnTo>
                  <a:lnTo>
                    <a:pt x="1817031" y="1628283"/>
                  </a:lnTo>
                  <a:lnTo>
                    <a:pt x="1956803" y="1628283"/>
                  </a:lnTo>
                  <a:lnTo>
                    <a:pt x="2096575" y="1753536"/>
                  </a:lnTo>
                  <a:lnTo>
                    <a:pt x="2236346" y="1628283"/>
                  </a:lnTo>
                  <a:lnTo>
                    <a:pt x="2376118" y="1753536"/>
                  </a:lnTo>
                  <a:lnTo>
                    <a:pt x="2515890" y="1753536"/>
                  </a:lnTo>
                  <a:lnTo>
                    <a:pt x="2655661" y="1753536"/>
                  </a:lnTo>
                  <a:lnTo>
                    <a:pt x="2795433" y="1878788"/>
                  </a:lnTo>
                  <a:lnTo>
                    <a:pt x="2935205" y="1628283"/>
                  </a:lnTo>
                  <a:lnTo>
                    <a:pt x="3074976" y="1503031"/>
                  </a:lnTo>
                  <a:lnTo>
                    <a:pt x="3214748" y="1628283"/>
                  </a:lnTo>
                  <a:lnTo>
                    <a:pt x="3354520" y="1753536"/>
                  </a:lnTo>
                  <a:lnTo>
                    <a:pt x="3494291" y="1628283"/>
                  </a:lnTo>
                </a:path>
              </a:pathLst>
            </a:custGeom>
            <a:ln w="27101" cap="flat">
              <a:solidFill>
                <a:srgbClr val="0058AB">
                  <a:alpha val="50196"/>
                </a:srgbClr>
              </a:solidFill>
              <a:prstDash val="solid"/>
              <a:round/>
            </a:ln>
          </p:spPr>
          <p:txBody>
            <a:bodyPr/>
            <a:lstStyle/>
            <a:p/>
          </p:txBody>
        </p:sp>
        <p:sp>
          <p:nvSpPr>
            <p:cNvPr id="95" name="pl95"/>
            <p:cNvSpPr/>
            <p:nvPr/>
          </p:nvSpPr>
          <p:spPr>
            <a:xfrm>
              <a:off x="5335815" y="3941592"/>
              <a:ext cx="3494291" cy="1252525"/>
            </a:xfrm>
            <a:custGeom>
              <a:avLst/>
              <a:pathLst>
                <a:path w="3494291" h="1252525">
                  <a:moveTo>
                    <a:pt x="0" y="375757"/>
                  </a:moveTo>
                  <a:lnTo>
                    <a:pt x="139771" y="751515"/>
                  </a:lnTo>
                  <a:lnTo>
                    <a:pt x="279543" y="501010"/>
                  </a:lnTo>
                  <a:lnTo>
                    <a:pt x="419315" y="125252"/>
                  </a:lnTo>
                  <a:lnTo>
                    <a:pt x="559086" y="250505"/>
                  </a:lnTo>
                  <a:lnTo>
                    <a:pt x="698858" y="125252"/>
                  </a:lnTo>
                  <a:lnTo>
                    <a:pt x="838630" y="250505"/>
                  </a:lnTo>
                  <a:lnTo>
                    <a:pt x="978401" y="0"/>
                  </a:lnTo>
                  <a:lnTo>
                    <a:pt x="1118173" y="0"/>
                  </a:lnTo>
                  <a:lnTo>
                    <a:pt x="1257945" y="0"/>
                  </a:lnTo>
                  <a:lnTo>
                    <a:pt x="1397716" y="250505"/>
                  </a:lnTo>
                  <a:lnTo>
                    <a:pt x="1537488" y="501010"/>
                  </a:lnTo>
                  <a:lnTo>
                    <a:pt x="1677260" y="375757"/>
                  </a:lnTo>
                  <a:lnTo>
                    <a:pt x="1817031" y="626262"/>
                  </a:lnTo>
                  <a:lnTo>
                    <a:pt x="1956803" y="375757"/>
                  </a:lnTo>
                  <a:lnTo>
                    <a:pt x="2096575" y="626262"/>
                  </a:lnTo>
                  <a:lnTo>
                    <a:pt x="2236346" y="626262"/>
                  </a:lnTo>
                  <a:lnTo>
                    <a:pt x="2376118" y="876768"/>
                  </a:lnTo>
                  <a:lnTo>
                    <a:pt x="2515890" y="1127273"/>
                  </a:lnTo>
                  <a:lnTo>
                    <a:pt x="2655661" y="751515"/>
                  </a:lnTo>
                  <a:lnTo>
                    <a:pt x="2795433" y="250505"/>
                  </a:lnTo>
                  <a:lnTo>
                    <a:pt x="2935205" y="626262"/>
                  </a:lnTo>
                  <a:lnTo>
                    <a:pt x="3074976" y="751515"/>
                  </a:lnTo>
                  <a:lnTo>
                    <a:pt x="3214748" y="501010"/>
                  </a:lnTo>
                  <a:lnTo>
                    <a:pt x="3354520" y="876768"/>
                  </a:lnTo>
                  <a:lnTo>
                    <a:pt x="3494291" y="1252525"/>
                  </a:lnTo>
                </a:path>
              </a:pathLst>
            </a:custGeom>
            <a:ln w="27101" cap="flat">
              <a:solidFill>
                <a:srgbClr val="1CABE2">
                  <a:alpha val="50196"/>
                </a:srgbClr>
              </a:solidFill>
              <a:prstDash val="solid"/>
              <a:round/>
            </a:ln>
          </p:spPr>
          <p:txBody>
            <a:bodyPr/>
            <a:lstStyle/>
            <a:p/>
          </p:txBody>
        </p:sp>
        <p:sp>
          <p:nvSpPr>
            <p:cNvPr id="96" name="pl96"/>
            <p:cNvSpPr/>
            <p:nvPr/>
          </p:nvSpPr>
          <p:spPr>
            <a:xfrm>
              <a:off x="5335815" y="3315329"/>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27101" cap="flat">
              <a:solidFill>
                <a:srgbClr val="00377D">
                  <a:alpha val="50196"/>
                </a:srgbClr>
              </a:solidFill>
              <a:prstDash val="solid"/>
              <a:round/>
            </a:ln>
          </p:spPr>
          <p:txBody>
            <a:bodyPr/>
            <a:lstStyle/>
            <a:p/>
          </p:txBody>
        </p:sp>
        <p:sp>
          <p:nvSpPr>
            <p:cNvPr id="97" name="pl97"/>
            <p:cNvSpPr/>
            <p:nvPr/>
          </p:nvSpPr>
          <p:spPr>
            <a:xfrm>
              <a:off x="5335815" y="4442602"/>
              <a:ext cx="3494291" cy="250505"/>
            </a:xfrm>
            <a:custGeom>
              <a:avLst/>
              <a:pathLst>
                <a:path w="3494291" h="250505">
                  <a:moveTo>
                    <a:pt x="0" y="0"/>
                  </a:moveTo>
                  <a:lnTo>
                    <a:pt x="139771" y="0"/>
                  </a:lnTo>
                  <a:lnTo>
                    <a:pt x="279543" y="125252"/>
                  </a:lnTo>
                  <a:lnTo>
                    <a:pt x="419315" y="125252"/>
                  </a:lnTo>
                  <a:lnTo>
                    <a:pt x="559086" y="125252"/>
                  </a:lnTo>
                  <a:lnTo>
                    <a:pt x="698858" y="125252"/>
                  </a:lnTo>
                  <a:lnTo>
                    <a:pt x="838630" y="125252"/>
                  </a:lnTo>
                  <a:lnTo>
                    <a:pt x="978401" y="125252"/>
                  </a:lnTo>
                  <a:lnTo>
                    <a:pt x="1118173" y="125252"/>
                  </a:lnTo>
                  <a:lnTo>
                    <a:pt x="1257945" y="125252"/>
                  </a:lnTo>
                  <a:lnTo>
                    <a:pt x="1397716" y="250505"/>
                  </a:lnTo>
                  <a:lnTo>
                    <a:pt x="1537488" y="125252"/>
                  </a:lnTo>
                  <a:lnTo>
                    <a:pt x="1677260" y="250505"/>
                  </a:lnTo>
                  <a:lnTo>
                    <a:pt x="1817031" y="250505"/>
                  </a:lnTo>
                  <a:lnTo>
                    <a:pt x="1956803" y="250505"/>
                  </a:lnTo>
                  <a:lnTo>
                    <a:pt x="2096575" y="250505"/>
                  </a:lnTo>
                  <a:lnTo>
                    <a:pt x="2236346" y="250505"/>
                  </a:lnTo>
                  <a:lnTo>
                    <a:pt x="2376118" y="250505"/>
                  </a:lnTo>
                  <a:lnTo>
                    <a:pt x="2515890" y="250505"/>
                  </a:lnTo>
                  <a:lnTo>
                    <a:pt x="2655661" y="250505"/>
                  </a:lnTo>
                  <a:lnTo>
                    <a:pt x="2795433" y="250505"/>
                  </a:lnTo>
                  <a:lnTo>
                    <a:pt x="2935205" y="250505"/>
                  </a:lnTo>
                  <a:lnTo>
                    <a:pt x="3074976" y="250505"/>
                  </a:lnTo>
                  <a:lnTo>
                    <a:pt x="3214748" y="250505"/>
                  </a:lnTo>
                  <a:lnTo>
                    <a:pt x="3354520" y="250505"/>
                  </a:lnTo>
                  <a:lnTo>
                    <a:pt x="3494291" y="250505"/>
                  </a:lnTo>
                </a:path>
              </a:pathLst>
            </a:custGeom>
            <a:ln w="27101" cap="flat">
              <a:solidFill>
                <a:srgbClr val="00833D">
                  <a:alpha val="50196"/>
                </a:srgbClr>
              </a:solidFill>
              <a:prstDash val="solid"/>
              <a:round/>
            </a:ln>
          </p:spPr>
          <p:txBody>
            <a:bodyPr/>
            <a:lstStyle/>
            <a:p/>
          </p:txBody>
        </p:sp>
        <p:sp>
          <p:nvSpPr>
            <p:cNvPr id="98" name="pl98"/>
            <p:cNvSpPr/>
            <p:nvPr/>
          </p:nvSpPr>
          <p:spPr>
            <a:xfrm>
              <a:off x="5335815" y="4192097"/>
              <a:ext cx="3494291" cy="751515"/>
            </a:xfrm>
            <a:custGeom>
              <a:avLst/>
              <a:pathLst>
                <a:path w="3494291" h="751515">
                  <a:moveTo>
                    <a:pt x="0" y="0"/>
                  </a:moveTo>
                  <a:lnTo>
                    <a:pt x="139771" y="125252"/>
                  </a:lnTo>
                  <a:lnTo>
                    <a:pt x="279543" y="0"/>
                  </a:lnTo>
                  <a:lnTo>
                    <a:pt x="419315" y="125252"/>
                  </a:lnTo>
                  <a:lnTo>
                    <a:pt x="559086" y="125252"/>
                  </a:lnTo>
                  <a:lnTo>
                    <a:pt x="698858" y="0"/>
                  </a:lnTo>
                  <a:lnTo>
                    <a:pt x="838630" y="375757"/>
                  </a:lnTo>
                  <a:lnTo>
                    <a:pt x="978401" y="375757"/>
                  </a:lnTo>
                  <a:lnTo>
                    <a:pt x="1118173" y="501010"/>
                  </a:lnTo>
                  <a:lnTo>
                    <a:pt x="1257945" y="751515"/>
                  </a:lnTo>
                  <a:lnTo>
                    <a:pt x="1397716" y="626262"/>
                  </a:lnTo>
                  <a:lnTo>
                    <a:pt x="1537488" y="751515"/>
                  </a:lnTo>
                  <a:lnTo>
                    <a:pt x="1677260" y="751515"/>
                  </a:lnTo>
                  <a:lnTo>
                    <a:pt x="1817031" y="626262"/>
                  </a:lnTo>
                  <a:lnTo>
                    <a:pt x="1956803" y="626262"/>
                  </a:lnTo>
                  <a:lnTo>
                    <a:pt x="2096575" y="626262"/>
                  </a:lnTo>
                  <a:lnTo>
                    <a:pt x="2236346" y="751515"/>
                  </a:lnTo>
                  <a:lnTo>
                    <a:pt x="2376118" y="501010"/>
                  </a:lnTo>
                  <a:lnTo>
                    <a:pt x="2515890" y="751515"/>
                  </a:lnTo>
                  <a:lnTo>
                    <a:pt x="2655661" y="751515"/>
                  </a:lnTo>
                  <a:lnTo>
                    <a:pt x="2795433" y="626262"/>
                  </a:lnTo>
                  <a:lnTo>
                    <a:pt x="2935205" y="751515"/>
                  </a:lnTo>
                  <a:lnTo>
                    <a:pt x="3074976" y="375757"/>
                  </a:lnTo>
                  <a:lnTo>
                    <a:pt x="3214748" y="501010"/>
                  </a:lnTo>
                  <a:lnTo>
                    <a:pt x="3354520" y="751515"/>
                  </a:lnTo>
                  <a:lnTo>
                    <a:pt x="3494291" y="501010"/>
                  </a:lnTo>
                </a:path>
              </a:pathLst>
            </a:custGeom>
            <a:ln w="27101" cap="flat">
              <a:solidFill>
                <a:srgbClr val="80BD41">
                  <a:alpha val="50196"/>
                </a:srgbClr>
              </a:solidFill>
              <a:prstDash val="solid"/>
              <a:round/>
            </a:ln>
          </p:spPr>
          <p:txBody>
            <a:bodyPr/>
            <a:lstStyle/>
            <a:p/>
          </p:txBody>
        </p:sp>
        <p:sp>
          <p:nvSpPr>
            <p:cNvPr id="99" name="pl99"/>
            <p:cNvSpPr/>
            <p:nvPr/>
          </p:nvSpPr>
          <p:spPr>
            <a:xfrm>
              <a:off x="5335815" y="3315329"/>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65043" cap="flat">
              <a:solidFill>
                <a:srgbClr val="000000">
                  <a:alpha val="100000"/>
                </a:srgbClr>
              </a:solidFill>
              <a:prstDash val="solid"/>
              <a:round/>
            </a:ln>
          </p:spPr>
          <p:txBody>
            <a:bodyPr/>
            <a:lstStyle/>
            <a:p/>
          </p:txBody>
        </p:sp>
        <p:sp>
          <p:nvSpPr>
            <p:cNvPr id="100" name="pl100"/>
            <p:cNvSpPr/>
            <p:nvPr/>
          </p:nvSpPr>
          <p:spPr>
            <a:xfrm>
              <a:off x="5335815" y="3315329"/>
              <a:ext cx="3494291" cy="1127273"/>
            </a:xfrm>
            <a:custGeom>
              <a:avLst/>
              <a:pathLst>
                <a:path w="3494291" h="1127273">
                  <a:moveTo>
                    <a:pt x="0" y="0"/>
                  </a:moveTo>
                  <a:lnTo>
                    <a:pt x="139771" y="125252"/>
                  </a:lnTo>
                  <a:lnTo>
                    <a:pt x="279543" y="125252"/>
                  </a:lnTo>
                  <a:lnTo>
                    <a:pt x="419315" y="250505"/>
                  </a:lnTo>
                  <a:lnTo>
                    <a:pt x="559086" y="375757"/>
                  </a:lnTo>
                  <a:lnTo>
                    <a:pt x="698858" y="375757"/>
                  </a:lnTo>
                  <a:lnTo>
                    <a:pt x="838630" y="501010"/>
                  </a:lnTo>
                  <a:lnTo>
                    <a:pt x="978401" y="626262"/>
                  </a:lnTo>
                  <a:lnTo>
                    <a:pt x="1118173" y="751515"/>
                  </a:lnTo>
                  <a:lnTo>
                    <a:pt x="1257945" y="876768"/>
                  </a:lnTo>
                  <a:lnTo>
                    <a:pt x="1397716" y="1002020"/>
                  </a:lnTo>
                  <a:lnTo>
                    <a:pt x="1537488" y="1002020"/>
                  </a:lnTo>
                  <a:lnTo>
                    <a:pt x="1677260" y="1002020"/>
                  </a:lnTo>
                  <a:lnTo>
                    <a:pt x="1817031" y="1002020"/>
                  </a:lnTo>
                  <a:lnTo>
                    <a:pt x="1956803" y="1002020"/>
                  </a:lnTo>
                  <a:lnTo>
                    <a:pt x="2096575" y="1127273"/>
                  </a:lnTo>
                  <a:lnTo>
                    <a:pt x="2236346" y="1002020"/>
                  </a:lnTo>
                  <a:lnTo>
                    <a:pt x="2376118" y="1002020"/>
                  </a:lnTo>
                  <a:lnTo>
                    <a:pt x="2515890" y="1127273"/>
                  </a:lnTo>
                  <a:lnTo>
                    <a:pt x="2655661" y="1127273"/>
                  </a:lnTo>
                  <a:lnTo>
                    <a:pt x="2795433" y="1127273"/>
                  </a:lnTo>
                  <a:lnTo>
                    <a:pt x="2935205" y="1002020"/>
                  </a:lnTo>
                  <a:lnTo>
                    <a:pt x="3074976" y="876768"/>
                  </a:lnTo>
                  <a:lnTo>
                    <a:pt x="3214748" y="876768"/>
                  </a:lnTo>
                  <a:lnTo>
                    <a:pt x="3354520" y="1002020"/>
                  </a:lnTo>
                  <a:lnTo>
                    <a:pt x="3494291" y="1002020"/>
                  </a:lnTo>
                </a:path>
              </a:pathLst>
            </a:custGeom>
            <a:ln w="40651" cap="flat">
              <a:solidFill>
                <a:srgbClr val="00377D">
                  <a:alpha val="100000"/>
                </a:srgbClr>
              </a:solidFill>
              <a:prstDash val="solid"/>
              <a:round/>
            </a:ln>
          </p:spPr>
          <p:txBody>
            <a:bodyPr/>
            <a:lstStyle/>
            <a:p/>
          </p:txBody>
        </p:sp>
        <p:sp>
          <p:nvSpPr>
            <p:cNvPr id="101" name="pl101"/>
            <p:cNvSpPr/>
            <p:nvPr/>
          </p:nvSpPr>
          <p:spPr>
            <a:xfrm>
              <a:off x="5161100" y="5068865"/>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102" name="pl102"/>
            <p:cNvSpPr/>
            <p:nvPr/>
          </p:nvSpPr>
          <p:spPr>
            <a:xfrm>
              <a:off x="5335815" y="2964622"/>
              <a:ext cx="0" cy="350707"/>
            </a:xfrm>
            <a:custGeom>
              <a:avLst/>
              <a:pathLst>
                <a:path w="0" h="350707">
                  <a:moveTo>
                    <a:pt x="0" y="0"/>
                  </a:moveTo>
                  <a:lnTo>
                    <a:pt x="0" y="350707"/>
                  </a:lnTo>
                </a:path>
              </a:pathLst>
            </a:custGeom>
            <a:ln w="13550" cap="flat">
              <a:solidFill>
                <a:srgbClr val="000000">
                  <a:alpha val="100000"/>
                </a:srgbClr>
              </a:solidFill>
              <a:prstDash val="dot"/>
              <a:round/>
            </a:ln>
          </p:spPr>
          <p:txBody>
            <a:bodyPr/>
            <a:lstStyle/>
            <a:p/>
          </p:txBody>
        </p:sp>
        <p:sp>
          <p:nvSpPr>
            <p:cNvPr id="103" name="pl103"/>
            <p:cNvSpPr/>
            <p:nvPr/>
          </p:nvSpPr>
          <p:spPr>
            <a:xfrm>
              <a:off x="6034673" y="3415531"/>
              <a:ext cx="0" cy="275555"/>
            </a:xfrm>
            <a:custGeom>
              <a:avLst/>
              <a:pathLst>
                <a:path w="0" h="275555">
                  <a:moveTo>
                    <a:pt x="0" y="0"/>
                  </a:moveTo>
                  <a:lnTo>
                    <a:pt x="0" y="275555"/>
                  </a:lnTo>
                </a:path>
              </a:pathLst>
            </a:custGeom>
            <a:ln w="13550" cap="flat">
              <a:solidFill>
                <a:srgbClr val="000000">
                  <a:alpha val="100000"/>
                </a:srgbClr>
              </a:solidFill>
              <a:prstDash val="dot"/>
              <a:round/>
            </a:ln>
          </p:spPr>
          <p:txBody>
            <a:bodyPr/>
            <a:lstStyle/>
            <a:p/>
          </p:txBody>
        </p:sp>
        <p:sp>
          <p:nvSpPr>
            <p:cNvPr id="104" name="pl104"/>
            <p:cNvSpPr/>
            <p:nvPr/>
          </p:nvSpPr>
          <p:spPr>
            <a:xfrm>
              <a:off x="6733532" y="4167047"/>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105" name="pl105"/>
            <p:cNvSpPr/>
            <p:nvPr/>
          </p:nvSpPr>
          <p:spPr>
            <a:xfrm>
              <a:off x="7432390" y="4317350"/>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106" name="pl106"/>
            <p:cNvSpPr/>
            <p:nvPr/>
          </p:nvSpPr>
          <p:spPr>
            <a:xfrm>
              <a:off x="7991477" y="4317350"/>
              <a:ext cx="0" cy="125252"/>
            </a:xfrm>
            <a:custGeom>
              <a:avLst/>
              <a:pathLst>
                <a:path w="0" h="125252">
                  <a:moveTo>
                    <a:pt x="0" y="0"/>
                  </a:moveTo>
                  <a:lnTo>
                    <a:pt x="0" y="125252"/>
                  </a:lnTo>
                </a:path>
              </a:pathLst>
            </a:custGeom>
            <a:ln w="13550" cap="flat">
              <a:solidFill>
                <a:srgbClr val="000000">
                  <a:alpha val="100000"/>
                </a:srgbClr>
              </a:solidFill>
              <a:prstDash val="dot"/>
              <a:round/>
            </a:ln>
          </p:spPr>
          <p:txBody>
            <a:bodyPr/>
            <a:lstStyle/>
            <a:p/>
          </p:txBody>
        </p:sp>
        <p:sp>
          <p:nvSpPr>
            <p:cNvPr id="107" name="pl107"/>
            <p:cNvSpPr/>
            <p:nvPr/>
          </p:nvSpPr>
          <p:spPr>
            <a:xfrm>
              <a:off x="8690335" y="4167047"/>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108" name="pl108"/>
            <p:cNvSpPr/>
            <p:nvPr/>
          </p:nvSpPr>
          <p:spPr>
            <a:xfrm>
              <a:off x="8830107" y="4167047"/>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109" name="pg109"/>
            <p:cNvSpPr/>
            <p:nvPr/>
          </p:nvSpPr>
          <p:spPr>
            <a:xfrm>
              <a:off x="5249226" y="3022650"/>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5279579" y="305300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11" name="pg111"/>
            <p:cNvSpPr/>
            <p:nvPr/>
          </p:nvSpPr>
          <p:spPr>
            <a:xfrm>
              <a:off x="5951833" y="3398408"/>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5982187" y="3428761"/>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13" name="pg113"/>
            <p:cNvSpPr/>
            <p:nvPr/>
          </p:nvSpPr>
          <p:spPr>
            <a:xfrm>
              <a:off x="6675060" y="402467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6705414" y="405502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5" name="pg115"/>
            <p:cNvSpPr/>
            <p:nvPr/>
          </p:nvSpPr>
          <p:spPr>
            <a:xfrm>
              <a:off x="7373919"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7404272"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17" name="pg117"/>
            <p:cNvSpPr/>
            <p:nvPr/>
          </p:nvSpPr>
          <p:spPr>
            <a:xfrm>
              <a:off x="7933006"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7963359"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19" name="pg119"/>
            <p:cNvSpPr/>
            <p:nvPr/>
          </p:nvSpPr>
          <p:spPr>
            <a:xfrm>
              <a:off x="8631864" y="402467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0" name="tx120"/>
            <p:cNvSpPr/>
            <p:nvPr/>
          </p:nvSpPr>
          <p:spPr>
            <a:xfrm>
              <a:off x="8662217" y="405502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21" name="pg121"/>
            <p:cNvSpPr/>
            <p:nvPr/>
          </p:nvSpPr>
          <p:spPr>
            <a:xfrm>
              <a:off x="8771636" y="402467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2" name="tx122"/>
            <p:cNvSpPr/>
            <p:nvPr/>
          </p:nvSpPr>
          <p:spPr>
            <a:xfrm>
              <a:off x="8801989" y="405502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23" name="tx123"/>
            <p:cNvSpPr/>
            <p:nvPr/>
          </p:nvSpPr>
          <p:spPr>
            <a:xfrm>
              <a:off x="5020746" y="501884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4" name="tx124"/>
            <p:cNvSpPr/>
            <p:nvPr/>
          </p:nvSpPr>
          <p:spPr>
            <a:xfrm>
              <a:off x="5020746" y="439258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25" name="tx125"/>
            <p:cNvSpPr/>
            <p:nvPr/>
          </p:nvSpPr>
          <p:spPr>
            <a:xfrm>
              <a:off x="4943022" y="3766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26" name="tx126"/>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27" name="tx127"/>
            <p:cNvSpPr/>
            <p:nvPr/>
          </p:nvSpPr>
          <p:spPr>
            <a:xfrm>
              <a:off x="4943022" y="25137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28" name="tx12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9" name="tx12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30" name="tx13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31" name="tx13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32" name="tx13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3" name="tx13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4" name="tx13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5" name="tx13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36" name="pl136"/>
            <p:cNvSpPr/>
            <p:nvPr/>
          </p:nvSpPr>
          <p:spPr>
            <a:xfrm>
              <a:off x="4666690"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5506939"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38" name="pl138"/>
            <p:cNvSpPr/>
            <p:nvPr/>
          </p:nvSpPr>
          <p:spPr>
            <a:xfrm>
              <a:off x="6758759"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39" name="pl139"/>
            <p:cNvSpPr/>
            <p:nvPr/>
          </p:nvSpPr>
          <p:spPr>
            <a:xfrm>
              <a:off x="6758759"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40" name="pl140"/>
            <p:cNvSpPr/>
            <p:nvPr/>
          </p:nvSpPr>
          <p:spPr>
            <a:xfrm>
              <a:off x="7521283"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141" name="pl141"/>
            <p:cNvSpPr/>
            <p:nvPr/>
          </p:nvSpPr>
          <p:spPr>
            <a:xfrm>
              <a:off x="8190356" y="6172552"/>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142" name="tx142"/>
            <p:cNvSpPr/>
            <p:nvPr/>
          </p:nvSpPr>
          <p:spPr>
            <a:xfrm>
              <a:off x="4933790" y="6122535"/>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Gavi 57</a:t>
              </a:r>
            </a:p>
          </p:txBody>
        </p:sp>
        <p:sp>
          <p:nvSpPr>
            <p:cNvPr id="143" name="tx143"/>
            <p:cNvSpPr/>
            <p:nvPr/>
          </p:nvSpPr>
          <p:spPr>
            <a:xfrm>
              <a:off x="5774038" y="6122535"/>
              <a:ext cx="893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Gavi transition</a:t>
              </a:r>
            </a:p>
          </p:txBody>
        </p:sp>
        <p:sp>
          <p:nvSpPr>
            <p:cNvPr id="144" name="tx144"/>
            <p:cNvSpPr/>
            <p:nvPr/>
          </p:nvSpPr>
          <p:spPr>
            <a:xfrm>
              <a:off x="7025858"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45" name="tx145"/>
            <p:cNvSpPr/>
            <p:nvPr/>
          </p:nvSpPr>
          <p:spPr>
            <a:xfrm>
              <a:off x="7788383"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HICs</a:t>
              </a:r>
            </a:p>
          </p:txBody>
        </p:sp>
        <p:sp>
          <p:nvSpPr>
            <p:cNvPr id="146" name="tx146"/>
            <p:cNvSpPr/>
            <p:nvPr/>
          </p:nvSpPr>
          <p:spPr>
            <a:xfrm>
              <a:off x="8457456" y="6122535"/>
              <a:ext cx="10637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Never Gavi MICs</a:t>
              </a:r>
            </a:p>
          </p:txBody>
        </p:sp>
        <p:sp>
          <p:nvSpPr>
            <p:cNvPr id="147" name="tx147"/>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48" name="tx148"/>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49" name="tx14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51" name="tx151"/>
            <p:cNvSpPr/>
            <p:nvPr/>
          </p:nvSpPr>
          <p:spPr>
            <a:xfrm>
              <a:off x="3346292" y="1368037"/>
              <a:ext cx="27257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Global, 2000-2025</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GAVI region.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Gavi 57 had the highest DTP drop-out (6%) and Gavi 57 had the highest DTP-MCV drop-out (9%).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Gavi 57 and Gavi transition had the highest DTP drop-out (6%) and Gavi 57 had the highest DTP-MCV drop-out (6%).</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39782"/>
            </a:xfrm>
            <a:custGeom>
              <a:avLst/>
              <a:pathLst>
                <a:path w="2135258" h="139782">
                  <a:moveTo>
                    <a:pt x="0" y="139782"/>
                  </a:moveTo>
                  <a:lnTo>
                    <a:pt x="85410" y="127074"/>
                  </a:lnTo>
                  <a:lnTo>
                    <a:pt x="170820" y="127074"/>
                  </a:lnTo>
                  <a:lnTo>
                    <a:pt x="256230" y="114367"/>
                  </a:lnTo>
                  <a:lnTo>
                    <a:pt x="341641" y="88952"/>
                  </a:lnTo>
                  <a:lnTo>
                    <a:pt x="427051" y="76244"/>
                  </a:lnTo>
                  <a:lnTo>
                    <a:pt x="512461" y="50829"/>
                  </a:lnTo>
                  <a:lnTo>
                    <a:pt x="597872" y="38122"/>
                  </a:lnTo>
                  <a:lnTo>
                    <a:pt x="683282" y="25414"/>
                  </a:lnTo>
                  <a:lnTo>
                    <a:pt x="768692" y="12707"/>
                  </a:lnTo>
                  <a:lnTo>
                    <a:pt x="854103" y="12707"/>
                  </a:lnTo>
                  <a:lnTo>
                    <a:pt x="939513" y="12707"/>
                  </a:lnTo>
                  <a:lnTo>
                    <a:pt x="1024923" y="12707"/>
                  </a:lnTo>
                  <a:lnTo>
                    <a:pt x="1110334" y="12707"/>
                  </a:lnTo>
                  <a:lnTo>
                    <a:pt x="1195744" y="12707"/>
                  </a:lnTo>
                  <a:lnTo>
                    <a:pt x="1281154" y="38122"/>
                  </a:lnTo>
                  <a:lnTo>
                    <a:pt x="1366565" y="12707"/>
                  </a:lnTo>
                  <a:lnTo>
                    <a:pt x="1451975" y="0"/>
                  </a:lnTo>
                  <a:lnTo>
                    <a:pt x="1537385" y="0"/>
                  </a:lnTo>
                  <a:lnTo>
                    <a:pt x="1622796" y="12707"/>
                  </a:lnTo>
                  <a:lnTo>
                    <a:pt x="1708206" y="50829"/>
                  </a:lnTo>
                  <a:lnTo>
                    <a:pt x="1793616" y="76244"/>
                  </a:lnTo>
                  <a:lnTo>
                    <a:pt x="1879027" y="25414"/>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7" name="tx27"/>
            <p:cNvSpPr/>
            <p:nvPr/>
          </p:nvSpPr>
          <p:spPr>
            <a:xfrm>
              <a:off x="1856010"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71882"/>
              <a:ext cx="854103" cy="762448"/>
            </a:xfrm>
            <a:custGeom>
              <a:avLst/>
              <a:pathLst>
                <a:path w="854103" h="762448">
                  <a:moveTo>
                    <a:pt x="0" y="762448"/>
                  </a:moveTo>
                  <a:lnTo>
                    <a:pt x="85410" y="521006"/>
                  </a:lnTo>
                  <a:lnTo>
                    <a:pt x="170820" y="317687"/>
                  </a:lnTo>
                  <a:lnTo>
                    <a:pt x="256230" y="139782"/>
                  </a:lnTo>
                  <a:lnTo>
                    <a:pt x="341641" y="25414"/>
                  </a:lnTo>
                  <a:lnTo>
                    <a:pt x="427051" y="50829"/>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29811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08296"/>
              <a:ext cx="2135258" cy="762448"/>
            </a:xfrm>
            <a:custGeom>
              <a:avLst/>
              <a:pathLst>
                <a:path w="2135258" h="762448">
                  <a:moveTo>
                    <a:pt x="0" y="762448"/>
                  </a:moveTo>
                  <a:lnTo>
                    <a:pt x="85410" y="737034"/>
                  </a:lnTo>
                  <a:lnTo>
                    <a:pt x="170820" y="724326"/>
                  </a:lnTo>
                  <a:lnTo>
                    <a:pt x="256230" y="724326"/>
                  </a:lnTo>
                  <a:lnTo>
                    <a:pt x="341641" y="698911"/>
                  </a:lnTo>
                  <a:lnTo>
                    <a:pt x="427051" y="571836"/>
                  </a:lnTo>
                  <a:lnTo>
                    <a:pt x="512461" y="546421"/>
                  </a:lnTo>
                  <a:lnTo>
                    <a:pt x="597872" y="533714"/>
                  </a:lnTo>
                  <a:lnTo>
                    <a:pt x="683282" y="508299"/>
                  </a:lnTo>
                  <a:lnTo>
                    <a:pt x="768692" y="470176"/>
                  </a:lnTo>
                  <a:lnTo>
                    <a:pt x="854103" y="457469"/>
                  </a:lnTo>
                  <a:lnTo>
                    <a:pt x="939513" y="368517"/>
                  </a:lnTo>
                  <a:lnTo>
                    <a:pt x="1024923" y="317687"/>
                  </a:lnTo>
                  <a:lnTo>
                    <a:pt x="1110334" y="266857"/>
                  </a:lnTo>
                  <a:lnTo>
                    <a:pt x="1195744" y="228734"/>
                  </a:lnTo>
                  <a:lnTo>
                    <a:pt x="1281154" y="177904"/>
                  </a:lnTo>
                  <a:lnTo>
                    <a:pt x="1366565" y="127074"/>
                  </a:lnTo>
                  <a:lnTo>
                    <a:pt x="1451975" y="114367"/>
                  </a:lnTo>
                  <a:lnTo>
                    <a:pt x="1537385" y="88952"/>
                  </a:lnTo>
                  <a:lnTo>
                    <a:pt x="1622796" y="76244"/>
                  </a:lnTo>
                  <a:lnTo>
                    <a:pt x="1708206" y="88952"/>
                  </a:lnTo>
                  <a:lnTo>
                    <a:pt x="1793616" y="88952"/>
                  </a:lnTo>
                  <a:lnTo>
                    <a:pt x="1879027" y="50829"/>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680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76" name="tx76"/>
            <p:cNvSpPr/>
            <p:nvPr/>
          </p:nvSpPr>
          <p:spPr>
            <a:xfrm>
              <a:off x="3223923"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77" name="tx77"/>
            <p:cNvSpPr/>
            <p:nvPr/>
          </p:nvSpPr>
          <p:spPr>
            <a:xfrm>
              <a:off x="142895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78" name="tx78"/>
            <p:cNvSpPr/>
            <p:nvPr/>
          </p:nvSpPr>
          <p:spPr>
            <a:xfrm>
              <a:off x="1856010"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79" name="tx79"/>
            <p:cNvSpPr/>
            <p:nvPr/>
          </p:nvSpPr>
          <p:spPr>
            <a:xfrm>
              <a:off x="2283061"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0" name="tx80"/>
            <p:cNvSpPr/>
            <p:nvPr/>
          </p:nvSpPr>
          <p:spPr>
            <a:xfrm>
              <a:off x="262470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86297"/>
              <a:ext cx="2135258" cy="114367"/>
            </a:xfrm>
            <a:custGeom>
              <a:avLst/>
              <a:pathLst>
                <a:path w="2135258" h="114367">
                  <a:moveTo>
                    <a:pt x="0" y="114367"/>
                  </a:moveTo>
                  <a:lnTo>
                    <a:pt x="85410" y="101659"/>
                  </a:lnTo>
                  <a:lnTo>
                    <a:pt x="170820" y="101659"/>
                  </a:lnTo>
                  <a:lnTo>
                    <a:pt x="256230" y="88952"/>
                  </a:lnTo>
                  <a:lnTo>
                    <a:pt x="341641" y="76244"/>
                  </a:lnTo>
                  <a:lnTo>
                    <a:pt x="427051" y="63537"/>
                  </a:lnTo>
                  <a:lnTo>
                    <a:pt x="512461" y="50829"/>
                  </a:lnTo>
                  <a:lnTo>
                    <a:pt x="597872" y="50829"/>
                  </a:lnTo>
                  <a:lnTo>
                    <a:pt x="683282" y="38122"/>
                  </a:lnTo>
                  <a:lnTo>
                    <a:pt x="768692" y="25414"/>
                  </a:lnTo>
                  <a:lnTo>
                    <a:pt x="854103" y="25414"/>
                  </a:lnTo>
                  <a:lnTo>
                    <a:pt x="939513" y="12707"/>
                  </a:lnTo>
                  <a:lnTo>
                    <a:pt x="1024923" y="25414"/>
                  </a:lnTo>
                  <a:lnTo>
                    <a:pt x="1110334" y="25414"/>
                  </a:lnTo>
                  <a:lnTo>
                    <a:pt x="1195744" y="25414"/>
                  </a:lnTo>
                  <a:lnTo>
                    <a:pt x="1281154" y="25414"/>
                  </a:lnTo>
                  <a:lnTo>
                    <a:pt x="1366565" y="12707"/>
                  </a:lnTo>
                  <a:lnTo>
                    <a:pt x="1451975" y="12707"/>
                  </a:lnTo>
                  <a:lnTo>
                    <a:pt x="1537385" y="12707"/>
                  </a:lnTo>
                  <a:lnTo>
                    <a:pt x="1622796" y="0"/>
                  </a:lnTo>
                  <a:lnTo>
                    <a:pt x="1708206" y="38122"/>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5" name="tx105"/>
            <p:cNvSpPr/>
            <p:nvPr/>
          </p:nvSpPr>
          <p:spPr>
            <a:xfrm>
              <a:off x="465018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8" name="tx108"/>
            <p:cNvSpPr/>
            <p:nvPr/>
          </p:nvSpPr>
          <p:spPr>
            <a:xfrm>
              <a:off x="584593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24371"/>
              <a:ext cx="341641" cy="533714"/>
            </a:xfrm>
            <a:custGeom>
              <a:avLst/>
              <a:pathLst>
                <a:path w="341641" h="533714">
                  <a:moveTo>
                    <a:pt x="0" y="533714"/>
                  </a:moveTo>
                  <a:lnTo>
                    <a:pt x="85410" y="419346"/>
                  </a:lnTo>
                  <a:lnTo>
                    <a:pt x="170820" y="330394"/>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6673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30" name="tx130"/>
            <p:cNvSpPr/>
            <p:nvPr/>
          </p:nvSpPr>
          <p:spPr>
            <a:xfrm>
              <a:off x="6018101"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1" name="tx131"/>
            <p:cNvSpPr/>
            <p:nvPr/>
          </p:nvSpPr>
          <p:spPr>
            <a:xfrm>
              <a:off x="5845932"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84541"/>
              <a:ext cx="1451975" cy="851401"/>
            </a:xfrm>
            <a:custGeom>
              <a:avLst/>
              <a:pathLst>
                <a:path w="1451975" h="851401">
                  <a:moveTo>
                    <a:pt x="0" y="851401"/>
                  </a:moveTo>
                  <a:lnTo>
                    <a:pt x="85410" y="825986"/>
                  </a:lnTo>
                  <a:lnTo>
                    <a:pt x="170820" y="775156"/>
                  </a:lnTo>
                  <a:lnTo>
                    <a:pt x="256230" y="711619"/>
                  </a:lnTo>
                  <a:lnTo>
                    <a:pt x="341641" y="660789"/>
                  </a:lnTo>
                  <a:lnTo>
                    <a:pt x="427051" y="571836"/>
                  </a:lnTo>
                  <a:lnTo>
                    <a:pt x="512461" y="495591"/>
                  </a:lnTo>
                  <a:lnTo>
                    <a:pt x="597872" y="419346"/>
                  </a:lnTo>
                  <a:lnTo>
                    <a:pt x="683282" y="381224"/>
                  </a:lnTo>
                  <a:lnTo>
                    <a:pt x="768692" y="330394"/>
                  </a:lnTo>
                  <a:lnTo>
                    <a:pt x="854103" y="292272"/>
                  </a:lnTo>
                  <a:lnTo>
                    <a:pt x="939513" y="254149"/>
                  </a:lnTo>
                  <a:lnTo>
                    <a:pt x="1024923" y="241442"/>
                  </a:lnTo>
                  <a:lnTo>
                    <a:pt x="1110334" y="254149"/>
                  </a:lnTo>
                  <a:lnTo>
                    <a:pt x="1195744" y="139782"/>
                  </a:lnTo>
                  <a:lnTo>
                    <a:pt x="1281154" y="63537"/>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50188" y="57201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155" name="tx155"/>
            <p:cNvSpPr/>
            <p:nvPr/>
          </p:nvSpPr>
          <p:spPr>
            <a:xfrm>
              <a:off x="5077239"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6" name="tx156"/>
            <p:cNvSpPr/>
            <p:nvPr/>
          </p:nvSpPr>
          <p:spPr>
            <a:xfrm>
              <a:off x="5418881"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7" name="tx157"/>
            <p:cNvSpPr/>
            <p:nvPr/>
          </p:nvSpPr>
          <p:spPr>
            <a:xfrm>
              <a:off x="5845932"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49835"/>
              <a:ext cx="2135258" cy="177904"/>
            </a:xfrm>
            <a:custGeom>
              <a:avLst/>
              <a:pathLst>
                <a:path w="2135258" h="177904">
                  <a:moveTo>
                    <a:pt x="0" y="177904"/>
                  </a:moveTo>
                  <a:lnTo>
                    <a:pt x="85410" y="177904"/>
                  </a:lnTo>
                  <a:lnTo>
                    <a:pt x="170820" y="177904"/>
                  </a:lnTo>
                  <a:lnTo>
                    <a:pt x="256230" y="152489"/>
                  </a:lnTo>
                  <a:lnTo>
                    <a:pt x="341641" y="127074"/>
                  </a:lnTo>
                  <a:lnTo>
                    <a:pt x="427051" y="114367"/>
                  </a:lnTo>
                  <a:lnTo>
                    <a:pt x="512461" y="101659"/>
                  </a:lnTo>
                  <a:lnTo>
                    <a:pt x="597872" y="101659"/>
                  </a:lnTo>
                  <a:lnTo>
                    <a:pt x="683282" y="63537"/>
                  </a:lnTo>
                  <a:lnTo>
                    <a:pt x="768692" y="38122"/>
                  </a:lnTo>
                  <a:lnTo>
                    <a:pt x="854103" y="38122"/>
                  </a:lnTo>
                  <a:lnTo>
                    <a:pt x="939513" y="25414"/>
                  </a:lnTo>
                  <a:lnTo>
                    <a:pt x="1024923" y="25414"/>
                  </a:lnTo>
                  <a:lnTo>
                    <a:pt x="1110334" y="25414"/>
                  </a:lnTo>
                  <a:lnTo>
                    <a:pt x="1195744" y="25414"/>
                  </a:lnTo>
                  <a:lnTo>
                    <a:pt x="1281154" y="12707"/>
                  </a:lnTo>
                  <a:lnTo>
                    <a:pt x="1366565" y="0"/>
                  </a:lnTo>
                  <a:lnTo>
                    <a:pt x="1451975" y="0"/>
                  </a:lnTo>
                  <a:lnTo>
                    <a:pt x="1537385" y="0"/>
                  </a:lnTo>
                  <a:lnTo>
                    <a:pt x="1622796" y="0"/>
                  </a:lnTo>
                  <a:lnTo>
                    <a:pt x="1708206" y="38122"/>
                  </a:lnTo>
                  <a:lnTo>
                    <a:pt x="1793616" y="63537"/>
                  </a:lnTo>
                  <a:lnTo>
                    <a:pt x="1879027" y="1270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79" name="tx179"/>
            <p:cNvSpPr/>
            <p:nvPr/>
          </p:nvSpPr>
          <p:spPr>
            <a:xfrm>
              <a:off x="8812279"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4" name="tx184"/>
            <p:cNvSpPr/>
            <p:nvPr/>
          </p:nvSpPr>
          <p:spPr>
            <a:xfrm>
              <a:off x="864011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90612"/>
            </a:xfrm>
            <a:custGeom>
              <a:avLst/>
              <a:pathLst>
                <a:path w="2135258" h="190612">
                  <a:moveTo>
                    <a:pt x="0" y="190612"/>
                  </a:moveTo>
                  <a:lnTo>
                    <a:pt x="85410" y="177904"/>
                  </a:lnTo>
                  <a:lnTo>
                    <a:pt x="170820" y="177904"/>
                  </a:lnTo>
                  <a:lnTo>
                    <a:pt x="256230" y="165197"/>
                  </a:lnTo>
                  <a:lnTo>
                    <a:pt x="341641" y="139782"/>
                  </a:lnTo>
                  <a:lnTo>
                    <a:pt x="427051" y="114367"/>
                  </a:lnTo>
                  <a:lnTo>
                    <a:pt x="512461" y="88952"/>
                  </a:lnTo>
                  <a:lnTo>
                    <a:pt x="597872" y="88952"/>
                  </a:lnTo>
                  <a:lnTo>
                    <a:pt x="683282" y="63537"/>
                  </a:lnTo>
                  <a:lnTo>
                    <a:pt x="768692" y="38122"/>
                  </a:lnTo>
                  <a:lnTo>
                    <a:pt x="854103" y="25414"/>
                  </a:lnTo>
                  <a:lnTo>
                    <a:pt x="939513" y="25414"/>
                  </a:lnTo>
                  <a:lnTo>
                    <a:pt x="1024923" y="25414"/>
                  </a:lnTo>
                  <a:lnTo>
                    <a:pt x="1110334" y="25414"/>
                  </a:lnTo>
                  <a:lnTo>
                    <a:pt x="1195744" y="25414"/>
                  </a:lnTo>
                  <a:lnTo>
                    <a:pt x="1281154" y="25414"/>
                  </a:lnTo>
                  <a:lnTo>
                    <a:pt x="1366565" y="12707"/>
                  </a:lnTo>
                  <a:lnTo>
                    <a:pt x="1451975" y="12707"/>
                  </a:lnTo>
                  <a:lnTo>
                    <a:pt x="1537385" y="0"/>
                  </a:lnTo>
                  <a:lnTo>
                    <a:pt x="1622796" y="0"/>
                  </a:lnTo>
                  <a:lnTo>
                    <a:pt x="1708206" y="38122"/>
                  </a:lnTo>
                  <a:lnTo>
                    <a:pt x="1793616" y="63537"/>
                  </a:lnTo>
                  <a:lnTo>
                    <a:pt x="1879027" y="38122"/>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62448"/>
            </a:xfrm>
            <a:custGeom>
              <a:avLst/>
              <a:pathLst>
                <a:path w="1622796" h="762448">
                  <a:moveTo>
                    <a:pt x="0" y="762448"/>
                  </a:moveTo>
                  <a:lnTo>
                    <a:pt x="85410" y="749741"/>
                  </a:lnTo>
                  <a:lnTo>
                    <a:pt x="170820" y="724326"/>
                  </a:lnTo>
                  <a:lnTo>
                    <a:pt x="256230" y="698911"/>
                  </a:lnTo>
                  <a:lnTo>
                    <a:pt x="341641" y="673496"/>
                  </a:lnTo>
                  <a:lnTo>
                    <a:pt x="427051" y="660789"/>
                  </a:lnTo>
                  <a:lnTo>
                    <a:pt x="512461" y="635374"/>
                  </a:lnTo>
                  <a:lnTo>
                    <a:pt x="597872" y="597251"/>
                  </a:lnTo>
                  <a:lnTo>
                    <a:pt x="683282" y="546421"/>
                  </a:lnTo>
                  <a:lnTo>
                    <a:pt x="768692" y="495591"/>
                  </a:lnTo>
                  <a:lnTo>
                    <a:pt x="854103" y="470176"/>
                  </a:lnTo>
                  <a:lnTo>
                    <a:pt x="939513" y="432054"/>
                  </a:lnTo>
                  <a:lnTo>
                    <a:pt x="1024923" y="330394"/>
                  </a:lnTo>
                  <a:lnTo>
                    <a:pt x="1110334" y="266857"/>
                  </a:lnTo>
                  <a:lnTo>
                    <a:pt x="1195744" y="165197"/>
                  </a:lnTo>
                  <a:lnTo>
                    <a:pt x="1281154" y="152489"/>
                  </a:lnTo>
                  <a:lnTo>
                    <a:pt x="1366565" y="114367"/>
                  </a:lnTo>
                  <a:lnTo>
                    <a:pt x="1451975" y="63537"/>
                  </a:lnTo>
                  <a:lnTo>
                    <a:pt x="1537385" y="1270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1965" y="435349"/>
              <a:ext cx="43119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Global,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32861"/>
              <a:ext cx="6265474" cy="555617"/>
            </a:xfrm>
            <a:custGeom>
              <a:avLst/>
              <a:pathLst>
                <a:path w="6265474" h="555617">
                  <a:moveTo>
                    <a:pt x="0" y="555617"/>
                  </a:moveTo>
                  <a:lnTo>
                    <a:pt x="250618" y="555617"/>
                  </a:lnTo>
                  <a:lnTo>
                    <a:pt x="501237" y="555617"/>
                  </a:lnTo>
                  <a:lnTo>
                    <a:pt x="751856" y="476243"/>
                  </a:lnTo>
                  <a:lnTo>
                    <a:pt x="1002475" y="396869"/>
                  </a:lnTo>
                  <a:lnTo>
                    <a:pt x="1253094" y="357182"/>
                  </a:lnTo>
                  <a:lnTo>
                    <a:pt x="1503713" y="317495"/>
                  </a:lnTo>
                  <a:lnTo>
                    <a:pt x="1754332" y="317495"/>
                  </a:lnTo>
                  <a:lnTo>
                    <a:pt x="2004951" y="198434"/>
                  </a:lnTo>
                  <a:lnTo>
                    <a:pt x="2255570" y="119060"/>
                  </a:lnTo>
                  <a:lnTo>
                    <a:pt x="2506189" y="119060"/>
                  </a:lnTo>
                  <a:lnTo>
                    <a:pt x="2756808" y="79373"/>
                  </a:lnTo>
                  <a:lnTo>
                    <a:pt x="3007427" y="79373"/>
                  </a:lnTo>
                  <a:lnTo>
                    <a:pt x="3258046" y="79373"/>
                  </a:lnTo>
                  <a:lnTo>
                    <a:pt x="3508665" y="79373"/>
                  </a:lnTo>
                  <a:lnTo>
                    <a:pt x="3759284" y="39686"/>
                  </a:lnTo>
                  <a:lnTo>
                    <a:pt x="4009903" y="0"/>
                  </a:lnTo>
                  <a:lnTo>
                    <a:pt x="4260522" y="0"/>
                  </a:lnTo>
                  <a:lnTo>
                    <a:pt x="4511141" y="0"/>
                  </a:lnTo>
                  <a:lnTo>
                    <a:pt x="4761760" y="0"/>
                  </a:lnTo>
                  <a:lnTo>
                    <a:pt x="5012379" y="119060"/>
                  </a:lnTo>
                  <a:lnTo>
                    <a:pt x="5262998" y="198434"/>
                  </a:lnTo>
                  <a:lnTo>
                    <a:pt x="5513617" y="39686"/>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332861"/>
              <a:ext cx="6265474" cy="2262156"/>
            </a:xfrm>
            <a:custGeom>
              <a:avLst/>
              <a:pathLst>
                <a:path w="6265474" h="2262156">
                  <a:moveTo>
                    <a:pt x="0" y="2262156"/>
                  </a:moveTo>
                  <a:lnTo>
                    <a:pt x="250618" y="2182783"/>
                  </a:lnTo>
                  <a:lnTo>
                    <a:pt x="501237" y="1944661"/>
                  </a:lnTo>
                  <a:lnTo>
                    <a:pt x="751856" y="1666852"/>
                  </a:lnTo>
                  <a:lnTo>
                    <a:pt x="1002475" y="1508104"/>
                  </a:lnTo>
                  <a:lnTo>
                    <a:pt x="1253094" y="1269982"/>
                  </a:lnTo>
                  <a:lnTo>
                    <a:pt x="1503713" y="1111234"/>
                  </a:lnTo>
                  <a:lnTo>
                    <a:pt x="1754332" y="912800"/>
                  </a:lnTo>
                  <a:lnTo>
                    <a:pt x="2004951" y="674678"/>
                  </a:lnTo>
                  <a:lnTo>
                    <a:pt x="2255570" y="515930"/>
                  </a:lnTo>
                  <a:lnTo>
                    <a:pt x="2506189" y="555617"/>
                  </a:lnTo>
                  <a:lnTo>
                    <a:pt x="2756808" y="476243"/>
                  </a:lnTo>
                  <a:lnTo>
                    <a:pt x="3007427" y="277808"/>
                  </a:lnTo>
                  <a:lnTo>
                    <a:pt x="3258046" y="317495"/>
                  </a:lnTo>
                  <a:lnTo>
                    <a:pt x="3508665" y="198434"/>
                  </a:lnTo>
                  <a:lnTo>
                    <a:pt x="3759284" y="119060"/>
                  </a:lnTo>
                  <a:lnTo>
                    <a:pt x="4009903" y="79373"/>
                  </a:lnTo>
                  <a:lnTo>
                    <a:pt x="4260522" y="79373"/>
                  </a:lnTo>
                  <a:lnTo>
                    <a:pt x="4511141" y="79373"/>
                  </a:lnTo>
                  <a:lnTo>
                    <a:pt x="4761760" y="0"/>
                  </a:lnTo>
                  <a:lnTo>
                    <a:pt x="5012379" y="119060"/>
                  </a:lnTo>
                  <a:lnTo>
                    <a:pt x="5262998" y="198434"/>
                  </a:lnTo>
                  <a:lnTo>
                    <a:pt x="5513617" y="79373"/>
                  </a:lnTo>
                  <a:lnTo>
                    <a:pt x="5764236" y="79373"/>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579652"/>
            </a:xfrm>
            <a:custGeom>
              <a:avLst/>
              <a:pathLst>
                <a:path w="6265474" h="2579652">
                  <a:moveTo>
                    <a:pt x="0" y="2579652"/>
                  </a:moveTo>
                  <a:lnTo>
                    <a:pt x="250618" y="2539965"/>
                  </a:lnTo>
                  <a:lnTo>
                    <a:pt x="501237" y="2460591"/>
                  </a:lnTo>
                  <a:lnTo>
                    <a:pt x="751856" y="2420904"/>
                  </a:lnTo>
                  <a:lnTo>
                    <a:pt x="1002475" y="2341530"/>
                  </a:lnTo>
                  <a:lnTo>
                    <a:pt x="1253094" y="2301843"/>
                  </a:lnTo>
                  <a:lnTo>
                    <a:pt x="1503713" y="2262156"/>
                  </a:lnTo>
                  <a:lnTo>
                    <a:pt x="1754332" y="2143096"/>
                  </a:lnTo>
                  <a:lnTo>
                    <a:pt x="2004951" y="2024035"/>
                  </a:lnTo>
                  <a:lnTo>
                    <a:pt x="2255570" y="1587478"/>
                  </a:lnTo>
                  <a:lnTo>
                    <a:pt x="2506189" y="1508104"/>
                  </a:lnTo>
                  <a:lnTo>
                    <a:pt x="2756808" y="1428730"/>
                  </a:lnTo>
                  <a:lnTo>
                    <a:pt x="3007427" y="1349356"/>
                  </a:lnTo>
                  <a:lnTo>
                    <a:pt x="3258046" y="1111234"/>
                  </a:lnTo>
                  <a:lnTo>
                    <a:pt x="3508665" y="952487"/>
                  </a:lnTo>
                  <a:lnTo>
                    <a:pt x="3759284" y="595304"/>
                  </a:lnTo>
                  <a:lnTo>
                    <a:pt x="4009903" y="317495"/>
                  </a:lnTo>
                  <a:lnTo>
                    <a:pt x="4260522" y="277808"/>
                  </a:lnTo>
                  <a:lnTo>
                    <a:pt x="4511141" y="198434"/>
                  </a:lnTo>
                  <a:lnTo>
                    <a:pt x="4761760" y="158747"/>
                  </a:lnTo>
                  <a:lnTo>
                    <a:pt x="5012379" y="198434"/>
                  </a:lnTo>
                  <a:lnTo>
                    <a:pt x="5262998" y="238121"/>
                  </a:lnTo>
                  <a:lnTo>
                    <a:pt x="5513617" y="39686"/>
                  </a:lnTo>
                  <a:lnTo>
                    <a:pt x="5764236" y="39686"/>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150921"/>
            </a:xfrm>
            <a:custGeom>
              <a:avLst/>
              <a:pathLst>
                <a:path w="3759284" h="1150921">
                  <a:moveTo>
                    <a:pt x="0" y="1150921"/>
                  </a:moveTo>
                  <a:lnTo>
                    <a:pt x="250618" y="1071548"/>
                  </a:lnTo>
                  <a:lnTo>
                    <a:pt x="501237" y="1031861"/>
                  </a:lnTo>
                  <a:lnTo>
                    <a:pt x="751856" y="992174"/>
                  </a:lnTo>
                  <a:lnTo>
                    <a:pt x="1002475" y="912800"/>
                  </a:lnTo>
                  <a:lnTo>
                    <a:pt x="1253094" y="912800"/>
                  </a:lnTo>
                  <a:lnTo>
                    <a:pt x="1503713" y="833426"/>
                  </a:lnTo>
                  <a:lnTo>
                    <a:pt x="1754332" y="793739"/>
                  </a:lnTo>
                  <a:lnTo>
                    <a:pt x="2004951" y="793739"/>
                  </a:lnTo>
                  <a:lnTo>
                    <a:pt x="2255570" y="793739"/>
                  </a:lnTo>
                  <a:lnTo>
                    <a:pt x="2506189" y="793739"/>
                  </a:lnTo>
                  <a:lnTo>
                    <a:pt x="2756808" y="793739"/>
                  </a:lnTo>
                  <a:lnTo>
                    <a:pt x="3007427" y="674678"/>
                  </a:lnTo>
                  <a:lnTo>
                    <a:pt x="3258046" y="396869"/>
                  </a:lnTo>
                  <a:lnTo>
                    <a:pt x="3508665" y="11906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332861"/>
              <a:ext cx="2506189" cy="2381217"/>
            </a:xfrm>
            <a:custGeom>
              <a:avLst/>
              <a:pathLst>
                <a:path w="2506189" h="2381217">
                  <a:moveTo>
                    <a:pt x="0" y="2381217"/>
                  </a:moveTo>
                  <a:lnTo>
                    <a:pt x="250618" y="1627165"/>
                  </a:lnTo>
                  <a:lnTo>
                    <a:pt x="501237" y="992174"/>
                  </a:lnTo>
                  <a:lnTo>
                    <a:pt x="751856" y="436556"/>
                  </a:lnTo>
                  <a:lnTo>
                    <a:pt x="1002475" y="79373"/>
                  </a:lnTo>
                  <a:lnTo>
                    <a:pt x="1253094" y="158747"/>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809105"/>
              <a:ext cx="1002475" cy="1666852"/>
            </a:xfrm>
            <a:custGeom>
              <a:avLst/>
              <a:pathLst>
                <a:path w="1002475" h="1666852">
                  <a:moveTo>
                    <a:pt x="0" y="1666852"/>
                  </a:moveTo>
                  <a:lnTo>
                    <a:pt x="250618" y="1309669"/>
                  </a:lnTo>
                  <a:lnTo>
                    <a:pt x="501237" y="103186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595304"/>
            </a:xfrm>
            <a:custGeom>
              <a:avLst/>
              <a:pathLst>
                <a:path w="6265474" h="595304">
                  <a:moveTo>
                    <a:pt x="0" y="595304"/>
                  </a:moveTo>
                  <a:lnTo>
                    <a:pt x="250618" y="555617"/>
                  </a:lnTo>
                  <a:lnTo>
                    <a:pt x="501237" y="555617"/>
                  </a:lnTo>
                  <a:lnTo>
                    <a:pt x="751856" y="515930"/>
                  </a:lnTo>
                  <a:lnTo>
                    <a:pt x="1002475" y="436556"/>
                  </a:lnTo>
                  <a:lnTo>
                    <a:pt x="1253094" y="357182"/>
                  </a:lnTo>
                  <a:lnTo>
                    <a:pt x="1503713" y="277808"/>
                  </a:lnTo>
                  <a:lnTo>
                    <a:pt x="1754332" y="277808"/>
                  </a:lnTo>
                  <a:lnTo>
                    <a:pt x="2004951" y="198434"/>
                  </a:lnTo>
                  <a:lnTo>
                    <a:pt x="2255570" y="119060"/>
                  </a:lnTo>
                  <a:lnTo>
                    <a:pt x="2506189" y="79373"/>
                  </a:lnTo>
                  <a:lnTo>
                    <a:pt x="2756808" y="79373"/>
                  </a:lnTo>
                  <a:lnTo>
                    <a:pt x="3007427" y="79373"/>
                  </a:lnTo>
                  <a:lnTo>
                    <a:pt x="3258046" y="79373"/>
                  </a:lnTo>
                  <a:lnTo>
                    <a:pt x="3508665" y="79373"/>
                  </a:lnTo>
                  <a:lnTo>
                    <a:pt x="3759284" y="79373"/>
                  </a:lnTo>
                  <a:lnTo>
                    <a:pt x="4009903" y="39686"/>
                  </a:lnTo>
                  <a:lnTo>
                    <a:pt x="4260522" y="39686"/>
                  </a:lnTo>
                  <a:lnTo>
                    <a:pt x="4511141" y="0"/>
                  </a:lnTo>
                  <a:lnTo>
                    <a:pt x="4761760" y="0"/>
                  </a:lnTo>
                  <a:lnTo>
                    <a:pt x="5012379" y="119060"/>
                  </a:lnTo>
                  <a:lnTo>
                    <a:pt x="5262998" y="198434"/>
                  </a:lnTo>
                  <a:lnTo>
                    <a:pt x="5513617" y="119060"/>
                  </a:lnTo>
                  <a:lnTo>
                    <a:pt x="5764236" y="119060"/>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90044"/>
              <a:ext cx="6265474" cy="2381217"/>
            </a:xfrm>
            <a:custGeom>
              <a:avLst/>
              <a:pathLst>
                <a:path w="6265474" h="2381217">
                  <a:moveTo>
                    <a:pt x="0" y="2381217"/>
                  </a:moveTo>
                  <a:lnTo>
                    <a:pt x="250618" y="2301843"/>
                  </a:lnTo>
                  <a:lnTo>
                    <a:pt x="501237" y="2262156"/>
                  </a:lnTo>
                  <a:lnTo>
                    <a:pt x="751856" y="2262156"/>
                  </a:lnTo>
                  <a:lnTo>
                    <a:pt x="1002475" y="2182783"/>
                  </a:lnTo>
                  <a:lnTo>
                    <a:pt x="1253094" y="1785913"/>
                  </a:lnTo>
                  <a:lnTo>
                    <a:pt x="1503713" y="1706539"/>
                  </a:lnTo>
                  <a:lnTo>
                    <a:pt x="1754332" y="1666852"/>
                  </a:lnTo>
                  <a:lnTo>
                    <a:pt x="2004951" y="1587478"/>
                  </a:lnTo>
                  <a:lnTo>
                    <a:pt x="2255570" y="1468417"/>
                  </a:lnTo>
                  <a:lnTo>
                    <a:pt x="2506189" y="1428730"/>
                  </a:lnTo>
                  <a:lnTo>
                    <a:pt x="2756808" y="1150921"/>
                  </a:lnTo>
                  <a:lnTo>
                    <a:pt x="3007427" y="992174"/>
                  </a:lnTo>
                  <a:lnTo>
                    <a:pt x="3258046" y="833426"/>
                  </a:lnTo>
                  <a:lnTo>
                    <a:pt x="3508665" y="714365"/>
                  </a:lnTo>
                  <a:lnTo>
                    <a:pt x="3759284" y="555617"/>
                  </a:lnTo>
                  <a:lnTo>
                    <a:pt x="4009903" y="396869"/>
                  </a:lnTo>
                  <a:lnTo>
                    <a:pt x="4260522" y="357182"/>
                  </a:lnTo>
                  <a:lnTo>
                    <a:pt x="4511141" y="277808"/>
                  </a:lnTo>
                  <a:lnTo>
                    <a:pt x="4761760" y="238121"/>
                  </a:lnTo>
                  <a:lnTo>
                    <a:pt x="5012379" y="277808"/>
                  </a:lnTo>
                  <a:lnTo>
                    <a:pt x="5262998" y="277808"/>
                  </a:lnTo>
                  <a:lnTo>
                    <a:pt x="5513617" y="158747"/>
                  </a:lnTo>
                  <a:lnTo>
                    <a:pt x="5764236" y="119060"/>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28166"/>
              <a:ext cx="4260522" cy="2659026"/>
            </a:xfrm>
            <a:custGeom>
              <a:avLst/>
              <a:pathLst>
                <a:path w="4260522" h="2659026">
                  <a:moveTo>
                    <a:pt x="0" y="2659026"/>
                  </a:moveTo>
                  <a:lnTo>
                    <a:pt x="250618" y="2579652"/>
                  </a:lnTo>
                  <a:lnTo>
                    <a:pt x="501237" y="2420904"/>
                  </a:lnTo>
                  <a:lnTo>
                    <a:pt x="751856" y="2222469"/>
                  </a:lnTo>
                  <a:lnTo>
                    <a:pt x="1002475" y="2063722"/>
                  </a:lnTo>
                  <a:lnTo>
                    <a:pt x="1253094" y="1785913"/>
                  </a:lnTo>
                  <a:lnTo>
                    <a:pt x="1503713" y="1547791"/>
                  </a:lnTo>
                  <a:lnTo>
                    <a:pt x="1754332" y="1309669"/>
                  </a:lnTo>
                  <a:lnTo>
                    <a:pt x="2004951" y="1190608"/>
                  </a:lnTo>
                  <a:lnTo>
                    <a:pt x="2255570" y="1031861"/>
                  </a:lnTo>
                  <a:lnTo>
                    <a:pt x="2506189" y="912800"/>
                  </a:lnTo>
                  <a:lnTo>
                    <a:pt x="2756808" y="793739"/>
                  </a:lnTo>
                  <a:lnTo>
                    <a:pt x="3007427" y="754052"/>
                  </a:lnTo>
                  <a:lnTo>
                    <a:pt x="3258046" y="793739"/>
                  </a:lnTo>
                  <a:lnTo>
                    <a:pt x="3508665" y="436556"/>
                  </a:lnTo>
                  <a:lnTo>
                    <a:pt x="3759284" y="198434"/>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381217"/>
            </a:xfrm>
            <a:custGeom>
              <a:avLst/>
              <a:pathLst>
                <a:path w="4761760" h="2381217">
                  <a:moveTo>
                    <a:pt x="0" y="2381217"/>
                  </a:moveTo>
                  <a:lnTo>
                    <a:pt x="250618" y="2341530"/>
                  </a:lnTo>
                  <a:lnTo>
                    <a:pt x="501237" y="2262156"/>
                  </a:lnTo>
                  <a:lnTo>
                    <a:pt x="751856" y="2182783"/>
                  </a:lnTo>
                  <a:lnTo>
                    <a:pt x="1002475" y="2103409"/>
                  </a:lnTo>
                  <a:lnTo>
                    <a:pt x="1253094" y="2063722"/>
                  </a:lnTo>
                  <a:lnTo>
                    <a:pt x="1503713" y="1984348"/>
                  </a:lnTo>
                  <a:lnTo>
                    <a:pt x="1754332" y="1865287"/>
                  </a:lnTo>
                  <a:lnTo>
                    <a:pt x="2004951" y="1706539"/>
                  </a:lnTo>
                  <a:lnTo>
                    <a:pt x="2255570" y="1547791"/>
                  </a:lnTo>
                  <a:lnTo>
                    <a:pt x="2506189" y="1468417"/>
                  </a:lnTo>
                  <a:lnTo>
                    <a:pt x="2756808" y="1349356"/>
                  </a:lnTo>
                  <a:lnTo>
                    <a:pt x="3007427" y="1031861"/>
                  </a:lnTo>
                  <a:lnTo>
                    <a:pt x="3258046" y="833426"/>
                  </a:lnTo>
                  <a:lnTo>
                    <a:pt x="3508665" y="515930"/>
                  </a:lnTo>
                  <a:lnTo>
                    <a:pt x="3759284" y="476243"/>
                  </a:lnTo>
                  <a:lnTo>
                    <a:pt x="4009903" y="357182"/>
                  </a:lnTo>
                  <a:lnTo>
                    <a:pt x="4260522" y="198434"/>
                  </a:lnTo>
                  <a:lnTo>
                    <a:pt x="4511141" y="3968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103409"/>
            </a:xfrm>
            <a:custGeom>
              <a:avLst/>
              <a:pathLst>
                <a:path w="6265474" h="2103409">
                  <a:moveTo>
                    <a:pt x="0" y="2103409"/>
                  </a:moveTo>
                  <a:lnTo>
                    <a:pt x="250618" y="2063722"/>
                  </a:lnTo>
                  <a:lnTo>
                    <a:pt x="501237" y="2063722"/>
                  </a:lnTo>
                  <a:lnTo>
                    <a:pt x="751856" y="2024035"/>
                  </a:lnTo>
                  <a:lnTo>
                    <a:pt x="1002475" y="1984348"/>
                  </a:lnTo>
                  <a:lnTo>
                    <a:pt x="1253094" y="1984348"/>
                  </a:lnTo>
                  <a:lnTo>
                    <a:pt x="1503713" y="1904974"/>
                  </a:lnTo>
                  <a:lnTo>
                    <a:pt x="1754332" y="1904974"/>
                  </a:lnTo>
                  <a:lnTo>
                    <a:pt x="2004951" y="1904974"/>
                  </a:lnTo>
                  <a:lnTo>
                    <a:pt x="2255570" y="1904974"/>
                  </a:lnTo>
                  <a:lnTo>
                    <a:pt x="2506189" y="1547791"/>
                  </a:lnTo>
                  <a:lnTo>
                    <a:pt x="2756808" y="1428730"/>
                  </a:lnTo>
                  <a:lnTo>
                    <a:pt x="3007427" y="1349356"/>
                  </a:lnTo>
                  <a:lnTo>
                    <a:pt x="3258046" y="1230295"/>
                  </a:lnTo>
                  <a:lnTo>
                    <a:pt x="3508665" y="1150921"/>
                  </a:lnTo>
                  <a:lnTo>
                    <a:pt x="3759284" y="1071548"/>
                  </a:lnTo>
                  <a:lnTo>
                    <a:pt x="4009903" y="1031861"/>
                  </a:lnTo>
                  <a:lnTo>
                    <a:pt x="4260522" y="873113"/>
                  </a:lnTo>
                  <a:lnTo>
                    <a:pt x="4511141" y="198434"/>
                  </a:lnTo>
                  <a:lnTo>
                    <a:pt x="4761760" y="158747"/>
                  </a:lnTo>
                  <a:lnTo>
                    <a:pt x="5012379" y="198434"/>
                  </a:lnTo>
                  <a:lnTo>
                    <a:pt x="5262998" y="277808"/>
                  </a:lnTo>
                  <a:lnTo>
                    <a:pt x="5513617" y="39686"/>
                  </a:lnTo>
                  <a:lnTo>
                    <a:pt x="5764236" y="79373"/>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1865287"/>
            </a:xfrm>
            <a:custGeom>
              <a:avLst/>
              <a:pathLst>
                <a:path w="6265474" h="1865287">
                  <a:moveTo>
                    <a:pt x="0" y="1865287"/>
                  </a:moveTo>
                  <a:lnTo>
                    <a:pt x="250618" y="1825600"/>
                  </a:lnTo>
                  <a:lnTo>
                    <a:pt x="501237" y="1825600"/>
                  </a:lnTo>
                  <a:lnTo>
                    <a:pt x="751856" y="1746226"/>
                  </a:lnTo>
                  <a:lnTo>
                    <a:pt x="1002475" y="1706539"/>
                  </a:lnTo>
                  <a:lnTo>
                    <a:pt x="1253094" y="1627165"/>
                  </a:lnTo>
                  <a:lnTo>
                    <a:pt x="1503713" y="1587478"/>
                  </a:lnTo>
                  <a:lnTo>
                    <a:pt x="1754332" y="1547791"/>
                  </a:lnTo>
                  <a:lnTo>
                    <a:pt x="2004951" y="1468417"/>
                  </a:lnTo>
                  <a:lnTo>
                    <a:pt x="2255570" y="1389043"/>
                  </a:lnTo>
                  <a:lnTo>
                    <a:pt x="2506189" y="1309669"/>
                  </a:lnTo>
                  <a:lnTo>
                    <a:pt x="2756808" y="1269982"/>
                  </a:lnTo>
                  <a:lnTo>
                    <a:pt x="3007427" y="1190608"/>
                  </a:lnTo>
                  <a:lnTo>
                    <a:pt x="3258046" y="1111234"/>
                  </a:lnTo>
                  <a:lnTo>
                    <a:pt x="3508665" y="1031861"/>
                  </a:lnTo>
                  <a:lnTo>
                    <a:pt x="3759284" y="873113"/>
                  </a:lnTo>
                  <a:lnTo>
                    <a:pt x="4009903" y="754052"/>
                  </a:lnTo>
                  <a:lnTo>
                    <a:pt x="4260522" y="634991"/>
                  </a:lnTo>
                  <a:lnTo>
                    <a:pt x="4511141" y="515930"/>
                  </a:lnTo>
                  <a:lnTo>
                    <a:pt x="4761760" y="436556"/>
                  </a:lnTo>
                  <a:lnTo>
                    <a:pt x="5012379" y="476243"/>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529" y="1717860"/>
              <a:ext cx="967840" cy="607381"/>
            </a:xfrm>
            <a:custGeom>
              <a:avLst/>
              <a:pathLst>
                <a:path w="967840" h="607381">
                  <a:moveTo>
                    <a:pt x="967840" y="0"/>
                  </a:moveTo>
                  <a:lnTo>
                    <a:pt x="0" y="607381"/>
                  </a:lnTo>
                </a:path>
              </a:pathLst>
            </a:custGeom>
          </p:spPr>
          <p:txBody>
            <a:bodyPr/>
            <a:lstStyle/>
            <a:p/>
          </p:txBody>
        </p:sp>
        <p:sp>
          <p:nvSpPr>
            <p:cNvPr id="79" name="pl79"/>
            <p:cNvSpPr/>
            <p:nvPr/>
          </p:nvSpPr>
          <p:spPr>
            <a:xfrm>
              <a:off x="7460473" y="1977167"/>
              <a:ext cx="983001" cy="389404"/>
            </a:xfrm>
            <a:custGeom>
              <a:avLst/>
              <a:pathLst>
                <a:path w="983001" h="389404">
                  <a:moveTo>
                    <a:pt x="983001" y="0"/>
                  </a:moveTo>
                  <a:lnTo>
                    <a:pt x="0" y="389404"/>
                  </a:lnTo>
                </a:path>
              </a:pathLst>
            </a:custGeom>
          </p:spPr>
          <p:txBody>
            <a:bodyPr/>
            <a:lstStyle/>
            <a:p/>
          </p:txBody>
        </p:sp>
        <p:sp>
          <p:nvSpPr>
            <p:cNvPr id="80" name="pl80"/>
            <p:cNvSpPr/>
            <p:nvPr/>
          </p:nvSpPr>
          <p:spPr>
            <a:xfrm>
              <a:off x="7463080" y="2234023"/>
              <a:ext cx="895995" cy="174761"/>
            </a:xfrm>
            <a:custGeom>
              <a:avLst/>
              <a:pathLst>
                <a:path w="895995" h="174761">
                  <a:moveTo>
                    <a:pt x="895995" y="0"/>
                  </a:moveTo>
                  <a:lnTo>
                    <a:pt x="0" y="174761"/>
                  </a:lnTo>
                </a:path>
              </a:pathLst>
            </a:custGeom>
          </p:spPr>
          <p:txBody>
            <a:bodyPr/>
            <a:lstStyle/>
            <a:p/>
          </p:txBody>
        </p:sp>
        <p:sp>
          <p:nvSpPr>
            <p:cNvPr id="81" name="pl81"/>
            <p:cNvSpPr/>
            <p:nvPr/>
          </p:nvSpPr>
          <p:spPr>
            <a:xfrm>
              <a:off x="7463949" y="2414003"/>
              <a:ext cx="792713" cy="75510"/>
            </a:xfrm>
            <a:custGeom>
              <a:avLst/>
              <a:pathLst>
                <a:path w="792713" h="75510">
                  <a:moveTo>
                    <a:pt x="792713" y="75510"/>
                  </a:moveTo>
                  <a:lnTo>
                    <a:pt x="0" y="0"/>
                  </a:lnTo>
                </a:path>
              </a:pathLst>
            </a:custGeom>
          </p:spPr>
          <p:txBody>
            <a:bodyPr/>
            <a:lstStyle/>
            <a:p/>
          </p:txBody>
        </p:sp>
        <p:sp>
          <p:nvSpPr>
            <p:cNvPr id="82" name="pl82"/>
            <p:cNvSpPr/>
            <p:nvPr/>
          </p:nvSpPr>
          <p:spPr>
            <a:xfrm>
              <a:off x="7464017" y="2651915"/>
              <a:ext cx="1033589" cy="86420"/>
            </a:xfrm>
            <a:custGeom>
              <a:avLst/>
              <a:pathLst>
                <a:path w="1033589" h="86420">
                  <a:moveTo>
                    <a:pt x="1033589" y="86420"/>
                  </a:moveTo>
                  <a:lnTo>
                    <a:pt x="0" y="0"/>
                  </a:lnTo>
                </a:path>
              </a:pathLst>
            </a:custGeom>
          </p:spPr>
          <p:txBody>
            <a:bodyPr/>
            <a:lstStyle/>
            <a:p/>
          </p:txBody>
        </p:sp>
        <p:sp>
          <p:nvSpPr>
            <p:cNvPr id="83" name="pl83"/>
            <p:cNvSpPr/>
            <p:nvPr/>
          </p:nvSpPr>
          <p:spPr>
            <a:xfrm>
              <a:off x="7460696" y="2695860"/>
              <a:ext cx="320021" cy="121590"/>
            </a:xfrm>
            <a:custGeom>
              <a:avLst/>
              <a:pathLst>
                <a:path w="320021" h="121590">
                  <a:moveTo>
                    <a:pt x="320021" y="121590"/>
                  </a:moveTo>
                  <a:lnTo>
                    <a:pt x="0" y="0"/>
                  </a:lnTo>
                </a:path>
              </a:pathLst>
            </a:custGeom>
          </p:spPr>
          <p:txBody>
            <a:bodyPr/>
            <a:lstStyle/>
            <a:p/>
          </p:txBody>
        </p:sp>
        <p:sp>
          <p:nvSpPr>
            <p:cNvPr id="84" name="pl84"/>
            <p:cNvSpPr/>
            <p:nvPr/>
          </p:nvSpPr>
          <p:spPr>
            <a:xfrm>
              <a:off x="7462759" y="2773297"/>
              <a:ext cx="992694" cy="221669"/>
            </a:xfrm>
            <a:custGeom>
              <a:avLst/>
              <a:pathLst>
                <a:path w="992694" h="221669">
                  <a:moveTo>
                    <a:pt x="992694" y="221669"/>
                  </a:moveTo>
                  <a:lnTo>
                    <a:pt x="0" y="0"/>
                  </a:lnTo>
                </a:path>
              </a:pathLst>
            </a:custGeom>
          </p:spPr>
          <p:txBody>
            <a:bodyPr/>
            <a:lstStyle/>
            <a:p/>
          </p:txBody>
        </p:sp>
        <p:sp>
          <p:nvSpPr>
            <p:cNvPr id="85" name="pl85"/>
            <p:cNvSpPr/>
            <p:nvPr/>
          </p:nvSpPr>
          <p:spPr>
            <a:xfrm>
              <a:off x="7459741" y="2815564"/>
              <a:ext cx="971662" cy="437225"/>
            </a:xfrm>
            <a:custGeom>
              <a:avLst/>
              <a:pathLst>
                <a:path w="971662" h="437225">
                  <a:moveTo>
                    <a:pt x="971662" y="437225"/>
                  </a:moveTo>
                  <a:lnTo>
                    <a:pt x="0" y="0"/>
                  </a:lnTo>
                </a:path>
              </a:pathLst>
            </a:custGeom>
          </p:spPr>
          <p:txBody>
            <a:bodyPr/>
            <a:lstStyle/>
            <a:p/>
          </p:txBody>
        </p:sp>
        <p:sp>
          <p:nvSpPr>
            <p:cNvPr id="86" name="pl86"/>
            <p:cNvSpPr/>
            <p:nvPr/>
          </p:nvSpPr>
          <p:spPr>
            <a:xfrm>
              <a:off x="7455918" y="2857052"/>
              <a:ext cx="836863" cy="656401"/>
            </a:xfrm>
            <a:custGeom>
              <a:avLst/>
              <a:pathLst>
                <a:path w="836863" h="656401">
                  <a:moveTo>
                    <a:pt x="836863" y="656401"/>
                  </a:moveTo>
                  <a:lnTo>
                    <a:pt x="0" y="0"/>
                  </a:lnTo>
                </a:path>
              </a:pathLst>
            </a:custGeom>
          </p:spPr>
          <p:txBody>
            <a:bodyPr/>
            <a:lstStyle/>
            <a:p/>
          </p:txBody>
        </p:sp>
        <p:sp>
          <p:nvSpPr>
            <p:cNvPr id="87" name="pl87"/>
            <p:cNvSpPr/>
            <p:nvPr/>
          </p:nvSpPr>
          <p:spPr>
            <a:xfrm>
              <a:off x="7453896" y="2937052"/>
              <a:ext cx="802766" cy="838304"/>
            </a:xfrm>
            <a:custGeom>
              <a:avLst/>
              <a:pathLst>
                <a:path w="802766" h="838304">
                  <a:moveTo>
                    <a:pt x="802766" y="838304"/>
                  </a:moveTo>
                  <a:lnTo>
                    <a:pt x="0" y="0"/>
                  </a:lnTo>
                </a:path>
              </a:pathLst>
            </a:custGeom>
          </p:spPr>
          <p:txBody>
            <a:bodyPr/>
            <a:lstStyle/>
            <a:p/>
          </p:txBody>
        </p:sp>
        <p:sp>
          <p:nvSpPr>
            <p:cNvPr id="88" name="pl88"/>
            <p:cNvSpPr/>
            <p:nvPr/>
          </p:nvSpPr>
          <p:spPr>
            <a:xfrm>
              <a:off x="7454622" y="3333717"/>
              <a:ext cx="747816" cy="702988"/>
            </a:xfrm>
            <a:custGeom>
              <a:avLst/>
              <a:pathLst>
                <a:path w="747816" h="702988">
                  <a:moveTo>
                    <a:pt x="747816" y="702988"/>
                  </a:moveTo>
                  <a:lnTo>
                    <a:pt x="0" y="0"/>
                  </a:lnTo>
                </a:path>
              </a:pathLst>
            </a:custGeom>
          </p:spPr>
          <p:txBody>
            <a:bodyPr/>
            <a:lstStyle/>
            <a:p/>
          </p:txBody>
        </p:sp>
        <p:sp>
          <p:nvSpPr>
            <p:cNvPr id="89" name="pl89"/>
            <p:cNvSpPr/>
            <p:nvPr/>
          </p:nvSpPr>
          <p:spPr>
            <a:xfrm>
              <a:off x="7464249" y="4515644"/>
              <a:ext cx="918966" cy="2"/>
            </a:xfrm>
            <a:custGeom>
              <a:avLst/>
              <a:pathLst>
                <a:path w="918966" h="2">
                  <a:moveTo>
                    <a:pt x="918966" y="2"/>
                  </a:moveTo>
                  <a:lnTo>
                    <a:pt x="0" y="0"/>
                  </a:lnTo>
                </a:path>
              </a:pathLst>
            </a:custGeom>
          </p:spPr>
          <p:txBody>
            <a:bodyPr/>
            <a:lstStyle/>
            <a:p/>
          </p:txBody>
        </p:sp>
        <p:sp>
          <p:nvSpPr>
            <p:cNvPr id="90" name="pg90"/>
            <p:cNvSpPr/>
            <p:nvPr/>
          </p:nvSpPr>
          <p:spPr>
            <a:xfrm>
              <a:off x="8356789" y="1626736"/>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2456"/>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86%</a:t>
              </a:r>
            </a:p>
          </p:txBody>
        </p:sp>
        <p:sp>
          <p:nvSpPr>
            <p:cNvPr id="92" name="pg92"/>
            <p:cNvSpPr/>
            <p:nvPr/>
          </p:nvSpPr>
          <p:spPr>
            <a:xfrm>
              <a:off x="8374894" y="1886562"/>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32282"/>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85%</a:t>
              </a:r>
            </a:p>
          </p:txBody>
        </p:sp>
        <p:sp>
          <p:nvSpPr>
            <p:cNvPr id="94" name="pg94"/>
            <p:cNvSpPr/>
            <p:nvPr/>
          </p:nvSpPr>
          <p:spPr>
            <a:xfrm>
              <a:off x="8290495" y="2145640"/>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191360"/>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84%</a:t>
              </a:r>
            </a:p>
          </p:txBody>
        </p:sp>
        <p:sp>
          <p:nvSpPr>
            <p:cNvPr id="96" name="pg96"/>
            <p:cNvSpPr/>
            <p:nvPr/>
          </p:nvSpPr>
          <p:spPr>
            <a:xfrm>
              <a:off x="8188083" y="240626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45198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8" name="pg98"/>
            <p:cNvSpPr/>
            <p:nvPr/>
          </p:nvSpPr>
          <p:spPr>
            <a:xfrm>
              <a:off x="8429027" y="2654862"/>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700582"/>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78%</a:t>
              </a:r>
            </a:p>
          </p:txBody>
        </p:sp>
        <p:sp>
          <p:nvSpPr>
            <p:cNvPr id="100" name="pg100"/>
            <p:cNvSpPr/>
            <p:nvPr/>
          </p:nvSpPr>
          <p:spPr>
            <a:xfrm>
              <a:off x="7712137" y="2748174"/>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793894"/>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77%</a:t>
              </a:r>
            </a:p>
          </p:txBody>
        </p:sp>
        <p:sp>
          <p:nvSpPr>
            <p:cNvPr id="102" name="pg102"/>
            <p:cNvSpPr/>
            <p:nvPr/>
          </p:nvSpPr>
          <p:spPr>
            <a:xfrm>
              <a:off x="8386873" y="2914501"/>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2960221"/>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362824" y="3174650"/>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20370"/>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74%</a:t>
              </a:r>
            </a:p>
          </p:txBody>
        </p:sp>
        <p:sp>
          <p:nvSpPr>
            <p:cNvPr id="106" name="pg106"/>
            <p:cNvSpPr/>
            <p:nvPr/>
          </p:nvSpPr>
          <p:spPr>
            <a:xfrm>
              <a:off x="8224201" y="3436131"/>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7" name="tx107"/>
            <p:cNvSpPr/>
            <p:nvPr/>
          </p:nvSpPr>
          <p:spPr>
            <a:xfrm>
              <a:off x="8247061" y="3481851"/>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73%</a:t>
              </a:r>
            </a:p>
          </p:txBody>
        </p:sp>
        <p:sp>
          <p:nvSpPr>
            <p:cNvPr id="108" name="pg108"/>
            <p:cNvSpPr/>
            <p:nvPr/>
          </p:nvSpPr>
          <p:spPr>
            <a:xfrm>
              <a:off x="8188083" y="3697435"/>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43155"/>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10" name="pg110"/>
            <p:cNvSpPr/>
            <p:nvPr/>
          </p:nvSpPr>
          <p:spPr>
            <a:xfrm>
              <a:off x="8133859" y="3959646"/>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005366"/>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4431110"/>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76830"/>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85" y="469098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5" y="4736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92" y="445285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12" y="44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18" name="pg118"/>
            <p:cNvSpPr/>
            <p:nvPr/>
          </p:nvSpPr>
          <p:spPr>
            <a:xfrm>
              <a:off x="3605878" y="413536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8" y="41810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42</a:t>
              </a:r>
            </a:p>
          </p:txBody>
        </p:sp>
        <p:sp>
          <p:nvSpPr>
            <p:cNvPr id="120" name="pg120"/>
            <p:cNvSpPr/>
            <p:nvPr/>
          </p:nvSpPr>
          <p:spPr>
            <a:xfrm>
              <a:off x="4858972" y="3698806"/>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2" y="3744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38" y="326225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8" y="3307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4" name="pg124"/>
            <p:cNvSpPr/>
            <p:nvPr/>
          </p:nvSpPr>
          <p:spPr>
            <a:xfrm>
              <a:off x="7365157" y="282569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7" y="2871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40" y="1368037"/>
              <a:ext cx="2753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Global,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46" name="tx34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47" name="tx347"/>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48" name="tx348"/>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49" name="tx349"/>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0" name="tx350"/>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2" name="tx352"/>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53" name="tx353"/>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4" name="tx354"/>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5" name="tx355"/>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6" name="tx356"/>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57" name="tx357"/>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58" name="tx358"/>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9" name="tx359"/>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60" name="tx360"/>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61" name="tx361"/>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362" name="tx362"/>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3" name="tx363"/>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64" name="tx36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65" name="tx36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6" name="tx36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7" name="tx36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8" name="tx36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9" name="tx36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0" name="tx37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1" name="tx37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2" name="tx37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3" name="tx37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4" name="tx37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5" name="tx37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76" name="tx37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7" name="tx37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8" name="tx37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9" name="tx37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0" name="tx38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81" name="tx38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2" name="tx38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3" name="tx38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4" name="tx38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5" name="tx38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6" name="tx38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7" name="tx38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8" name="tx38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9" name="tx38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90" name="tx39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1" name="tx391"/>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2" name="tx392"/>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3" name="tx393"/>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394" name="tx394"/>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5" name="tx395"/>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96" name="tx396"/>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7" name="tx397"/>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8" name="tx398"/>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9" name="tx399"/>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0" name="tx400"/>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01" name="tx401"/>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2" name="tx402"/>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3" name="tx403"/>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4" name="tx404"/>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5" name="tx405"/>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6" name="tx406"/>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7" name="tx407"/>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8" name="tx408"/>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9" name="tx409"/>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0" name="tx410"/>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1" name="tx411"/>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2" name="tx412"/>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413" name="tx413"/>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14" name="tx414"/>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15" name="tx415"/>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16" name="tx416"/>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7" name="tx417"/>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8" name="tx418"/>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9" name="tx419"/>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20" name="tx420"/>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1" name="tx421"/>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2" name="tx422"/>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23" name="tx423"/>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4" name="tx424"/>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25" name="tx425"/>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6" name="tx426"/>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7" name="tx427"/>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8" name="tx428"/>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9" name="tx429"/>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0" name="tx430"/>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1" name="tx431"/>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32" name="tx432"/>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3" name="tx43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4" name="tx434"/>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5" name="tx435"/>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6" name="tx436"/>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37" name="tx437"/>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9" name="tx439"/>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0" name="tx440"/>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1" name="tx441"/>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42" name="tx44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43" name="tx443"/>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44" name="tx444"/>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445" name="tx445"/>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6" name="tx446"/>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7" name="tx447"/>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49" name="tx449"/>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0" name="tx450"/>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52" name="tx452"/>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3" name="tx453"/>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54" name="tx454"/>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5" name="tx455"/>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6" name="tx456"/>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58" name="tx458"/>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9" name="tx459"/>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0" name="tx460"/>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1" name="tx461"/>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62" name="tx462"/>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63" name="tx463"/>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4" name="tx464"/>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5" name="tx465"/>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6" name="tx466"/>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7" name="tx467"/>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8" name="tx46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9" name="tx469"/>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0" name="tx47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71" name="tx47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72" name="tx47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3" name="tx47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74" name="tx47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6" name="tx47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7" name="tx477"/>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78" name="tx47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79" name="tx479"/>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80" name="tx480"/>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81" name="tx481"/>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82" name="tx482"/>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3" name="tx483"/>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4" name="tx484"/>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5" name="tx485"/>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86" name="tx486"/>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7" name="tx487"/>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88" name="tx488"/>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9" name="tx489"/>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0" name="tx490"/>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91" name="tx491"/>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92" name="tx492"/>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3" name="tx493"/>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4" name="tx494"/>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95" name="tx495"/>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96" name="tx496"/>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97" name="tx497"/>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8" name="tx498"/>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9" name="tx499"/>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500" name="tx500"/>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01" name="tx501"/>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502" name="tx502"/>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03" name="tx503"/>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04" name="tx504"/>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05" name="tx505"/>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06" name="tx506"/>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07" name="tx507"/>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08" name="tx508"/>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09" name="tx509"/>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10" name="tx510"/>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511" name="tx511"/>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512" name="tx512"/>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13" name="tx513"/>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514" name="tx514"/>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5" name="tx515"/>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6" name="tx516"/>
            <p:cNvSpPr/>
            <p:nvPr/>
          </p:nvSpPr>
          <p:spPr>
            <a:xfrm>
              <a:off x="104328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17" name="tx517"/>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18" name="tx518"/>
            <p:cNvSpPr/>
            <p:nvPr/>
          </p:nvSpPr>
          <p:spPr>
            <a:xfrm>
              <a:off x="104328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19" name="tx519"/>
            <p:cNvSpPr/>
            <p:nvPr/>
          </p:nvSpPr>
          <p:spPr>
            <a:xfrm>
              <a:off x="104328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21" name="tx521"/>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2" name="tx522"/>
            <p:cNvSpPr/>
            <p:nvPr/>
          </p:nvSpPr>
          <p:spPr>
            <a:xfrm>
              <a:off x="135433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3" name="tx523"/>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24" name="tx524"/>
            <p:cNvSpPr/>
            <p:nvPr/>
          </p:nvSpPr>
          <p:spPr>
            <a:xfrm>
              <a:off x="135433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25" name="tx525"/>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6" name="tx526"/>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27" name="tx527"/>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28" name="tx528"/>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29" name="tx529"/>
            <p:cNvSpPr/>
            <p:nvPr/>
          </p:nvSpPr>
          <p:spPr>
            <a:xfrm>
              <a:off x="166537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0" name="tx530"/>
            <p:cNvSpPr/>
            <p:nvPr/>
          </p:nvSpPr>
          <p:spPr>
            <a:xfrm>
              <a:off x="166537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31" name="tx531"/>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2" name="tx532"/>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33" name="tx533"/>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34" name="tx534"/>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5" name="tx535"/>
            <p:cNvSpPr/>
            <p:nvPr/>
          </p:nvSpPr>
          <p:spPr>
            <a:xfrm>
              <a:off x="197642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6" name="tx536"/>
            <p:cNvSpPr/>
            <p:nvPr/>
          </p:nvSpPr>
          <p:spPr>
            <a:xfrm>
              <a:off x="197642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37" name="tx53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8" name="tx538"/>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39" name="tx539"/>
            <p:cNvSpPr/>
            <p:nvPr/>
          </p:nvSpPr>
          <p:spPr>
            <a:xfrm>
              <a:off x="228747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0" name="tx540"/>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41" name="tx541"/>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2" name="tx542"/>
            <p:cNvSpPr/>
            <p:nvPr/>
          </p:nvSpPr>
          <p:spPr>
            <a:xfrm>
              <a:off x="228747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3" name="tx543"/>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44" name="tx544"/>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45" name="tx545"/>
            <p:cNvSpPr/>
            <p:nvPr/>
          </p:nvSpPr>
          <p:spPr>
            <a:xfrm>
              <a:off x="259852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6" name="tx546"/>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7" name="tx547"/>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48" name="tx548"/>
            <p:cNvSpPr/>
            <p:nvPr/>
          </p:nvSpPr>
          <p:spPr>
            <a:xfrm>
              <a:off x="259852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9" name="tx549"/>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50" name="tx550"/>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51" name="tx551"/>
            <p:cNvSpPr/>
            <p:nvPr/>
          </p:nvSpPr>
          <p:spPr>
            <a:xfrm>
              <a:off x="290956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52" name="tx552"/>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53" name="tx553"/>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54" name="tx554"/>
            <p:cNvSpPr/>
            <p:nvPr/>
          </p:nvSpPr>
          <p:spPr>
            <a:xfrm>
              <a:off x="290956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55" name="tx555"/>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56" name="tx556"/>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7" name="tx557"/>
            <p:cNvSpPr/>
            <p:nvPr/>
          </p:nvSpPr>
          <p:spPr>
            <a:xfrm>
              <a:off x="322061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58" name="tx558"/>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59" name="tx559"/>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60" name="tx560"/>
            <p:cNvSpPr/>
            <p:nvPr/>
          </p:nvSpPr>
          <p:spPr>
            <a:xfrm>
              <a:off x="322061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1" name="tx561"/>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62" name="tx562"/>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3" name="tx563"/>
            <p:cNvSpPr/>
            <p:nvPr/>
          </p:nvSpPr>
          <p:spPr>
            <a:xfrm>
              <a:off x="353166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4" name="tx564"/>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65" name="tx565"/>
            <p:cNvSpPr/>
            <p:nvPr/>
          </p:nvSpPr>
          <p:spPr>
            <a:xfrm>
              <a:off x="353166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66" name="tx566"/>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7" name="tx567"/>
            <p:cNvSpPr/>
            <p:nvPr/>
          </p:nvSpPr>
          <p:spPr>
            <a:xfrm>
              <a:off x="353166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8" name="tx568"/>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9" name="tx569"/>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0" name="tx570"/>
            <p:cNvSpPr/>
            <p:nvPr/>
          </p:nvSpPr>
          <p:spPr>
            <a:xfrm>
              <a:off x="384271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1" name="tx571"/>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2" name="tx572"/>
            <p:cNvSpPr/>
            <p:nvPr/>
          </p:nvSpPr>
          <p:spPr>
            <a:xfrm>
              <a:off x="384271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3" name="tx573"/>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4" name="tx574"/>
            <p:cNvSpPr/>
            <p:nvPr/>
          </p:nvSpPr>
          <p:spPr>
            <a:xfrm>
              <a:off x="384271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75" name="tx575"/>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6" name="tx576"/>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77" name="tx577"/>
            <p:cNvSpPr/>
            <p:nvPr/>
          </p:nvSpPr>
          <p:spPr>
            <a:xfrm>
              <a:off x="415376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8" name="tx578"/>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9" name="tx579"/>
            <p:cNvSpPr/>
            <p:nvPr/>
          </p:nvSpPr>
          <p:spPr>
            <a:xfrm>
              <a:off x="415376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80" name="tx580"/>
            <p:cNvSpPr/>
            <p:nvPr/>
          </p:nvSpPr>
          <p:spPr>
            <a:xfrm>
              <a:off x="415376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1" name="tx581"/>
            <p:cNvSpPr/>
            <p:nvPr/>
          </p:nvSpPr>
          <p:spPr>
            <a:xfrm>
              <a:off x="415376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82" name="tx582"/>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3" name="tx583"/>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84" name="tx584"/>
            <p:cNvSpPr/>
            <p:nvPr/>
          </p:nvSpPr>
          <p:spPr>
            <a:xfrm>
              <a:off x="446480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85" name="tx585"/>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586" name="tx586"/>
            <p:cNvSpPr/>
            <p:nvPr/>
          </p:nvSpPr>
          <p:spPr>
            <a:xfrm>
              <a:off x="446480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87" name="tx587"/>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8" name="tx588"/>
            <p:cNvSpPr/>
            <p:nvPr/>
          </p:nvSpPr>
          <p:spPr>
            <a:xfrm>
              <a:off x="446480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89" name="tx58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0" name="tx59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477585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92" name="tx592"/>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93" name="tx593"/>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94" name="tx594"/>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5" name="tx595"/>
            <p:cNvSpPr/>
            <p:nvPr/>
          </p:nvSpPr>
          <p:spPr>
            <a:xfrm>
              <a:off x="477585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96" name="tx596"/>
            <p:cNvSpPr/>
            <p:nvPr/>
          </p:nvSpPr>
          <p:spPr>
            <a:xfrm>
              <a:off x="4780427" y="3227685"/>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97" name="tx597"/>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98" name="tx598"/>
            <p:cNvSpPr/>
            <p:nvPr/>
          </p:nvSpPr>
          <p:spPr>
            <a:xfrm>
              <a:off x="508690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99" name="tx5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00" name="tx600"/>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2" name="tx602"/>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03" name="tx603"/>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04" name="tx604"/>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5" name="tx605"/>
            <p:cNvSpPr/>
            <p:nvPr/>
          </p:nvSpPr>
          <p:spPr>
            <a:xfrm>
              <a:off x="539795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606" name="tx606"/>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07" name="tx607"/>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08" name="tx608"/>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09" name="tx609"/>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0" name="tx610"/>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11" name="tx611"/>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570899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13" name="tx613"/>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14" name="tx614"/>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5" name="tx615"/>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16" name="tx616"/>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17" name="tx617"/>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02004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19" name="tx619"/>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0" name="tx620"/>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21" name="tx6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2" name="tx622"/>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3" name="tx623"/>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24" name="tx624"/>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5" name="tx625"/>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6" name="tx626"/>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27" name="tx6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8" name="tx628"/>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29" name="tx629"/>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30" name="tx630"/>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1" name="tx631"/>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32" name="tx632"/>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3" name="tx633"/>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34" name="tx634"/>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35" name="tx635"/>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6" name="tx636"/>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7" name="tx63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38" name="tx638"/>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9" name="tx63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0" name="tx64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1" name="tx641"/>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2" name="tx64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3" name="tx643"/>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4" name="tx64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5" name="tx64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46" name="tx64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47" name="tx64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48" name="tx648"/>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9" name="tx64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0" name="tx650"/>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1" name="tx651"/>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2" name="tx652"/>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3" name="tx653"/>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4" name="tx654"/>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55" name="tx655"/>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56" name="tx656"/>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8" name="tx658"/>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59" name="tx659"/>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0" name="tx660"/>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61" name="tx661"/>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2" name="tx662"/>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3" name="tx663"/>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4" name="tx664"/>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65" name="tx665"/>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6" name="tx666"/>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4" name="tx674"/>
            <p:cNvSpPr/>
            <p:nvPr/>
          </p:nvSpPr>
          <p:spPr>
            <a:xfrm>
              <a:off x="602004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5" name="tx675"/>
            <p:cNvSpPr/>
            <p:nvPr/>
          </p:nvSpPr>
          <p:spPr>
            <a:xfrm>
              <a:off x="6335666"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6" name="tx676"/>
            <p:cNvSpPr/>
            <p:nvPr/>
          </p:nvSpPr>
          <p:spPr>
            <a:xfrm>
              <a:off x="6646714"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7" name="tx677"/>
            <p:cNvSpPr/>
            <p:nvPr/>
          </p:nvSpPr>
          <p:spPr>
            <a:xfrm>
              <a:off x="6957762"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8" name="tx678"/>
            <p:cNvSpPr/>
            <p:nvPr/>
          </p:nvSpPr>
          <p:spPr>
            <a:xfrm>
              <a:off x="7268809"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9" name="tx679"/>
            <p:cNvSpPr/>
            <p:nvPr/>
          </p:nvSpPr>
          <p:spPr>
            <a:xfrm>
              <a:off x="7579857"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Global,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76555"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5" name="pl5"/>
            <p:cNvSpPr/>
            <p:nvPr/>
          </p:nvSpPr>
          <p:spPr>
            <a:xfrm>
              <a:off x="776555"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6" name="pl6"/>
            <p:cNvSpPr/>
            <p:nvPr/>
          </p:nvSpPr>
          <p:spPr>
            <a:xfrm>
              <a:off x="776555"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7" name="pl7"/>
            <p:cNvSpPr/>
            <p:nvPr/>
          </p:nvSpPr>
          <p:spPr>
            <a:xfrm>
              <a:off x="776555"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8" name="pl8"/>
            <p:cNvSpPr/>
            <p:nvPr/>
          </p:nvSpPr>
          <p:spPr>
            <a:xfrm>
              <a:off x="9465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818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1715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2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305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3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364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89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424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952460" y="2191191"/>
              <a:ext cx="105884" cy="767708"/>
            </a:xfrm>
            <a:prstGeom prst="rect">
              <a:avLst/>
            </a:prstGeom>
            <a:solidFill>
              <a:srgbClr val="2C7FB8">
                <a:alpha val="100000"/>
              </a:srgbClr>
            </a:solidFill>
          </p:spPr>
          <p:txBody>
            <a:bodyPr/>
            <a:lstStyle/>
            <a:p/>
          </p:txBody>
        </p:sp>
        <p:sp>
          <p:nvSpPr>
            <p:cNvPr id="19" name="rc19"/>
            <p:cNvSpPr/>
            <p:nvPr/>
          </p:nvSpPr>
          <p:spPr>
            <a:xfrm>
              <a:off x="2070109" y="1987632"/>
              <a:ext cx="105884" cy="971267"/>
            </a:xfrm>
            <a:prstGeom prst="rect">
              <a:avLst/>
            </a:prstGeom>
            <a:solidFill>
              <a:srgbClr val="2C7FB8">
                <a:alpha val="100000"/>
              </a:srgbClr>
            </a:solidFill>
          </p:spPr>
          <p:txBody>
            <a:bodyPr/>
            <a:lstStyle/>
            <a:p/>
          </p:txBody>
        </p:sp>
        <p:sp>
          <p:nvSpPr>
            <p:cNvPr id="20" name="rc20"/>
            <p:cNvSpPr/>
            <p:nvPr/>
          </p:nvSpPr>
          <p:spPr>
            <a:xfrm>
              <a:off x="2187759" y="1946920"/>
              <a:ext cx="105884" cy="1011979"/>
            </a:xfrm>
            <a:prstGeom prst="rect">
              <a:avLst/>
            </a:prstGeom>
            <a:solidFill>
              <a:srgbClr val="2C7FB8">
                <a:alpha val="100000"/>
              </a:srgbClr>
            </a:solidFill>
          </p:spPr>
          <p:txBody>
            <a:bodyPr/>
            <a:lstStyle/>
            <a:p/>
          </p:txBody>
        </p:sp>
        <p:sp>
          <p:nvSpPr>
            <p:cNvPr id="21" name="rc21"/>
            <p:cNvSpPr/>
            <p:nvPr/>
          </p:nvSpPr>
          <p:spPr>
            <a:xfrm>
              <a:off x="2305408" y="1848049"/>
              <a:ext cx="105884" cy="1110850"/>
            </a:xfrm>
            <a:prstGeom prst="rect">
              <a:avLst/>
            </a:prstGeom>
            <a:solidFill>
              <a:srgbClr val="2C7FB8">
                <a:alpha val="100000"/>
              </a:srgbClr>
            </a:solidFill>
          </p:spPr>
          <p:txBody>
            <a:bodyPr/>
            <a:lstStyle/>
            <a:p/>
          </p:txBody>
        </p:sp>
        <p:sp>
          <p:nvSpPr>
            <p:cNvPr id="22" name="rc22"/>
            <p:cNvSpPr/>
            <p:nvPr/>
          </p:nvSpPr>
          <p:spPr>
            <a:xfrm>
              <a:off x="2423057" y="1824785"/>
              <a:ext cx="105884" cy="1134114"/>
            </a:xfrm>
            <a:prstGeom prst="rect">
              <a:avLst/>
            </a:prstGeom>
            <a:solidFill>
              <a:srgbClr val="2C7FB8">
                <a:alpha val="100000"/>
              </a:srgbClr>
            </a:solidFill>
          </p:spPr>
          <p:txBody>
            <a:bodyPr/>
            <a:lstStyle/>
            <a:p/>
          </p:txBody>
        </p:sp>
        <p:sp>
          <p:nvSpPr>
            <p:cNvPr id="23" name="rc23"/>
            <p:cNvSpPr/>
            <p:nvPr/>
          </p:nvSpPr>
          <p:spPr>
            <a:xfrm>
              <a:off x="2540707" y="1824785"/>
              <a:ext cx="105884" cy="1134114"/>
            </a:xfrm>
            <a:prstGeom prst="rect">
              <a:avLst/>
            </a:prstGeom>
            <a:solidFill>
              <a:srgbClr val="2C7FB8">
                <a:alpha val="100000"/>
              </a:srgbClr>
            </a:solidFill>
          </p:spPr>
          <p:txBody>
            <a:bodyPr/>
            <a:lstStyle/>
            <a:p/>
          </p:txBody>
        </p:sp>
        <p:sp>
          <p:nvSpPr>
            <p:cNvPr id="24" name="rc24"/>
            <p:cNvSpPr/>
            <p:nvPr/>
          </p:nvSpPr>
          <p:spPr>
            <a:xfrm>
              <a:off x="2658356" y="1824785"/>
              <a:ext cx="105884" cy="1134114"/>
            </a:xfrm>
            <a:prstGeom prst="rect">
              <a:avLst/>
            </a:prstGeom>
            <a:solidFill>
              <a:srgbClr val="2C7FB8">
                <a:alpha val="100000"/>
              </a:srgbClr>
            </a:solidFill>
          </p:spPr>
          <p:txBody>
            <a:bodyPr/>
            <a:lstStyle/>
            <a:p/>
          </p:txBody>
        </p:sp>
        <p:sp>
          <p:nvSpPr>
            <p:cNvPr id="25" name="rc25"/>
            <p:cNvSpPr/>
            <p:nvPr/>
          </p:nvSpPr>
          <p:spPr>
            <a:xfrm>
              <a:off x="2776005" y="1824785"/>
              <a:ext cx="105884" cy="1134114"/>
            </a:xfrm>
            <a:prstGeom prst="rect">
              <a:avLst/>
            </a:prstGeom>
            <a:solidFill>
              <a:srgbClr val="2C7FB8">
                <a:alpha val="100000"/>
              </a:srgbClr>
            </a:solidFill>
          </p:spPr>
          <p:txBody>
            <a:bodyPr/>
            <a:lstStyle/>
            <a:p/>
          </p:txBody>
        </p:sp>
        <p:sp>
          <p:nvSpPr>
            <p:cNvPr id="26" name="rc26"/>
            <p:cNvSpPr/>
            <p:nvPr/>
          </p:nvSpPr>
          <p:spPr>
            <a:xfrm>
              <a:off x="2893655" y="1824785"/>
              <a:ext cx="105884" cy="1134114"/>
            </a:xfrm>
            <a:prstGeom prst="rect">
              <a:avLst/>
            </a:prstGeom>
            <a:solidFill>
              <a:srgbClr val="2C7FB8">
                <a:alpha val="100000"/>
              </a:srgbClr>
            </a:solidFill>
          </p:spPr>
          <p:txBody>
            <a:bodyPr/>
            <a:lstStyle/>
            <a:p/>
          </p:txBody>
        </p:sp>
        <p:sp>
          <p:nvSpPr>
            <p:cNvPr id="27" name="rc27"/>
            <p:cNvSpPr/>
            <p:nvPr/>
          </p:nvSpPr>
          <p:spPr>
            <a:xfrm>
              <a:off x="3011304" y="1824785"/>
              <a:ext cx="105884" cy="1134114"/>
            </a:xfrm>
            <a:prstGeom prst="rect">
              <a:avLst/>
            </a:prstGeom>
            <a:solidFill>
              <a:srgbClr val="2C7FB8">
                <a:alpha val="100000"/>
              </a:srgbClr>
            </a:solidFill>
          </p:spPr>
          <p:txBody>
            <a:bodyPr/>
            <a:lstStyle/>
            <a:p/>
          </p:txBody>
        </p:sp>
        <p:sp>
          <p:nvSpPr>
            <p:cNvPr id="28" name="rc28"/>
            <p:cNvSpPr/>
            <p:nvPr/>
          </p:nvSpPr>
          <p:spPr>
            <a:xfrm>
              <a:off x="3128953" y="1824785"/>
              <a:ext cx="105884" cy="1134114"/>
            </a:xfrm>
            <a:prstGeom prst="rect">
              <a:avLst/>
            </a:prstGeom>
            <a:solidFill>
              <a:srgbClr val="2C7FB8">
                <a:alpha val="100000"/>
              </a:srgbClr>
            </a:solidFill>
          </p:spPr>
          <p:txBody>
            <a:bodyPr/>
            <a:lstStyle/>
            <a:p/>
          </p:txBody>
        </p:sp>
        <p:sp>
          <p:nvSpPr>
            <p:cNvPr id="29" name="pl29"/>
            <p:cNvSpPr/>
            <p:nvPr/>
          </p:nvSpPr>
          <p:spPr>
            <a:xfrm>
              <a:off x="776555"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30" name="pl30"/>
            <p:cNvSpPr/>
            <p:nvPr/>
          </p:nvSpPr>
          <p:spPr>
            <a:xfrm>
              <a:off x="2005402" y="1333335"/>
              <a:ext cx="1176493" cy="1134114"/>
            </a:xfrm>
            <a:custGeom>
              <a:avLst/>
              <a:pathLst>
                <a:path w="1176493" h="1134114">
                  <a:moveTo>
                    <a:pt x="0" y="1134114"/>
                  </a:moveTo>
                  <a:lnTo>
                    <a:pt x="117649" y="774978"/>
                  </a:lnTo>
                  <a:lnTo>
                    <a:pt x="235298" y="472547"/>
                  </a:lnTo>
                  <a:lnTo>
                    <a:pt x="352947" y="207921"/>
                  </a:lnTo>
                  <a:lnTo>
                    <a:pt x="470597" y="37803"/>
                  </a:lnTo>
                  <a:lnTo>
                    <a:pt x="588246" y="75607"/>
                  </a:lnTo>
                  <a:lnTo>
                    <a:pt x="705895" y="94509"/>
                  </a:lnTo>
                  <a:lnTo>
                    <a:pt x="823545" y="18901"/>
                  </a:lnTo>
                  <a:lnTo>
                    <a:pt x="941194" y="18901"/>
                  </a:lnTo>
                  <a:lnTo>
                    <a:pt x="1058843" y="0"/>
                  </a:lnTo>
                  <a:lnTo>
                    <a:pt x="1176493" y="0"/>
                  </a:lnTo>
                </a:path>
              </a:pathLst>
            </a:custGeom>
            <a:ln w="27101" cap="flat">
              <a:solidFill>
                <a:srgbClr val="000000">
                  <a:alpha val="80000"/>
                </a:srgbClr>
              </a:solidFill>
              <a:prstDash val="solid"/>
              <a:round/>
            </a:ln>
          </p:spPr>
          <p:txBody>
            <a:bodyPr/>
            <a:lstStyle/>
            <a:p/>
          </p:txBody>
        </p:sp>
        <p:sp>
          <p:nvSpPr>
            <p:cNvPr id="31" name="tx31"/>
            <p:cNvSpPr/>
            <p:nvPr/>
          </p:nvSpPr>
          <p:spPr>
            <a:xfrm>
              <a:off x="946559"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32" name="tx32"/>
            <p:cNvSpPr/>
            <p:nvPr/>
          </p:nvSpPr>
          <p:spPr>
            <a:xfrm rot="-5400000">
              <a:off x="1927358" y="227207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132</a:t>
              </a:r>
            </a:p>
          </p:txBody>
        </p:sp>
        <p:sp>
          <p:nvSpPr>
            <p:cNvPr id="33" name="tx33"/>
            <p:cNvSpPr/>
            <p:nvPr/>
          </p:nvSpPr>
          <p:spPr>
            <a:xfrm rot="-5400000">
              <a:off x="2045008"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34" name="tx34"/>
            <p:cNvSpPr/>
            <p:nvPr/>
          </p:nvSpPr>
          <p:spPr>
            <a:xfrm rot="-5400000">
              <a:off x="2162657" y="202780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35" name="tx35"/>
            <p:cNvSpPr/>
            <p:nvPr/>
          </p:nvSpPr>
          <p:spPr>
            <a:xfrm rot="-5400000">
              <a:off x="2280306" y="192893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6" name="tx36"/>
            <p:cNvSpPr/>
            <p:nvPr/>
          </p:nvSpPr>
          <p:spPr>
            <a:xfrm rot="-5400000">
              <a:off x="2397956"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7" name="tx37"/>
            <p:cNvSpPr/>
            <p:nvPr/>
          </p:nvSpPr>
          <p:spPr>
            <a:xfrm rot="-5400000">
              <a:off x="2515605"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8" name="tx38"/>
            <p:cNvSpPr/>
            <p:nvPr/>
          </p:nvSpPr>
          <p:spPr>
            <a:xfrm rot="-5400000">
              <a:off x="263325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9" name="tx39"/>
            <p:cNvSpPr/>
            <p:nvPr/>
          </p:nvSpPr>
          <p:spPr>
            <a:xfrm rot="-5400000">
              <a:off x="275090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0" name="tx40"/>
            <p:cNvSpPr/>
            <p:nvPr/>
          </p:nvSpPr>
          <p:spPr>
            <a:xfrm rot="-5400000">
              <a:off x="2868553"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1" name="tx41"/>
            <p:cNvSpPr/>
            <p:nvPr/>
          </p:nvSpPr>
          <p:spPr>
            <a:xfrm rot="-5400000">
              <a:off x="2986202"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2" name="tx42"/>
            <p:cNvSpPr/>
            <p:nvPr/>
          </p:nvSpPr>
          <p:spPr>
            <a:xfrm rot="-5400000">
              <a:off x="3103851"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3" name="tx43"/>
            <p:cNvSpPr/>
            <p:nvPr/>
          </p:nvSpPr>
          <p:spPr>
            <a:xfrm>
              <a:off x="3160206" y="12168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 name="rc44"/>
            <p:cNvSpPr/>
            <p:nvPr/>
          </p:nvSpPr>
          <p:spPr>
            <a:xfrm>
              <a:off x="776555" y="874964"/>
              <a:ext cx="2575343"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76555"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6" name="pl46"/>
            <p:cNvSpPr/>
            <p:nvPr/>
          </p:nvSpPr>
          <p:spPr>
            <a:xfrm>
              <a:off x="776555"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7" name="pl47"/>
            <p:cNvSpPr/>
            <p:nvPr/>
          </p:nvSpPr>
          <p:spPr>
            <a:xfrm>
              <a:off x="776555"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8" name="pl48"/>
            <p:cNvSpPr/>
            <p:nvPr/>
          </p:nvSpPr>
          <p:spPr>
            <a:xfrm>
              <a:off x="776555"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9" name="pl49"/>
            <p:cNvSpPr/>
            <p:nvPr/>
          </p:nvSpPr>
          <p:spPr>
            <a:xfrm>
              <a:off x="9465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818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1715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652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87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2305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583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9364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289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424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93616" y="4711147"/>
              <a:ext cx="105884" cy="715364"/>
            </a:xfrm>
            <a:prstGeom prst="rect">
              <a:avLst/>
            </a:prstGeom>
            <a:solidFill>
              <a:srgbClr val="2C7FB8">
                <a:alpha val="100000"/>
              </a:srgbClr>
            </a:solidFill>
          </p:spPr>
          <p:txBody>
            <a:bodyPr/>
            <a:lstStyle/>
            <a:p/>
          </p:txBody>
        </p:sp>
        <p:sp>
          <p:nvSpPr>
            <p:cNvPr id="60" name="rc60"/>
            <p:cNvSpPr/>
            <p:nvPr/>
          </p:nvSpPr>
          <p:spPr>
            <a:xfrm>
              <a:off x="1011266" y="4699515"/>
              <a:ext cx="105884" cy="726996"/>
            </a:xfrm>
            <a:prstGeom prst="rect">
              <a:avLst/>
            </a:prstGeom>
            <a:solidFill>
              <a:srgbClr val="2C7FB8">
                <a:alpha val="100000"/>
              </a:srgbClr>
            </a:solidFill>
          </p:spPr>
          <p:txBody>
            <a:bodyPr/>
            <a:lstStyle/>
            <a:p/>
          </p:txBody>
        </p:sp>
        <p:sp>
          <p:nvSpPr>
            <p:cNvPr id="61" name="rc61"/>
            <p:cNvSpPr/>
            <p:nvPr/>
          </p:nvSpPr>
          <p:spPr>
            <a:xfrm>
              <a:off x="1128915" y="4699515"/>
              <a:ext cx="105884" cy="726996"/>
            </a:xfrm>
            <a:prstGeom prst="rect">
              <a:avLst/>
            </a:prstGeom>
            <a:solidFill>
              <a:srgbClr val="2C7FB8">
                <a:alpha val="100000"/>
              </a:srgbClr>
            </a:solidFill>
          </p:spPr>
          <p:txBody>
            <a:bodyPr/>
            <a:lstStyle/>
            <a:p/>
          </p:txBody>
        </p:sp>
        <p:sp>
          <p:nvSpPr>
            <p:cNvPr id="62" name="rc62"/>
            <p:cNvSpPr/>
            <p:nvPr/>
          </p:nvSpPr>
          <p:spPr>
            <a:xfrm>
              <a:off x="1246564" y="4687883"/>
              <a:ext cx="105884" cy="738628"/>
            </a:xfrm>
            <a:prstGeom prst="rect">
              <a:avLst/>
            </a:prstGeom>
            <a:solidFill>
              <a:srgbClr val="2C7FB8">
                <a:alpha val="100000"/>
              </a:srgbClr>
            </a:solidFill>
          </p:spPr>
          <p:txBody>
            <a:bodyPr/>
            <a:lstStyle/>
            <a:p/>
          </p:txBody>
        </p:sp>
        <p:sp>
          <p:nvSpPr>
            <p:cNvPr id="63" name="rc63"/>
            <p:cNvSpPr/>
            <p:nvPr/>
          </p:nvSpPr>
          <p:spPr>
            <a:xfrm>
              <a:off x="1364214" y="4676251"/>
              <a:ext cx="105884" cy="750260"/>
            </a:xfrm>
            <a:prstGeom prst="rect">
              <a:avLst/>
            </a:prstGeom>
            <a:solidFill>
              <a:srgbClr val="2C7FB8">
                <a:alpha val="100000"/>
              </a:srgbClr>
            </a:solidFill>
          </p:spPr>
          <p:txBody>
            <a:bodyPr/>
            <a:lstStyle/>
            <a:p/>
          </p:txBody>
        </p:sp>
        <p:sp>
          <p:nvSpPr>
            <p:cNvPr id="64" name="rc64"/>
            <p:cNvSpPr/>
            <p:nvPr/>
          </p:nvSpPr>
          <p:spPr>
            <a:xfrm>
              <a:off x="1481863" y="4670435"/>
              <a:ext cx="105884" cy="756076"/>
            </a:xfrm>
            <a:prstGeom prst="rect">
              <a:avLst/>
            </a:prstGeom>
            <a:solidFill>
              <a:srgbClr val="2C7FB8">
                <a:alpha val="100000"/>
              </a:srgbClr>
            </a:solidFill>
          </p:spPr>
          <p:txBody>
            <a:bodyPr/>
            <a:lstStyle/>
            <a:p/>
          </p:txBody>
        </p:sp>
        <p:sp>
          <p:nvSpPr>
            <p:cNvPr id="65" name="rc65"/>
            <p:cNvSpPr/>
            <p:nvPr/>
          </p:nvSpPr>
          <p:spPr>
            <a:xfrm>
              <a:off x="1599512" y="4652987"/>
              <a:ext cx="105884" cy="773524"/>
            </a:xfrm>
            <a:prstGeom prst="rect">
              <a:avLst/>
            </a:prstGeom>
            <a:solidFill>
              <a:srgbClr val="2C7FB8">
                <a:alpha val="100000"/>
              </a:srgbClr>
            </a:solidFill>
          </p:spPr>
          <p:txBody>
            <a:bodyPr/>
            <a:lstStyle/>
            <a:p/>
          </p:txBody>
        </p:sp>
        <p:sp>
          <p:nvSpPr>
            <p:cNvPr id="66" name="rc66"/>
            <p:cNvSpPr/>
            <p:nvPr/>
          </p:nvSpPr>
          <p:spPr>
            <a:xfrm>
              <a:off x="1717162" y="4623908"/>
              <a:ext cx="105884" cy="802604"/>
            </a:xfrm>
            <a:prstGeom prst="rect">
              <a:avLst/>
            </a:prstGeom>
            <a:solidFill>
              <a:srgbClr val="2C7FB8">
                <a:alpha val="100000"/>
              </a:srgbClr>
            </a:solidFill>
          </p:spPr>
          <p:txBody>
            <a:bodyPr/>
            <a:lstStyle/>
            <a:p/>
          </p:txBody>
        </p:sp>
        <p:sp>
          <p:nvSpPr>
            <p:cNvPr id="67" name="rc67"/>
            <p:cNvSpPr/>
            <p:nvPr/>
          </p:nvSpPr>
          <p:spPr>
            <a:xfrm>
              <a:off x="1834811" y="4612276"/>
              <a:ext cx="105884" cy="814236"/>
            </a:xfrm>
            <a:prstGeom prst="rect">
              <a:avLst/>
            </a:prstGeom>
            <a:solidFill>
              <a:srgbClr val="2C7FB8">
                <a:alpha val="100000"/>
              </a:srgbClr>
            </a:solidFill>
          </p:spPr>
          <p:txBody>
            <a:bodyPr/>
            <a:lstStyle/>
            <a:p/>
          </p:txBody>
        </p:sp>
        <p:sp>
          <p:nvSpPr>
            <p:cNvPr id="68" name="rc68"/>
            <p:cNvSpPr/>
            <p:nvPr/>
          </p:nvSpPr>
          <p:spPr>
            <a:xfrm>
              <a:off x="1952460" y="4571564"/>
              <a:ext cx="105884" cy="854947"/>
            </a:xfrm>
            <a:prstGeom prst="rect">
              <a:avLst/>
            </a:prstGeom>
            <a:solidFill>
              <a:srgbClr val="2C7FB8">
                <a:alpha val="100000"/>
              </a:srgbClr>
            </a:solidFill>
          </p:spPr>
          <p:txBody>
            <a:bodyPr/>
            <a:lstStyle/>
            <a:p/>
          </p:txBody>
        </p:sp>
        <p:sp>
          <p:nvSpPr>
            <p:cNvPr id="69" name="rc69"/>
            <p:cNvSpPr/>
            <p:nvPr/>
          </p:nvSpPr>
          <p:spPr>
            <a:xfrm>
              <a:off x="2070109" y="4548300"/>
              <a:ext cx="105884" cy="878211"/>
            </a:xfrm>
            <a:prstGeom prst="rect">
              <a:avLst/>
            </a:prstGeom>
            <a:solidFill>
              <a:srgbClr val="2C7FB8">
                <a:alpha val="100000"/>
              </a:srgbClr>
            </a:solidFill>
          </p:spPr>
          <p:txBody>
            <a:bodyPr/>
            <a:lstStyle/>
            <a:p/>
          </p:txBody>
        </p:sp>
        <p:sp>
          <p:nvSpPr>
            <p:cNvPr id="70" name="rc70"/>
            <p:cNvSpPr/>
            <p:nvPr/>
          </p:nvSpPr>
          <p:spPr>
            <a:xfrm>
              <a:off x="2187759" y="4478508"/>
              <a:ext cx="105884" cy="948003"/>
            </a:xfrm>
            <a:prstGeom prst="rect">
              <a:avLst/>
            </a:prstGeom>
            <a:solidFill>
              <a:srgbClr val="2C7FB8">
                <a:alpha val="100000"/>
              </a:srgbClr>
            </a:solidFill>
          </p:spPr>
          <p:txBody>
            <a:bodyPr/>
            <a:lstStyle/>
            <a:p/>
          </p:txBody>
        </p:sp>
        <p:sp>
          <p:nvSpPr>
            <p:cNvPr id="71" name="rc71"/>
            <p:cNvSpPr/>
            <p:nvPr/>
          </p:nvSpPr>
          <p:spPr>
            <a:xfrm>
              <a:off x="2305408" y="4443612"/>
              <a:ext cx="105884" cy="982899"/>
            </a:xfrm>
            <a:prstGeom prst="rect">
              <a:avLst/>
            </a:prstGeom>
            <a:solidFill>
              <a:srgbClr val="2C7FB8">
                <a:alpha val="100000"/>
              </a:srgbClr>
            </a:solidFill>
          </p:spPr>
          <p:txBody>
            <a:bodyPr/>
            <a:lstStyle/>
            <a:p/>
          </p:txBody>
        </p:sp>
        <p:sp>
          <p:nvSpPr>
            <p:cNvPr id="72" name="rc72"/>
            <p:cNvSpPr/>
            <p:nvPr/>
          </p:nvSpPr>
          <p:spPr>
            <a:xfrm>
              <a:off x="2423057" y="4431980"/>
              <a:ext cx="105884" cy="994531"/>
            </a:xfrm>
            <a:prstGeom prst="rect">
              <a:avLst/>
            </a:prstGeom>
            <a:solidFill>
              <a:srgbClr val="2C7FB8">
                <a:alpha val="100000"/>
              </a:srgbClr>
            </a:solidFill>
          </p:spPr>
          <p:txBody>
            <a:bodyPr/>
            <a:lstStyle/>
            <a:p/>
          </p:txBody>
        </p:sp>
        <p:sp>
          <p:nvSpPr>
            <p:cNvPr id="73" name="rc73"/>
            <p:cNvSpPr/>
            <p:nvPr/>
          </p:nvSpPr>
          <p:spPr>
            <a:xfrm>
              <a:off x="2540707" y="4414533"/>
              <a:ext cx="105884" cy="1011979"/>
            </a:xfrm>
            <a:prstGeom prst="rect">
              <a:avLst/>
            </a:prstGeom>
            <a:solidFill>
              <a:srgbClr val="2C7FB8">
                <a:alpha val="100000"/>
              </a:srgbClr>
            </a:solidFill>
          </p:spPr>
          <p:txBody>
            <a:bodyPr/>
            <a:lstStyle/>
            <a:p/>
          </p:txBody>
        </p:sp>
        <p:sp>
          <p:nvSpPr>
            <p:cNvPr id="74" name="rc74"/>
            <p:cNvSpPr/>
            <p:nvPr/>
          </p:nvSpPr>
          <p:spPr>
            <a:xfrm>
              <a:off x="2658356" y="4408717"/>
              <a:ext cx="105884" cy="1017795"/>
            </a:xfrm>
            <a:prstGeom prst="rect">
              <a:avLst/>
            </a:prstGeom>
            <a:solidFill>
              <a:srgbClr val="2C7FB8">
                <a:alpha val="100000"/>
              </a:srgbClr>
            </a:solidFill>
          </p:spPr>
          <p:txBody>
            <a:bodyPr/>
            <a:lstStyle/>
            <a:p/>
          </p:txBody>
        </p:sp>
        <p:sp>
          <p:nvSpPr>
            <p:cNvPr id="75" name="rc75"/>
            <p:cNvSpPr/>
            <p:nvPr/>
          </p:nvSpPr>
          <p:spPr>
            <a:xfrm>
              <a:off x="2776005" y="4402901"/>
              <a:ext cx="105884" cy="1023611"/>
            </a:xfrm>
            <a:prstGeom prst="rect">
              <a:avLst/>
            </a:prstGeom>
            <a:solidFill>
              <a:srgbClr val="2C7FB8">
                <a:alpha val="100000"/>
              </a:srgbClr>
            </a:solidFill>
          </p:spPr>
          <p:txBody>
            <a:bodyPr/>
            <a:lstStyle/>
            <a:p/>
          </p:txBody>
        </p:sp>
        <p:sp>
          <p:nvSpPr>
            <p:cNvPr id="76" name="rc76"/>
            <p:cNvSpPr/>
            <p:nvPr/>
          </p:nvSpPr>
          <p:spPr>
            <a:xfrm>
              <a:off x="2893655" y="4402901"/>
              <a:ext cx="105884" cy="1023611"/>
            </a:xfrm>
            <a:prstGeom prst="rect">
              <a:avLst/>
            </a:prstGeom>
            <a:solidFill>
              <a:srgbClr val="2C7FB8">
                <a:alpha val="100000"/>
              </a:srgbClr>
            </a:solidFill>
          </p:spPr>
          <p:txBody>
            <a:bodyPr/>
            <a:lstStyle/>
            <a:p/>
          </p:txBody>
        </p:sp>
        <p:sp>
          <p:nvSpPr>
            <p:cNvPr id="77" name="rc77"/>
            <p:cNvSpPr/>
            <p:nvPr/>
          </p:nvSpPr>
          <p:spPr>
            <a:xfrm>
              <a:off x="3011304" y="4391269"/>
              <a:ext cx="105884" cy="1035243"/>
            </a:xfrm>
            <a:prstGeom prst="rect">
              <a:avLst/>
            </a:prstGeom>
            <a:solidFill>
              <a:srgbClr val="2C7FB8">
                <a:alpha val="100000"/>
              </a:srgbClr>
            </a:solidFill>
          </p:spPr>
          <p:txBody>
            <a:bodyPr/>
            <a:lstStyle/>
            <a:p/>
          </p:txBody>
        </p:sp>
        <p:sp>
          <p:nvSpPr>
            <p:cNvPr id="78" name="rc78"/>
            <p:cNvSpPr/>
            <p:nvPr/>
          </p:nvSpPr>
          <p:spPr>
            <a:xfrm>
              <a:off x="3128953" y="4379637"/>
              <a:ext cx="105884" cy="1046875"/>
            </a:xfrm>
            <a:prstGeom prst="rect">
              <a:avLst/>
            </a:prstGeom>
            <a:solidFill>
              <a:srgbClr val="2C7FB8">
                <a:alpha val="100000"/>
              </a:srgbClr>
            </a:solidFill>
          </p:spPr>
          <p:txBody>
            <a:bodyPr/>
            <a:lstStyle/>
            <a:p/>
          </p:txBody>
        </p:sp>
        <p:sp>
          <p:nvSpPr>
            <p:cNvPr id="79" name="pl79"/>
            <p:cNvSpPr/>
            <p:nvPr/>
          </p:nvSpPr>
          <p:spPr>
            <a:xfrm>
              <a:off x="776555"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80" name="pl80"/>
            <p:cNvSpPr/>
            <p:nvPr/>
          </p:nvSpPr>
          <p:spPr>
            <a:xfrm>
              <a:off x="946559" y="4046672"/>
              <a:ext cx="2235336" cy="907291"/>
            </a:xfrm>
            <a:custGeom>
              <a:avLst/>
              <a:pathLst>
                <a:path w="2235336" h="907291">
                  <a:moveTo>
                    <a:pt x="0" y="907291"/>
                  </a:moveTo>
                  <a:lnTo>
                    <a:pt x="117649" y="907291"/>
                  </a:lnTo>
                  <a:lnTo>
                    <a:pt x="235298" y="907291"/>
                  </a:lnTo>
                  <a:lnTo>
                    <a:pt x="352947" y="907291"/>
                  </a:lnTo>
                  <a:lnTo>
                    <a:pt x="470597" y="737174"/>
                  </a:lnTo>
                  <a:lnTo>
                    <a:pt x="588246" y="680468"/>
                  </a:lnTo>
                  <a:lnTo>
                    <a:pt x="705895" y="642664"/>
                  </a:lnTo>
                  <a:lnTo>
                    <a:pt x="823545" y="585959"/>
                  </a:lnTo>
                  <a:lnTo>
                    <a:pt x="941194" y="548155"/>
                  </a:lnTo>
                  <a:lnTo>
                    <a:pt x="1058843" y="510351"/>
                  </a:lnTo>
                  <a:lnTo>
                    <a:pt x="1176493" y="491449"/>
                  </a:lnTo>
                  <a:lnTo>
                    <a:pt x="1294142" y="415842"/>
                  </a:lnTo>
                  <a:lnTo>
                    <a:pt x="1411791" y="94509"/>
                  </a:lnTo>
                  <a:lnTo>
                    <a:pt x="1529441" y="75607"/>
                  </a:lnTo>
                  <a:lnTo>
                    <a:pt x="1647090" y="94509"/>
                  </a:lnTo>
                  <a:lnTo>
                    <a:pt x="1764739" y="132313"/>
                  </a:lnTo>
                  <a:lnTo>
                    <a:pt x="1882388" y="18901"/>
                  </a:lnTo>
                  <a:lnTo>
                    <a:pt x="2000038" y="37803"/>
                  </a:lnTo>
                  <a:lnTo>
                    <a:pt x="2117687" y="0"/>
                  </a:lnTo>
                  <a:lnTo>
                    <a:pt x="2235336" y="0"/>
                  </a:lnTo>
                </a:path>
              </a:pathLst>
            </a:custGeom>
            <a:ln w="27101" cap="flat">
              <a:solidFill>
                <a:srgbClr val="000000">
                  <a:alpha val="80000"/>
                </a:srgbClr>
              </a:solidFill>
              <a:prstDash val="solid"/>
              <a:round/>
            </a:ln>
          </p:spPr>
          <p:txBody>
            <a:bodyPr/>
            <a:lstStyle/>
            <a:p/>
          </p:txBody>
        </p:sp>
        <p:sp>
          <p:nvSpPr>
            <p:cNvPr id="81" name="tx81"/>
            <p:cNvSpPr/>
            <p:nvPr/>
          </p:nvSpPr>
          <p:spPr>
            <a:xfrm>
              <a:off x="946559"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82" name="tx82"/>
            <p:cNvSpPr/>
            <p:nvPr/>
          </p:nvSpPr>
          <p:spPr>
            <a:xfrm rot="-5400000">
              <a:off x="868515" y="479203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123</a:t>
              </a:r>
            </a:p>
          </p:txBody>
        </p:sp>
        <p:sp>
          <p:nvSpPr>
            <p:cNvPr id="83" name="tx83"/>
            <p:cNvSpPr/>
            <p:nvPr/>
          </p:nvSpPr>
          <p:spPr>
            <a:xfrm rot="-5400000">
              <a:off x="986164"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4" name="tx84"/>
            <p:cNvSpPr/>
            <p:nvPr/>
          </p:nvSpPr>
          <p:spPr>
            <a:xfrm rot="-5400000">
              <a:off x="1103813"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5" name="tx85"/>
            <p:cNvSpPr/>
            <p:nvPr/>
          </p:nvSpPr>
          <p:spPr>
            <a:xfrm rot="-5400000">
              <a:off x="1221462" y="476877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127</a:t>
              </a:r>
            </a:p>
          </p:txBody>
        </p:sp>
        <p:sp>
          <p:nvSpPr>
            <p:cNvPr id="86" name="tx86"/>
            <p:cNvSpPr/>
            <p:nvPr/>
          </p:nvSpPr>
          <p:spPr>
            <a:xfrm rot="-5400000">
              <a:off x="1339112"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87" name="tx87"/>
            <p:cNvSpPr/>
            <p:nvPr/>
          </p:nvSpPr>
          <p:spPr>
            <a:xfrm rot="-5400000">
              <a:off x="1456761" y="475132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88" name="tx88"/>
            <p:cNvSpPr/>
            <p:nvPr/>
          </p:nvSpPr>
          <p:spPr>
            <a:xfrm rot="-5400000">
              <a:off x="1574410" y="473387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133</a:t>
              </a:r>
            </a:p>
          </p:txBody>
        </p:sp>
        <p:sp>
          <p:nvSpPr>
            <p:cNvPr id="89" name="tx89"/>
            <p:cNvSpPr/>
            <p:nvPr/>
          </p:nvSpPr>
          <p:spPr>
            <a:xfrm rot="-5400000">
              <a:off x="1692060"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90" name="tx90"/>
            <p:cNvSpPr/>
            <p:nvPr/>
          </p:nvSpPr>
          <p:spPr>
            <a:xfrm rot="-5400000">
              <a:off x="1809709" y="469316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140</a:t>
              </a:r>
            </a:p>
          </p:txBody>
        </p:sp>
        <p:sp>
          <p:nvSpPr>
            <p:cNvPr id="91" name="tx91"/>
            <p:cNvSpPr/>
            <p:nvPr/>
          </p:nvSpPr>
          <p:spPr>
            <a:xfrm rot="-5400000">
              <a:off x="1927358" y="465245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92" name="tx92"/>
            <p:cNvSpPr/>
            <p:nvPr/>
          </p:nvSpPr>
          <p:spPr>
            <a:xfrm rot="-5400000">
              <a:off x="2045008"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93" name="tx93"/>
            <p:cNvSpPr/>
            <p:nvPr/>
          </p:nvSpPr>
          <p:spPr>
            <a:xfrm rot="-5400000">
              <a:off x="2162657" y="45593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163</a:t>
              </a:r>
            </a:p>
          </p:txBody>
        </p:sp>
        <p:sp>
          <p:nvSpPr>
            <p:cNvPr id="94" name="tx94"/>
            <p:cNvSpPr/>
            <p:nvPr/>
          </p:nvSpPr>
          <p:spPr>
            <a:xfrm rot="-5400000">
              <a:off x="2280306" y="452450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169</a:t>
              </a:r>
            </a:p>
          </p:txBody>
        </p:sp>
        <p:sp>
          <p:nvSpPr>
            <p:cNvPr id="95" name="tx95"/>
            <p:cNvSpPr/>
            <p:nvPr/>
          </p:nvSpPr>
          <p:spPr>
            <a:xfrm rot="-5400000">
              <a:off x="2397956"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96" name="tx96"/>
            <p:cNvSpPr/>
            <p:nvPr/>
          </p:nvSpPr>
          <p:spPr>
            <a:xfrm rot="-5400000">
              <a:off x="2515605" y="44954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97" name="tx97"/>
            <p:cNvSpPr/>
            <p:nvPr/>
          </p:nvSpPr>
          <p:spPr>
            <a:xfrm rot="-5400000">
              <a:off x="2633254" y="448960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175</a:t>
              </a:r>
            </a:p>
          </p:txBody>
        </p:sp>
        <p:sp>
          <p:nvSpPr>
            <p:cNvPr id="98" name="tx98"/>
            <p:cNvSpPr/>
            <p:nvPr/>
          </p:nvSpPr>
          <p:spPr>
            <a:xfrm rot="-5400000">
              <a:off x="2750904"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99" name="tx99"/>
            <p:cNvSpPr/>
            <p:nvPr/>
          </p:nvSpPr>
          <p:spPr>
            <a:xfrm rot="-5400000">
              <a:off x="2868553"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100" name="tx100"/>
            <p:cNvSpPr/>
            <p:nvPr/>
          </p:nvSpPr>
          <p:spPr>
            <a:xfrm rot="-5400000">
              <a:off x="2986202"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101" name="tx101"/>
            <p:cNvSpPr/>
            <p:nvPr/>
          </p:nvSpPr>
          <p:spPr>
            <a:xfrm rot="-5400000">
              <a:off x="3103851"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102" name="tx102"/>
            <p:cNvSpPr/>
            <p:nvPr/>
          </p:nvSpPr>
          <p:spPr>
            <a:xfrm>
              <a:off x="3160206" y="39302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 name="rc103"/>
            <p:cNvSpPr/>
            <p:nvPr/>
          </p:nvSpPr>
          <p:spPr>
            <a:xfrm>
              <a:off x="776555" y="3342576"/>
              <a:ext cx="2575343"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21488"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5" name="pl105"/>
            <p:cNvSpPr/>
            <p:nvPr/>
          </p:nvSpPr>
          <p:spPr>
            <a:xfrm>
              <a:off x="3421488"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6" name="pl106"/>
            <p:cNvSpPr/>
            <p:nvPr/>
          </p:nvSpPr>
          <p:spPr>
            <a:xfrm>
              <a:off x="3421488"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7" name="pl107"/>
            <p:cNvSpPr/>
            <p:nvPr/>
          </p:nvSpPr>
          <p:spPr>
            <a:xfrm>
              <a:off x="3421488"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8" name="pl108"/>
            <p:cNvSpPr/>
            <p:nvPr/>
          </p:nvSpPr>
          <p:spPr>
            <a:xfrm>
              <a:off x="35914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2679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6208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738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326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6798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0032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3858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8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91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303289" y="2266799"/>
              <a:ext cx="105884" cy="692100"/>
            </a:xfrm>
            <a:prstGeom prst="rect">
              <a:avLst/>
            </a:prstGeom>
            <a:solidFill>
              <a:srgbClr val="2C7FB8">
                <a:alpha val="100000"/>
              </a:srgbClr>
            </a:solidFill>
          </p:spPr>
          <p:txBody>
            <a:bodyPr/>
            <a:lstStyle/>
            <a:p/>
          </p:txBody>
        </p:sp>
        <p:sp>
          <p:nvSpPr>
            <p:cNvPr id="119" name="rc119"/>
            <p:cNvSpPr/>
            <p:nvPr/>
          </p:nvSpPr>
          <p:spPr>
            <a:xfrm>
              <a:off x="5420938" y="2162111"/>
              <a:ext cx="105884" cy="796788"/>
            </a:xfrm>
            <a:prstGeom prst="rect">
              <a:avLst/>
            </a:prstGeom>
            <a:solidFill>
              <a:srgbClr val="2C7FB8">
                <a:alpha val="100000"/>
              </a:srgbClr>
            </a:solidFill>
          </p:spPr>
          <p:txBody>
            <a:bodyPr/>
            <a:lstStyle/>
            <a:p/>
          </p:txBody>
        </p:sp>
        <p:sp>
          <p:nvSpPr>
            <p:cNvPr id="120" name="rc120"/>
            <p:cNvSpPr/>
            <p:nvPr/>
          </p:nvSpPr>
          <p:spPr>
            <a:xfrm>
              <a:off x="5538587" y="2103952"/>
              <a:ext cx="105884" cy="854947"/>
            </a:xfrm>
            <a:prstGeom prst="rect">
              <a:avLst/>
            </a:prstGeom>
            <a:solidFill>
              <a:srgbClr val="2C7FB8">
                <a:alpha val="100000"/>
              </a:srgbClr>
            </a:solidFill>
          </p:spPr>
          <p:txBody>
            <a:bodyPr/>
            <a:lstStyle/>
            <a:p/>
          </p:txBody>
        </p:sp>
        <p:sp>
          <p:nvSpPr>
            <p:cNvPr id="121" name="rc121"/>
            <p:cNvSpPr/>
            <p:nvPr/>
          </p:nvSpPr>
          <p:spPr>
            <a:xfrm>
              <a:off x="5656236" y="2028344"/>
              <a:ext cx="105884" cy="930555"/>
            </a:xfrm>
            <a:prstGeom prst="rect">
              <a:avLst/>
            </a:prstGeom>
            <a:solidFill>
              <a:srgbClr val="2C7FB8">
                <a:alpha val="100000"/>
              </a:srgbClr>
            </a:solidFill>
          </p:spPr>
          <p:txBody>
            <a:bodyPr/>
            <a:lstStyle/>
            <a:p/>
          </p:txBody>
        </p:sp>
        <p:sp>
          <p:nvSpPr>
            <p:cNvPr id="122" name="rc122"/>
            <p:cNvSpPr/>
            <p:nvPr/>
          </p:nvSpPr>
          <p:spPr>
            <a:xfrm>
              <a:off x="5773886" y="1987632"/>
              <a:ext cx="105884" cy="971267"/>
            </a:xfrm>
            <a:prstGeom prst="rect">
              <a:avLst/>
            </a:prstGeom>
            <a:solidFill>
              <a:srgbClr val="2C7FB8">
                <a:alpha val="100000"/>
              </a:srgbClr>
            </a:solidFill>
          </p:spPr>
          <p:txBody>
            <a:bodyPr/>
            <a:lstStyle/>
            <a:p/>
          </p:txBody>
        </p:sp>
        <p:sp>
          <p:nvSpPr>
            <p:cNvPr id="123" name="pl123"/>
            <p:cNvSpPr/>
            <p:nvPr/>
          </p:nvSpPr>
          <p:spPr>
            <a:xfrm>
              <a:off x="3421488"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24" name="pl124"/>
            <p:cNvSpPr/>
            <p:nvPr/>
          </p:nvSpPr>
          <p:spPr>
            <a:xfrm>
              <a:off x="5356231" y="1560158"/>
              <a:ext cx="470597" cy="793880"/>
            </a:xfrm>
            <a:custGeom>
              <a:avLst/>
              <a:pathLst>
                <a:path w="470597" h="793880">
                  <a:moveTo>
                    <a:pt x="0" y="793880"/>
                  </a:moveTo>
                  <a:lnTo>
                    <a:pt x="117649" y="623763"/>
                  </a:lnTo>
                  <a:lnTo>
                    <a:pt x="235298" y="491449"/>
                  </a:lnTo>
                  <a:lnTo>
                    <a:pt x="352947" y="75607"/>
                  </a:lnTo>
                  <a:lnTo>
                    <a:pt x="470597" y="0"/>
                  </a:lnTo>
                </a:path>
              </a:pathLst>
            </a:custGeom>
            <a:ln w="27101" cap="flat">
              <a:solidFill>
                <a:srgbClr val="000000">
                  <a:alpha val="80000"/>
                </a:srgbClr>
              </a:solidFill>
              <a:prstDash val="solid"/>
              <a:round/>
            </a:ln>
          </p:spPr>
          <p:txBody>
            <a:bodyPr/>
            <a:lstStyle/>
            <a:p/>
          </p:txBody>
        </p:sp>
        <p:sp>
          <p:nvSpPr>
            <p:cNvPr id="125" name="tx125"/>
            <p:cNvSpPr/>
            <p:nvPr/>
          </p:nvSpPr>
          <p:spPr>
            <a:xfrm>
              <a:off x="3591491"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26" name="tx126"/>
            <p:cNvSpPr/>
            <p:nvPr/>
          </p:nvSpPr>
          <p:spPr>
            <a:xfrm rot="-5400000">
              <a:off x="5281250" y="2342785"/>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119</a:t>
              </a:r>
            </a:p>
          </p:txBody>
        </p:sp>
        <p:sp>
          <p:nvSpPr>
            <p:cNvPr id="127" name="tx127"/>
            <p:cNvSpPr/>
            <p:nvPr/>
          </p:nvSpPr>
          <p:spPr>
            <a:xfrm rot="-5400000">
              <a:off x="5395836" y="224299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128" name="tx128"/>
            <p:cNvSpPr/>
            <p:nvPr/>
          </p:nvSpPr>
          <p:spPr>
            <a:xfrm rot="-5400000">
              <a:off x="5513485"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129" name="tx129"/>
            <p:cNvSpPr/>
            <p:nvPr/>
          </p:nvSpPr>
          <p:spPr>
            <a:xfrm rot="-5400000">
              <a:off x="5631135"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130" name="tx130"/>
            <p:cNvSpPr/>
            <p:nvPr/>
          </p:nvSpPr>
          <p:spPr>
            <a:xfrm rot="-5400000">
              <a:off x="5748784"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131" name="tx131"/>
            <p:cNvSpPr/>
            <p:nvPr/>
          </p:nvSpPr>
          <p:spPr>
            <a:xfrm>
              <a:off x="5805138"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rc132"/>
            <p:cNvSpPr/>
            <p:nvPr/>
          </p:nvSpPr>
          <p:spPr>
            <a:xfrm>
              <a:off x="3421488" y="874964"/>
              <a:ext cx="2575343"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421488"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4" name="pl134"/>
            <p:cNvSpPr/>
            <p:nvPr/>
          </p:nvSpPr>
          <p:spPr>
            <a:xfrm>
              <a:off x="3421488"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5" name="pl135"/>
            <p:cNvSpPr/>
            <p:nvPr/>
          </p:nvSpPr>
          <p:spPr>
            <a:xfrm>
              <a:off x="3421488"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6" name="pl136"/>
            <p:cNvSpPr/>
            <p:nvPr/>
          </p:nvSpPr>
          <p:spPr>
            <a:xfrm>
              <a:off x="3421488"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7" name="pl137"/>
            <p:cNvSpPr/>
            <p:nvPr/>
          </p:nvSpPr>
          <p:spPr>
            <a:xfrm>
              <a:off x="35914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82679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208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9738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326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798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32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3858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8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091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538549" y="5403248"/>
              <a:ext cx="105884" cy="23263"/>
            </a:xfrm>
            <a:prstGeom prst="rect">
              <a:avLst/>
            </a:prstGeom>
            <a:solidFill>
              <a:srgbClr val="2C7FB8">
                <a:alpha val="100000"/>
              </a:srgbClr>
            </a:solidFill>
          </p:spPr>
          <p:txBody>
            <a:bodyPr/>
            <a:lstStyle/>
            <a:p/>
          </p:txBody>
        </p:sp>
        <p:sp>
          <p:nvSpPr>
            <p:cNvPr id="148" name="rc148"/>
            <p:cNvSpPr/>
            <p:nvPr/>
          </p:nvSpPr>
          <p:spPr>
            <a:xfrm>
              <a:off x="3656198" y="5397432"/>
              <a:ext cx="105884" cy="29079"/>
            </a:xfrm>
            <a:prstGeom prst="rect">
              <a:avLst/>
            </a:prstGeom>
            <a:solidFill>
              <a:srgbClr val="2C7FB8">
                <a:alpha val="100000"/>
              </a:srgbClr>
            </a:solidFill>
          </p:spPr>
          <p:txBody>
            <a:bodyPr/>
            <a:lstStyle/>
            <a:p/>
          </p:txBody>
        </p:sp>
        <p:sp>
          <p:nvSpPr>
            <p:cNvPr id="149" name="rc149"/>
            <p:cNvSpPr/>
            <p:nvPr/>
          </p:nvSpPr>
          <p:spPr>
            <a:xfrm>
              <a:off x="3773847" y="5356720"/>
              <a:ext cx="105884" cy="69791"/>
            </a:xfrm>
            <a:prstGeom prst="rect">
              <a:avLst/>
            </a:prstGeom>
            <a:solidFill>
              <a:srgbClr val="2C7FB8">
                <a:alpha val="100000"/>
              </a:srgbClr>
            </a:solidFill>
          </p:spPr>
          <p:txBody>
            <a:bodyPr/>
            <a:lstStyle/>
            <a:p/>
          </p:txBody>
        </p:sp>
        <p:sp>
          <p:nvSpPr>
            <p:cNvPr id="150" name="rc150"/>
            <p:cNvSpPr/>
            <p:nvPr/>
          </p:nvSpPr>
          <p:spPr>
            <a:xfrm>
              <a:off x="3891497" y="5310192"/>
              <a:ext cx="105884" cy="116319"/>
            </a:xfrm>
            <a:prstGeom prst="rect">
              <a:avLst/>
            </a:prstGeom>
            <a:solidFill>
              <a:srgbClr val="2C7FB8">
                <a:alpha val="100000"/>
              </a:srgbClr>
            </a:solidFill>
          </p:spPr>
          <p:txBody>
            <a:bodyPr/>
            <a:lstStyle/>
            <a:p/>
          </p:txBody>
        </p:sp>
        <p:sp>
          <p:nvSpPr>
            <p:cNvPr id="151" name="rc151"/>
            <p:cNvSpPr/>
            <p:nvPr/>
          </p:nvSpPr>
          <p:spPr>
            <a:xfrm>
              <a:off x="4009146" y="5275296"/>
              <a:ext cx="105884" cy="151215"/>
            </a:xfrm>
            <a:prstGeom prst="rect">
              <a:avLst/>
            </a:prstGeom>
            <a:solidFill>
              <a:srgbClr val="2C7FB8">
                <a:alpha val="100000"/>
              </a:srgbClr>
            </a:solidFill>
          </p:spPr>
          <p:txBody>
            <a:bodyPr/>
            <a:lstStyle/>
            <a:p/>
          </p:txBody>
        </p:sp>
        <p:sp>
          <p:nvSpPr>
            <p:cNvPr id="152" name="rc152"/>
            <p:cNvSpPr/>
            <p:nvPr/>
          </p:nvSpPr>
          <p:spPr>
            <a:xfrm>
              <a:off x="4126795" y="5269481"/>
              <a:ext cx="105884" cy="157031"/>
            </a:xfrm>
            <a:prstGeom prst="rect">
              <a:avLst/>
            </a:prstGeom>
            <a:solidFill>
              <a:srgbClr val="2C7FB8">
                <a:alpha val="100000"/>
              </a:srgbClr>
            </a:solidFill>
          </p:spPr>
          <p:txBody>
            <a:bodyPr/>
            <a:lstStyle/>
            <a:p/>
          </p:txBody>
        </p:sp>
        <p:sp>
          <p:nvSpPr>
            <p:cNvPr id="153" name="rc153"/>
            <p:cNvSpPr/>
            <p:nvPr/>
          </p:nvSpPr>
          <p:spPr>
            <a:xfrm>
              <a:off x="4244445" y="5205505"/>
              <a:ext cx="105884" cy="221006"/>
            </a:xfrm>
            <a:prstGeom prst="rect">
              <a:avLst/>
            </a:prstGeom>
            <a:solidFill>
              <a:srgbClr val="2C7FB8">
                <a:alpha val="100000"/>
              </a:srgbClr>
            </a:solidFill>
          </p:spPr>
          <p:txBody>
            <a:bodyPr/>
            <a:lstStyle/>
            <a:p/>
          </p:txBody>
        </p:sp>
        <p:sp>
          <p:nvSpPr>
            <p:cNvPr id="154" name="rc154"/>
            <p:cNvSpPr/>
            <p:nvPr/>
          </p:nvSpPr>
          <p:spPr>
            <a:xfrm>
              <a:off x="4362094" y="5164793"/>
              <a:ext cx="105884" cy="261718"/>
            </a:xfrm>
            <a:prstGeom prst="rect">
              <a:avLst/>
            </a:prstGeom>
            <a:solidFill>
              <a:srgbClr val="2C7FB8">
                <a:alpha val="100000"/>
              </a:srgbClr>
            </a:solidFill>
          </p:spPr>
          <p:txBody>
            <a:bodyPr/>
            <a:lstStyle/>
            <a:p/>
          </p:txBody>
        </p:sp>
        <p:sp>
          <p:nvSpPr>
            <p:cNvPr id="155" name="rc155"/>
            <p:cNvSpPr/>
            <p:nvPr/>
          </p:nvSpPr>
          <p:spPr>
            <a:xfrm>
              <a:off x="4479743" y="5036842"/>
              <a:ext cx="105884" cy="389670"/>
            </a:xfrm>
            <a:prstGeom prst="rect">
              <a:avLst/>
            </a:prstGeom>
            <a:solidFill>
              <a:srgbClr val="2C7FB8">
                <a:alpha val="100000"/>
              </a:srgbClr>
            </a:solidFill>
          </p:spPr>
          <p:txBody>
            <a:bodyPr/>
            <a:lstStyle/>
            <a:p/>
          </p:txBody>
        </p:sp>
        <p:sp>
          <p:nvSpPr>
            <p:cNvPr id="156" name="rc156"/>
            <p:cNvSpPr/>
            <p:nvPr/>
          </p:nvSpPr>
          <p:spPr>
            <a:xfrm>
              <a:off x="4597393" y="4972866"/>
              <a:ext cx="105884" cy="453645"/>
            </a:xfrm>
            <a:prstGeom prst="rect">
              <a:avLst/>
            </a:prstGeom>
            <a:solidFill>
              <a:srgbClr val="2C7FB8">
                <a:alpha val="100000"/>
              </a:srgbClr>
            </a:solidFill>
          </p:spPr>
          <p:txBody>
            <a:bodyPr/>
            <a:lstStyle/>
            <a:p/>
          </p:txBody>
        </p:sp>
        <p:sp>
          <p:nvSpPr>
            <p:cNvPr id="157" name="rc157"/>
            <p:cNvSpPr/>
            <p:nvPr/>
          </p:nvSpPr>
          <p:spPr>
            <a:xfrm>
              <a:off x="4715042" y="4932154"/>
              <a:ext cx="105884" cy="494357"/>
            </a:xfrm>
            <a:prstGeom prst="rect">
              <a:avLst/>
            </a:prstGeom>
            <a:solidFill>
              <a:srgbClr val="2C7FB8">
                <a:alpha val="100000"/>
              </a:srgbClr>
            </a:solidFill>
          </p:spPr>
          <p:txBody>
            <a:bodyPr/>
            <a:lstStyle/>
            <a:p/>
          </p:txBody>
        </p:sp>
        <p:sp>
          <p:nvSpPr>
            <p:cNvPr id="158" name="rc158"/>
            <p:cNvSpPr/>
            <p:nvPr/>
          </p:nvSpPr>
          <p:spPr>
            <a:xfrm>
              <a:off x="4832691" y="4891442"/>
              <a:ext cx="105884" cy="535069"/>
            </a:xfrm>
            <a:prstGeom prst="rect">
              <a:avLst/>
            </a:prstGeom>
            <a:solidFill>
              <a:srgbClr val="2C7FB8">
                <a:alpha val="100000"/>
              </a:srgbClr>
            </a:solidFill>
          </p:spPr>
          <p:txBody>
            <a:bodyPr/>
            <a:lstStyle/>
            <a:p/>
          </p:txBody>
        </p:sp>
        <p:sp>
          <p:nvSpPr>
            <p:cNvPr id="159" name="rc159"/>
            <p:cNvSpPr/>
            <p:nvPr/>
          </p:nvSpPr>
          <p:spPr>
            <a:xfrm>
              <a:off x="4950341" y="4850730"/>
              <a:ext cx="105884" cy="575781"/>
            </a:xfrm>
            <a:prstGeom prst="rect">
              <a:avLst/>
            </a:prstGeom>
            <a:solidFill>
              <a:srgbClr val="2C7FB8">
                <a:alpha val="100000"/>
              </a:srgbClr>
            </a:solidFill>
          </p:spPr>
          <p:txBody>
            <a:bodyPr/>
            <a:lstStyle/>
            <a:p/>
          </p:txBody>
        </p:sp>
        <p:sp>
          <p:nvSpPr>
            <p:cNvPr id="160" name="rc160"/>
            <p:cNvSpPr/>
            <p:nvPr/>
          </p:nvSpPr>
          <p:spPr>
            <a:xfrm>
              <a:off x="5067990" y="4833283"/>
              <a:ext cx="105884" cy="593229"/>
            </a:xfrm>
            <a:prstGeom prst="rect">
              <a:avLst/>
            </a:prstGeom>
            <a:solidFill>
              <a:srgbClr val="2C7FB8">
                <a:alpha val="100000"/>
              </a:srgbClr>
            </a:solidFill>
          </p:spPr>
          <p:txBody>
            <a:bodyPr/>
            <a:lstStyle/>
            <a:p/>
          </p:txBody>
        </p:sp>
        <p:sp>
          <p:nvSpPr>
            <p:cNvPr id="161" name="rc161"/>
            <p:cNvSpPr/>
            <p:nvPr/>
          </p:nvSpPr>
          <p:spPr>
            <a:xfrm>
              <a:off x="5185639" y="4792571"/>
              <a:ext cx="105884" cy="633941"/>
            </a:xfrm>
            <a:prstGeom prst="rect">
              <a:avLst/>
            </a:prstGeom>
            <a:solidFill>
              <a:srgbClr val="2C7FB8">
                <a:alpha val="100000"/>
              </a:srgbClr>
            </a:solidFill>
          </p:spPr>
          <p:txBody>
            <a:bodyPr/>
            <a:lstStyle/>
            <a:p/>
          </p:txBody>
        </p:sp>
        <p:sp>
          <p:nvSpPr>
            <p:cNvPr id="162" name="rc162"/>
            <p:cNvSpPr/>
            <p:nvPr/>
          </p:nvSpPr>
          <p:spPr>
            <a:xfrm>
              <a:off x="5303289" y="4751859"/>
              <a:ext cx="105884" cy="674652"/>
            </a:xfrm>
            <a:prstGeom prst="rect">
              <a:avLst/>
            </a:prstGeom>
            <a:solidFill>
              <a:srgbClr val="2C7FB8">
                <a:alpha val="100000"/>
              </a:srgbClr>
            </a:solidFill>
          </p:spPr>
          <p:txBody>
            <a:bodyPr/>
            <a:lstStyle/>
            <a:p/>
          </p:txBody>
        </p:sp>
        <p:sp>
          <p:nvSpPr>
            <p:cNvPr id="163" name="rc163"/>
            <p:cNvSpPr/>
            <p:nvPr/>
          </p:nvSpPr>
          <p:spPr>
            <a:xfrm>
              <a:off x="5420938" y="4728595"/>
              <a:ext cx="105884" cy="697916"/>
            </a:xfrm>
            <a:prstGeom prst="rect">
              <a:avLst/>
            </a:prstGeom>
            <a:solidFill>
              <a:srgbClr val="2C7FB8">
                <a:alpha val="100000"/>
              </a:srgbClr>
            </a:solidFill>
          </p:spPr>
          <p:txBody>
            <a:bodyPr/>
            <a:lstStyle/>
            <a:p/>
          </p:txBody>
        </p:sp>
        <p:sp>
          <p:nvSpPr>
            <p:cNvPr id="164" name="rc164"/>
            <p:cNvSpPr/>
            <p:nvPr/>
          </p:nvSpPr>
          <p:spPr>
            <a:xfrm>
              <a:off x="5538587" y="4699515"/>
              <a:ext cx="105884" cy="726996"/>
            </a:xfrm>
            <a:prstGeom prst="rect">
              <a:avLst/>
            </a:prstGeom>
            <a:solidFill>
              <a:srgbClr val="2C7FB8">
                <a:alpha val="100000"/>
              </a:srgbClr>
            </a:solidFill>
          </p:spPr>
          <p:txBody>
            <a:bodyPr/>
            <a:lstStyle/>
            <a:p/>
          </p:txBody>
        </p:sp>
        <p:sp>
          <p:nvSpPr>
            <p:cNvPr id="165" name="rc165"/>
            <p:cNvSpPr/>
            <p:nvPr/>
          </p:nvSpPr>
          <p:spPr>
            <a:xfrm>
              <a:off x="5656236" y="4676251"/>
              <a:ext cx="105884" cy="750260"/>
            </a:xfrm>
            <a:prstGeom prst="rect">
              <a:avLst/>
            </a:prstGeom>
            <a:solidFill>
              <a:srgbClr val="2C7FB8">
                <a:alpha val="100000"/>
              </a:srgbClr>
            </a:solidFill>
          </p:spPr>
          <p:txBody>
            <a:bodyPr/>
            <a:lstStyle/>
            <a:p/>
          </p:txBody>
        </p:sp>
        <p:sp>
          <p:nvSpPr>
            <p:cNvPr id="166" name="rc166"/>
            <p:cNvSpPr/>
            <p:nvPr/>
          </p:nvSpPr>
          <p:spPr>
            <a:xfrm>
              <a:off x="5773886" y="4623908"/>
              <a:ext cx="105884" cy="802604"/>
            </a:xfrm>
            <a:prstGeom prst="rect">
              <a:avLst/>
            </a:prstGeom>
            <a:solidFill>
              <a:srgbClr val="2C7FB8">
                <a:alpha val="100000"/>
              </a:srgbClr>
            </a:solidFill>
          </p:spPr>
          <p:txBody>
            <a:bodyPr/>
            <a:lstStyle/>
            <a:p/>
          </p:txBody>
        </p:sp>
        <p:sp>
          <p:nvSpPr>
            <p:cNvPr id="167" name="pl167"/>
            <p:cNvSpPr/>
            <p:nvPr/>
          </p:nvSpPr>
          <p:spPr>
            <a:xfrm>
              <a:off x="3421488"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68" name="pl168"/>
            <p:cNvSpPr/>
            <p:nvPr/>
          </p:nvSpPr>
          <p:spPr>
            <a:xfrm>
              <a:off x="3591491" y="4273495"/>
              <a:ext cx="2235336" cy="1134114"/>
            </a:xfrm>
            <a:custGeom>
              <a:avLst/>
              <a:pathLst>
                <a:path w="2235336" h="1134114">
                  <a:moveTo>
                    <a:pt x="0" y="1134114"/>
                  </a:moveTo>
                  <a:lnTo>
                    <a:pt x="117649" y="1115212"/>
                  </a:lnTo>
                  <a:lnTo>
                    <a:pt x="235298" y="1077408"/>
                  </a:lnTo>
                  <a:lnTo>
                    <a:pt x="352947" y="1039605"/>
                  </a:lnTo>
                  <a:lnTo>
                    <a:pt x="470597" y="1001801"/>
                  </a:lnTo>
                  <a:lnTo>
                    <a:pt x="588246" y="982899"/>
                  </a:lnTo>
                  <a:lnTo>
                    <a:pt x="705895" y="945095"/>
                  </a:lnTo>
                  <a:lnTo>
                    <a:pt x="823545" y="888389"/>
                  </a:lnTo>
                  <a:lnTo>
                    <a:pt x="941194" y="812782"/>
                  </a:lnTo>
                  <a:lnTo>
                    <a:pt x="1058843" y="737174"/>
                  </a:lnTo>
                  <a:lnTo>
                    <a:pt x="1176493" y="699370"/>
                  </a:lnTo>
                  <a:lnTo>
                    <a:pt x="1294142" y="642664"/>
                  </a:lnTo>
                  <a:lnTo>
                    <a:pt x="1411791" y="491449"/>
                  </a:lnTo>
                  <a:lnTo>
                    <a:pt x="1529441" y="396940"/>
                  </a:lnTo>
                  <a:lnTo>
                    <a:pt x="1647090" y="245724"/>
                  </a:lnTo>
                  <a:lnTo>
                    <a:pt x="1764739" y="226822"/>
                  </a:lnTo>
                  <a:lnTo>
                    <a:pt x="1882388" y="170117"/>
                  </a:lnTo>
                  <a:lnTo>
                    <a:pt x="2000038" y="94509"/>
                  </a:lnTo>
                  <a:lnTo>
                    <a:pt x="2117687" y="18901"/>
                  </a:lnTo>
                  <a:lnTo>
                    <a:pt x="2235336" y="0"/>
                  </a:lnTo>
                </a:path>
              </a:pathLst>
            </a:custGeom>
            <a:ln w="27101" cap="flat">
              <a:solidFill>
                <a:srgbClr val="000000">
                  <a:alpha val="80000"/>
                </a:srgbClr>
              </a:solidFill>
              <a:prstDash val="solid"/>
              <a:round/>
            </a:ln>
          </p:spPr>
          <p:txBody>
            <a:bodyPr/>
            <a:lstStyle/>
            <a:p/>
          </p:txBody>
        </p:sp>
        <p:sp>
          <p:nvSpPr>
            <p:cNvPr id="169" name="tx169"/>
            <p:cNvSpPr/>
            <p:nvPr/>
          </p:nvSpPr>
          <p:spPr>
            <a:xfrm>
              <a:off x="3591491"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70" name="tx170"/>
            <p:cNvSpPr/>
            <p:nvPr/>
          </p:nvSpPr>
          <p:spPr>
            <a:xfrm rot="-5400000">
              <a:off x="3889438" y="53542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1" name="tx171"/>
            <p:cNvSpPr/>
            <p:nvPr/>
          </p:nvSpPr>
          <p:spPr>
            <a:xfrm rot="-5400000">
              <a:off x="4007087" y="5319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72" name="tx172"/>
            <p:cNvSpPr/>
            <p:nvPr/>
          </p:nvSpPr>
          <p:spPr>
            <a:xfrm rot="-5400000">
              <a:off x="4124736" y="53135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73" name="tx173"/>
            <p:cNvSpPr/>
            <p:nvPr/>
          </p:nvSpPr>
          <p:spPr>
            <a:xfrm rot="-5400000">
              <a:off x="4242386" y="52495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74" name="tx174"/>
            <p:cNvSpPr/>
            <p:nvPr/>
          </p:nvSpPr>
          <p:spPr>
            <a:xfrm rot="-5400000">
              <a:off x="4360035" y="5208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5" name="tx175"/>
            <p:cNvSpPr/>
            <p:nvPr/>
          </p:nvSpPr>
          <p:spPr>
            <a:xfrm rot="-5400000">
              <a:off x="4477684" y="5080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67</a:t>
              </a:r>
            </a:p>
          </p:txBody>
        </p:sp>
        <p:sp>
          <p:nvSpPr>
            <p:cNvPr id="176" name="tx176"/>
            <p:cNvSpPr/>
            <p:nvPr/>
          </p:nvSpPr>
          <p:spPr>
            <a:xfrm rot="-5400000">
              <a:off x="4595334" y="50168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78</a:t>
              </a:r>
            </a:p>
          </p:txBody>
        </p:sp>
        <p:sp>
          <p:nvSpPr>
            <p:cNvPr id="177" name="tx177"/>
            <p:cNvSpPr/>
            <p:nvPr/>
          </p:nvSpPr>
          <p:spPr>
            <a:xfrm rot="-5400000">
              <a:off x="4712983" y="497617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85</a:t>
              </a:r>
            </a:p>
          </p:txBody>
        </p:sp>
        <p:sp>
          <p:nvSpPr>
            <p:cNvPr id="178" name="tx178"/>
            <p:cNvSpPr/>
            <p:nvPr/>
          </p:nvSpPr>
          <p:spPr>
            <a:xfrm rot="-5400000">
              <a:off x="4830632" y="493546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92</a:t>
              </a:r>
            </a:p>
          </p:txBody>
        </p:sp>
        <p:sp>
          <p:nvSpPr>
            <p:cNvPr id="179" name="tx179"/>
            <p:cNvSpPr/>
            <p:nvPr/>
          </p:nvSpPr>
          <p:spPr>
            <a:xfrm rot="-5400000">
              <a:off x="4948282" y="48947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99</a:t>
              </a:r>
            </a:p>
          </p:txBody>
        </p:sp>
        <p:sp>
          <p:nvSpPr>
            <p:cNvPr id="180" name="tx180"/>
            <p:cNvSpPr/>
            <p:nvPr/>
          </p:nvSpPr>
          <p:spPr>
            <a:xfrm rot="-5400000">
              <a:off x="5042888" y="491417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102</a:t>
              </a:r>
            </a:p>
          </p:txBody>
        </p:sp>
        <p:sp>
          <p:nvSpPr>
            <p:cNvPr id="181" name="tx181"/>
            <p:cNvSpPr/>
            <p:nvPr/>
          </p:nvSpPr>
          <p:spPr>
            <a:xfrm rot="-5400000">
              <a:off x="5160537"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182" name="tx182"/>
            <p:cNvSpPr/>
            <p:nvPr/>
          </p:nvSpPr>
          <p:spPr>
            <a:xfrm rot="-5400000">
              <a:off x="5281250"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183" name="tx183"/>
            <p:cNvSpPr/>
            <p:nvPr/>
          </p:nvSpPr>
          <p:spPr>
            <a:xfrm rot="-5400000">
              <a:off x="5395836"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184" name="tx184"/>
            <p:cNvSpPr/>
            <p:nvPr/>
          </p:nvSpPr>
          <p:spPr>
            <a:xfrm rot="-5400000">
              <a:off x="5513485"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185" name="tx185"/>
            <p:cNvSpPr/>
            <p:nvPr/>
          </p:nvSpPr>
          <p:spPr>
            <a:xfrm rot="-5400000">
              <a:off x="5631135"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186" name="tx186"/>
            <p:cNvSpPr/>
            <p:nvPr/>
          </p:nvSpPr>
          <p:spPr>
            <a:xfrm rot="-5400000">
              <a:off x="5748784"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187" name="tx187"/>
            <p:cNvSpPr/>
            <p:nvPr/>
          </p:nvSpPr>
          <p:spPr>
            <a:xfrm>
              <a:off x="3568448" y="53140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8" name="tx188"/>
            <p:cNvSpPr/>
            <p:nvPr/>
          </p:nvSpPr>
          <p:spPr>
            <a:xfrm>
              <a:off x="3686097" y="53082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9" name="tx189"/>
            <p:cNvSpPr/>
            <p:nvPr/>
          </p:nvSpPr>
          <p:spPr>
            <a:xfrm>
              <a:off x="3780704" y="52675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90" name="tx190"/>
            <p:cNvSpPr/>
            <p:nvPr/>
          </p:nvSpPr>
          <p:spPr>
            <a:xfrm>
              <a:off x="5805138"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1" name="rc191"/>
            <p:cNvSpPr/>
            <p:nvPr/>
          </p:nvSpPr>
          <p:spPr>
            <a:xfrm>
              <a:off x="3421488" y="3342576"/>
              <a:ext cx="2575343"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66420"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3" name="pl193"/>
            <p:cNvSpPr/>
            <p:nvPr/>
          </p:nvSpPr>
          <p:spPr>
            <a:xfrm>
              <a:off x="6066420"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4" name="pl194"/>
            <p:cNvSpPr/>
            <p:nvPr/>
          </p:nvSpPr>
          <p:spPr>
            <a:xfrm>
              <a:off x="6066420"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5" name="pl195"/>
            <p:cNvSpPr/>
            <p:nvPr/>
          </p:nvSpPr>
          <p:spPr>
            <a:xfrm>
              <a:off x="6066420"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6" name="pl196"/>
            <p:cNvSpPr/>
            <p:nvPr/>
          </p:nvSpPr>
          <p:spPr>
            <a:xfrm>
              <a:off x="62364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7172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70702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423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776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12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821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8351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881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41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418780" y="2883292"/>
              <a:ext cx="105884" cy="75607"/>
            </a:xfrm>
            <a:prstGeom prst="rect">
              <a:avLst/>
            </a:prstGeom>
            <a:solidFill>
              <a:srgbClr val="2C7FB8">
                <a:alpha val="100000"/>
              </a:srgbClr>
            </a:solidFill>
          </p:spPr>
          <p:txBody>
            <a:bodyPr/>
            <a:lstStyle/>
            <a:p/>
          </p:txBody>
        </p:sp>
        <p:sp>
          <p:nvSpPr>
            <p:cNvPr id="207" name="rc207"/>
            <p:cNvSpPr/>
            <p:nvPr/>
          </p:nvSpPr>
          <p:spPr>
            <a:xfrm>
              <a:off x="6536429" y="2790236"/>
              <a:ext cx="105884" cy="168663"/>
            </a:xfrm>
            <a:prstGeom prst="rect">
              <a:avLst/>
            </a:prstGeom>
            <a:solidFill>
              <a:srgbClr val="2C7FB8">
                <a:alpha val="100000"/>
              </a:srgbClr>
            </a:solidFill>
          </p:spPr>
          <p:txBody>
            <a:bodyPr/>
            <a:lstStyle/>
            <a:p/>
          </p:txBody>
        </p:sp>
        <p:sp>
          <p:nvSpPr>
            <p:cNvPr id="208" name="rc208"/>
            <p:cNvSpPr/>
            <p:nvPr/>
          </p:nvSpPr>
          <p:spPr>
            <a:xfrm>
              <a:off x="6654079" y="2697181"/>
              <a:ext cx="105884" cy="261718"/>
            </a:xfrm>
            <a:prstGeom prst="rect">
              <a:avLst/>
            </a:prstGeom>
            <a:solidFill>
              <a:srgbClr val="2C7FB8">
                <a:alpha val="100000"/>
              </a:srgbClr>
            </a:solidFill>
          </p:spPr>
          <p:txBody>
            <a:bodyPr/>
            <a:lstStyle/>
            <a:p/>
          </p:txBody>
        </p:sp>
        <p:sp>
          <p:nvSpPr>
            <p:cNvPr id="209" name="rc209"/>
            <p:cNvSpPr/>
            <p:nvPr/>
          </p:nvSpPr>
          <p:spPr>
            <a:xfrm>
              <a:off x="6771728" y="2586677"/>
              <a:ext cx="105884" cy="372222"/>
            </a:xfrm>
            <a:prstGeom prst="rect">
              <a:avLst/>
            </a:prstGeom>
            <a:solidFill>
              <a:srgbClr val="2C7FB8">
                <a:alpha val="100000"/>
              </a:srgbClr>
            </a:solidFill>
          </p:spPr>
          <p:txBody>
            <a:bodyPr/>
            <a:lstStyle/>
            <a:p/>
          </p:txBody>
        </p:sp>
        <p:sp>
          <p:nvSpPr>
            <p:cNvPr id="210" name="rc210"/>
            <p:cNvSpPr/>
            <p:nvPr/>
          </p:nvSpPr>
          <p:spPr>
            <a:xfrm>
              <a:off x="6889377" y="2511070"/>
              <a:ext cx="105884" cy="447829"/>
            </a:xfrm>
            <a:prstGeom prst="rect">
              <a:avLst/>
            </a:prstGeom>
            <a:solidFill>
              <a:srgbClr val="2C7FB8">
                <a:alpha val="100000"/>
              </a:srgbClr>
            </a:solidFill>
          </p:spPr>
          <p:txBody>
            <a:bodyPr/>
            <a:lstStyle/>
            <a:p/>
          </p:txBody>
        </p:sp>
        <p:sp>
          <p:nvSpPr>
            <p:cNvPr id="211" name="rc211"/>
            <p:cNvSpPr/>
            <p:nvPr/>
          </p:nvSpPr>
          <p:spPr>
            <a:xfrm>
              <a:off x="7007026" y="2435462"/>
              <a:ext cx="105884" cy="523437"/>
            </a:xfrm>
            <a:prstGeom prst="rect">
              <a:avLst/>
            </a:prstGeom>
            <a:solidFill>
              <a:srgbClr val="2C7FB8">
                <a:alpha val="100000"/>
              </a:srgbClr>
            </a:solidFill>
          </p:spPr>
          <p:txBody>
            <a:bodyPr/>
            <a:lstStyle/>
            <a:p/>
          </p:txBody>
        </p:sp>
        <p:sp>
          <p:nvSpPr>
            <p:cNvPr id="212" name="rc212"/>
            <p:cNvSpPr/>
            <p:nvPr/>
          </p:nvSpPr>
          <p:spPr>
            <a:xfrm>
              <a:off x="7124676" y="2336590"/>
              <a:ext cx="105884" cy="622309"/>
            </a:xfrm>
            <a:prstGeom prst="rect">
              <a:avLst/>
            </a:prstGeom>
            <a:solidFill>
              <a:srgbClr val="2C7FB8">
                <a:alpha val="100000"/>
              </a:srgbClr>
            </a:solidFill>
          </p:spPr>
          <p:txBody>
            <a:bodyPr/>
            <a:lstStyle/>
            <a:p/>
          </p:txBody>
        </p:sp>
        <p:sp>
          <p:nvSpPr>
            <p:cNvPr id="213" name="rc213"/>
            <p:cNvSpPr/>
            <p:nvPr/>
          </p:nvSpPr>
          <p:spPr>
            <a:xfrm>
              <a:off x="7242325" y="2249351"/>
              <a:ext cx="105884" cy="709548"/>
            </a:xfrm>
            <a:prstGeom prst="rect">
              <a:avLst/>
            </a:prstGeom>
            <a:solidFill>
              <a:srgbClr val="2C7FB8">
                <a:alpha val="100000"/>
              </a:srgbClr>
            </a:solidFill>
          </p:spPr>
          <p:txBody>
            <a:bodyPr/>
            <a:lstStyle/>
            <a:p/>
          </p:txBody>
        </p:sp>
        <p:sp>
          <p:nvSpPr>
            <p:cNvPr id="214" name="rc214"/>
            <p:cNvSpPr/>
            <p:nvPr/>
          </p:nvSpPr>
          <p:spPr>
            <a:xfrm>
              <a:off x="7359974" y="2202823"/>
              <a:ext cx="105884" cy="756076"/>
            </a:xfrm>
            <a:prstGeom prst="rect">
              <a:avLst/>
            </a:prstGeom>
            <a:solidFill>
              <a:srgbClr val="2C7FB8">
                <a:alpha val="100000"/>
              </a:srgbClr>
            </a:solidFill>
          </p:spPr>
          <p:txBody>
            <a:bodyPr/>
            <a:lstStyle/>
            <a:p/>
          </p:txBody>
        </p:sp>
        <p:sp>
          <p:nvSpPr>
            <p:cNvPr id="215" name="rc215"/>
            <p:cNvSpPr/>
            <p:nvPr/>
          </p:nvSpPr>
          <p:spPr>
            <a:xfrm>
              <a:off x="7477624" y="2167927"/>
              <a:ext cx="105884" cy="790972"/>
            </a:xfrm>
            <a:prstGeom prst="rect">
              <a:avLst/>
            </a:prstGeom>
            <a:solidFill>
              <a:srgbClr val="2C7FB8">
                <a:alpha val="100000"/>
              </a:srgbClr>
            </a:solidFill>
          </p:spPr>
          <p:txBody>
            <a:bodyPr/>
            <a:lstStyle/>
            <a:p/>
          </p:txBody>
        </p:sp>
        <p:sp>
          <p:nvSpPr>
            <p:cNvPr id="216" name="rc216"/>
            <p:cNvSpPr/>
            <p:nvPr/>
          </p:nvSpPr>
          <p:spPr>
            <a:xfrm>
              <a:off x="7595273" y="2133031"/>
              <a:ext cx="105884" cy="825868"/>
            </a:xfrm>
            <a:prstGeom prst="rect">
              <a:avLst/>
            </a:prstGeom>
            <a:solidFill>
              <a:srgbClr val="2C7FB8">
                <a:alpha val="100000"/>
              </a:srgbClr>
            </a:solidFill>
          </p:spPr>
          <p:txBody>
            <a:bodyPr/>
            <a:lstStyle/>
            <a:p/>
          </p:txBody>
        </p:sp>
        <p:sp>
          <p:nvSpPr>
            <p:cNvPr id="217" name="rc217"/>
            <p:cNvSpPr/>
            <p:nvPr/>
          </p:nvSpPr>
          <p:spPr>
            <a:xfrm>
              <a:off x="7712922" y="2121399"/>
              <a:ext cx="105884" cy="837500"/>
            </a:xfrm>
            <a:prstGeom prst="rect">
              <a:avLst/>
            </a:prstGeom>
            <a:solidFill>
              <a:srgbClr val="2C7FB8">
                <a:alpha val="100000"/>
              </a:srgbClr>
            </a:solidFill>
          </p:spPr>
          <p:txBody>
            <a:bodyPr/>
            <a:lstStyle/>
            <a:p/>
          </p:txBody>
        </p:sp>
        <p:sp>
          <p:nvSpPr>
            <p:cNvPr id="218" name="rc218"/>
            <p:cNvSpPr/>
            <p:nvPr/>
          </p:nvSpPr>
          <p:spPr>
            <a:xfrm>
              <a:off x="7830572" y="2103952"/>
              <a:ext cx="105884" cy="854947"/>
            </a:xfrm>
            <a:prstGeom prst="rect">
              <a:avLst/>
            </a:prstGeom>
            <a:solidFill>
              <a:srgbClr val="2C7FB8">
                <a:alpha val="100000"/>
              </a:srgbClr>
            </a:solidFill>
          </p:spPr>
          <p:txBody>
            <a:bodyPr/>
            <a:lstStyle/>
            <a:p/>
          </p:txBody>
        </p:sp>
        <p:sp>
          <p:nvSpPr>
            <p:cNvPr id="219" name="rc219"/>
            <p:cNvSpPr/>
            <p:nvPr/>
          </p:nvSpPr>
          <p:spPr>
            <a:xfrm>
              <a:off x="7948221" y="2063240"/>
              <a:ext cx="105884" cy="895659"/>
            </a:xfrm>
            <a:prstGeom prst="rect">
              <a:avLst/>
            </a:prstGeom>
            <a:solidFill>
              <a:srgbClr val="2C7FB8">
                <a:alpha val="100000"/>
              </a:srgbClr>
            </a:solidFill>
          </p:spPr>
          <p:txBody>
            <a:bodyPr/>
            <a:lstStyle/>
            <a:p/>
          </p:txBody>
        </p:sp>
        <p:sp>
          <p:nvSpPr>
            <p:cNvPr id="220" name="rc220"/>
            <p:cNvSpPr/>
            <p:nvPr/>
          </p:nvSpPr>
          <p:spPr>
            <a:xfrm>
              <a:off x="8065870" y="2051608"/>
              <a:ext cx="105884" cy="907291"/>
            </a:xfrm>
            <a:prstGeom prst="rect">
              <a:avLst/>
            </a:prstGeom>
            <a:solidFill>
              <a:srgbClr val="2C7FB8">
                <a:alpha val="100000"/>
              </a:srgbClr>
            </a:solidFill>
          </p:spPr>
          <p:txBody>
            <a:bodyPr/>
            <a:lstStyle/>
            <a:p/>
          </p:txBody>
        </p:sp>
        <p:sp>
          <p:nvSpPr>
            <p:cNvPr id="221" name="rc221"/>
            <p:cNvSpPr/>
            <p:nvPr/>
          </p:nvSpPr>
          <p:spPr>
            <a:xfrm>
              <a:off x="8183520" y="2039976"/>
              <a:ext cx="105884" cy="918923"/>
            </a:xfrm>
            <a:prstGeom prst="rect">
              <a:avLst/>
            </a:prstGeom>
            <a:solidFill>
              <a:srgbClr val="2C7FB8">
                <a:alpha val="100000"/>
              </a:srgbClr>
            </a:solidFill>
          </p:spPr>
          <p:txBody>
            <a:bodyPr/>
            <a:lstStyle/>
            <a:p/>
          </p:txBody>
        </p:sp>
        <p:sp>
          <p:nvSpPr>
            <p:cNvPr id="222" name="rc222"/>
            <p:cNvSpPr/>
            <p:nvPr/>
          </p:nvSpPr>
          <p:spPr>
            <a:xfrm>
              <a:off x="8301169" y="2028344"/>
              <a:ext cx="105884" cy="930555"/>
            </a:xfrm>
            <a:prstGeom prst="rect">
              <a:avLst/>
            </a:prstGeom>
            <a:solidFill>
              <a:srgbClr val="2C7FB8">
                <a:alpha val="100000"/>
              </a:srgbClr>
            </a:solidFill>
          </p:spPr>
          <p:txBody>
            <a:bodyPr/>
            <a:lstStyle/>
            <a:p/>
          </p:txBody>
        </p:sp>
        <p:sp>
          <p:nvSpPr>
            <p:cNvPr id="223" name="rc223"/>
            <p:cNvSpPr/>
            <p:nvPr/>
          </p:nvSpPr>
          <p:spPr>
            <a:xfrm>
              <a:off x="8418818" y="1987632"/>
              <a:ext cx="105884" cy="971267"/>
            </a:xfrm>
            <a:prstGeom prst="rect">
              <a:avLst/>
            </a:prstGeom>
            <a:solidFill>
              <a:srgbClr val="2C7FB8">
                <a:alpha val="100000"/>
              </a:srgbClr>
            </a:solidFill>
          </p:spPr>
          <p:txBody>
            <a:bodyPr/>
            <a:lstStyle/>
            <a:p/>
          </p:txBody>
        </p:sp>
        <p:sp>
          <p:nvSpPr>
            <p:cNvPr id="224" name="pl224"/>
            <p:cNvSpPr/>
            <p:nvPr/>
          </p:nvSpPr>
          <p:spPr>
            <a:xfrm>
              <a:off x="6066420"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25" name="pl225"/>
            <p:cNvSpPr/>
            <p:nvPr/>
          </p:nvSpPr>
          <p:spPr>
            <a:xfrm>
              <a:off x="6471722" y="1616864"/>
              <a:ext cx="2000038" cy="1266428"/>
            </a:xfrm>
            <a:custGeom>
              <a:avLst/>
              <a:pathLst>
                <a:path w="2000038" h="1266428">
                  <a:moveTo>
                    <a:pt x="0" y="1266428"/>
                  </a:moveTo>
                  <a:lnTo>
                    <a:pt x="117649" y="1228624"/>
                  </a:lnTo>
                  <a:lnTo>
                    <a:pt x="235298" y="1153016"/>
                  </a:lnTo>
                  <a:lnTo>
                    <a:pt x="352947" y="1058507"/>
                  </a:lnTo>
                  <a:lnTo>
                    <a:pt x="470597" y="982899"/>
                  </a:lnTo>
                  <a:lnTo>
                    <a:pt x="588246" y="850585"/>
                  </a:lnTo>
                  <a:lnTo>
                    <a:pt x="705895" y="737174"/>
                  </a:lnTo>
                  <a:lnTo>
                    <a:pt x="823545" y="623763"/>
                  </a:lnTo>
                  <a:lnTo>
                    <a:pt x="941194" y="567057"/>
                  </a:lnTo>
                  <a:lnTo>
                    <a:pt x="1058843" y="491449"/>
                  </a:lnTo>
                  <a:lnTo>
                    <a:pt x="1176493" y="434743"/>
                  </a:lnTo>
                  <a:lnTo>
                    <a:pt x="1294142" y="378038"/>
                  </a:lnTo>
                  <a:lnTo>
                    <a:pt x="1411791" y="359136"/>
                  </a:lnTo>
                  <a:lnTo>
                    <a:pt x="1529441" y="378038"/>
                  </a:lnTo>
                  <a:lnTo>
                    <a:pt x="1647090" y="207921"/>
                  </a:lnTo>
                  <a:lnTo>
                    <a:pt x="1764739" y="94509"/>
                  </a:lnTo>
                  <a:lnTo>
                    <a:pt x="1882388" y="37803"/>
                  </a:lnTo>
                  <a:lnTo>
                    <a:pt x="2000038" y="0"/>
                  </a:lnTo>
                </a:path>
              </a:pathLst>
            </a:custGeom>
            <a:ln w="27101" cap="flat">
              <a:solidFill>
                <a:srgbClr val="000000">
                  <a:alpha val="80000"/>
                </a:srgbClr>
              </a:solidFill>
              <a:prstDash val="solid"/>
              <a:round/>
            </a:ln>
          </p:spPr>
          <p:txBody>
            <a:bodyPr/>
            <a:lstStyle/>
            <a:p/>
          </p:txBody>
        </p:sp>
        <p:sp>
          <p:nvSpPr>
            <p:cNvPr id="226" name="tx226"/>
            <p:cNvSpPr/>
            <p:nvPr/>
          </p:nvSpPr>
          <p:spPr>
            <a:xfrm>
              <a:off x="6236424"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27" name="tx227"/>
            <p:cNvSpPr/>
            <p:nvPr/>
          </p:nvSpPr>
          <p:spPr>
            <a:xfrm rot="-5400000">
              <a:off x="6534370" y="28342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28" name="tx228"/>
            <p:cNvSpPr/>
            <p:nvPr/>
          </p:nvSpPr>
          <p:spPr>
            <a:xfrm rot="-5400000">
              <a:off x="6652020" y="2741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6769669" y="2630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64</a:t>
              </a:r>
            </a:p>
          </p:txBody>
        </p:sp>
        <p:sp>
          <p:nvSpPr>
            <p:cNvPr id="230" name="tx230"/>
            <p:cNvSpPr/>
            <p:nvPr/>
          </p:nvSpPr>
          <p:spPr>
            <a:xfrm rot="-5400000">
              <a:off x="6887318" y="25550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77</a:t>
              </a:r>
            </a:p>
          </p:txBody>
        </p:sp>
        <p:sp>
          <p:nvSpPr>
            <p:cNvPr id="231" name="tx231"/>
            <p:cNvSpPr/>
            <p:nvPr/>
          </p:nvSpPr>
          <p:spPr>
            <a:xfrm rot="-5400000">
              <a:off x="7004968" y="2479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90</a:t>
              </a:r>
            </a:p>
          </p:txBody>
        </p:sp>
        <p:sp>
          <p:nvSpPr>
            <p:cNvPr id="232" name="tx232"/>
            <p:cNvSpPr/>
            <p:nvPr/>
          </p:nvSpPr>
          <p:spPr>
            <a:xfrm rot="-5400000">
              <a:off x="7099574" y="241747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107</a:t>
              </a:r>
            </a:p>
          </p:txBody>
        </p:sp>
        <p:sp>
          <p:nvSpPr>
            <p:cNvPr id="233" name="tx233"/>
            <p:cNvSpPr/>
            <p:nvPr/>
          </p:nvSpPr>
          <p:spPr>
            <a:xfrm rot="-5400000">
              <a:off x="7217223" y="23302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122</a:t>
              </a:r>
            </a:p>
          </p:txBody>
        </p:sp>
        <p:sp>
          <p:nvSpPr>
            <p:cNvPr id="234" name="tx234"/>
            <p:cNvSpPr/>
            <p:nvPr/>
          </p:nvSpPr>
          <p:spPr>
            <a:xfrm rot="-5400000">
              <a:off x="7334873" y="22837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235" name="tx235"/>
            <p:cNvSpPr/>
            <p:nvPr/>
          </p:nvSpPr>
          <p:spPr>
            <a:xfrm rot="-5400000">
              <a:off x="7452522" y="224881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136</a:t>
              </a:r>
            </a:p>
          </p:txBody>
        </p:sp>
        <p:sp>
          <p:nvSpPr>
            <p:cNvPr id="236" name="tx236"/>
            <p:cNvSpPr/>
            <p:nvPr/>
          </p:nvSpPr>
          <p:spPr>
            <a:xfrm rot="-5400000">
              <a:off x="7570171" y="221391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37" name="tx237"/>
            <p:cNvSpPr/>
            <p:nvPr/>
          </p:nvSpPr>
          <p:spPr>
            <a:xfrm rot="-5400000">
              <a:off x="7687821" y="22022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144</a:t>
              </a:r>
            </a:p>
          </p:txBody>
        </p:sp>
        <p:sp>
          <p:nvSpPr>
            <p:cNvPr id="238" name="tx238"/>
            <p:cNvSpPr/>
            <p:nvPr/>
          </p:nvSpPr>
          <p:spPr>
            <a:xfrm rot="-5400000">
              <a:off x="7805470"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239" name="tx239"/>
            <p:cNvSpPr/>
            <p:nvPr/>
          </p:nvSpPr>
          <p:spPr>
            <a:xfrm rot="-5400000">
              <a:off x="7923119" y="214412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154</a:t>
              </a:r>
            </a:p>
          </p:txBody>
        </p:sp>
        <p:sp>
          <p:nvSpPr>
            <p:cNvPr id="240" name="tx240"/>
            <p:cNvSpPr/>
            <p:nvPr/>
          </p:nvSpPr>
          <p:spPr>
            <a:xfrm rot="-5400000">
              <a:off x="8040768" y="21324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156</a:t>
              </a:r>
            </a:p>
          </p:txBody>
        </p:sp>
        <p:sp>
          <p:nvSpPr>
            <p:cNvPr id="241" name="tx241"/>
            <p:cNvSpPr/>
            <p:nvPr/>
          </p:nvSpPr>
          <p:spPr>
            <a:xfrm rot="-5400000">
              <a:off x="8158418" y="212086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158</a:t>
              </a:r>
            </a:p>
          </p:txBody>
        </p:sp>
        <p:sp>
          <p:nvSpPr>
            <p:cNvPr id="242" name="tx242"/>
            <p:cNvSpPr/>
            <p:nvPr/>
          </p:nvSpPr>
          <p:spPr>
            <a:xfrm rot="-5400000">
              <a:off x="8276067"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243" name="tx243"/>
            <p:cNvSpPr/>
            <p:nvPr/>
          </p:nvSpPr>
          <p:spPr>
            <a:xfrm rot="-5400000">
              <a:off x="8393716"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44" name="tx244"/>
            <p:cNvSpPr/>
            <p:nvPr/>
          </p:nvSpPr>
          <p:spPr>
            <a:xfrm>
              <a:off x="6425636" y="27941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5" name="tx245"/>
            <p:cNvSpPr/>
            <p:nvPr/>
          </p:nvSpPr>
          <p:spPr>
            <a:xfrm>
              <a:off x="8450071"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rc246"/>
            <p:cNvSpPr/>
            <p:nvPr/>
          </p:nvSpPr>
          <p:spPr>
            <a:xfrm>
              <a:off x="6066420" y="874964"/>
              <a:ext cx="2575343" cy="2183170"/>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066420"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8" name="pl248"/>
            <p:cNvSpPr/>
            <p:nvPr/>
          </p:nvSpPr>
          <p:spPr>
            <a:xfrm>
              <a:off x="6066420"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9" name="pl249"/>
            <p:cNvSpPr/>
            <p:nvPr/>
          </p:nvSpPr>
          <p:spPr>
            <a:xfrm>
              <a:off x="6066420"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0" name="pl250"/>
            <p:cNvSpPr/>
            <p:nvPr/>
          </p:nvSpPr>
          <p:spPr>
            <a:xfrm>
              <a:off x="6066420"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1" name="pl251"/>
            <p:cNvSpPr/>
            <p:nvPr/>
          </p:nvSpPr>
          <p:spPr>
            <a:xfrm>
              <a:off x="62364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7172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70702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423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776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12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821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8351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881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41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83481" y="4792571"/>
              <a:ext cx="105884" cy="633941"/>
            </a:xfrm>
            <a:prstGeom prst="rect">
              <a:avLst/>
            </a:prstGeom>
            <a:solidFill>
              <a:srgbClr val="2C7FB8">
                <a:alpha val="100000"/>
              </a:srgbClr>
            </a:solidFill>
          </p:spPr>
          <p:txBody>
            <a:bodyPr/>
            <a:lstStyle/>
            <a:p/>
          </p:txBody>
        </p:sp>
        <p:sp>
          <p:nvSpPr>
            <p:cNvPr id="262" name="rc262"/>
            <p:cNvSpPr/>
            <p:nvPr/>
          </p:nvSpPr>
          <p:spPr>
            <a:xfrm>
              <a:off x="6301131" y="4751859"/>
              <a:ext cx="105884" cy="674652"/>
            </a:xfrm>
            <a:prstGeom prst="rect">
              <a:avLst/>
            </a:prstGeom>
            <a:solidFill>
              <a:srgbClr val="2C7FB8">
                <a:alpha val="100000"/>
              </a:srgbClr>
            </a:solidFill>
          </p:spPr>
          <p:txBody>
            <a:bodyPr/>
            <a:lstStyle/>
            <a:p/>
          </p:txBody>
        </p:sp>
        <p:sp>
          <p:nvSpPr>
            <p:cNvPr id="263" name="rc263"/>
            <p:cNvSpPr/>
            <p:nvPr/>
          </p:nvSpPr>
          <p:spPr>
            <a:xfrm>
              <a:off x="6418780" y="4728595"/>
              <a:ext cx="105884" cy="697916"/>
            </a:xfrm>
            <a:prstGeom prst="rect">
              <a:avLst/>
            </a:prstGeom>
            <a:solidFill>
              <a:srgbClr val="2C7FB8">
                <a:alpha val="100000"/>
              </a:srgbClr>
            </a:solidFill>
          </p:spPr>
          <p:txBody>
            <a:bodyPr/>
            <a:lstStyle/>
            <a:p/>
          </p:txBody>
        </p:sp>
        <p:sp>
          <p:nvSpPr>
            <p:cNvPr id="264" name="rc264"/>
            <p:cNvSpPr/>
            <p:nvPr/>
          </p:nvSpPr>
          <p:spPr>
            <a:xfrm>
              <a:off x="6536429" y="4699515"/>
              <a:ext cx="105884" cy="726996"/>
            </a:xfrm>
            <a:prstGeom prst="rect">
              <a:avLst/>
            </a:prstGeom>
            <a:solidFill>
              <a:srgbClr val="2C7FB8">
                <a:alpha val="100000"/>
              </a:srgbClr>
            </a:solidFill>
          </p:spPr>
          <p:txBody>
            <a:bodyPr/>
            <a:lstStyle/>
            <a:p/>
          </p:txBody>
        </p:sp>
        <p:sp>
          <p:nvSpPr>
            <p:cNvPr id="265" name="rc265"/>
            <p:cNvSpPr/>
            <p:nvPr/>
          </p:nvSpPr>
          <p:spPr>
            <a:xfrm>
              <a:off x="6654079" y="4693699"/>
              <a:ext cx="105884" cy="732812"/>
            </a:xfrm>
            <a:prstGeom prst="rect">
              <a:avLst/>
            </a:prstGeom>
            <a:solidFill>
              <a:srgbClr val="2C7FB8">
                <a:alpha val="100000"/>
              </a:srgbClr>
            </a:solidFill>
          </p:spPr>
          <p:txBody>
            <a:bodyPr/>
            <a:lstStyle/>
            <a:p/>
          </p:txBody>
        </p:sp>
        <p:sp>
          <p:nvSpPr>
            <p:cNvPr id="266" name="rc266"/>
            <p:cNvSpPr/>
            <p:nvPr/>
          </p:nvSpPr>
          <p:spPr>
            <a:xfrm>
              <a:off x="6771728" y="4676251"/>
              <a:ext cx="105884" cy="750260"/>
            </a:xfrm>
            <a:prstGeom prst="rect">
              <a:avLst/>
            </a:prstGeom>
            <a:solidFill>
              <a:srgbClr val="2C7FB8">
                <a:alpha val="100000"/>
              </a:srgbClr>
            </a:solidFill>
          </p:spPr>
          <p:txBody>
            <a:bodyPr/>
            <a:lstStyle/>
            <a:p/>
          </p:txBody>
        </p:sp>
        <p:sp>
          <p:nvSpPr>
            <p:cNvPr id="267" name="rc267"/>
            <p:cNvSpPr/>
            <p:nvPr/>
          </p:nvSpPr>
          <p:spPr>
            <a:xfrm>
              <a:off x="6889377" y="4629724"/>
              <a:ext cx="105884" cy="796788"/>
            </a:xfrm>
            <a:prstGeom prst="rect">
              <a:avLst/>
            </a:prstGeom>
            <a:solidFill>
              <a:srgbClr val="2C7FB8">
                <a:alpha val="100000"/>
              </a:srgbClr>
            </a:solidFill>
          </p:spPr>
          <p:txBody>
            <a:bodyPr/>
            <a:lstStyle/>
            <a:p/>
          </p:txBody>
        </p:sp>
        <p:sp>
          <p:nvSpPr>
            <p:cNvPr id="268" name="rc268"/>
            <p:cNvSpPr/>
            <p:nvPr/>
          </p:nvSpPr>
          <p:spPr>
            <a:xfrm>
              <a:off x="7007026" y="4600644"/>
              <a:ext cx="105884" cy="825868"/>
            </a:xfrm>
            <a:prstGeom prst="rect">
              <a:avLst/>
            </a:prstGeom>
            <a:solidFill>
              <a:srgbClr val="2C7FB8">
                <a:alpha val="100000"/>
              </a:srgbClr>
            </a:solidFill>
          </p:spPr>
          <p:txBody>
            <a:bodyPr/>
            <a:lstStyle/>
            <a:p/>
          </p:txBody>
        </p:sp>
        <p:sp>
          <p:nvSpPr>
            <p:cNvPr id="269" name="rc269"/>
            <p:cNvSpPr/>
            <p:nvPr/>
          </p:nvSpPr>
          <p:spPr>
            <a:xfrm>
              <a:off x="7124676" y="4548300"/>
              <a:ext cx="105884" cy="878211"/>
            </a:xfrm>
            <a:prstGeom prst="rect">
              <a:avLst/>
            </a:prstGeom>
            <a:solidFill>
              <a:srgbClr val="2C7FB8">
                <a:alpha val="100000"/>
              </a:srgbClr>
            </a:solidFill>
          </p:spPr>
          <p:txBody>
            <a:bodyPr/>
            <a:lstStyle/>
            <a:p/>
          </p:txBody>
        </p:sp>
        <p:sp>
          <p:nvSpPr>
            <p:cNvPr id="270" name="rc270"/>
            <p:cNvSpPr/>
            <p:nvPr/>
          </p:nvSpPr>
          <p:spPr>
            <a:xfrm>
              <a:off x="7242325" y="4513404"/>
              <a:ext cx="105884" cy="913107"/>
            </a:xfrm>
            <a:prstGeom prst="rect">
              <a:avLst/>
            </a:prstGeom>
            <a:solidFill>
              <a:srgbClr val="2C7FB8">
                <a:alpha val="100000"/>
              </a:srgbClr>
            </a:solidFill>
          </p:spPr>
          <p:txBody>
            <a:bodyPr/>
            <a:lstStyle/>
            <a:p/>
          </p:txBody>
        </p:sp>
        <p:sp>
          <p:nvSpPr>
            <p:cNvPr id="271" name="rc271"/>
            <p:cNvSpPr/>
            <p:nvPr/>
          </p:nvSpPr>
          <p:spPr>
            <a:xfrm>
              <a:off x="7359974" y="4472692"/>
              <a:ext cx="105884" cy="953819"/>
            </a:xfrm>
            <a:prstGeom prst="rect">
              <a:avLst/>
            </a:prstGeom>
            <a:solidFill>
              <a:srgbClr val="2C7FB8">
                <a:alpha val="100000"/>
              </a:srgbClr>
            </a:solidFill>
          </p:spPr>
          <p:txBody>
            <a:bodyPr/>
            <a:lstStyle/>
            <a:p/>
          </p:txBody>
        </p:sp>
        <p:sp>
          <p:nvSpPr>
            <p:cNvPr id="272" name="rc272"/>
            <p:cNvSpPr/>
            <p:nvPr/>
          </p:nvSpPr>
          <p:spPr>
            <a:xfrm>
              <a:off x="7477624" y="4455244"/>
              <a:ext cx="105884" cy="971267"/>
            </a:xfrm>
            <a:prstGeom prst="rect">
              <a:avLst/>
            </a:prstGeom>
            <a:solidFill>
              <a:srgbClr val="2C7FB8">
                <a:alpha val="100000"/>
              </a:srgbClr>
            </a:solidFill>
          </p:spPr>
          <p:txBody>
            <a:bodyPr/>
            <a:lstStyle/>
            <a:p/>
          </p:txBody>
        </p:sp>
        <p:sp>
          <p:nvSpPr>
            <p:cNvPr id="273" name="rc273"/>
            <p:cNvSpPr/>
            <p:nvPr/>
          </p:nvSpPr>
          <p:spPr>
            <a:xfrm>
              <a:off x="7595273" y="4431980"/>
              <a:ext cx="105884" cy="994531"/>
            </a:xfrm>
            <a:prstGeom prst="rect">
              <a:avLst/>
            </a:prstGeom>
            <a:solidFill>
              <a:srgbClr val="2C7FB8">
                <a:alpha val="100000"/>
              </a:srgbClr>
            </a:solidFill>
          </p:spPr>
          <p:txBody>
            <a:bodyPr/>
            <a:lstStyle/>
            <a:p/>
          </p:txBody>
        </p:sp>
        <p:sp>
          <p:nvSpPr>
            <p:cNvPr id="274" name="rc274"/>
            <p:cNvSpPr/>
            <p:nvPr/>
          </p:nvSpPr>
          <p:spPr>
            <a:xfrm>
              <a:off x="7712922" y="4391269"/>
              <a:ext cx="105884" cy="1035243"/>
            </a:xfrm>
            <a:prstGeom prst="rect">
              <a:avLst/>
            </a:prstGeom>
            <a:solidFill>
              <a:srgbClr val="2C7FB8">
                <a:alpha val="100000"/>
              </a:srgbClr>
            </a:solidFill>
          </p:spPr>
          <p:txBody>
            <a:bodyPr/>
            <a:lstStyle/>
            <a:p/>
          </p:txBody>
        </p:sp>
        <p:sp>
          <p:nvSpPr>
            <p:cNvPr id="275" name="rc275"/>
            <p:cNvSpPr/>
            <p:nvPr/>
          </p:nvSpPr>
          <p:spPr>
            <a:xfrm>
              <a:off x="7830572" y="4379637"/>
              <a:ext cx="105884" cy="1046875"/>
            </a:xfrm>
            <a:prstGeom prst="rect">
              <a:avLst/>
            </a:prstGeom>
            <a:solidFill>
              <a:srgbClr val="2C7FB8">
                <a:alpha val="100000"/>
              </a:srgbClr>
            </a:solidFill>
          </p:spPr>
          <p:txBody>
            <a:bodyPr/>
            <a:lstStyle/>
            <a:p/>
          </p:txBody>
        </p:sp>
        <p:sp>
          <p:nvSpPr>
            <p:cNvPr id="276" name="rc276"/>
            <p:cNvSpPr/>
            <p:nvPr/>
          </p:nvSpPr>
          <p:spPr>
            <a:xfrm>
              <a:off x="7948221" y="4356373"/>
              <a:ext cx="105884" cy="1070138"/>
            </a:xfrm>
            <a:prstGeom prst="rect">
              <a:avLst/>
            </a:prstGeom>
            <a:solidFill>
              <a:srgbClr val="2C7FB8">
                <a:alpha val="100000"/>
              </a:srgbClr>
            </a:solidFill>
          </p:spPr>
          <p:txBody>
            <a:bodyPr/>
            <a:lstStyle/>
            <a:p/>
          </p:txBody>
        </p:sp>
        <p:sp>
          <p:nvSpPr>
            <p:cNvPr id="277" name="rc277"/>
            <p:cNvSpPr/>
            <p:nvPr/>
          </p:nvSpPr>
          <p:spPr>
            <a:xfrm>
              <a:off x="8065870" y="4333109"/>
              <a:ext cx="105884" cy="1093402"/>
            </a:xfrm>
            <a:prstGeom prst="rect">
              <a:avLst/>
            </a:prstGeom>
            <a:solidFill>
              <a:srgbClr val="2C7FB8">
                <a:alpha val="100000"/>
              </a:srgbClr>
            </a:solidFill>
          </p:spPr>
          <p:txBody>
            <a:bodyPr/>
            <a:lstStyle/>
            <a:p/>
          </p:txBody>
        </p:sp>
        <p:sp>
          <p:nvSpPr>
            <p:cNvPr id="278" name="rc278"/>
            <p:cNvSpPr/>
            <p:nvPr/>
          </p:nvSpPr>
          <p:spPr>
            <a:xfrm>
              <a:off x="8183520" y="4315661"/>
              <a:ext cx="105884" cy="1110850"/>
            </a:xfrm>
            <a:prstGeom prst="rect">
              <a:avLst/>
            </a:prstGeom>
            <a:solidFill>
              <a:srgbClr val="2C7FB8">
                <a:alpha val="100000"/>
              </a:srgbClr>
            </a:solidFill>
          </p:spPr>
          <p:txBody>
            <a:bodyPr/>
            <a:lstStyle/>
            <a:p/>
          </p:txBody>
        </p:sp>
        <p:sp>
          <p:nvSpPr>
            <p:cNvPr id="279" name="rc279"/>
            <p:cNvSpPr/>
            <p:nvPr/>
          </p:nvSpPr>
          <p:spPr>
            <a:xfrm>
              <a:off x="8301169" y="4315661"/>
              <a:ext cx="105884" cy="1110850"/>
            </a:xfrm>
            <a:prstGeom prst="rect">
              <a:avLst/>
            </a:prstGeom>
            <a:solidFill>
              <a:srgbClr val="2C7FB8">
                <a:alpha val="100000"/>
              </a:srgbClr>
            </a:solidFill>
          </p:spPr>
          <p:txBody>
            <a:bodyPr/>
            <a:lstStyle/>
            <a:p/>
          </p:txBody>
        </p:sp>
        <p:sp>
          <p:nvSpPr>
            <p:cNvPr id="280" name="rc280"/>
            <p:cNvSpPr/>
            <p:nvPr/>
          </p:nvSpPr>
          <p:spPr>
            <a:xfrm>
              <a:off x="8418818" y="4304029"/>
              <a:ext cx="105884" cy="1122482"/>
            </a:xfrm>
            <a:prstGeom prst="rect">
              <a:avLst/>
            </a:prstGeom>
            <a:solidFill>
              <a:srgbClr val="2C7FB8">
                <a:alpha val="100000"/>
              </a:srgbClr>
            </a:solidFill>
          </p:spPr>
          <p:txBody>
            <a:bodyPr/>
            <a:lstStyle/>
            <a:p/>
          </p:txBody>
        </p:sp>
        <p:sp>
          <p:nvSpPr>
            <p:cNvPr id="281" name="pl281"/>
            <p:cNvSpPr/>
            <p:nvPr/>
          </p:nvSpPr>
          <p:spPr>
            <a:xfrm>
              <a:off x="6066420"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82" name="pl282"/>
            <p:cNvSpPr/>
            <p:nvPr/>
          </p:nvSpPr>
          <p:spPr>
            <a:xfrm>
              <a:off x="6236424" y="3971065"/>
              <a:ext cx="2235336" cy="812782"/>
            </a:xfrm>
            <a:custGeom>
              <a:avLst/>
              <a:pathLst>
                <a:path w="2235336" h="812782">
                  <a:moveTo>
                    <a:pt x="0" y="812782"/>
                  </a:moveTo>
                  <a:lnTo>
                    <a:pt x="117649" y="793880"/>
                  </a:lnTo>
                  <a:lnTo>
                    <a:pt x="235298" y="756076"/>
                  </a:lnTo>
                  <a:lnTo>
                    <a:pt x="352947" y="699370"/>
                  </a:lnTo>
                  <a:lnTo>
                    <a:pt x="470597" y="680468"/>
                  </a:lnTo>
                  <a:lnTo>
                    <a:pt x="588246" y="548155"/>
                  </a:lnTo>
                  <a:lnTo>
                    <a:pt x="705895" y="472547"/>
                  </a:lnTo>
                  <a:lnTo>
                    <a:pt x="823545" y="396940"/>
                  </a:lnTo>
                  <a:lnTo>
                    <a:pt x="941194" y="340234"/>
                  </a:lnTo>
                  <a:lnTo>
                    <a:pt x="1058843" y="264626"/>
                  </a:lnTo>
                  <a:lnTo>
                    <a:pt x="1176493" y="189019"/>
                  </a:lnTo>
                  <a:lnTo>
                    <a:pt x="1294142" y="170117"/>
                  </a:lnTo>
                  <a:lnTo>
                    <a:pt x="1411791" y="132313"/>
                  </a:lnTo>
                  <a:lnTo>
                    <a:pt x="1529441" y="113411"/>
                  </a:lnTo>
                  <a:lnTo>
                    <a:pt x="1647090" y="132313"/>
                  </a:lnTo>
                  <a:lnTo>
                    <a:pt x="1764739" y="132313"/>
                  </a:lnTo>
                  <a:lnTo>
                    <a:pt x="1882388" y="75607"/>
                  </a:lnTo>
                  <a:lnTo>
                    <a:pt x="2000038" y="56705"/>
                  </a:lnTo>
                  <a:lnTo>
                    <a:pt x="2117687" y="0"/>
                  </a:lnTo>
                  <a:lnTo>
                    <a:pt x="2235336" y="0"/>
                  </a:lnTo>
                </a:path>
              </a:pathLst>
            </a:custGeom>
            <a:ln w="27101" cap="flat">
              <a:solidFill>
                <a:srgbClr val="000000">
                  <a:alpha val="80000"/>
                </a:srgbClr>
              </a:solidFill>
              <a:prstDash val="solid"/>
              <a:round/>
            </a:ln>
          </p:spPr>
          <p:txBody>
            <a:bodyPr/>
            <a:lstStyle/>
            <a:p/>
          </p:txBody>
        </p:sp>
        <p:sp>
          <p:nvSpPr>
            <p:cNvPr id="283" name="tx283"/>
            <p:cNvSpPr/>
            <p:nvPr/>
          </p:nvSpPr>
          <p:spPr>
            <a:xfrm>
              <a:off x="6236424"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84" name="tx284"/>
            <p:cNvSpPr/>
            <p:nvPr/>
          </p:nvSpPr>
          <p:spPr>
            <a:xfrm rot="-5400000">
              <a:off x="6158379"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285" name="tx285"/>
            <p:cNvSpPr/>
            <p:nvPr/>
          </p:nvSpPr>
          <p:spPr>
            <a:xfrm rot="-5400000">
              <a:off x="6279092"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286" name="tx286"/>
            <p:cNvSpPr/>
            <p:nvPr/>
          </p:nvSpPr>
          <p:spPr>
            <a:xfrm rot="-5400000">
              <a:off x="6393678"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287" name="tx287"/>
            <p:cNvSpPr/>
            <p:nvPr/>
          </p:nvSpPr>
          <p:spPr>
            <a:xfrm rot="-5400000">
              <a:off x="6511327"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288" name="tx288"/>
            <p:cNvSpPr/>
            <p:nvPr/>
          </p:nvSpPr>
          <p:spPr>
            <a:xfrm rot="-5400000">
              <a:off x="6628977" y="47745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126</a:t>
              </a:r>
            </a:p>
          </p:txBody>
        </p:sp>
        <p:sp>
          <p:nvSpPr>
            <p:cNvPr id="289" name="tx289"/>
            <p:cNvSpPr/>
            <p:nvPr/>
          </p:nvSpPr>
          <p:spPr>
            <a:xfrm rot="-5400000">
              <a:off x="6746626"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290" name="tx290"/>
            <p:cNvSpPr/>
            <p:nvPr/>
          </p:nvSpPr>
          <p:spPr>
            <a:xfrm rot="-5400000">
              <a:off x="6864275" y="47106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291" name="tx291"/>
            <p:cNvSpPr/>
            <p:nvPr/>
          </p:nvSpPr>
          <p:spPr>
            <a:xfrm rot="-5400000">
              <a:off x="6981925" y="468153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92" name="tx292"/>
            <p:cNvSpPr/>
            <p:nvPr/>
          </p:nvSpPr>
          <p:spPr>
            <a:xfrm rot="-5400000">
              <a:off x="7099574"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293" name="tx293"/>
            <p:cNvSpPr/>
            <p:nvPr/>
          </p:nvSpPr>
          <p:spPr>
            <a:xfrm rot="-5400000">
              <a:off x="7217223" y="459429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157</a:t>
              </a:r>
            </a:p>
          </p:txBody>
        </p:sp>
        <p:sp>
          <p:nvSpPr>
            <p:cNvPr id="294" name="tx294"/>
            <p:cNvSpPr/>
            <p:nvPr/>
          </p:nvSpPr>
          <p:spPr>
            <a:xfrm rot="-5400000">
              <a:off x="7334873" y="455358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164</a:t>
              </a:r>
            </a:p>
          </p:txBody>
        </p:sp>
        <p:sp>
          <p:nvSpPr>
            <p:cNvPr id="295" name="tx295"/>
            <p:cNvSpPr/>
            <p:nvPr/>
          </p:nvSpPr>
          <p:spPr>
            <a:xfrm rot="-5400000">
              <a:off x="7452522" y="45361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96" name="tx296"/>
            <p:cNvSpPr/>
            <p:nvPr/>
          </p:nvSpPr>
          <p:spPr>
            <a:xfrm rot="-5400000">
              <a:off x="7570171"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297" name="tx297"/>
            <p:cNvSpPr/>
            <p:nvPr/>
          </p:nvSpPr>
          <p:spPr>
            <a:xfrm rot="-5400000">
              <a:off x="7687821"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298" name="tx298"/>
            <p:cNvSpPr/>
            <p:nvPr/>
          </p:nvSpPr>
          <p:spPr>
            <a:xfrm rot="-5400000">
              <a:off x="7805470"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299" name="tx299"/>
            <p:cNvSpPr/>
            <p:nvPr/>
          </p:nvSpPr>
          <p:spPr>
            <a:xfrm rot="-5400000">
              <a:off x="7923119" y="443726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184</a:t>
              </a:r>
            </a:p>
          </p:txBody>
        </p:sp>
        <p:sp>
          <p:nvSpPr>
            <p:cNvPr id="300" name="tx300"/>
            <p:cNvSpPr/>
            <p:nvPr/>
          </p:nvSpPr>
          <p:spPr>
            <a:xfrm rot="-5400000">
              <a:off x="8040768" y="441399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188</a:t>
              </a:r>
            </a:p>
          </p:txBody>
        </p:sp>
        <p:sp>
          <p:nvSpPr>
            <p:cNvPr id="301" name="tx301"/>
            <p:cNvSpPr/>
            <p:nvPr/>
          </p:nvSpPr>
          <p:spPr>
            <a:xfrm rot="-5400000">
              <a:off x="8158418"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2" name="tx302"/>
            <p:cNvSpPr/>
            <p:nvPr/>
          </p:nvSpPr>
          <p:spPr>
            <a:xfrm rot="-5400000">
              <a:off x="8276067"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3" name="tx303"/>
            <p:cNvSpPr/>
            <p:nvPr/>
          </p:nvSpPr>
          <p:spPr>
            <a:xfrm rot="-5400000">
              <a:off x="8393716" y="438491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193</a:t>
              </a:r>
            </a:p>
          </p:txBody>
        </p:sp>
        <p:sp>
          <p:nvSpPr>
            <p:cNvPr id="304" name="tx304"/>
            <p:cNvSpPr/>
            <p:nvPr/>
          </p:nvSpPr>
          <p:spPr>
            <a:xfrm>
              <a:off x="8450071"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5" name="rc305"/>
            <p:cNvSpPr/>
            <p:nvPr/>
          </p:nvSpPr>
          <p:spPr>
            <a:xfrm>
              <a:off x="6066420" y="3342576"/>
              <a:ext cx="2575343"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76555"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15226"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421488"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17821"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66420"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98873"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76555"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43069"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421488"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7876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66420"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9891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76555"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19" name="pl319"/>
            <p:cNvSpPr/>
            <p:nvPr/>
          </p:nvSpPr>
          <p:spPr>
            <a:xfrm>
              <a:off x="9465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818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41715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652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87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12305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583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9364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8289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6424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8194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10547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9005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525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60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9595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231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6654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7018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9371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421488"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40" name="pl340"/>
            <p:cNvSpPr/>
            <p:nvPr/>
          </p:nvSpPr>
          <p:spPr>
            <a:xfrm>
              <a:off x="35914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82679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6208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9738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326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6798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0032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3858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738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7091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643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996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9349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702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4055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4088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76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1114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467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820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66420"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61" name="pl361"/>
            <p:cNvSpPr/>
            <p:nvPr/>
          </p:nvSpPr>
          <p:spPr>
            <a:xfrm>
              <a:off x="62364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7172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70702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423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776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12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821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8351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881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41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1093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44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799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152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505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85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211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64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917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70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63254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3372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3" name="tx383"/>
            <p:cNvSpPr/>
            <p:nvPr/>
          </p:nvSpPr>
          <p:spPr>
            <a:xfrm>
              <a:off x="508182" y="17557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4" name="tx384"/>
            <p:cNvSpPr/>
            <p:nvPr/>
          </p:nvSpPr>
          <p:spPr>
            <a:xfrm>
              <a:off x="508182" y="11741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5" name="tx385"/>
            <p:cNvSpPr/>
            <p:nvPr/>
          </p:nvSpPr>
          <p:spPr>
            <a:xfrm>
              <a:off x="63254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48049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a:off x="508182" y="422331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8" name="tx388"/>
            <p:cNvSpPr/>
            <p:nvPr/>
          </p:nvSpPr>
          <p:spPr>
            <a:xfrm>
              <a:off x="508182" y="36417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74215" y="6243826"/>
              <a:ext cx="201456" cy="201456"/>
            </a:xfrm>
            <a:prstGeom prst="rect">
              <a:avLst/>
            </a:prstGeom>
            <a:solidFill>
              <a:srgbClr val="2C7FB8">
                <a:alpha val="100000"/>
              </a:srgbClr>
            </a:solidFill>
          </p:spPr>
          <p:txBody>
            <a:bodyPr/>
            <a:lstStyle/>
            <a:p/>
          </p:txBody>
        </p:sp>
        <p:sp>
          <p:nvSpPr>
            <p:cNvPr id="402" name="tx402"/>
            <p:cNvSpPr/>
            <p:nvPr/>
          </p:nvSpPr>
          <p:spPr>
            <a:xfrm>
              <a:off x="405426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90137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68472"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76555" y="435349"/>
              <a:ext cx="65864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7984"/>
              <a:ext cx="3818273" cy="801745"/>
            </a:xfrm>
            <a:custGeom>
              <a:avLst/>
              <a:pathLst>
                <a:path w="3818273" h="801745">
                  <a:moveTo>
                    <a:pt x="0" y="801745"/>
                  </a:moveTo>
                  <a:lnTo>
                    <a:pt x="254551" y="774098"/>
                  </a:lnTo>
                  <a:lnTo>
                    <a:pt x="509103" y="718806"/>
                  </a:lnTo>
                  <a:lnTo>
                    <a:pt x="763654" y="718806"/>
                  </a:lnTo>
                  <a:lnTo>
                    <a:pt x="1018206" y="608220"/>
                  </a:lnTo>
                  <a:lnTo>
                    <a:pt x="1272757" y="580574"/>
                  </a:lnTo>
                  <a:lnTo>
                    <a:pt x="1527309" y="552927"/>
                  </a:lnTo>
                  <a:lnTo>
                    <a:pt x="1781861" y="497634"/>
                  </a:lnTo>
                  <a:lnTo>
                    <a:pt x="2036412" y="497634"/>
                  </a:lnTo>
                  <a:lnTo>
                    <a:pt x="2290964" y="442342"/>
                  </a:lnTo>
                  <a:lnTo>
                    <a:pt x="2545515" y="442342"/>
                  </a:lnTo>
                  <a:lnTo>
                    <a:pt x="2800067" y="469988"/>
                  </a:lnTo>
                  <a:lnTo>
                    <a:pt x="3054619" y="359403"/>
                  </a:lnTo>
                  <a:lnTo>
                    <a:pt x="3309170" y="193524"/>
                  </a:lnTo>
                  <a:lnTo>
                    <a:pt x="3563722" y="5529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3276"/>
              <a:ext cx="3818273" cy="801745"/>
            </a:xfrm>
            <a:custGeom>
              <a:avLst/>
              <a:pathLst>
                <a:path w="3818273" h="801745">
                  <a:moveTo>
                    <a:pt x="0" y="801745"/>
                  </a:moveTo>
                  <a:lnTo>
                    <a:pt x="254551" y="746452"/>
                  </a:lnTo>
                  <a:lnTo>
                    <a:pt x="509103" y="718806"/>
                  </a:lnTo>
                  <a:lnTo>
                    <a:pt x="763654" y="691159"/>
                  </a:lnTo>
                  <a:lnTo>
                    <a:pt x="1018206" y="635866"/>
                  </a:lnTo>
                  <a:lnTo>
                    <a:pt x="1272757" y="635866"/>
                  </a:lnTo>
                  <a:lnTo>
                    <a:pt x="1527309" y="580574"/>
                  </a:lnTo>
                  <a:lnTo>
                    <a:pt x="1781861" y="552927"/>
                  </a:lnTo>
                  <a:lnTo>
                    <a:pt x="2036412" y="552927"/>
                  </a:lnTo>
                  <a:lnTo>
                    <a:pt x="2290964" y="552927"/>
                  </a:lnTo>
                  <a:lnTo>
                    <a:pt x="2545515" y="552927"/>
                  </a:lnTo>
                  <a:lnTo>
                    <a:pt x="2800067" y="552927"/>
                  </a:lnTo>
                  <a:lnTo>
                    <a:pt x="3054619" y="469988"/>
                  </a:lnTo>
                  <a:lnTo>
                    <a:pt x="3309170" y="276463"/>
                  </a:lnTo>
                  <a:lnTo>
                    <a:pt x="3563722" y="8293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213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3937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66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83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7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0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68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1315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490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384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44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513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68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7660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7" name="tx67"/>
            <p:cNvSpPr/>
            <p:nvPr/>
          </p:nvSpPr>
          <p:spPr>
            <a:xfrm>
              <a:off x="1419184"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68" name="tx68"/>
            <p:cNvSpPr/>
            <p:nvPr/>
          </p:nvSpPr>
          <p:spPr>
            <a:xfrm>
              <a:off x="1928287"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448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434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3" name="tx73"/>
            <p:cNvSpPr/>
            <p:nvPr/>
          </p:nvSpPr>
          <p:spPr>
            <a:xfrm>
              <a:off x="4473803" y="40472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74" name="tx74"/>
            <p:cNvSpPr/>
            <p:nvPr/>
          </p:nvSpPr>
          <p:spPr>
            <a:xfrm>
              <a:off x="4728355" y="39643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46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6" name="tx76"/>
            <p:cNvSpPr/>
            <p:nvPr/>
          </p:nvSpPr>
          <p:spPr>
            <a:xfrm>
              <a:off x="1419184"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7" name="tx77"/>
            <p:cNvSpPr/>
            <p:nvPr/>
          </p:nvSpPr>
          <p:spPr>
            <a:xfrm>
              <a:off x="1928287" y="42756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78" name="tx78"/>
            <p:cNvSpPr/>
            <p:nvPr/>
          </p:nvSpPr>
          <p:spPr>
            <a:xfrm>
              <a:off x="2437390" y="422039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79" name="tx79"/>
            <p:cNvSpPr/>
            <p:nvPr/>
          </p:nvSpPr>
          <p:spPr>
            <a:xfrm>
              <a:off x="2946494" y="4165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0" name="tx80"/>
            <p:cNvSpPr/>
            <p:nvPr/>
          </p:nvSpPr>
          <p:spPr>
            <a:xfrm>
              <a:off x="3455597" y="41098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1" name="tx81"/>
            <p:cNvSpPr/>
            <p:nvPr/>
          </p:nvSpPr>
          <p:spPr>
            <a:xfrm>
              <a:off x="3964700" y="402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2" name="tx82"/>
            <p:cNvSpPr/>
            <p:nvPr/>
          </p:nvSpPr>
          <p:spPr>
            <a:xfrm>
              <a:off x="4473803" y="3722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83" name="tx83"/>
            <p:cNvSpPr/>
            <p:nvPr/>
          </p:nvSpPr>
          <p:spPr>
            <a:xfrm>
              <a:off x="4728355" y="36674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84" name="pl84"/>
            <p:cNvSpPr/>
            <p:nvPr/>
          </p:nvSpPr>
          <p:spPr>
            <a:xfrm>
              <a:off x="757350"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4521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501497"/>
              <a:ext cx="3818273" cy="248817"/>
            </a:xfrm>
            <a:custGeom>
              <a:avLst/>
              <a:pathLst>
                <a:path w="3818273" h="248817">
                  <a:moveTo>
                    <a:pt x="0" y="248817"/>
                  </a:moveTo>
                  <a:lnTo>
                    <a:pt x="254551" y="248817"/>
                  </a:lnTo>
                  <a:lnTo>
                    <a:pt x="509103" y="221171"/>
                  </a:lnTo>
                  <a:lnTo>
                    <a:pt x="763654" y="221171"/>
                  </a:lnTo>
                  <a:lnTo>
                    <a:pt x="1018206" y="193524"/>
                  </a:lnTo>
                  <a:lnTo>
                    <a:pt x="1272757" y="193524"/>
                  </a:lnTo>
                  <a:lnTo>
                    <a:pt x="1527309" y="193524"/>
                  </a:lnTo>
                  <a:lnTo>
                    <a:pt x="1781861" y="138231"/>
                  </a:lnTo>
                  <a:lnTo>
                    <a:pt x="2036412" y="110585"/>
                  </a:lnTo>
                  <a:lnTo>
                    <a:pt x="2290964" y="82939"/>
                  </a:lnTo>
                  <a:lnTo>
                    <a:pt x="2545515" y="82939"/>
                  </a:lnTo>
                  <a:lnTo>
                    <a:pt x="2800067" y="82939"/>
                  </a:lnTo>
                  <a:lnTo>
                    <a:pt x="3054619" y="55292"/>
                  </a:lnTo>
                  <a:lnTo>
                    <a:pt x="3309170" y="27646"/>
                  </a:lnTo>
                  <a:lnTo>
                    <a:pt x="3563722" y="27646"/>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529143"/>
              <a:ext cx="3818273" cy="221171"/>
            </a:xfrm>
            <a:custGeom>
              <a:avLst/>
              <a:pathLst>
                <a:path w="3818273" h="221171">
                  <a:moveTo>
                    <a:pt x="0" y="221171"/>
                  </a:moveTo>
                  <a:lnTo>
                    <a:pt x="254551" y="221171"/>
                  </a:lnTo>
                  <a:lnTo>
                    <a:pt x="509103" y="221171"/>
                  </a:lnTo>
                  <a:lnTo>
                    <a:pt x="763654" y="221171"/>
                  </a:lnTo>
                  <a:lnTo>
                    <a:pt x="1018206" y="193524"/>
                  </a:lnTo>
                  <a:lnTo>
                    <a:pt x="1272757" y="193524"/>
                  </a:lnTo>
                  <a:lnTo>
                    <a:pt x="1527309" y="193524"/>
                  </a:lnTo>
                  <a:lnTo>
                    <a:pt x="1781861" y="165878"/>
                  </a:lnTo>
                  <a:lnTo>
                    <a:pt x="2036412" y="110585"/>
                  </a:lnTo>
                  <a:lnTo>
                    <a:pt x="2290964" y="110585"/>
                  </a:lnTo>
                  <a:lnTo>
                    <a:pt x="2545515" y="110585"/>
                  </a:lnTo>
                  <a:lnTo>
                    <a:pt x="2800067" y="82939"/>
                  </a:lnTo>
                  <a:lnTo>
                    <a:pt x="3054619" y="82939"/>
                  </a:lnTo>
                  <a:lnTo>
                    <a:pt x="3309170" y="55292"/>
                  </a:lnTo>
                  <a:lnTo>
                    <a:pt x="3563722" y="27646"/>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4766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531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3" name="tx153"/>
            <p:cNvSpPr/>
            <p:nvPr/>
          </p:nvSpPr>
          <p:spPr>
            <a:xfrm>
              <a:off x="7648922"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4" name="tx154"/>
            <p:cNvSpPr/>
            <p:nvPr/>
          </p:nvSpPr>
          <p:spPr>
            <a:xfrm>
              <a:off x="8158025"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5" name="tx155"/>
            <p:cNvSpPr/>
            <p:nvPr/>
          </p:nvSpPr>
          <p:spPr>
            <a:xfrm>
              <a:off x="8667128" y="462783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6" name="tx156"/>
            <p:cNvSpPr/>
            <p:nvPr/>
          </p:nvSpPr>
          <p:spPr>
            <a:xfrm>
              <a:off x="8921680"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57" name="tx157"/>
            <p:cNvSpPr/>
            <p:nvPr/>
          </p:nvSpPr>
          <p:spPr>
            <a:xfrm>
              <a:off x="5103406" y="45797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5521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59" name="tx159"/>
            <p:cNvSpPr/>
            <p:nvPr/>
          </p:nvSpPr>
          <p:spPr>
            <a:xfrm>
              <a:off x="6121612"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0" name="tx160"/>
            <p:cNvSpPr/>
            <p:nvPr/>
          </p:nvSpPr>
          <p:spPr>
            <a:xfrm>
              <a:off x="6630715"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1" name="tx161"/>
            <p:cNvSpPr/>
            <p:nvPr/>
          </p:nvSpPr>
          <p:spPr>
            <a:xfrm>
              <a:off x="7139818" y="44415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2" name="tx162"/>
            <p:cNvSpPr/>
            <p:nvPr/>
          </p:nvSpPr>
          <p:spPr>
            <a:xfrm>
              <a:off x="7648922" y="44139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63" name="tx163"/>
            <p:cNvSpPr/>
            <p:nvPr/>
          </p:nvSpPr>
          <p:spPr>
            <a:xfrm>
              <a:off x="8158025"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64" name="tx164"/>
            <p:cNvSpPr/>
            <p:nvPr/>
          </p:nvSpPr>
          <p:spPr>
            <a:xfrm>
              <a:off x="8667128" y="43586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5" name="tx165"/>
            <p:cNvSpPr/>
            <p:nvPr/>
          </p:nvSpPr>
          <p:spPr>
            <a:xfrm>
              <a:off x="8921680" y="433098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66" name="pl166"/>
            <p:cNvSpPr/>
            <p:nvPr/>
          </p:nvSpPr>
          <p:spPr>
            <a:xfrm>
              <a:off x="4950675"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4521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(33)</a:t>
              </a:r>
            </a:p>
          </p:txBody>
        </p:sp>
        <p:sp>
          <p:nvSpPr>
            <p:cNvPr id="171" name="tx171"/>
            <p:cNvSpPr/>
            <p:nvPr/>
          </p:nvSpPr>
          <p:spPr>
            <a:xfrm rot="-2700000">
              <a:off x="740448" y="541716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(39)</a:t>
              </a:r>
            </a:p>
          </p:txBody>
        </p:sp>
        <p:sp>
          <p:nvSpPr>
            <p:cNvPr id="172" name="tx172"/>
            <p:cNvSpPr/>
            <p:nvPr/>
          </p:nvSpPr>
          <p:spPr>
            <a:xfrm rot="-2700000">
              <a:off x="98696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(43)</a:t>
              </a:r>
            </a:p>
          </p:txBody>
        </p:sp>
        <p:sp>
          <p:nvSpPr>
            <p:cNvPr id="173" name="tx173"/>
            <p:cNvSpPr/>
            <p:nvPr/>
          </p:nvSpPr>
          <p:spPr>
            <a:xfrm rot="-2700000">
              <a:off x="1241512"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(52)</a:t>
              </a:r>
            </a:p>
          </p:txBody>
        </p:sp>
        <p:sp>
          <p:nvSpPr>
            <p:cNvPr id="174" name="tx174"/>
            <p:cNvSpPr/>
            <p:nvPr/>
          </p:nvSpPr>
          <p:spPr>
            <a:xfrm rot="-2700000">
              <a:off x="149606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(60)</a:t>
              </a:r>
            </a:p>
          </p:txBody>
        </p:sp>
        <p:sp>
          <p:nvSpPr>
            <p:cNvPr id="175" name="tx175"/>
            <p:cNvSpPr/>
            <p:nvPr/>
          </p:nvSpPr>
          <p:spPr>
            <a:xfrm rot="-2700000">
              <a:off x="175061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(64)</a:t>
              </a:r>
            </a:p>
          </p:txBody>
        </p:sp>
        <p:sp>
          <p:nvSpPr>
            <p:cNvPr id="176" name="tx176"/>
            <p:cNvSpPr/>
            <p:nvPr/>
          </p:nvSpPr>
          <p:spPr>
            <a:xfrm rot="-2700000">
              <a:off x="200516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(73)</a:t>
              </a:r>
            </a:p>
          </p:txBody>
        </p:sp>
        <p:sp>
          <p:nvSpPr>
            <p:cNvPr id="177" name="tx177"/>
            <p:cNvSpPr/>
            <p:nvPr/>
          </p:nvSpPr>
          <p:spPr>
            <a:xfrm rot="-2700000">
              <a:off x="225971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(84)</a:t>
              </a:r>
            </a:p>
          </p:txBody>
        </p:sp>
        <p:sp>
          <p:nvSpPr>
            <p:cNvPr id="178" name="tx178"/>
            <p:cNvSpPr/>
            <p:nvPr/>
          </p:nvSpPr>
          <p:spPr>
            <a:xfrm rot="-2700000">
              <a:off x="251427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(91)</a:t>
              </a:r>
            </a:p>
          </p:txBody>
        </p:sp>
        <p:sp>
          <p:nvSpPr>
            <p:cNvPr id="179" name="tx179"/>
            <p:cNvSpPr/>
            <p:nvPr/>
          </p:nvSpPr>
          <p:spPr>
            <a:xfrm rot="-2700000">
              <a:off x="270848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(106)</a:t>
              </a:r>
            </a:p>
          </p:txBody>
        </p:sp>
        <p:sp>
          <p:nvSpPr>
            <p:cNvPr id="180" name="tx180"/>
            <p:cNvSpPr/>
            <p:nvPr/>
          </p:nvSpPr>
          <p:spPr>
            <a:xfrm rot="-2700000">
              <a:off x="2971080"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(110)</a:t>
              </a:r>
            </a:p>
          </p:txBody>
        </p:sp>
        <p:sp>
          <p:nvSpPr>
            <p:cNvPr id="181" name="tx181"/>
            <p:cNvSpPr/>
            <p:nvPr/>
          </p:nvSpPr>
          <p:spPr>
            <a:xfrm rot="-2700000">
              <a:off x="3225632"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(117)</a:t>
              </a:r>
            </a:p>
          </p:txBody>
        </p:sp>
        <p:sp>
          <p:nvSpPr>
            <p:cNvPr id="182" name="tx182"/>
            <p:cNvSpPr/>
            <p:nvPr/>
          </p:nvSpPr>
          <p:spPr>
            <a:xfrm rot="-2700000">
              <a:off x="3472144"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(130)</a:t>
              </a:r>
            </a:p>
          </p:txBody>
        </p:sp>
        <p:sp>
          <p:nvSpPr>
            <p:cNvPr id="183" name="tx183"/>
            <p:cNvSpPr/>
            <p:nvPr/>
          </p:nvSpPr>
          <p:spPr>
            <a:xfrm rot="-2700000">
              <a:off x="3726696"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(143)</a:t>
              </a:r>
            </a:p>
          </p:txBody>
        </p:sp>
        <p:sp>
          <p:nvSpPr>
            <p:cNvPr id="184" name="tx184"/>
            <p:cNvSpPr/>
            <p:nvPr/>
          </p:nvSpPr>
          <p:spPr>
            <a:xfrm rot="-2700000">
              <a:off x="3981247"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(147)</a:t>
              </a:r>
            </a:p>
          </p:txBody>
        </p:sp>
        <p:sp>
          <p:nvSpPr>
            <p:cNvPr id="185" name="tx185"/>
            <p:cNvSpPr/>
            <p:nvPr/>
          </p:nvSpPr>
          <p:spPr>
            <a:xfrm rot="-2700000">
              <a:off x="423579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(162)</a:t>
              </a:r>
            </a:p>
          </p:txBody>
        </p:sp>
        <p:sp>
          <p:nvSpPr>
            <p:cNvPr id="186" name="tx186"/>
            <p:cNvSpPr/>
            <p:nvPr/>
          </p:nvSpPr>
          <p:spPr>
            <a:xfrm rot="-2700000">
              <a:off x="4731514"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392176"/>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88" name="tx188"/>
            <p:cNvSpPr/>
            <p:nvPr/>
          </p:nvSpPr>
          <p:spPr>
            <a:xfrm rot="-2700000">
              <a:off x="5240617"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89" name="tx189"/>
            <p:cNvSpPr/>
            <p:nvPr/>
          </p:nvSpPr>
          <p:spPr>
            <a:xfrm rot="-2700000">
              <a:off x="5495168"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90" name="tx190"/>
            <p:cNvSpPr/>
            <p:nvPr/>
          </p:nvSpPr>
          <p:spPr>
            <a:xfrm rot="-2700000">
              <a:off x="5749720"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91" name="tx191"/>
            <p:cNvSpPr/>
            <p:nvPr/>
          </p:nvSpPr>
          <p:spPr>
            <a:xfrm rot="-2700000">
              <a:off x="6004272"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92" name="tx192"/>
            <p:cNvSpPr/>
            <p:nvPr/>
          </p:nvSpPr>
          <p:spPr>
            <a:xfrm rot="-2700000">
              <a:off x="6258823"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93" name="tx193"/>
            <p:cNvSpPr/>
            <p:nvPr/>
          </p:nvSpPr>
          <p:spPr>
            <a:xfrm rot="-2700000">
              <a:off x="645304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(12)</a:t>
              </a:r>
            </a:p>
          </p:txBody>
        </p:sp>
        <p:sp>
          <p:nvSpPr>
            <p:cNvPr id="194" name="tx194"/>
            <p:cNvSpPr/>
            <p:nvPr/>
          </p:nvSpPr>
          <p:spPr>
            <a:xfrm rot="-2700000">
              <a:off x="670759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(19)</a:t>
              </a:r>
            </a:p>
          </p:txBody>
        </p:sp>
        <p:sp>
          <p:nvSpPr>
            <p:cNvPr id="195" name="tx195"/>
            <p:cNvSpPr/>
            <p:nvPr/>
          </p:nvSpPr>
          <p:spPr>
            <a:xfrm rot="-2700000">
              <a:off x="696214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(29)</a:t>
              </a:r>
            </a:p>
          </p:txBody>
        </p:sp>
        <p:sp>
          <p:nvSpPr>
            <p:cNvPr id="196" name="tx196"/>
            <p:cNvSpPr/>
            <p:nvPr/>
          </p:nvSpPr>
          <p:spPr>
            <a:xfrm rot="-2700000">
              <a:off x="721669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(34)</a:t>
              </a:r>
            </a:p>
          </p:txBody>
        </p:sp>
        <p:sp>
          <p:nvSpPr>
            <p:cNvPr id="197" name="tx197"/>
            <p:cNvSpPr/>
            <p:nvPr/>
          </p:nvSpPr>
          <p:spPr>
            <a:xfrm rot="-2700000">
              <a:off x="7471249"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(40)</a:t>
              </a:r>
            </a:p>
          </p:txBody>
        </p:sp>
        <p:sp>
          <p:nvSpPr>
            <p:cNvPr id="198" name="tx198"/>
            <p:cNvSpPr/>
            <p:nvPr/>
          </p:nvSpPr>
          <p:spPr>
            <a:xfrm rot="-2700000">
              <a:off x="7725801"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(45)</a:t>
              </a:r>
            </a:p>
          </p:txBody>
        </p:sp>
        <p:sp>
          <p:nvSpPr>
            <p:cNvPr id="199" name="tx199"/>
            <p:cNvSpPr/>
            <p:nvPr/>
          </p:nvSpPr>
          <p:spPr>
            <a:xfrm rot="-2700000">
              <a:off x="798035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(59)</a:t>
              </a:r>
            </a:p>
          </p:txBody>
        </p:sp>
        <p:sp>
          <p:nvSpPr>
            <p:cNvPr id="200" name="tx200"/>
            <p:cNvSpPr/>
            <p:nvPr/>
          </p:nvSpPr>
          <p:spPr>
            <a:xfrm rot="-2700000">
              <a:off x="8234904"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(76)</a:t>
              </a:r>
            </a:p>
          </p:txBody>
        </p:sp>
        <p:sp>
          <p:nvSpPr>
            <p:cNvPr id="201" name="tx201"/>
            <p:cNvSpPr/>
            <p:nvPr/>
          </p:nvSpPr>
          <p:spPr>
            <a:xfrm rot="-2700000">
              <a:off x="848945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(83)</a:t>
              </a:r>
            </a:p>
          </p:txBody>
        </p:sp>
        <p:sp>
          <p:nvSpPr>
            <p:cNvPr id="202" name="tx202"/>
            <p:cNvSpPr/>
            <p:nvPr/>
          </p:nvSpPr>
          <p:spPr>
            <a:xfrm>
              <a:off x="632541" y="47103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57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04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51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498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56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5620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31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31% and coverage among boys increased to 8%.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42194" y="3901281"/>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 name="rc5"/>
            <p:cNvSpPr/>
            <p:nvPr/>
          </p:nvSpPr>
          <p:spPr>
            <a:xfrm>
              <a:off x="2178635" y="3901281"/>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 name="rc6"/>
            <p:cNvSpPr/>
            <p:nvPr/>
          </p:nvSpPr>
          <p:spPr>
            <a:xfrm>
              <a:off x="2615077" y="3901281"/>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 name="rc7"/>
            <p:cNvSpPr/>
            <p:nvPr/>
          </p:nvSpPr>
          <p:spPr>
            <a:xfrm>
              <a:off x="3051518" y="3901281"/>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3487960" y="3901281"/>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3924401" y="3901281"/>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4360843" y="3901281"/>
              <a:ext cx="436441" cy="87189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 name="rc11"/>
            <p:cNvSpPr/>
            <p:nvPr/>
          </p:nvSpPr>
          <p:spPr>
            <a:xfrm>
              <a:off x="4797284" y="3901281"/>
              <a:ext cx="436441" cy="87189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 name="rc12"/>
            <p:cNvSpPr/>
            <p:nvPr/>
          </p:nvSpPr>
          <p:spPr>
            <a:xfrm>
              <a:off x="5233726" y="3901281"/>
              <a:ext cx="436441" cy="87189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3" name="rc13"/>
            <p:cNvSpPr/>
            <p:nvPr/>
          </p:nvSpPr>
          <p:spPr>
            <a:xfrm>
              <a:off x="5670167" y="3901281"/>
              <a:ext cx="436441" cy="87189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4" name="rc14"/>
            <p:cNvSpPr/>
            <p:nvPr/>
          </p:nvSpPr>
          <p:spPr>
            <a:xfrm>
              <a:off x="6106609" y="3901281"/>
              <a:ext cx="436441" cy="87189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 name="rc15"/>
            <p:cNvSpPr/>
            <p:nvPr/>
          </p:nvSpPr>
          <p:spPr>
            <a:xfrm>
              <a:off x="6543050" y="3901281"/>
              <a:ext cx="436441" cy="87189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 name="rc16"/>
            <p:cNvSpPr/>
            <p:nvPr/>
          </p:nvSpPr>
          <p:spPr>
            <a:xfrm>
              <a:off x="6979491" y="3901281"/>
              <a:ext cx="436441" cy="87189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 name="rc17"/>
            <p:cNvSpPr/>
            <p:nvPr/>
          </p:nvSpPr>
          <p:spPr>
            <a:xfrm>
              <a:off x="7415933" y="3901281"/>
              <a:ext cx="436441" cy="871894"/>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18" name="rc18"/>
            <p:cNvSpPr/>
            <p:nvPr/>
          </p:nvSpPr>
          <p:spPr>
            <a:xfrm>
              <a:off x="7852374" y="3901281"/>
              <a:ext cx="436441" cy="871894"/>
            </a:xfrm>
            <a:prstGeom prst="rect">
              <a:avLst/>
            </a:prstGeom>
            <a:solidFill>
              <a:srgbClr val="F47620">
                <a:alpha val="100000"/>
              </a:srgbClr>
            </a:solidFill>
            <a:ln w="2710" cap="flat">
              <a:solidFill>
                <a:srgbClr val="FFFFFF">
                  <a:alpha val="100000"/>
                </a:srgbClr>
              </a:solidFill>
              <a:prstDash val="solid"/>
              <a:miter/>
            </a:ln>
          </p:spPr>
          <p:txBody>
            <a:bodyPr/>
            <a:lstStyle/>
            <a:p/>
          </p:txBody>
        </p:sp>
        <p:sp>
          <p:nvSpPr>
            <p:cNvPr id="19" name="rc19"/>
            <p:cNvSpPr/>
            <p:nvPr/>
          </p:nvSpPr>
          <p:spPr>
            <a:xfrm>
              <a:off x="8288816" y="3901281"/>
              <a:ext cx="436441" cy="871894"/>
            </a:xfrm>
            <a:prstGeom prst="rect">
              <a:avLst/>
            </a:prstGeom>
            <a:solidFill>
              <a:srgbClr val="F9941C">
                <a:alpha val="100000"/>
              </a:srgbClr>
            </a:solidFill>
            <a:ln w="2710" cap="flat">
              <a:solidFill>
                <a:srgbClr val="FFFFFF">
                  <a:alpha val="100000"/>
                </a:srgbClr>
              </a:solidFill>
              <a:prstDash val="solid"/>
              <a:miter/>
            </a:ln>
          </p:spPr>
          <p:txBody>
            <a:bodyPr/>
            <a:lstStyle/>
            <a:p/>
          </p:txBody>
        </p:sp>
        <p:sp>
          <p:nvSpPr>
            <p:cNvPr id="20" name="rc20"/>
            <p:cNvSpPr/>
            <p:nvPr/>
          </p:nvSpPr>
          <p:spPr>
            <a:xfrm>
              <a:off x="1742194" y="1285597"/>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2178635" y="1285597"/>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2615077" y="1285597"/>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3051518" y="1285597"/>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3487960" y="1285597"/>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3924401" y="1285597"/>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4360843" y="1285597"/>
              <a:ext cx="436441" cy="87189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7" name="rc27"/>
            <p:cNvSpPr/>
            <p:nvPr/>
          </p:nvSpPr>
          <p:spPr>
            <a:xfrm>
              <a:off x="4797284" y="1285597"/>
              <a:ext cx="436441" cy="87189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8" name="rc28"/>
            <p:cNvSpPr/>
            <p:nvPr/>
          </p:nvSpPr>
          <p:spPr>
            <a:xfrm>
              <a:off x="5233726" y="1285597"/>
              <a:ext cx="436441" cy="87189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 name="rc29"/>
            <p:cNvSpPr/>
            <p:nvPr/>
          </p:nvSpPr>
          <p:spPr>
            <a:xfrm>
              <a:off x="5670167" y="1285597"/>
              <a:ext cx="436441" cy="87189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 name="rc30"/>
            <p:cNvSpPr/>
            <p:nvPr/>
          </p:nvSpPr>
          <p:spPr>
            <a:xfrm>
              <a:off x="6106609" y="1285597"/>
              <a:ext cx="436441" cy="87189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 name="rc31"/>
            <p:cNvSpPr/>
            <p:nvPr/>
          </p:nvSpPr>
          <p:spPr>
            <a:xfrm>
              <a:off x="6543050" y="1285597"/>
              <a:ext cx="436441" cy="87189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 name="rc32"/>
            <p:cNvSpPr/>
            <p:nvPr/>
          </p:nvSpPr>
          <p:spPr>
            <a:xfrm>
              <a:off x="6979491" y="1285597"/>
              <a:ext cx="436441" cy="871894"/>
            </a:xfrm>
            <a:prstGeom prst="rect">
              <a:avLst/>
            </a:prstGeom>
            <a:solidFill>
              <a:srgbClr val="DB1F16">
                <a:alpha val="100000"/>
              </a:srgbClr>
            </a:solidFill>
            <a:ln w="2710" cap="flat">
              <a:solidFill>
                <a:srgbClr val="FFFFFF">
                  <a:alpha val="100000"/>
                </a:srgbClr>
              </a:solidFill>
              <a:prstDash val="solid"/>
              <a:miter/>
            </a:ln>
          </p:spPr>
          <p:txBody>
            <a:bodyPr/>
            <a:lstStyle/>
            <a:p/>
          </p:txBody>
        </p:sp>
        <p:sp>
          <p:nvSpPr>
            <p:cNvPr id="33" name="rc33"/>
            <p:cNvSpPr/>
            <p:nvPr/>
          </p:nvSpPr>
          <p:spPr>
            <a:xfrm>
              <a:off x="7415933" y="1285597"/>
              <a:ext cx="436441" cy="871894"/>
            </a:xfrm>
            <a:prstGeom prst="rect">
              <a:avLst/>
            </a:prstGeom>
            <a:solidFill>
              <a:srgbClr val="EF5E1F">
                <a:alpha val="100000"/>
              </a:srgbClr>
            </a:solidFill>
            <a:ln w="2710" cap="flat">
              <a:solidFill>
                <a:srgbClr val="FFFFFF">
                  <a:alpha val="100000"/>
                </a:srgbClr>
              </a:solidFill>
              <a:prstDash val="solid"/>
              <a:miter/>
            </a:ln>
          </p:spPr>
          <p:txBody>
            <a:bodyPr/>
            <a:lstStyle/>
            <a:p/>
          </p:txBody>
        </p:sp>
        <p:sp>
          <p:nvSpPr>
            <p:cNvPr id="34" name="rc34"/>
            <p:cNvSpPr/>
            <p:nvPr/>
          </p:nvSpPr>
          <p:spPr>
            <a:xfrm>
              <a:off x="7852374" y="1285597"/>
              <a:ext cx="436441" cy="871894"/>
            </a:xfrm>
            <a:prstGeom prst="rect">
              <a:avLst/>
            </a:prstGeom>
            <a:solidFill>
              <a:srgbClr val="83BD40">
                <a:alpha val="100000"/>
              </a:srgbClr>
            </a:solidFill>
            <a:ln w="2710" cap="flat">
              <a:solidFill>
                <a:srgbClr val="FFFFFF">
                  <a:alpha val="100000"/>
                </a:srgbClr>
              </a:solidFill>
              <a:prstDash val="solid"/>
              <a:miter/>
            </a:ln>
          </p:spPr>
          <p:txBody>
            <a:bodyPr/>
            <a:lstStyle/>
            <a:p/>
          </p:txBody>
        </p:sp>
        <p:sp>
          <p:nvSpPr>
            <p:cNvPr id="35" name="rc35"/>
            <p:cNvSpPr/>
            <p:nvPr/>
          </p:nvSpPr>
          <p:spPr>
            <a:xfrm>
              <a:off x="8288816" y="1285597"/>
              <a:ext cx="436441" cy="871894"/>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36" name="rc36"/>
            <p:cNvSpPr/>
            <p:nvPr/>
          </p:nvSpPr>
          <p:spPr>
            <a:xfrm>
              <a:off x="1742194" y="2157491"/>
              <a:ext cx="436441" cy="871894"/>
            </a:xfrm>
            <a:prstGeom prst="rect">
              <a:avLst/>
            </a:prstGeom>
            <a:solidFill>
              <a:srgbClr val="EB4E1D">
                <a:alpha val="100000"/>
              </a:srgbClr>
            </a:solidFill>
            <a:ln w="2710" cap="flat">
              <a:solidFill>
                <a:srgbClr val="FFFFFF">
                  <a:alpha val="100000"/>
                </a:srgbClr>
              </a:solidFill>
              <a:prstDash val="solid"/>
              <a:miter/>
            </a:ln>
          </p:spPr>
          <p:txBody>
            <a:bodyPr/>
            <a:lstStyle/>
            <a:p/>
          </p:txBody>
        </p:sp>
        <p:sp>
          <p:nvSpPr>
            <p:cNvPr id="37" name="rc37"/>
            <p:cNvSpPr/>
            <p:nvPr/>
          </p:nvSpPr>
          <p:spPr>
            <a:xfrm>
              <a:off x="2178635" y="2157491"/>
              <a:ext cx="436441" cy="871894"/>
            </a:xfrm>
            <a:prstGeom prst="rect">
              <a:avLst/>
            </a:prstGeom>
            <a:solidFill>
              <a:srgbClr val="EF5E1F">
                <a:alpha val="100000"/>
              </a:srgbClr>
            </a:solidFill>
            <a:ln w="2710" cap="flat">
              <a:solidFill>
                <a:srgbClr val="FFFFFF">
                  <a:alpha val="100000"/>
                </a:srgbClr>
              </a:solidFill>
              <a:prstDash val="solid"/>
              <a:miter/>
            </a:ln>
          </p:spPr>
          <p:txBody>
            <a:bodyPr/>
            <a:lstStyle/>
            <a:p/>
          </p:txBody>
        </p:sp>
        <p:sp>
          <p:nvSpPr>
            <p:cNvPr id="38" name="rc38"/>
            <p:cNvSpPr/>
            <p:nvPr/>
          </p:nvSpPr>
          <p:spPr>
            <a:xfrm>
              <a:off x="2615077" y="2157491"/>
              <a:ext cx="436441" cy="871894"/>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39" name="rc39"/>
            <p:cNvSpPr/>
            <p:nvPr/>
          </p:nvSpPr>
          <p:spPr>
            <a:xfrm>
              <a:off x="3051518" y="2157491"/>
              <a:ext cx="436441" cy="871894"/>
            </a:xfrm>
            <a:prstGeom prst="rect">
              <a:avLst/>
            </a:prstGeom>
            <a:solidFill>
              <a:srgbClr val="F7851E">
                <a:alpha val="100000"/>
              </a:srgbClr>
            </a:solidFill>
            <a:ln w="2710" cap="flat">
              <a:solidFill>
                <a:srgbClr val="FFFFFF">
                  <a:alpha val="100000"/>
                </a:srgbClr>
              </a:solidFill>
              <a:prstDash val="solid"/>
              <a:miter/>
            </a:ln>
          </p:spPr>
          <p:txBody>
            <a:bodyPr/>
            <a:lstStyle/>
            <a:p/>
          </p:txBody>
        </p:sp>
        <p:sp>
          <p:nvSpPr>
            <p:cNvPr id="40" name="rc40"/>
            <p:cNvSpPr/>
            <p:nvPr/>
          </p:nvSpPr>
          <p:spPr>
            <a:xfrm>
              <a:off x="3487960" y="2157491"/>
              <a:ext cx="436441" cy="871894"/>
            </a:xfrm>
            <a:prstGeom prst="rect">
              <a:avLst/>
            </a:prstGeom>
            <a:solidFill>
              <a:srgbClr val="F7851E">
                <a:alpha val="100000"/>
              </a:srgbClr>
            </a:solidFill>
            <a:ln w="2710" cap="flat">
              <a:solidFill>
                <a:srgbClr val="FFFFFF">
                  <a:alpha val="100000"/>
                </a:srgbClr>
              </a:solidFill>
              <a:prstDash val="solid"/>
              <a:miter/>
            </a:ln>
          </p:spPr>
          <p:txBody>
            <a:bodyPr/>
            <a:lstStyle/>
            <a:p/>
          </p:txBody>
        </p:sp>
        <p:sp>
          <p:nvSpPr>
            <p:cNvPr id="41" name="rc41"/>
            <p:cNvSpPr/>
            <p:nvPr/>
          </p:nvSpPr>
          <p:spPr>
            <a:xfrm>
              <a:off x="3924401" y="2157491"/>
              <a:ext cx="436441" cy="871894"/>
            </a:xfrm>
            <a:prstGeom prst="rect">
              <a:avLst/>
            </a:prstGeom>
            <a:solidFill>
              <a:srgbClr val="FA9C1B">
                <a:alpha val="100000"/>
              </a:srgbClr>
            </a:solidFill>
            <a:ln w="2710" cap="flat">
              <a:solidFill>
                <a:srgbClr val="FFFFFF">
                  <a:alpha val="100000"/>
                </a:srgbClr>
              </a:solidFill>
              <a:prstDash val="solid"/>
              <a:miter/>
            </a:ln>
          </p:spPr>
          <p:txBody>
            <a:bodyPr/>
            <a:lstStyle/>
            <a:p/>
          </p:txBody>
        </p:sp>
        <p:sp>
          <p:nvSpPr>
            <p:cNvPr id="42" name="rc42"/>
            <p:cNvSpPr/>
            <p:nvPr/>
          </p:nvSpPr>
          <p:spPr>
            <a:xfrm>
              <a:off x="4360843" y="2157491"/>
              <a:ext cx="436441" cy="871894"/>
            </a:xfrm>
            <a:prstGeom prst="rect">
              <a:avLst/>
            </a:prstGeom>
            <a:solidFill>
              <a:srgbClr val="FDB115">
                <a:alpha val="100000"/>
              </a:srgbClr>
            </a:solidFill>
            <a:ln w="2710" cap="flat">
              <a:solidFill>
                <a:srgbClr val="FFFFFF">
                  <a:alpha val="100000"/>
                </a:srgbClr>
              </a:solidFill>
              <a:prstDash val="solid"/>
              <a:miter/>
            </a:ln>
          </p:spPr>
          <p:txBody>
            <a:bodyPr/>
            <a:lstStyle/>
            <a:p/>
          </p:txBody>
        </p:sp>
        <p:sp>
          <p:nvSpPr>
            <p:cNvPr id="43" name="rc43"/>
            <p:cNvSpPr/>
            <p:nvPr/>
          </p:nvSpPr>
          <p:spPr>
            <a:xfrm>
              <a:off x="4797284" y="2157491"/>
              <a:ext cx="436441" cy="871894"/>
            </a:xfrm>
            <a:prstGeom prst="rect">
              <a:avLst/>
            </a:prstGeom>
            <a:solidFill>
              <a:srgbClr val="E5C220">
                <a:alpha val="100000"/>
              </a:srgbClr>
            </a:solidFill>
            <a:ln w="2710" cap="flat">
              <a:solidFill>
                <a:srgbClr val="FFFFFF">
                  <a:alpha val="100000"/>
                </a:srgbClr>
              </a:solidFill>
              <a:prstDash val="solid"/>
              <a:miter/>
            </a:ln>
          </p:spPr>
          <p:txBody>
            <a:bodyPr/>
            <a:lstStyle/>
            <a:p/>
          </p:txBody>
        </p:sp>
        <p:sp>
          <p:nvSpPr>
            <p:cNvPr id="44" name="rc44"/>
            <p:cNvSpPr/>
            <p:nvPr/>
          </p:nvSpPr>
          <p:spPr>
            <a:xfrm>
              <a:off x="5233726" y="2157491"/>
              <a:ext cx="436441" cy="871894"/>
            </a:xfrm>
            <a:prstGeom prst="rect">
              <a:avLst/>
            </a:prstGeom>
            <a:solidFill>
              <a:srgbClr val="EFC21B">
                <a:alpha val="100000"/>
              </a:srgbClr>
            </a:solidFill>
            <a:ln w="2710" cap="flat">
              <a:solidFill>
                <a:srgbClr val="FFFFFF">
                  <a:alpha val="100000"/>
                </a:srgbClr>
              </a:solidFill>
              <a:prstDash val="solid"/>
              <a:miter/>
            </a:ln>
          </p:spPr>
          <p:txBody>
            <a:bodyPr/>
            <a:lstStyle/>
            <a:p/>
          </p:txBody>
        </p:sp>
        <p:sp>
          <p:nvSpPr>
            <p:cNvPr id="45" name="rc45"/>
            <p:cNvSpPr/>
            <p:nvPr/>
          </p:nvSpPr>
          <p:spPr>
            <a:xfrm>
              <a:off x="5670167" y="2157491"/>
              <a:ext cx="436441" cy="871894"/>
            </a:xfrm>
            <a:prstGeom prst="rect">
              <a:avLst/>
            </a:prstGeom>
            <a:solidFill>
              <a:srgbClr val="BCC131">
                <a:alpha val="100000"/>
              </a:srgbClr>
            </a:solidFill>
            <a:ln w="2710" cap="flat">
              <a:solidFill>
                <a:srgbClr val="FFFFFF">
                  <a:alpha val="100000"/>
                </a:srgbClr>
              </a:solidFill>
              <a:prstDash val="solid"/>
              <a:miter/>
            </a:ln>
          </p:spPr>
          <p:txBody>
            <a:bodyPr/>
            <a:lstStyle/>
            <a:p/>
          </p:txBody>
        </p:sp>
        <p:sp>
          <p:nvSpPr>
            <p:cNvPr id="46" name="rc46"/>
            <p:cNvSpPr/>
            <p:nvPr/>
          </p:nvSpPr>
          <p:spPr>
            <a:xfrm>
              <a:off x="6106609" y="2157491"/>
              <a:ext cx="436441" cy="871894"/>
            </a:xfrm>
            <a:prstGeom prst="rect">
              <a:avLst/>
            </a:prstGeom>
            <a:solidFill>
              <a:srgbClr val="D1C22A">
                <a:alpha val="100000"/>
              </a:srgbClr>
            </a:solidFill>
            <a:ln w="2710" cap="flat">
              <a:solidFill>
                <a:srgbClr val="FFFFFF">
                  <a:alpha val="100000"/>
                </a:srgbClr>
              </a:solidFill>
              <a:prstDash val="solid"/>
              <a:miter/>
            </a:ln>
          </p:spPr>
          <p:txBody>
            <a:bodyPr/>
            <a:lstStyle/>
            <a:p/>
          </p:txBody>
        </p:sp>
        <p:sp>
          <p:nvSpPr>
            <p:cNvPr id="47" name="rc47"/>
            <p:cNvSpPr/>
            <p:nvPr/>
          </p:nvSpPr>
          <p:spPr>
            <a:xfrm>
              <a:off x="6543050" y="2157491"/>
              <a:ext cx="436441" cy="871894"/>
            </a:xfrm>
            <a:prstGeom prst="rect">
              <a:avLst/>
            </a:prstGeom>
            <a:solidFill>
              <a:srgbClr val="C7C12D">
                <a:alpha val="100000"/>
              </a:srgbClr>
            </a:solidFill>
            <a:ln w="2710" cap="flat">
              <a:solidFill>
                <a:srgbClr val="FFFFFF">
                  <a:alpha val="100000"/>
                </a:srgbClr>
              </a:solidFill>
              <a:prstDash val="solid"/>
              <a:miter/>
            </a:ln>
          </p:spPr>
          <p:txBody>
            <a:bodyPr/>
            <a:lstStyle/>
            <a:p/>
          </p:txBody>
        </p:sp>
        <p:sp>
          <p:nvSpPr>
            <p:cNvPr id="48" name="rc48"/>
            <p:cNvSpPr/>
            <p:nvPr/>
          </p:nvSpPr>
          <p:spPr>
            <a:xfrm>
              <a:off x="6979491" y="2157491"/>
              <a:ext cx="436441" cy="871894"/>
            </a:xfrm>
            <a:prstGeom prst="rect">
              <a:avLst/>
            </a:prstGeom>
            <a:solidFill>
              <a:srgbClr val="A6C038">
                <a:alpha val="100000"/>
              </a:srgbClr>
            </a:solidFill>
            <a:ln w="2710" cap="flat">
              <a:solidFill>
                <a:srgbClr val="FFFFFF">
                  <a:alpha val="100000"/>
                </a:srgbClr>
              </a:solidFill>
              <a:prstDash val="solid"/>
              <a:miter/>
            </a:ln>
          </p:spPr>
          <p:txBody>
            <a:bodyPr/>
            <a:lstStyle/>
            <a:p/>
          </p:txBody>
        </p:sp>
        <p:sp>
          <p:nvSpPr>
            <p:cNvPr id="49" name="rc49"/>
            <p:cNvSpPr/>
            <p:nvPr/>
          </p:nvSpPr>
          <p:spPr>
            <a:xfrm>
              <a:off x="7415933" y="2157491"/>
              <a:ext cx="436441" cy="871894"/>
            </a:xfrm>
            <a:prstGeom prst="rect">
              <a:avLst/>
            </a:prstGeom>
            <a:solidFill>
              <a:srgbClr val="83BD40">
                <a:alpha val="100000"/>
              </a:srgbClr>
            </a:solidFill>
            <a:ln w="2710" cap="flat">
              <a:solidFill>
                <a:srgbClr val="FFFFFF">
                  <a:alpha val="100000"/>
                </a:srgbClr>
              </a:solidFill>
              <a:prstDash val="solid"/>
              <a:miter/>
            </a:ln>
          </p:spPr>
          <p:txBody>
            <a:bodyPr/>
            <a:lstStyle/>
            <a:p/>
          </p:txBody>
        </p:sp>
        <p:sp>
          <p:nvSpPr>
            <p:cNvPr id="50" name="rc50"/>
            <p:cNvSpPr/>
            <p:nvPr/>
          </p:nvSpPr>
          <p:spPr>
            <a:xfrm>
              <a:off x="7852374" y="2157491"/>
              <a:ext cx="436441" cy="871894"/>
            </a:xfrm>
            <a:prstGeom prst="rect">
              <a:avLst/>
            </a:prstGeom>
            <a:solidFill>
              <a:srgbClr val="8FBE3E">
                <a:alpha val="100000"/>
              </a:srgbClr>
            </a:solidFill>
            <a:ln w="2710" cap="flat">
              <a:solidFill>
                <a:srgbClr val="FFFFFF">
                  <a:alpha val="100000"/>
                </a:srgbClr>
              </a:solidFill>
              <a:prstDash val="solid"/>
              <a:miter/>
            </a:ln>
          </p:spPr>
          <p:txBody>
            <a:bodyPr/>
            <a:lstStyle/>
            <a:p/>
          </p:txBody>
        </p:sp>
        <p:sp>
          <p:nvSpPr>
            <p:cNvPr id="51" name="rc51"/>
            <p:cNvSpPr/>
            <p:nvPr/>
          </p:nvSpPr>
          <p:spPr>
            <a:xfrm>
              <a:off x="8288816" y="2157491"/>
              <a:ext cx="436441" cy="871894"/>
            </a:xfrm>
            <a:prstGeom prst="rect">
              <a:avLst/>
            </a:prstGeom>
            <a:solidFill>
              <a:srgbClr val="83BD40">
                <a:alpha val="100000"/>
              </a:srgbClr>
            </a:solidFill>
            <a:ln w="2710" cap="flat">
              <a:solidFill>
                <a:srgbClr val="FFFFFF">
                  <a:alpha val="100000"/>
                </a:srgbClr>
              </a:solidFill>
              <a:prstDash val="solid"/>
              <a:miter/>
            </a:ln>
          </p:spPr>
          <p:txBody>
            <a:bodyPr/>
            <a:lstStyle/>
            <a:p/>
          </p:txBody>
        </p:sp>
        <p:sp>
          <p:nvSpPr>
            <p:cNvPr id="52" name="rc52"/>
            <p:cNvSpPr/>
            <p:nvPr/>
          </p:nvSpPr>
          <p:spPr>
            <a:xfrm>
              <a:off x="1742194" y="4773175"/>
              <a:ext cx="436441"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178635" y="4773175"/>
              <a:ext cx="436441" cy="87189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54" name="rc54"/>
            <p:cNvSpPr/>
            <p:nvPr/>
          </p:nvSpPr>
          <p:spPr>
            <a:xfrm>
              <a:off x="2615077" y="4773175"/>
              <a:ext cx="436441" cy="87189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5" name="rc55"/>
            <p:cNvSpPr/>
            <p:nvPr/>
          </p:nvSpPr>
          <p:spPr>
            <a:xfrm>
              <a:off x="3051518" y="4773175"/>
              <a:ext cx="436441" cy="87189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6" name="rc56"/>
            <p:cNvSpPr/>
            <p:nvPr/>
          </p:nvSpPr>
          <p:spPr>
            <a:xfrm>
              <a:off x="3487960" y="4773175"/>
              <a:ext cx="436441" cy="871894"/>
            </a:xfrm>
            <a:prstGeom prst="rect">
              <a:avLst/>
            </a:prstGeom>
            <a:solidFill>
              <a:srgbClr val="E73C1C">
                <a:alpha val="100000"/>
              </a:srgbClr>
            </a:solidFill>
            <a:ln w="2710" cap="flat">
              <a:solidFill>
                <a:srgbClr val="FFFFFF">
                  <a:alpha val="100000"/>
                </a:srgbClr>
              </a:solidFill>
              <a:prstDash val="solid"/>
              <a:miter/>
            </a:ln>
          </p:spPr>
          <p:txBody>
            <a:bodyPr/>
            <a:lstStyle/>
            <a:p/>
          </p:txBody>
        </p:sp>
        <p:sp>
          <p:nvSpPr>
            <p:cNvPr id="57" name="rc57"/>
            <p:cNvSpPr/>
            <p:nvPr/>
          </p:nvSpPr>
          <p:spPr>
            <a:xfrm>
              <a:off x="3924401" y="4773175"/>
              <a:ext cx="436441" cy="871894"/>
            </a:xfrm>
            <a:prstGeom prst="rect">
              <a:avLst/>
            </a:prstGeom>
            <a:solidFill>
              <a:srgbClr val="E73C1C">
                <a:alpha val="100000"/>
              </a:srgbClr>
            </a:solidFill>
            <a:ln w="2710" cap="flat">
              <a:solidFill>
                <a:srgbClr val="FFFFFF">
                  <a:alpha val="100000"/>
                </a:srgbClr>
              </a:solidFill>
              <a:prstDash val="solid"/>
              <a:miter/>
            </a:ln>
          </p:spPr>
          <p:txBody>
            <a:bodyPr/>
            <a:lstStyle/>
            <a:p/>
          </p:txBody>
        </p:sp>
        <p:sp>
          <p:nvSpPr>
            <p:cNvPr id="58" name="rc58"/>
            <p:cNvSpPr/>
            <p:nvPr/>
          </p:nvSpPr>
          <p:spPr>
            <a:xfrm>
              <a:off x="4360843" y="4773175"/>
              <a:ext cx="436441" cy="871894"/>
            </a:xfrm>
            <a:prstGeom prst="rect">
              <a:avLst/>
            </a:prstGeom>
            <a:solidFill>
              <a:srgbClr val="E9481D">
                <a:alpha val="100000"/>
              </a:srgbClr>
            </a:solidFill>
            <a:ln w="2710" cap="flat">
              <a:solidFill>
                <a:srgbClr val="FFFFFF">
                  <a:alpha val="100000"/>
                </a:srgbClr>
              </a:solidFill>
              <a:prstDash val="solid"/>
              <a:miter/>
            </a:ln>
          </p:spPr>
          <p:txBody>
            <a:bodyPr/>
            <a:lstStyle/>
            <a:p/>
          </p:txBody>
        </p:sp>
        <p:sp>
          <p:nvSpPr>
            <p:cNvPr id="59" name="rc59"/>
            <p:cNvSpPr/>
            <p:nvPr/>
          </p:nvSpPr>
          <p:spPr>
            <a:xfrm>
              <a:off x="4797284" y="4773175"/>
              <a:ext cx="436441" cy="87189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60" name="rc60"/>
            <p:cNvSpPr/>
            <p:nvPr/>
          </p:nvSpPr>
          <p:spPr>
            <a:xfrm>
              <a:off x="5233726" y="4773175"/>
              <a:ext cx="436441" cy="871894"/>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61" name="rc61"/>
            <p:cNvSpPr/>
            <p:nvPr/>
          </p:nvSpPr>
          <p:spPr>
            <a:xfrm>
              <a:off x="5670167" y="4773175"/>
              <a:ext cx="436441" cy="87189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62" name="rc62"/>
            <p:cNvSpPr/>
            <p:nvPr/>
          </p:nvSpPr>
          <p:spPr>
            <a:xfrm>
              <a:off x="6106609" y="4773175"/>
              <a:ext cx="436441" cy="871894"/>
            </a:xfrm>
            <a:prstGeom prst="rect">
              <a:avLst/>
            </a:prstGeom>
            <a:solidFill>
              <a:srgbClr val="DB1F16">
                <a:alpha val="100000"/>
              </a:srgbClr>
            </a:solidFill>
            <a:ln w="2710" cap="flat">
              <a:solidFill>
                <a:srgbClr val="FFFFFF">
                  <a:alpha val="100000"/>
                </a:srgbClr>
              </a:solidFill>
              <a:prstDash val="solid"/>
              <a:miter/>
            </a:ln>
          </p:spPr>
          <p:txBody>
            <a:bodyPr/>
            <a:lstStyle/>
            <a:p/>
          </p:txBody>
        </p:sp>
        <p:sp>
          <p:nvSpPr>
            <p:cNvPr id="63" name="rc63"/>
            <p:cNvSpPr/>
            <p:nvPr/>
          </p:nvSpPr>
          <p:spPr>
            <a:xfrm>
              <a:off x="6543050" y="4773175"/>
              <a:ext cx="436441" cy="87189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4" name="rc64"/>
            <p:cNvSpPr/>
            <p:nvPr/>
          </p:nvSpPr>
          <p:spPr>
            <a:xfrm>
              <a:off x="6979491" y="4773175"/>
              <a:ext cx="436441" cy="87189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65" name="rc65"/>
            <p:cNvSpPr/>
            <p:nvPr/>
          </p:nvSpPr>
          <p:spPr>
            <a:xfrm>
              <a:off x="7415933" y="4773175"/>
              <a:ext cx="436441" cy="87189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66" name="rc66"/>
            <p:cNvSpPr/>
            <p:nvPr/>
          </p:nvSpPr>
          <p:spPr>
            <a:xfrm>
              <a:off x="7852374" y="4773175"/>
              <a:ext cx="436441" cy="871894"/>
            </a:xfrm>
            <a:prstGeom prst="rect">
              <a:avLst/>
            </a:prstGeom>
            <a:solidFill>
              <a:srgbClr val="ED591F">
                <a:alpha val="100000"/>
              </a:srgbClr>
            </a:solidFill>
            <a:ln w="2710" cap="flat">
              <a:solidFill>
                <a:srgbClr val="FFFFFF">
                  <a:alpha val="100000"/>
                </a:srgbClr>
              </a:solidFill>
              <a:prstDash val="solid"/>
              <a:miter/>
            </a:ln>
          </p:spPr>
          <p:txBody>
            <a:bodyPr/>
            <a:lstStyle/>
            <a:p/>
          </p:txBody>
        </p:sp>
        <p:sp>
          <p:nvSpPr>
            <p:cNvPr id="67" name="rc67"/>
            <p:cNvSpPr/>
            <p:nvPr/>
          </p:nvSpPr>
          <p:spPr>
            <a:xfrm>
              <a:off x="8288816" y="4773175"/>
              <a:ext cx="436441" cy="871894"/>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68" name="rc68"/>
            <p:cNvSpPr/>
            <p:nvPr/>
          </p:nvSpPr>
          <p:spPr>
            <a:xfrm>
              <a:off x="1742194" y="3029386"/>
              <a:ext cx="436441" cy="87189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69" name="rc69"/>
            <p:cNvSpPr/>
            <p:nvPr/>
          </p:nvSpPr>
          <p:spPr>
            <a:xfrm>
              <a:off x="2178635" y="3029386"/>
              <a:ext cx="436441" cy="87189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70" name="rc70"/>
            <p:cNvSpPr/>
            <p:nvPr/>
          </p:nvSpPr>
          <p:spPr>
            <a:xfrm>
              <a:off x="2615077" y="3029386"/>
              <a:ext cx="436441" cy="87189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71" name="rc71"/>
            <p:cNvSpPr/>
            <p:nvPr/>
          </p:nvSpPr>
          <p:spPr>
            <a:xfrm>
              <a:off x="3051518" y="3029386"/>
              <a:ext cx="436441" cy="87189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2" name="rc72"/>
            <p:cNvSpPr/>
            <p:nvPr/>
          </p:nvSpPr>
          <p:spPr>
            <a:xfrm>
              <a:off x="3487960" y="3029386"/>
              <a:ext cx="436441" cy="87189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3" name="rc73"/>
            <p:cNvSpPr/>
            <p:nvPr/>
          </p:nvSpPr>
          <p:spPr>
            <a:xfrm>
              <a:off x="3924401" y="3029386"/>
              <a:ext cx="436441" cy="87189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4" name="rc74"/>
            <p:cNvSpPr/>
            <p:nvPr/>
          </p:nvSpPr>
          <p:spPr>
            <a:xfrm>
              <a:off x="4360843" y="3029386"/>
              <a:ext cx="436441" cy="871894"/>
            </a:xfrm>
            <a:prstGeom prst="rect">
              <a:avLst/>
            </a:prstGeom>
            <a:solidFill>
              <a:srgbClr val="DB1F16">
                <a:alpha val="100000"/>
              </a:srgbClr>
            </a:solidFill>
            <a:ln w="2710" cap="flat">
              <a:solidFill>
                <a:srgbClr val="FFFFFF">
                  <a:alpha val="100000"/>
                </a:srgbClr>
              </a:solidFill>
              <a:prstDash val="solid"/>
              <a:miter/>
            </a:ln>
          </p:spPr>
          <p:txBody>
            <a:bodyPr/>
            <a:lstStyle/>
            <a:p/>
          </p:txBody>
        </p:sp>
        <p:sp>
          <p:nvSpPr>
            <p:cNvPr id="75" name="rc75"/>
            <p:cNvSpPr/>
            <p:nvPr/>
          </p:nvSpPr>
          <p:spPr>
            <a:xfrm>
              <a:off x="4797284" y="3029386"/>
              <a:ext cx="436441" cy="87189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76" name="rc76"/>
            <p:cNvSpPr/>
            <p:nvPr/>
          </p:nvSpPr>
          <p:spPr>
            <a:xfrm>
              <a:off x="5233726" y="3029386"/>
              <a:ext cx="436441" cy="87189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77" name="rc77"/>
            <p:cNvSpPr/>
            <p:nvPr/>
          </p:nvSpPr>
          <p:spPr>
            <a:xfrm>
              <a:off x="5670167" y="3029386"/>
              <a:ext cx="436441" cy="87189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78" name="rc78"/>
            <p:cNvSpPr/>
            <p:nvPr/>
          </p:nvSpPr>
          <p:spPr>
            <a:xfrm>
              <a:off x="6106609" y="3029386"/>
              <a:ext cx="436441" cy="87189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79" name="rc79"/>
            <p:cNvSpPr/>
            <p:nvPr/>
          </p:nvSpPr>
          <p:spPr>
            <a:xfrm>
              <a:off x="6543050" y="3029386"/>
              <a:ext cx="436441" cy="87189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80" name="rc80"/>
            <p:cNvSpPr/>
            <p:nvPr/>
          </p:nvSpPr>
          <p:spPr>
            <a:xfrm>
              <a:off x="6979491" y="3029386"/>
              <a:ext cx="436441" cy="87189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81" name="rc81"/>
            <p:cNvSpPr/>
            <p:nvPr/>
          </p:nvSpPr>
          <p:spPr>
            <a:xfrm>
              <a:off x="7415933" y="3029386"/>
              <a:ext cx="436441" cy="871894"/>
            </a:xfrm>
            <a:prstGeom prst="rect">
              <a:avLst/>
            </a:prstGeom>
            <a:solidFill>
              <a:srgbClr val="EF5E1F">
                <a:alpha val="100000"/>
              </a:srgbClr>
            </a:solidFill>
            <a:ln w="2710" cap="flat">
              <a:solidFill>
                <a:srgbClr val="FFFFFF">
                  <a:alpha val="100000"/>
                </a:srgbClr>
              </a:solidFill>
              <a:prstDash val="solid"/>
              <a:miter/>
            </a:ln>
          </p:spPr>
          <p:txBody>
            <a:bodyPr/>
            <a:lstStyle/>
            <a:p/>
          </p:txBody>
        </p:sp>
        <p:sp>
          <p:nvSpPr>
            <p:cNvPr id="82" name="rc82"/>
            <p:cNvSpPr/>
            <p:nvPr/>
          </p:nvSpPr>
          <p:spPr>
            <a:xfrm>
              <a:off x="7852374" y="3029386"/>
              <a:ext cx="436441" cy="87189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83" name="rc83"/>
            <p:cNvSpPr/>
            <p:nvPr/>
          </p:nvSpPr>
          <p:spPr>
            <a:xfrm>
              <a:off x="8288816" y="3029386"/>
              <a:ext cx="436441" cy="87189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84" name="tx84"/>
            <p:cNvSpPr/>
            <p:nvPr/>
          </p:nvSpPr>
          <p:spPr>
            <a:xfrm>
              <a:off x="1930285"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5" name="tx85"/>
            <p:cNvSpPr/>
            <p:nvPr/>
          </p:nvSpPr>
          <p:spPr>
            <a:xfrm>
              <a:off x="2366727"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6" name="tx86"/>
            <p:cNvSpPr/>
            <p:nvPr/>
          </p:nvSpPr>
          <p:spPr>
            <a:xfrm>
              <a:off x="2803168"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7" name="tx87"/>
            <p:cNvSpPr/>
            <p:nvPr/>
          </p:nvSpPr>
          <p:spPr>
            <a:xfrm>
              <a:off x="3239610"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8" name="tx88"/>
            <p:cNvSpPr/>
            <p:nvPr/>
          </p:nvSpPr>
          <p:spPr>
            <a:xfrm>
              <a:off x="3676051"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9" name="tx89"/>
            <p:cNvSpPr/>
            <p:nvPr/>
          </p:nvSpPr>
          <p:spPr>
            <a:xfrm>
              <a:off x="4112492"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90" name="tx90"/>
            <p:cNvSpPr/>
            <p:nvPr/>
          </p:nvSpPr>
          <p:spPr>
            <a:xfrm>
              <a:off x="4548934"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1" name="tx91"/>
            <p:cNvSpPr/>
            <p:nvPr/>
          </p:nvSpPr>
          <p:spPr>
            <a:xfrm>
              <a:off x="4985375"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2" name="tx92"/>
            <p:cNvSpPr/>
            <p:nvPr/>
          </p:nvSpPr>
          <p:spPr>
            <a:xfrm>
              <a:off x="5421817"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3" name="tx93"/>
            <p:cNvSpPr/>
            <p:nvPr/>
          </p:nvSpPr>
          <p:spPr>
            <a:xfrm>
              <a:off x="5858258"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4" name="tx94"/>
            <p:cNvSpPr/>
            <p:nvPr/>
          </p:nvSpPr>
          <p:spPr>
            <a:xfrm>
              <a:off x="6294700"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95" name="tx95"/>
            <p:cNvSpPr/>
            <p:nvPr/>
          </p:nvSpPr>
          <p:spPr>
            <a:xfrm>
              <a:off x="6731141"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96" name="tx96"/>
            <p:cNvSpPr/>
            <p:nvPr/>
          </p:nvSpPr>
          <p:spPr>
            <a:xfrm>
              <a:off x="7167583"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7" name="tx97"/>
            <p:cNvSpPr/>
            <p:nvPr/>
          </p:nvSpPr>
          <p:spPr>
            <a:xfrm>
              <a:off x="757389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8" name="tx98"/>
            <p:cNvSpPr/>
            <p:nvPr/>
          </p:nvSpPr>
          <p:spPr>
            <a:xfrm>
              <a:off x="801033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9" name="tx99"/>
            <p:cNvSpPr/>
            <p:nvPr/>
          </p:nvSpPr>
          <p:spPr>
            <a:xfrm>
              <a:off x="844677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0" name="tx100"/>
            <p:cNvSpPr/>
            <p:nvPr/>
          </p:nvSpPr>
          <p:spPr>
            <a:xfrm>
              <a:off x="1930285"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1" name="tx101"/>
            <p:cNvSpPr/>
            <p:nvPr/>
          </p:nvSpPr>
          <p:spPr>
            <a:xfrm>
              <a:off x="2366727"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2" name="tx102"/>
            <p:cNvSpPr/>
            <p:nvPr/>
          </p:nvSpPr>
          <p:spPr>
            <a:xfrm>
              <a:off x="2803168"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3" name="tx103"/>
            <p:cNvSpPr/>
            <p:nvPr/>
          </p:nvSpPr>
          <p:spPr>
            <a:xfrm>
              <a:off x="3239610"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4" name="tx104"/>
            <p:cNvSpPr/>
            <p:nvPr/>
          </p:nvSpPr>
          <p:spPr>
            <a:xfrm>
              <a:off x="3676051"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5" name="tx105"/>
            <p:cNvSpPr/>
            <p:nvPr/>
          </p:nvSpPr>
          <p:spPr>
            <a:xfrm>
              <a:off x="4112492"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6" name="tx106"/>
            <p:cNvSpPr/>
            <p:nvPr/>
          </p:nvSpPr>
          <p:spPr>
            <a:xfrm>
              <a:off x="4548934"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7" name="tx107"/>
            <p:cNvSpPr/>
            <p:nvPr/>
          </p:nvSpPr>
          <p:spPr>
            <a:xfrm>
              <a:off x="4985375"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8" name="tx108"/>
            <p:cNvSpPr/>
            <p:nvPr/>
          </p:nvSpPr>
          <p:spPr>
            <a:xfrm>
              <a:off x="5421817"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09" name="tx109"/>
            <p:cNvSpPr/>
            <p:nvPr/>
          </p:nvSpPr>
          <p:spPr>
            <a:xfrm>
              <a:off x="5858258"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10" name="tx110"/>
            <p:cNvSpPr/>
            <p:nvPr/>
          </p:nvSpPr>
          <p:spPr>
            <a:xfrm>
              <a:off x="6294700"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1" name="tx111"/>
            <p:cNvSpPr/>
            <p:nvPr/>
          </p:nvSpPr>
          <p:spPr>
            <a:xfrm>
              <a:off x="6731141" y="1682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2" name="tx112"/>
            <p:cNvSpPr/>
            <p:nvPr/>
          </p:nvSpPr>
          <p:spPr>
            <a:xfrm>
              <a:off x="7137453"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13" name="tx113"/>
            <p:cNvSpPr/>
            <p:nvPr/>
          </p:nvSpPr>
          <p:spPr>
            <a:xfrm>
              <a:off x="7573895"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8010336"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5" name="tx115"/>
            <p:cNvSpPr/>
            <p:nvPr/>
          </p:nvSpPr>
          <p:spPr>
            <a:xfrm>
              <a:off x="8446778"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6" name="tx116"/>
            <p:cNvSpPr/>
            <p:nvPr/>
          </p:nvSpPr>
          <p:spPr>
            <a:xfrm>
              <a:off x="190015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7" name="tx117"/>
            <p:cNvSpPr/>
            <p:nvPr/>
          </p:nvSpPr>
          <p:spPr>
            <a:xfrm>
              <a:off x="233659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8" name="tx118"/>
            <p:cNvSpPr/>
            <p:nvPr/>
          </p:nvSpPr>
          <p:spPr>
            <a:xfrm>
              <a:off x="277303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9" name="tx119"/>
            <p:cNvSpPr/>
            <p:nvPr/>
          </p:nvSpPr>
          <p:spPr>
            <a:xfrm>
              <a:off x="320948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20" name="tx120"/>
            <p:cNvSpPr/>
            <p:nvPr/>
          </p:nvSpPr>
          <p:spPr>
            <a:xfrm>
              <a:off x="364592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21" name="tx121"/>
            <p:cNvSpPr/>
            <p:nvPr/>
          </p:nvSpPr>
          <p:spPr>
            <a:xfrm>
              <a:off x="408236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2" name="tx122"/>
            <p:cNvSpPr/>
            <p:nvPr/>
          </p:nvSpPr>
          <p:spPr>
            <a:xfrm>
              <a:off x="451880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3" name="tx123"/>
            <p:cNvSpPr/>
            <p:nvPr/>
          </p:nvSpPr>
          <p:spPr>
            <a:xfrm>
              <a:off x="495524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4" name="tx124"/>
            <p:cNvSpPr/>
            <p:nvPr/>
          </p:nvSpPr>
          <p:spPr>
            <a:xfrm>
              <a:off x="539168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5" name="tx125"/>
            <p:cNvSpPr/>
            <p:nvPr/>
          </p:nvSpPr>
          <p:spPr>
            <a:xfrm>
              <a:off x="58281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6" name="tx126"/>
            <p:cNvSpPr/>
            <p:nvPr/>
          </p:nvSpPr>
          <p:spPr>
            <a:xfrm>
              <a:off x="626457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7" name="tx127"/>
            <p:cNvSpPr/>
            <p:nvPr/>
          </p:nvSpPr>
          <p:spPr>
            <a:xfrm>
              <a:off x="670101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8" name="tx128"/>
            <p:cNvSpPr/>
            <p:nvPr/>
          </p:nvSpPr>
          <p:spPr>
            <a:xfrm>
              <a:off x="713745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9" name="tx129"/>
            <p:cNvSpPr/>
            <p:nvPr/>
          </p:nvSpPr>
          <p:spPr>
            <a:xfrm>
              <a:off x="757389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30" name="tx130"/>
            <p:cNvSpPr/>
            <p:nvPr/>
          </p:nvSpPr>
          <p:spPr>
            <a:xfrm>
              <a:off x="801033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1" name="tx131"/>
            <p:cNvSpPr/>
            <p:nvPr/>
          </p:nvSpPr>
          <p:spPr>
            <a:xfrm>
              <a:off x="844677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32" name="tx132"/>
            <p:cNvSpPr/>
            <p:nvPr/>
          </p:nvSpPr>
          <p:spPr>
            <a:xfrm>
              <a:off x="1930285"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3" name="tx133"/>
            <p:cNvSpPr/>
            <p:nvPr/>
          </p:nvSpPr>
          <p:spPr>
            <a:xfrm>
              <a:off x="2366727"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34" name="tx134"/>
            <p:cNvSpPr/>
            <p:nvPr/>
          </p:nvSpPr>
          <p:spPr>
            <a:xfrm>
              <a:off x="2803168"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35" name="tx135"/>
            <p:cNvSpPr/>
            <p:nvPr/>
          </p:nvSpPr>
          <p:spPr>
            <a:xfrm>
              <a:off x="3239610"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36" name="tx136"/>
            <p:cNvSpPr/>
            <p:nvPr/>
          </p:nvSpPr>
          <p:spPr>
            <a:xfrm>
              <a:off x="3645922"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37" name="tx137"/>
            <p:cNvSpPr/>
            <p:nvPr/>
          </p:nvSpPr>
          <p:spPr>
            <a:xfrm>
              <a:off x="4082363"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38" name="tx138"/>
            <p:cNvSpPr/>
            <p:nvPr/>
          </p:nvSpPr>
          <p:spPr>
            <a:xfrm>
              <a:off x="4518804"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39" name="tx139"/>
            <p:cNvSpPr/>
            <p:nvPr/>
          </p:nvSpPr>
          <p:spPr>
            <a:xfrm>
              <a:off x="4955246"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40" name="tx140"/>
            <p:cNvSpPr/>
            <p:nvPr/>
          </p:nvSpPr>
          <p:spPr>
            <a:xfrm>
              <a:off x="5391687"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41" name="tx141"/>
            <p:cNvSpPr/>
            <p:nvPr/>
          </p:nvSpPr>
          <p:spPr>
            <a:xfrm>
              <a:off x="5828129"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42" name="tx142"/>
            <p:cNvSpPr/>
            <p:nvPr/>
          </p:nvSpPr>
          <p:spPr>
            <a:xfrm>
              <a:off x="6264570"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43" name="tx143"/>
            <p:cNvSpPr/>
            <p:nvPr/>
          </p:nvSpPr>
          <p:spPr>
            <a:xfrm>
              <a:off x="6731141"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44" name="tx144"/>
            <p:cNvSpPr/>
            <p:nvPr/>
          </p:nvSpPr>
          <p:spPr>
            <a:xfrm>
              <a:off x="7137453"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45" name="tx145"/>
            <p:cNvSpPr/>
            <p:nvPr/>
          </p:nvSpPr>
          <p:spPr>
            <a:xfrm>
              <a:off x="7573895"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46" name="tx146"/>
            <p:cNvSpPr/>
            <p:nvPr/>
          </p:nvSpPr>
          <p:spPr>
            <a:xfrm>
              <a:off x="8010336"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47" name="tx147"/>
            <p:cNvSpPr/>
            <p:nvPr/>
          </p:nvSpPr>
          <p:spPr>
            <a:xfrm>
              <a:off x="8446778"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48" name="tx148"/>
            <p:cNvSpPr/>
            <p:nvPr/>
          </p:nvSpPr>
          <p:spPr>
            <a:xfrm>
              <a:off x="1930285"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49" name="tx149"/>
            <p:cNvSpPr/>
            <p:nvPr/>
          </p:nvSpPr>
          <p:spPr>
            <a:xfrm>
              <a:off x="2366727"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50" name="tx150"/>
            <p:cNvSpPr/>
            <p:nvPr/>
          </p:nvSpPr>
          <p:spPr>
            <a:xfrm>
              <a:off x="2803168"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51" name="tx151"/>
            <p:cNvSpPr/>
            <p:nvPr/>
          </p:nvSpPr>
          <p:spPr>
            <a:xfrm>
              <a:off x="323961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52" name="tx152"/>
            <p:cNvSpPr/>
            <p:nvPr/>
          </p:nvSpPr>
          <p:spPr>
            <a:xfrm>
              <a:off x="3676051"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53" name="tx153"/>
            <p:cNvSpPr/>
            <p:nvPr/>
          </p:nvSpPr>
          <p:spPr>
            <a:xfrm>
              <a:off x="4112492"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54" name="tx154"/>
            <p:cNvSpPr/>
            <p:nvPr/>
          </p:nvSpPr>
          <p:spPr>
            <a:xfrm>
              <a:off x="45188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55" name="tx155"/>
            <p:cNvSpPr/>
            <p:nvPr/>
          </p:nvSpPr>
          <p:spPr>
            <a:xfrm>
              <a:off x="4959269"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6" name="tx156"/>
            <p:cNvSpPr/>
            <p:nvPr/>
          </p:nvSpPr>
          <p:spPr>
            <a:xfrm>
              <a:off x="5395711"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7" name="tx157"/>
            <p:cNvSpPr/>
            <p:nvPr/>
          </p:nvSpPr>
          <p:spPr>
            <a:xfrm>
              <a:off x="5832152"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8" name="tx158"/>
            <p:cNvSpPr/>
            <p:nvPr/>
          </p:nvSpPr>
          <p:spPr>
            <a:xfrm>
              <a:off x="6268594"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9" name="tx159"/>
            <p:cNvSpPr/>
            <p:nvPr/>
          </p:nvSpPr>
          <p:spPr>
            <a:xfrm>
              <a:off x="6705035"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60" name="tx160"/>
            <p:cNvSpPr/>
            <p:nvPr/>
          </p:nvSpPr>
          <p:spPr>
            <a:xfrm>
              <a:off x="71374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61" name="tx161"/>
            <p:cNvSpPr/>
            <p:nvPr/>
          </p:nvSpPr>
          <p:spPr>
            <a:xfrm>
              <a:off x="75738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62" name="tx162"/>
            <p:cNvSpPr/>
            <p:nvPr/>
          </p:nvSpPr>
          <p:spPr>
            <a:xfrm>
              <a:off x="80103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63" name="tx163"/>
            <p:cNvSpPr/>
            <p:nvPr/>
          </p:nvSpPr>
          <p:spPr>
            <a:xfrm>
              <a:off x="84467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64" name="rc16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742194" y="3029386"/>
              <a:ext cx="6983063" cy="871894"/>
            </a:xfrm>
            <a:prstGeom prst="rect">
              <a:avLst/>
            </a:prstGeom>
            <a:noFill/>
            <a:ln w="27101" cap="flat">
              <a:solidFill>
                <a:srgbClr val="000000">
                  <a:alpha val="100000"/>
                </a:srgbClr>
              </a:solidFill>
              <a:prstDash val="solid"/>
              <a:miter/>
            </a:ln>
          </p:spPr>
          <p:txBody>
            <a:bodyPr/>
            <a:lstStyle/>
            <a:p/>
          </p:txBody>
        </p:sp>
        <p:sp>
          <p:nvSpPr>
            <p:cNvPr id="244" name="tx244"/>
            <p:cNvSpPr/>
            <p:nvPr/>
          </p:nvSpPr>
          <p:spPr>
            <a:xfrm rot="-2700000">
              <a:off x="18795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5" name="tx245"/>
            <p:cNvSpPr/>
            <p:nvPr/>
          </p:nvSpPr>
          <p:spPr>
            <a:xfrm rot="-2700000">
              <a:off x="2317472"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46" name="tx246"/>
            <p:cNvSpPr/>
            <p:nvPr/>
          </p:nvSpPr>
          <p:spPr>
            <a:xfrm rot="-2700000">
              <a:off x="27524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47" name="tx247"/>
            <p:cNvSpPr/>
            <p:nvPr/>
          </p:nvSpPr>
          <p:spPr>
            <a:xfrm rot="-2700000">
              <a:off x="3188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48" name="tx248"/>
            <p:cNvSpPr/>
            <p:nvPr/>
          </p:nvSpPr>
          <p:spPr>
            <a:xfrm rot="-2700000">
              <a:off x="36252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49" name="tx249"/>
            <p:cNvSpPr/>
            <p:nvPr/>
          </p:nvSpPr>
          <p:spPr>
            <a:xfrm rot="-2700000">
              <a:off x="4061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0" name="tx250"/>
            <p:cNvSpPr/>
            <p:nvPr/>
          </p:nvSpPr>
          <p:spPr>
            <a:xfrm rot="-2700000">
              <a:off x="44981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1" name="tx251"/>
            <p:cNvSpPr/>
            <p:nvPr/>
          </p:nvSpPr>
          <p:spPr>
            <a:xfrm rot="-2700000">
              <a:off x="49346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2" name="tx252"/>
            <p:cNvSpPr/>
            <p:nvPr/>
          </p:nvSpPr>
          <p:spPr>
            <a:xfrm rot="-2700000">
              <a:off x="53710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3" name="tx253"/>
            <p:cNvSpPr/>
            <p:nvPr/>
          </p:nvSpPr>
          <p:spPr>
            <a:xfrm rot="-2700000">
              <a:off x="58074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4" name="tx254"/>
            <p:cNvSpPr/>
            <p:nvPr/>
          </p:nvSpPr>
          <p:spPr>
            <a:xfrm rot="-2700000">
              <a:off x="62439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5" name="tx255"/>
            <p:cNvSpPr/>
            <p:nvPr/>
          </p:nvSpPr>
          <p:spPr>
            <a:xfrm rot="-2700000">
              <a:off x="66803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56" name="tx256"/>
            <p:cNvSpPr/>
            <p:nvPr/>
          </p:nvSpPr>
          <p:spPr>
            <a:xfrm rot="-2700000">
              <a:off x="71168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57" name="tx257"/>
            <p:cNvSpPr/>
            <p:nvPr/>
          </p:nvSpPr>
          <p:spPr>
            <a:xfrm rot="-2700000">
              <a:off x="7553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58" name="tx258"/>
            <p:cNvSpPr/>
            <p:nvPr/>
          </p:nvSpPr>
          <p:spPr>
            <a:xfrm rot="-2700000">
              <a:off x="79896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59" name="tx259"/>
            <p:cNvSpPr/>
            <p:nvPr/>
          </p:nvSpPr>
          <p:spPr>
            <a:xfrm rot="-2700000">
              <a:off x="84261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0" name="tx260"/>
            <p:cNvSpPr/>
            <p:nvPr/>
          </p:nvSpPr>
          <p:spPr>
            <a:xfrm>
              <a:off x="508182" y="5159059"/>
              <a:ext cx="28812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Never</a:t>
              </a:r>
            </a:p>
          </p:txBody>
        </p:sp>
        <p:sp>
          <p:nvSpPr>
            <p:cNvPr id="261" name="tx261"/>
            <p:cNvSpPr/>
            <p:nvPr/>
          </p:nvSpPr>
          <p:spPr>
            <a:xfrm>
              <a:off x="826302" y="5159059"/>
              <a:ext cx="22210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Gavi</a:t>
              </a:r>
            </a:p>
          </p:txBody>
        </p:sp>
        <p:sp>
          <p:nvSpPr>
            <p:cNvPr id="262" name="tx262"/>
            <p:cNvSpPr/>
            <p:nvPr/>
          </p:nvSpPr>
          <p:spPr>
            <a:xfrm>
              <a:off x="1078402" y="5159059"/>
              <a:ext cx="2520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MICs</a:t>
              </a:r>
            </a:p>
          </p:txBody>
        </p:sp>
        <p:sp>
          <p:nvSpPr>
            <p:cNvPr id="263" name="tx263"/>
            <p:cNvSpPr/>
            <p:nvPr/>
          </p:nvSpPr>
          <p:spPr>
            <a:xfrm>
              <a:off x="958158" y="4287164"/>
              <a:ext cx="22210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Gavi</a:t>
              </a:r>
            </a:p>
          </p:txBody>
        </p:sp>
        <p:sp>
          <p:nvSpPr>
            <p:cNvPr id="264" name="tx264"/>
            <p:cNvSpPr/>
            <p:nvPr/>
          </p:nvSpPr>
          <p:spPr>
            <a:xfrm>
              <a:off x="1210258" y="4287164"/>
              <a:ext cx="12015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57</a:t>
              </a:r>
            </a:p>
          </p:txBody>
        </p:sp>
        <p:sp>
          <p:nvSpPr>
            <p:cNvPr id="265" name="tx265"/>
            <p:cNvSpPr/>
            <p:nvPr/>
          </p:nvSpPr>
          <p:spPr>
            <a:xfrm>
              <a:off x="994460" y="3415270"/>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Global</a:t>
              </a:r>
            </a:p>
          </p:txBody>
        </p:sp>
        <p:sp>
          <p:nvSpPr>
            <p:cNvPr id="266" name="tx266"/>
            <p:cNvSpPr/>
            <p:nvPr/>
          </p:nvSpPr>
          <p:spPr>
            <a:xfrm>
              <a:off x="1090381" y="2543375"/>
              <a:ext cx="24002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HICs</a:t>
              </a:r>
            </a:p>
          </p:txBody>
        </p:sp>
        <p:sp>
          <p:nvSpPr>
            <p:cNvPr id="267" name="tx267"/>
            <p:cNvSpPr/>
            <p:nvPr/>
          </p:nvSpPr>
          <p:spPr>
            <a:xfrm>
              <a:off x="640130" y="1671481"/>
              <a:ext cx="22210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Gavi</a:t>
              </a:r>
            </a:p>
          </p:txBody>
        </p:sp>
        <p:sp>
          <p:nvSpPr>
            <p:cNvPr id="268" name="tx268"/>
            <p:cNvSpPr/>
            <p:nvPr/>
          </p:nvSpPr>
          <p:spPr>
            <a:xfrm>
              <a:off x="892230" y="1671481"/>
              <a:ext cx="4381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transition</a:t>
              </a:r>
            </a:p>
          </p:txBody>
        </p:sp>
        <p:sp>
          <p:nvSpPr>
            <p:cNvPr id="269" name="tx269"/>
            <p:cNvSpPr/>
            <p:nvPr/>
          </p:nvSpPr>
          <p:spPr>
            <a:xfrm>
              <a:off x="3289067"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70" name="pic270"/>
            <p:cNvPicPr/>
            <p:nvPr/>
          </p:nvPicPr>
          <p:blipFill>
            <a:blip r:embed="rId2" cstate="print"/>
            <a:stretch>
              <a:fillRect/>
            </a:stretch>
          </p:blipFill>
          <p:spPr>
            <a:xfrm>
              <a:off x="5018384" y="5941026"/>
              <a:ext cx="2160000" cy="219455"/>
            </a:xfrm>
            <a:prstGeom prst="rect">
              <a:avLst/>
            </a:prstGeom>
          </p:spPr>
        </p:pic>
        <p:sp>
          <p:nvSpPr>
            <p:cNvPr id="271" name="pl271"/>
            <p:cNvSpPr/>
            <p:nvPr/>
          </p:nvSpPr>
          <p:spPr>
            <a:xfrm>
              <a:off x="50219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2" name="pl272"/>
            <p:cNvSpPr/>
            <p:nvPr/>
          </p:nvSpPr>
          <p:spPr>
            <a:xfrm>
              <a:off x="53868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575174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11662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64815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68463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50219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8" name="pl278"/>
            <p:cNvSpPr/>
            <p:nvPr/>
          </p:nvSpPr>
          <p:spPr>
            <a:xfrm>
              <a:off x="53868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575174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11662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64815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68463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tx283"/>
            <p:cNvSpPr/>
            <p:nvPr/>
          </p:nvSpPr>
          <p:spPr>
            <a:xfrm>
              <a:off x="499089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4" name="tx284"/>
            <p:cNvSpPr/>
            <p:nvPr/>
          </p:nvSpPr>
          <p:spPr>
            <a:xfrm>
              <a:off x="53246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a:t>
              </a:r>
            </a:p>
          </p:txBody>
        </p:sp>
        <p:sp>
          <p:nvSpPr>
            <p:cNvPr id="285" name="tx285"/>
            <p:cNvSpPr/>
            <p:nvPr/>
          </p:nvSpPr>
          <p:spPr>
            <a:xfrm>
              <a:off x="56895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286" name="tx286"/>
            <p:cNvSpPr/>
            <p:nvPr/>
          </p:nvSpPr>
          <p:spPr>
            <a:xfrm>
              <a:off x="6054449"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a:t>
              </a:r>
            </a:p>
          </p:txBody>
        </p:sp>
        <p:sp>
          <p:nvSpPr>
            <p:cNvPr id="287" name="tx287"/>
            <p:cNvSpPr/>
            <p:nvPr/>
          </p:nvSpPr>
          <p:spPr>
            <a:xfrm>
              <a:off x="64193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288" name="tx288"/>
            <p:cNvSpPr/>
            <p:nvPr/>
          </p:nvSpPr>
          <p:spPr>
            <a:xfrm>
              <a:off x="678421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89" name="tx289"/>
            <p:cNvSpPr/>
            <p:nvPr/>
          </p:nvSpPr>
          <p:spPr>
            <a:xfrm>
              <a:off x="1393041" y="435349"/>
              <a:ext cx="4450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region, 2010-2025</a:t>
              </a:r>
            </a:p>
          </p:txBody>
        </p:sp>
        <p:sp>
          <p:nvSpPr>
            <p:cNvPr id="290" name="tx29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1" name="tx291"/>
            <p:cNvSpPr/>
            <p:nvPr/>
          </p:nvSpPr>
          <p:spPr>
            <a:xfrm>
              <a:off x="5935824" y="6593460"/>
              <a:ext cx="3138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coverage in 2025.</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Gavi transition had the highest HPVc coverage (59%), and Never Gavi MICs had the lowest coverage (22%).</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2159987"/>
              <a:ext cx="3307809" cy="478631"/>
            </a:xfrm>
            <a:custGeom>
              <a:avLst/>
              <a:pathLst>
                <a:path w="3307809" h="478631">
                  <a:moveTo>
                    <a:pt x="0" y="478631"/>
                  </a:moveTo>
                  <a:lnTo>
                    <a:pt x="220520" y="478631"/>
                  </a:lnTo>
                  <a:lnTo>
                    <a:pt x="441041" y="478631"/>
                  </a:lnTo>
                  <a:lnTo>
                    <a:pt x="661561" y="478631"/>
                  </a:lnTo>
                  <a:lnTo>
                    <a:pt x="882082" y="478631"/>
                  </a:lnTo>
                  <a:lnTo>
                    <a:pt x="1102603" y="478631"/>
                  </a:lnTo>
                  <a:lnTo>
                    <a:pt x="1323123" y="445622"/>
                  </a:lnTo>
                  <a:lnTo>
                    <a:pt x="1543644" y="445622"/>
                  </a:lnTo>
                  <a:lnTo>
                    <a:pt x="1764165" y="412613"/>
                  </a:lnTo>
                  <a:lnTo>
                    <a:pt x="1984685" y="313586"/>
                  </a:lnTo>
                  <a:lnTo>
                    <a:pt x="2205206" y="297081"/>
                  </a:lnTo>
                  <a:lnTo>
                    <a:pt x="2425726" y="313586"/>
                  </a:lnTo>
                  <a:lnTo>
                    <a:pt x="2646247" y="280577"/>
                  </a:lnTo>
                  <a:lnTo>
                    <a:pt x="2866768" y="148540"/>
                  </a:lnTo>
                  <a:lnTo>
                    <a:pt x="3087288" y="49513"/>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2159987"/>
              <a:ext cx="3307809" cy="478631"/>
            </a:xfrm>
            <a:custGeom>
              <a:avLst/>
              <a:pathLst>
                <a:path w="3307809" h="478631">
                  <a:moveTo>
                    <a:pt x="0" y="478631"/>
                  </a:moveTo>
                  <a:lnTo>
                    <a:pt x="220520" y="478631"/>
                  </a:lnTo>
                  <a:lnTo>
                    <a:pt x="441041" y="478631"/>
                  </a:lnTo>
                  <a:lnTo>
                    <a:pt x="661561" y="478631"/>
                  </a:lnTo>
                  <a:lnTo>
                    <a:pt x="882082" y="478631"/>
                  </a:lnTo>
                  <a:lnTo>
                    <a:pt x="1102603" y="478631"/>
                  </a:lnTo>
                  <a:lnTo>
                    <a:pt x="1323123" y="462127"/>
                  </a:lnTo>
                  <a:lnTo>
                    <a:pt x="1543644" y="462127"/>
                  </a:lnTo>
                  <a:lnTo>
                    <a:pt x="1764165" y="445622"/>
                  </a:lnTo>
                  <a:lnTo>
                    <a:pt x="1984685" y="429118"/>
                  </a:lnTo>
                  <a:lnTo>
                    <a:pt x="2205206" y="379604"/>
                  </a:lnTo>
                  <a:lnTo>
                    <a:pt x="2425726" y="379604"/>
                  </a:lnTo>
                  <a:lnTo>
                    <a:pt x="2646247" y="363100"/>
                  </a:lnTo>
                  <a:lnTo>
                    <a:pt x="2866768" y="214559"/>
                  </a:lnTo>
                  <a:lnTo>
                    <a:pt x="3087288" y="66018"/>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60635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2047396"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2488437"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39" name="tx39"/>
            <p:cNvSpPr/>
            <p:nvPr/>
          </p:nvSpPr>
          <p:spPr>
            <a:xfrm>
              <a:off x="2929478"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40" name="tx40"/>
            <p:cNvSpPr/>
            <p:nvPr/>
          </p:nvSpPr>
          <p:spPr>
            <a:xfrm>
              <a:off x="3370519" y="22936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41" name="tx41"/>
            <p:cNvSpPr/>
            <p:nvPr/>
          </p:nvSpPr>
          <p:spPr>
            <a:xfrm>
              <a:off x="3811561" y="22771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42" name="tx42"/>
            <p:cNvSpPr/>
            <p:nvPr/>
          </p:nvSpPr>
          <p:spPr>
            <a:xfrm>
              <a:off x="4252602" y="204608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26</a:t>
              </a:r>
            </a:p>
          </p:txBody>
        </p:sp>
        <p:sp>
          <p:nvSpPr>
            <p:cNvPr id="43" name="tx43"/>
            <p:cNvSpPr/>
            <p:nvPr/>
          </p:nvSpPr>
          <p:spPr>
            <a:xfrm>
              <a:off x="4473122" y="199657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29</a:t>
              </a:r>
            </a:p>
          </p:txBody>
        </p:sp>
        <p:sp>
          <p:nvSpPr>
            <p:cNvPr id="44" name="tx44"/>
            <p:cNvSpPr/>
            <p:nvPr/>
          </p:nvSpPr>
          <p:spPr>
            <a:xfrm>
              <a:off x="116531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60635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2047396"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2488437"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48" name="tx48"/>
            <p:cNvSpPr/>
            <p:nvPr/>
          </p:nvSpPr>
          <p:spPr>
            <a:xfrm>
              <a:off x="2929478"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9" name="tx49"/>
            <p:cNvSpPr/>
            <p:nvPr/>
          </p:nvSpPr>
          <p:spPr>
            <a:xfrm>
              <a:off x="3370519" y="2603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50" name="tx50"/>
            <p:cNvSpPr/>
            <p:nvPr/>
          </p:nvSpPr>
          <p:spPr>
            <a:xfrm>
              <a:off x="3811561" y="25870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51" name="tx51"/>
            <p:cNvSpPr/>
            <p:nvPr/>
          </p:nvSpPr>
          <p:spPr>
            <a:xfrm>
              <a:off x="4252602" y="22899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25</a:t>
              </a:r>
            </a:p>
          </p:txBody>
        </p:sp>
        <p:sp>
          <p:nvSpPr>
            <p:cNvPr id="52" name="tx52"/>
            <p:cNvSpPr/>
            <p:nvPr/>
          </p:nvSpPr>
          <p:spPr>
            <a:xfrm>
              <a:off x="4473122" y="22239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29</a:t>
              </a:r>
            </a:p>
          </p:txBody>
        </p:sp>
        <p:sp>
          <p:nvSpPr>
            <p:cNvPr id="53" name="pl53"/>
            <p:cNvSpPr/>
            <p:nvPr/>
          </p:nvSpPr>
          <p:spPr>
            <a:xfrm>
              <a:off x="757350"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1165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38583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606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82687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4739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26791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884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7089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92947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14999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37051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5910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81156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03208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25260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47312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165313" y="4125561"/>
              <a:ext cx="3307809" cy="544650"/>
            </a:xfrm>
            <a:custGeom>
              <a:avLst/>
              <a:pathLst>
                <a:path w="3307809" h="544650">
                  <a:moveTo>
                    <a:pt x="0" y="544650"/>
                  </a:moveTo>
                  <a:lnTo>
                    <a:pt x="220520" y="511640"/>
                  </a:lnTo>
                  <a:lnTo>
                    <a:pt x="441041" y="462127"/>
                  </a:lnTo>
                  <a:lnTo>
                    <a:pt x="661561" y="396109"/>
                  </a:lnTo>
                  <a:lnTo>
                    <a:pt x="882082" y="363100"/>
                  </a:lnTo>
                  <a:lnTo>
                    <a:pt x="1102603" y="313586"/>
                  </a:lnTo>
                  <a:lnTo>
                    <a:pt x="1323123" y="280577"/>
                  </a:lnTo>
                  <a:lnTo>
                    <a:pt x="1543644" y="214559"/>
                  </a:lnTo>
                  <a:lnTo>
                    <a:pt x="1764165" y="214559"/>
                  </a:lnTo>
                  <a:lnTo>
                    <a:pt x="1984685" y="132036"/>
                  </a:lnTo>
                  <a:lnTo>
                    <a:pt x="2205206" y="132036"/>
                  </a:lnTo>
                  <a:lnTo>
                    <a:pt x="2425726" y="99027"/>
                  </a:lnTo>
                  <a:lnTo>
                    <a:pt x="2646247" y="49513"/>
                  </a:lnTo>
                  <a:lnTo>
                    <a:pt x="2866768" y="66018"/>
                  </a:lnTo>
                  <a:lnTo>
                    <a:pt x="3087288" y="16504"/>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1165313" y="4340120"/>
              <a:ext cx="3307809" cy="478631"/>
            </a:xfrm>
            <a:custGeom>
              <a:avLst/>
              <a:pathLst>
                <a:path w="3307809" h="478631">
                  <a:moveTo>
                    <a:pt x="0" y="478631"/>
                  </a:moveTo>
                  <a:lnTo>
                    <a:pt x="220520" y="429118"/>
                  </a:lnTo>
                  <a:lnTo>
                    <a:pt x="441041" y="412613"/>
                  </a:lnTo>
                  <a:lnTo>
                    <a:pt x="661561" y="330090"/>
                  </a:lnTo>
                  <a:lnTo>
                    <a:pt x="882082" y="330090"/>
                  </a:lnTo>
                  <a:lnTo>
                    <a:pt x="1102603" y="280577"/>
                  </a:lnTo>
                  <a:lnTo>
                    <a:pt x="1323123" y="231063"/>
                  </a:lnTo>
                  <a:lnTo>
                    <a:pt x="1543644" y="148540"/>
                  </a:lnTo>
                  <a:lnTo>
                    <a:pt x="1764165" y="165045"/>
                  </a:lnTo>
                  <a:lnTo>
                    <a:pt x="1984685" y="82522"/>
                  </a:lnTo>
                  <a:lnTo>
                    <a:pt x="2205206" y="115531"/>
                  </a:lnTo>
                  <a:lnTo>
                    <a:pt x="2425726" y="99027"/>
                  </a:lnTo>
                  <a:lnTo>
                    <a:pt x="2646247" y="49513"/>
                  </a:lnTo>
                  <a:lnTo>
                    <a:pt x="2866768" y="0"/>
                  </a:lnTo>
                  <a:lnTo>
                    <a:pt x="3087288" y="16504"/>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1165313" y="45067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27</a:t>
              </a:r>
            </a:p>
          </p:txBody>
        </p:sp>
        <p:sp>
          <p:nvSpPr>
            <p:cNvPr id="86" name="tx86"/>
            <p:cNvSpPr/>
            <p:nvPr/>
          </p:nvSpPr>
          <p:spPr>
            <a:xfrm>
              <a:off x="1606354" y="442427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87" name="tx87"/>
            <p:cNvSpPr/>
            <p:nvPr/>
          </p:nvSpPr>
          <p:spPr>
            <a:xfrm>
              <a:off x="2047396" y="43252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88" name="tx88"/>
            <p:cNvSpPr/>
            <p:nvPr/>
          </p:nvSpPr>
          <p:spPr>
            <a:xfrm>
              <a:off x="2488437" y="424272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43</a:t>
              </a:r>
            </a:p>
          </p:txBody>
        </p:sp>
        <p:sp>
          <p:nvSpPr>
            <p:cNvPr id="89" name="tx89"/>
            <p:cNvSpPr/>
            <p:nvPr/>
          </p:nvSpPr>
          <p:spPr>
            <a:xfrm>
              <a:off x="2929478" y="41767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90" name="tx90"/>
            <p:cNvSpPr/>
            <p:nvPr/>
          </p:nvSpPr>
          <p:spPr>
            <a:xfrm>
              <a:off x="3370519" y="409418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52</a:t>
              </a:r>
            </a:p>
          </p:txBody>
        </p:sp>
        <p:sp>
          <p:nvSpPr>
            <p:cNvPr id="91" name="tx91"/>
            <p:cNvSpPr/>
            <p:nvPr/>
          </p:nvSpPr>
          <p:spPr>
            <a:xfrm>
              <a:off x="3811561" y="401166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57</a:t>
              </a:r>
            </a:p>
          </p:txBody>
        </p:sp>
        <p:sp>
          <p:nvSpPr>
            <p:cNvPr id="92" name="tx92"/>
            <p:cNvSpPr/>
            <p:nvPr/>
          </p:nvSpPr>
          <p:spPr>
            <a:xfrm>
              <a:off x="4252602" y="397865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59</a:t>
              </a:r>
            </a:p>
          </p:txBody>
        </p:sp>
        <p:sp>
          <p:nvSpPr>
            <p:cNvPr id="93" name="tx93"/>
            <p:cNvSpPr/>
            <p:nvPr/>
          </p:nvSpPr>
          <p:spPr>
            <a:xfrm>
              <a:off x="4473122" y="39621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94" name="tx94"/>
            <p:cNvSpPr/>
            <p:nvPr/>
          </p:nvSpPr>
          <p:spPr>
            <a:xfrm>
              <a:off x="1165313" y="48826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18</a:t>
              </a:r>
            </a:p>
          </p:txBody>
        </p:sp>
        <p:sp>
          <p:nvSpPr>
            <p:cNvPr id="95" name="tx95"/>
            <p:cNvSpPr/>
            <p:nvPr/>
          </p:nvSpPr>
          <p:spPr>
            <a:xfrm>
              <a:off x="1606354" y="48166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96" name="tx96"/>
            <p:cNvSpPr/>
            <p:nvPr/>
          </p:nvSpPr>
          <p:spPr>
            <a:xfrm>
              <a:off x="2047396" y="473415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27</a:t>
              </a:r>
            </a:p>
          </p:txBody>
        </p:sp>
        <p:sp>
          <p:nvSpPr>
            <p:cNvPr id="97" name="tx97"/>
            <p:cNvSpPr/>
            <p:nvPr/>
          </p:nvSpPr>
          <p:spPr>
            <a:xfrm>
              <a:off x="2488437" y="463512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33</a:t>
              </a:r>
            </a:p>
          </p:txBody>
        </p:sp>
        <p:sp>
          <p:nvSpPr>
            <p:cNvPr id="98" name="tx98"/>
            <p:cNvSpPr/>
            <p:nvPr/>
          </p:nvSpPr>
          <p:spPr>
            <a:xfrm>
              <a:off x="2929478" y="45691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37</a:t>
              </a:r>
            </a:p>
          </p:txBody>
        </p:sp>
        <p:sp>
          <p:nvSpPr>
            <p:cNvPr id="99" name="tx99"/>
            <p:cNvSpPr/>
            <p:nvPr/>
          </p:nvSpPr>
          <p:spPr>
            <a:xfrm>
              <a:off x="3370519" y="45195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40</a:t>
              </a:r>
            </a:p>
          </p:txBody>
        </p:sp>
        <p:sp>
          <p:nvSpPr>
            <p:cNvPr id="100" name="tx100"/>
            <p:cNvSpPr/>
            <p:nvPr/>
          </p:nvSpPr>
          <p:spPr>
            <a:xfrm>
              <a:off x="3811561" y="44535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44</a:t>
              </a:r>
            </a:p>
          </p:txBody>
        </p:sp>
        <p:sp>
          <p:nvSpPr>
            <p:cNvPr id="101" name="tx101"/>
            <p:cNvSpPr/>
            <p:nvPr/>
          </p:nvSpPr>
          <p:spPr>
            <a:xfrm>
              <a:off x="4252602" y="44205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46</a:t>
              </a:r>
            </a:p>
          </p:txBody>
        </p:sp>
        <p:sp>
          <p:nvSpPr>
            <p:cNvPr id="102" name="tx102"/>
            <p:cNvSpPr/>
            <p:nvPr/>
          </p:nvSpPr>
          <p:spPr>
            <a:xfrm>
              <a:off x="4473122" y="44040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103" name="pl103"/>
            <p:cNvSpPr/>
            <p:nvPr/>
          </p:nvSpPr>
          <p:spPr>
            <a:xfrm>
              <a:off x="757350"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pl104"/>
            <p:cNvSpPr/>
            <p:nvPr/>
          </p:nvSpPr>
          <p:spPr>
            <a:xfrm>
              <a:off x="4950675"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5" name="pl105"/>
            <p:cNvSpPr/>
            <p:nvPr/>
          </p:nvSpPr>
          <p:spPr>
            <a:xfrm>
              <a:off x="4950675"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6" name="pl106"/>
            <p:cNvSpPr/>
            <p:nvPr/>
          </p:nvSpPr>
          <p:spPr>
            <a:xfrm>
              <a:off x="4950675"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7" name="pl107"/>
            <p:cNvSpPr/>
            <p:nvPr/>
          </p:nvSpPr>
          <p:spPr>
            <a:xfrm>
              <a:off x="4950675"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8" name="pl108"/>
            <p:cNvSpPr/>
            <p:nvPr/>
          </p:nvSpPr>
          <p:spPr>
            <a:xfrm>
              <a:off x="4950675"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9" name="pl109"/>
            <p:cNvSpPr/>
            <p:nvPr/>
          </p:nvSpPr>
          <p:spPr>
            <a:xfrm>
              <a:off x="4950675"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0" name="pl110"/>
            <p:cNvSpPr/>
            <p:nvPr/>
          </p:nvSpPr>
          <p:spPr>
            <a:xfrm>
              <a:off x="4950675"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1" name="pl111"/>
            <p:cNvSpPr/>
            <p:nvPr/>
          </p:nvSpPr>
          <p:spPr>
            <a:xfrm>
              <a:off x="4950675"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2" name="pl112"/>
            <p:cNvSpPr/>
            <p:nvPr/>
          </p:nvSpPr>
          <p:spPr>
            <a:xfrm>
              <a:off x="4950675"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3" name="pl113"/>
            <p:cNvSpPr/>
            <p:nvPr/>
          </p:nvSpPr>
          <p:spPr>
            <a:xfrm>
              <a:off x="4950675"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4" name="pl114"/>
            <p:cNvSpPr/>
            <p:nvPr/>
          </p:nvSpPr>
          <p:spPr>
            <a:xfrm>
              <a:off x="4950675"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5" name="pl115"/>
            <p:cNvSpPr/>
            <p:nvPr/>
          </p:nvSpPr>
          <p:spPr>
            <a:xfrm>
              <a:off x="4950675"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6" name="pl116"/>
            <p:cNvSpPr/>
            <p:nvPr/>
          </p:nvSpPr>
          <p:spPr>
            <a:xfrm>
              <a:off x="4950675"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7" name="pl117"/>
            <p:cNvSpPr/>
            <p:nvPr/>
          </p:nvSpPr>
          <p:spPr>
            <a:xfrm>
              <a:off x="535863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57915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79967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0202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2407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46124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68176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90228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12280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433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638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8436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0488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540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459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66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58638" y="1648346"/>
              <a:ext cx="3307809" cy="990272"/>
            </a:xfrm>
            <a:custGeom>
              <a:avLst/>
              <a:pathLst>
                <a:path w="3307809" h="990272">
                  <a:moveTo>
                    <a:pt x="0" y="990272"/>
                  </a:moveTo>
                  <a:lnTo>
                    <a:pt x="220520" y="990272"/>
                  </a:lnTo>
                  <a:lnTo>
                    <a:pt x="441041" y="990272"/>
                  </a:lnTo>
                  <a:lnTo>
                    <a:pt x="661561" y="990272"/>
                  </a:lnTo>
                  <a:lnTo>
                    <a:pt x="882082" y="990272"/>
                  </a:lnTo>
                  <a:lnTo>
                    <a:pt x="1102603" y="990272"/>
                  </a:lnTo>
                  <a:lnTo>
                    <a:pt x="1323123" y="924254"/>
                  </a:lnTo>
                  <a:lnTo>
                    <a:pt x="1543644" y="841731"/>
                  </a:lnTo>
                  <a:lnTo>
                    <a:pt x="1764165" y="808722"/>
                  </a:lnTo>
                  <a:lnTo>
                    <a:pt x="1984685" y="825227"/>
                  </a:lnTo>
                  <a:lnTo>
                    <a:pt x="2205206" y="841731"/>
                  </a:lnTo>
                  <a:lnTo>
                    <a:pt x="2425726" y="825227"/>
                  </a:lnTo>
                  <a:lnTo>
                    <a:pt x="2646247" y="610668"/>
                  </a:lnTo>
                  <a:lnTo>
                    <a:pt x="2866768" y="198054"/>
                  </a:lnTo>
                  <a:lnTo>
                    <a:pt x="3087288" y="181550"/>
                  </a:lnTo>
                  <a:lnTo>
                    <a:pt x="3307809" y="0"/>
                  </a:lnTo>
                </a:path>
              </a:pathLst>
            </a:custGeom>
            <a:ln w="28456" cap="flat">
              <a:solidFill>
                <a:srgbClr val="FF0000">
                  <a:alpha val="100000"/>
                </a:srgbClr>
              </a:solidFill>
              <a:prstDash val="solid"/>
              <a:round/>
            </a:ln>
          </p:spPr>
          <p:txBody>
            <a:bodyPr/>
            <a:lstStyle/>
            <a:p/>
          </p:txBody>
        </p:sp>
        <p:sp>
          <p:nvSpPr>
            <p:cNvPr id="134" name="pl134"/>
            <p:cNvSpPr/>
            <p:nvPr/>
          </p:nvSpPr>
          <p:spPr>
            <a:xfrm>
              <a:off x="5358638" y="1664851"/>
              <a:ext cx="3307809" cy="973768"/>
            </a:xfrm>
            <a:custGeom>
              <a:avLst/>
              <a:pathLst>
                <a:path w="3307809" h="973768">
                  <a:moveTo>
                    <a:pt x="0" y="973768"/>
                  </a:moveTo>
                  <a:lnTo>
                    <a:pt x="220520" y="973768"/>
                  </a:lnTo>
                  <a:lnTo>
                    <a:pt x="441041" y="973768"/>
                  </a:lnTo>
                  <a:lnTo>
                    <a:pt x="661561" y="973768"/>
                  </a:lnTo>
                  <a:lnTo>
                    <a:pt x="882082" y="973768"/>
                  </a:lnTo>
                  <a:lnTo>
                    <a:pt x="1102603" y="973768"/>
                  </a:lnTo>
                  <a:lnTo>
                    <a:pt x="1323123" y="940759"/>
                  </a:lnTo>
                  <a:lnTo>
                    <a:pt x="1543644" y="891245"/>
                  </a:lnTo>
                  <a:lnTo>
                    <a:pt x="1764165" y="841731"/>
                  </a:lnTo>
                  <a:lnTo>
                    <a:pt x="1984685" y="841731"/>
                  </a:lnTo>
                  <a:lnTo>
                    <a:pt x="2205206" y="858236"/>
                  </a:lnTo>
                  <a:lnTo>
                    <a:pt x="2425726" y="858236"/>
                  </a:lnTo>
                  <a:lnTo>
                    <a:pt x="2646247" y="808722"/>
                  </a:lnTo>
                  <a:lnTo>
                    <a:pt x="2866768" y="627172"/>
                  </a:lnTo>
                  <a:lnTo>
                    <a:pt x="3087288" y="198054"/>
                  </a:lnTo>
                  <a:lnTo>
                    <a:pt x="3307809" y="0"/>
                  </a:lnTo>
                </a:path>
              </a:pathLst>
            </a:custGeom>
            <a:ln w="28456" cap="flat">
              <a:solidFill>
                <a:srgbClr val="0058AB">
                  <a:alpha val="100000"/>
                </a:srgbClr>
              </a:solidFill>
              <a:prstDash val="solid"/>
              <a:round/>
            </a:ln>
          </p:spPr>
          <p:txBody>
            <a:bodyPr/>
            <a:lstStyle/>
            <a:p/>
          </p:txBody>
        </p:sp>
        <p:sp>
          <p:nvSpPr>
            <p:cNvPr id="135" name="tx135"/>
            <p:cNvSpPr/>
            <p:nvPr/>
          </p:nvSpPr>
          <p:spPr>
            <a:xfrm>
              <a:off x="5358638"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5799679"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7" name="tx137"/>
            <p:cNvSpPr/>
            <p:nvPr/>
          </p:nvSpPr>
          <p:spPr>
            <a:xfrm>
              <a:off x="624072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6681762"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139" name="tx139"/>
            <p:cNvSpPr/>
            <p:nvPr/>
          </p:nvSpPr>
          <p:spPr>
            <a:xfrm>
              <a:off x="7122803" y="22936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140" name="tx140"/>
            <p:cNvSpPr/>
            <p:nvPr/>
          </p:nvSpPr>
          <p:spPr>
            <a:xfrm>
              <a:off x="7563844" y="23266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41" name="tx141"/>
            <p:cNvSpPr/>
            <p:nvPr/>
          </p:nvSpPr>
          <p:spPr>
            <a:xfrm>
              <a:off x="8004885" y="20956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142" name="tx142"/>
            <p:cNvSpPr/>
            <p:nvPr/>
          </p:nvSpPr>
          <p:spPr>
            <a:xfrm>
              <a:off x="8445927" y="166648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143" name="tx143"/>
            <p:cNvSpPr/>
            <p:nvPr/>
          </p:nvSpPr>
          <p:spPr>
            <a:xfrm>
              <a:off x="8666447" y="14849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144" name="tx144"/>
            <p:cNvSpPr/>
            <p:nvPr/>
          </p:nvSpPr>
          <p:spPr>
            <a:xfrm>
              <a:off x="5358638"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5799679"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6" name="tx146"/>
            <p:cNvSpPr/>
            <p:nvPr/>
          </p:nvSpPr>
          <p:spPr>
            <a:xfrm>
              <a:off x="624072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6681762"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48" name="tx148"/>
            <p:cNvSpPr/>
            <p:nvPr/>
          </p:nvSpPr>
          <p:spPr>
            <a:xfrm>
              <a:off x="7122803" y="257052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49" name="tx149"/>
            <p:cNvSpPr/>
            <p:nvPr/>
          </p:nvSpPr>
          <p:spPr>
            <a:xfrm>
              <a:off x="7563844" y="25870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0" name="tx150"/>
            <p:cNvSpPr/>
            <p:nvPr/>
          </p:nvSpPr>
          <p:spPr>
            <a:xfrm>
              <a:off x="8004885" y="253751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151" name="tx151"/>
            <p:cNvSpPr/>
            <p:nvPr/>
          </p:nvSpPr>
          <p:spPr>
            <a:xfrm>
              <a:off x="8445927" y="19268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152" name="tx152"/>
            <p:cNvSpPr/>
            <p:nvPr/>
          </p:nvSpPr>
          <p:spPr>
            <a:xfrm>
              <a:off x="8666447" y="172879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59</a:t>
              </a:r>
            </a:p>
          </p:txBody>
        </p:sp>
        <p:sp>
          <p:nvSpPr>
            <p:cNvPr id="153" name="pl153"/>
            <p:cNvSpPr/>
            <p:nvPr/>
          </p:nvSpPr>
          <p:spPr>
            <a:xfrm>
              <a:off x="4950675"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54" name="pl154"/>
            <p:cNvSpPr/>
            <p:nvPr/>
          </p:nvSpPr>
          <p:spPr>
            <a:xfrm>
              <a:off x="4950675"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5" name="pl155"/>
            <p:cNvSpPr/>
            <p:nvPr/>
          </p:nvSpPr>
          <p:spPr>
            <a:xfrm>
              <a:off x="4950675"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6" name="pl156"/>
            <p:cNvSpPr/>
            <p:nvPr/>
          </p:nvSpPr>
          <p:spPr>
            <a:xfrm>
              <a:off x="4950675"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7" name="pl157"/>
            <p:cNvSpPr/>
            <p:nvPr/>
          </p:nvSpPr>
          <p:spPr>
            <a:xfrm>
              <a:off x="4950675"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8" name="pl158"/>
            <p:cNvSpPr/>
            <p:nvPr/>
          </p:nvSpPr>
          <p:spPr>
            <a:xfrm>
              <a:off x="4950675"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9" name="pl159"/>
            <p:cNvSpPr/>
            <p:nvPr/>
          </p:nvSpPr>
          <p:spPr>
            <a:xfrm>
              <a:off x="4950675"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0" name="pl160"/>
            <p:cNvSpPr/>
            <p:nvPr/>
          </p:nvSpPr>
          <p:spPr>
            <a:xfrm>
              <a:off x="4950675"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1" name="pl161"/>
            <p:cNvSpPr/>
            <p:nvPr/>
          </p:nvSpPr>
          <p:spPr>
            <a:xfrm>
              <a:off x="4950675"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2" name="pl162"/>
            <p:cNvSpPr/>
            <p:nvPr/>
          </p:nvSpPr>
          <p:spPr>
            <a:xfrm>
              <a:off x="4950675"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3" name="pl163"/>
            <p:cNvSpPr/>
            <p:nvPr/>
          </p:nvSpPr>
          <p:spPr>
            <a:xfrm>
              <a:off x="4950675"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4" name="pl164"/>
            <p:cNvSpPr/>
            <p:nvPr/>
          </p:nvSpPr>
          <p:spPr>
            <a:xfrm>
              <a:off x="4950675"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5" name="pl165"/>
            <p:cNvSpPr/>
            <p:nvPr/>
          </p:nvSpPr>
          <p:spPr>
            <a:xfrm>
              <a:off x="4950675"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6" name="pl166"/>
            <p:cNvSpPr/>
            <p:nvPr/>
          </p:nvSpPr>
          <p:spPr>
            <a:xfrm>
              <a:off x="4950675"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7" name="pl167"/>
            <p:cNvSpPr/>
            <p:nvPr/>
          </p:nvSpPr>
          <p:spPr>
            <a:xfrm>
              <a:off x="535863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57915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9967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02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2407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6124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8176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0228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12280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433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638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78436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00488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2540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4459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666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358638" y="4719725"/>
              <a:ext cx="3307809" cy="379604"/>
            </a:xfrm>
            <a:custGeom>
              <a:avLst/>
              <a:pathLst>
                <a:path w="3307809" h="379604">
                  <a:moveTo>
                    <a:pt x="0" y="379604"/>
                  </a:moveTo>
                  <a:lnTo>
                    <a:pt x="220520" y="346595"/>
                  </a:lnTo>
                  <a:lnTo>
                    <a:pt x="441041" y="264072"/>
                  </a:lnTo>
                  <a:lnTo>
                    <a:pt x="661561" y="247568"/>
                  </a:lnTo>
                  <a:lnTo>
                    <a:pt x="882082" y="49513"/>
                  </a:lnTo>
                  <a:lnTo>
                    <a:pt x="1102603" y="49513"/>
                  </a:lnTo>
                  <a:lnTo>
                    <a:pt x="1323123" y="49513"/>
                  </a:lnTo>
                  <a:lnTo>
                    <a:pt x="1543644" y="0"/>
                  </a:lnTo>
                  <a:lnTo>
                    <a:pt x="1764165" y="33009"/>
                  </a:lnTo>
                  <a:lnTo>
                    <a:pt x="1984685" y="99027"/>
                  </a:lnTo>
                  <a:lnTo>
                    <a:pt x="2205206" y="148540"/>
                  </a:lnTo>
                  <a:lnTo>
                    <a:pt x="2425726" y="198054"/>
                  </a:lnTo>
                  <a:lnTo>
                    <a:pt x="2646247" y="115531"/>
                  </a:lnTo>
                  <a:lnTo>
                    <a:pt x="2866768" y="33009"/>
                  </a:lnTo>
                  <a:lnTo>
                    <a:pt x="3087288" y="0"/>
                  </a:lnTo>
                  <a:lnTo>
                    <a:pt x="3307809" y="16504"/>
                  </a:lnTo>
                </a:path>
              </a:pathLst>
            </a:custGeom>
            <a:ln w="28456" cap="flat">
              <a:solidFill>
                <a:srgbClr val="FF0000">
                  <a:alpha val="100000"/>
                </a:srgbClr>
              </a:solidFill>
              <a:prstDash val="solid"/>
              <a:round/>
            </a:ln>
          </p:spPr>
          <p:txBody>
            <a:bodyPr/>
            <a:lstStyle/>
            <a:p/>
          </p:txBody>
        </p:sp>
        <p:sp>
          <p:nvSpPr>
            <p:cNvPr id="184" name="pl184"/>
            <p:cNvSpPr/>
            <p:nvPr/>
          </p:nvSpPr>
          <p:spPr>
            <a:xfrm>
              <a:off x="5358638" y="4752734"/>
              <a:ext cx="3307809" cy="363100"/>
            </a:xfrm>
            <a:custGeom>
              <a:avLst/>
              <a:pathLst>
                <a:path w="3307809" h="363100">
                  <a:moveTo>
                    <a:pt x="0" y="363100"/>
                  </a:moveTo>
                  <a:lnTo>
                    <a:pt x="220520" y="313586"/>
                  </a:lnTo>
                  <a:lnTo>
                    <a:pt x="441041" y="247568"/>
                  </a:lnTo>
                  <a:lnTo>
                    <a:pt x="661561" y="247568"/>
                  </a:lnTo>
                  <a:lnTo>
                    <a:pt x="882082" y="115531"/>
                  </a:lnTo>
                  <a:lnTo>
                    <a:pt x="1102603" y="115531"/>
                  </a:lnTo>
                  <a:lnTo>
                    <a:pt x="1323123" y="82522"/>
                  </a:lnTo>
                  <a:lnTo>
                    <a:pt x="1543644" y="49513"/>
                  </a:lnTo>
                  <a:lnTo>
                    <a:pt x="1764165" y="99027"/>
                  </a:lnTo>
                  <a:lnTo>
                    <a:pt x="1984685" y="132036"/>
                  </a:lnTo>
                  <a:lnTo>
                    <a:pt x="2205206" y="198054"/>
                  </a:lnTo>
                  <a:lnTo>
                    <a:pt x="2425726" y="214559"/>
                  </a:lnTo>
                  <a:lnTo>
                    <a:pt x="2646247" y="132036"/>
                  </a:lnTo>
                  <a:lnTo>
                    <a:pt x="2866768" y="49513"/>
                  </a:lnTo>
                  <a:lnTo>
                    <a:pt x="3087288" y="33009"/>
                  </a:lnTo>
                  <a:lnTo>
                    <a:pt x="3307809" y="0"/>
                  </a:lnTo>
                </a:path>
              </a:pathLst>
            </a:custGeom>
            <a:ln w="28456" cap="flat">
              <a:solidFill>
                <a:srgbClr val="0058AB">
                  <a:alpha val="100000"/>
                </a:srgbClr>
              </a:solidFill>
              <a:prstDash val="solid"/>
              <a:round/>
            </a:ln>
          </p:spPr>
          <p:txBody>
            <a:bodyPr/>
            <a:lstStyle/>
            <a:p/>
          </p:txBody>
        </p:sp>
        <p:sp>
          <p:nvSpPr>
            <p:cNvPr id="185" name="tx185"/>
            <p:cNvSpPr/>
            <p:nvPr/>
          </p:nvSpPr>
          <p:spPr>
            <a:xfrm>
              <a:off x="5358638"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86" name="tx186"/>
            <p:cNvSpPr/>
            <p:nvPr/>
          </p:nvSpPr>
          <p:spPr>
            <a:xfrm>
              <a:off x="5799679" y="48203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87" name="tx187"/>
            <p:cNvSpPr/>
            <p:nvPr/>
          </p:nvSpPr>
          <p:spPr>
            <a:xfrm>
              <a:off x="6240720" y="460582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21</a:t>
              </a:r>
            </a:p>
          </p:txBody>
        </p:sp>
        <p:sp>
          <p:nvSpPr>
            <p:cNvPr id="188" name="tx188"/>
            <p:cNvSpPr/>
            <p:nvPr/>
          </p:nvSpPr>
          <p:spPr>
            <a:xfrm>
              <a:off x="6681762" y="460582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21</a:t>
              </a:r>
            </a:p>
          </p:txBody>
        </p:sp>
        <p:sp>
          <p:nvSpPr>
            <p:cNvPr id="189" name="tx189"/>
            <p:cNvSpPr/>
            <p:nvPr/>
          </p:nvSpPr>
          <p:spPr>
            <a:xfrm>
              <a:off x="7122803" y="458932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22</a:t>
              </a:r>
            </a:p>
          </p:txBody>
        </p:sp>
        <p:sp>
          <p:nvSpPr>
            <p:cNvPr id="190" name="tx190"/>
            <p:cNvSpPr/>
            <p:nvPr/>
          </p:nvSpPr>
          <p:spPr>
            <a:xfrm>
              <a:off x="7563844" y="470485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191" name="tx191"/>
            <p:cNvSpPr/>
            <p:nvPr/>
          </p:nvSpPr>
          <p:spPr>
            <a:xfrm>
              <a:off x="8004885" y="467184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192" name="tx192"/>
            <p:cNvSpPr/>
            <p:nvPr/>
          </p:nvSpPr>
          <p:spPr>
            <a:xfrm>
              <a:off x="8445927" y="45563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193" name="tx193"/>
            <p:cNvSpPr/>
            <p:nvPr/>
          </p:nvSpPr>
          <p:spPr>
            <a:xfrm>
              <a:off x="8666447" y="45728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194" name="tx194"/>
            <p:cNvSpPr/>
            <p:nvPr/>
          </p:nvSpPr>
          <p:spPr>
            <a:xfrm>
              <a:off x="5358638"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5799679" y="506424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96" name="tx196"/>
            <p:cNvSpPr/>
            <p:nvPr/>
          </p:nvSpPr>
          <p:spPr>
            <a:xfrm>
              <a:off x="6240720" y="49322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15</a:t>
              </a:r>
            </a:p>
          </p:txBody>
        </p:sp>
        <p:sp>
          <p:nvSpPr>
            <p:cNvPr id="197" name="tx197"/>
            <p:cNvSpPr/>
            <p:nvPr/>
          </p:nvSpPr>
          <p:spPr>
            <a:xfrm>
              <a:off x="6681762" y="48992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198" name="tx198"/>
            <p:cNvSpPr/>
            <p:nvPr/>
          </p:nvSpPr>
          <p:spPr>
            <a:xfrm>
              <a:off x="7122803" y="491570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16</a:t>
              </a:r>
            </a:p>
          </p:txBody>
        </p:sp>
        <p:sp>
          <p:nvSpPr>
            <p:cNvPr id="199" name="tx199"/>
            <p:cNvSpPr/>
            <p:nvPr/>
          </p:nvSpPr>
          <p:spPr>
            <a:xfrm>
              <a:off x="7563844" y="501473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200" name="tx200"/>
            <p:cNvSpPr/>
            <p:nvPr/>
          </p:nvSpPr>
          <p:spPr>
            <a:xfrm>
              <a:off x="8004885" y="49487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201" name="tx201"/>
            <p:cNvSpPr/>
            <p:nvPr/>
          </p:nvSpPr>
          <p:spPr>
            <a:xfrm>
              <a:off x="8445927" y="48496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202" name="tx202"/>
            <p:cNvSpPr/>
            <p:nvPr/>
          </p:nvSpPr>
          <p:spPr>
            <a:xfrm>
              <a:off x="8666447" y="48166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203" name="pl203"/>
            <p:cNvSpPr/>
            <p:nvPr/>
          </p:nvSpPr>
          <p:spPr>
            <a:xfrm>
              <a:off x="4950675"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204" name="tx204"/>
            <p:cNvSpPr/>
            <p:nvPr/>
          </p:nvSpPr>
          <p:spPr>
            <a:xfrm>
              <a:off x="2678080" y="3206348"/>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HICs</a:t>
              </a:r>
            </a:p>
          </p:txBody>
        </p:sp>
        <p:sp>
          <p:nvSpPr>
            <p:cNvPr id="205" name="tx205"/>
            <p:cNvSpPr/>
            <p:nvPr/>
          </p:nvSpPr>
          <p:spPr>
            <a:xfrm>
              <a:off x="6528962" y="3206348"/>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Never Gavi MICs</a:t>
              </a:r>
            </a:p>
          </p:txBody>
        </p:sp>
        <p:sp>
          <p:nvSpPr>
            <p:cNvPr id="206" name="tx206"/>
            <p:cNvSpPr/>
            <p:nvPr/>
          </p:nvSpPr>
          <p:spPr>
            <a:xfrm>
              <a:off x="2600265" y="729133"/>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Gavi 57</a:t>
              </a:r>
            </a:p>
          </p:txBody>
        </p:sp>
        <p:sp>
          <p:nvSpPr>
            <p:cNvPr id="207" name="tx207"/>
            <p:cNvSpPr/>
            <p:nvPr/>
          </p:nvSpPr>
          <p:spPr>
            <a:xfrm>
              <a:off x="6606412" y="729133"/>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Gavi transition</a:t>
              </a:r>
            </a:p>
          </p:txBody>
        </p:sp>
        <p:sp>
          <p:nvSpPr>
            <p:cNvPr id="208" name="tx208"/>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09" name="tx209"/>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10" name="tx210"/>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11" name="tx211"/>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12" name="tx212"/>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13" name="tx213"/>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14" name="tx214"/>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15" name="tx215"/>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16" name="tx216"/>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17" name="tx217"/>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18" name="tx218"/>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19" name="tx219"/>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20" name="tx220"/>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21" name="tx221"/>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22" name="tx222"/>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23" name="tx223"/>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4" name="tx224"/>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25" name="tx225"/>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26" name="tx226"/>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27" name="tx227"/>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28" name="tx228"/>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29" name="tx229"/>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30" name="tx230"/>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31" name="tx231"/>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32" name="tx232"/>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33" name="tx233"/>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34" name="tx234"/>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35" name="tx235"/>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36" name="tx236"/>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37" name="tx237"/>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38" name="tx238"/>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39" name="tx239"/>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40" name="tx240"/>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tx246"/>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7" name="tx247"/>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8" name="tx248"/>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9" name="tx249"/>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0" name="tx250"/>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1" name="tx251"/>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2" name="tx252"/>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53" name="pl253"/>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254" name="pl254"/>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255" name="tx255"/>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256" name="tx256"/>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257" name="tx257"/>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258" name="tx25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2638619"/>
              <a:ext cx="3307809" cy="0"/>
            </a:xfrm>
            <a:custGeom>
              <a:avLst/>
              <a:pathLst>
                <a:path w="3307809" h="0">
                  <a:moveTo>
                    <a:pt x="0" y="0"/>
                  </a:moveTo>
                  <a:lnTo>
                    <a:pt x="220520" y="0"/>
                  </a:lnTo>
                  <a:lnTo>
                    <a:pt x="441041" y="0"/>
                  </a:lnTo>
                  <a:lnTo>
                    <a:pt x="661561" y="0"/>
                  </a:lnTo>
                  <a:lnTo>
                    <a:pt x="882082" y="0"/>
                  </a:lnTo>
                  <a:lnTo>
                    <a:pt x="1102603" y="0"/>
                  </a:lnTo>
                  <a:lnTo>
                    <a:pt x="1323123" y="0"/>
                  </a:lnTo>
                  <a:lnTo>
                    <a:pt x="1543644" y="0"/>
                  </a:lnTo>
                  <a:lnTo>
                    <a:pt x="1764165" y="0"/>
                  </a:lnTo>
                  <a:lnTo>
                    <a:pt x="1984685" y="0"/>
                  </a:lnTo>
                  <a:lnTo>
                    <a:pt x="2205206" y="0"/>
                  </a:lnTo>
                  <a:lnTo>
                    <a:pt x="2425726" y="0"/>
                  </a:lnTo>
                  <a:lnTo>
                    <a:pt x="2646247" y="0"/>
                  </a:lnTo>
                  <a:lnTo>
                    <a:pt x="2866768" y="0"/>
                  </a:lnTo>
                  <a:lnTo>
                    <a:pt x="3087288" y="0"/>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2638619"/>
              <a:ext cx="3307809" cy="0"/>
            </a:xfrm>
            <a:custGeom>
              <a:avLst/>
              <a:pathLst>
                <a:path w="3307809" h="0">
                  <a:moveTo>
                    <a:pt x="0" y="0"/>
                  </a:moveTo>
                  <a:lnTo>
                    <a:pt x="220520" y="0"/>
                  </a:lnTo>
                  <a:lnTo>
                    <a:pt x="441041" y="0"/>
                  </a:lnTo>
                  <a:lnTo>
                    <a:pt x="661561" y="0"/>
                  </a:lnTo>
                  <a:lnTo>
                    <a:pt x="882082" y="0"/>
                  </a:lnTo>
                  <a:lnTo>
                    <a:pt x="1102603" y="0"/>
                  </a:lnTo>
                  <a:lnTo>
                    <a:pt x="1323123" y="0"/>
                  </a:lnTo>
                  <a:lnTo>
                    <a:pt x="1543644" y="0"/>
                  </a:lnTo>
                  <a:lnTo>
                    <a:pt x="1764165" y="0"/>
                  </a:lnTo>
                  <a:lnTo>
                    <a:pt x="1984685" y="0"/>
                  </a:lnTo>
                  <a:lnTo>
                    <a:pt x="2205206" y="0"/>
                  </a:lnTo>
                  <a:lnTo>
                    <a:pt x="2425726" y="0"/>
                  </a:lnTo>
                  <a:lnTo>
                    <a:pt x="2646247" y="0"/>
                  </a:lnTo>
                  <a:lnTo>
                    <a:pt x="2866768" y="0"/>
                  </a:lnTo>
                  <a:lnTo>
                    <a:pt x="3087288" y="0"/>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60635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2047396"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248843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929478"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3370519"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1" name="tx41"/>
            <p:cNvSpPr/>
            <p:nvPr/>
          </p:nvSpPr>
          <p:spPr>
            <a:xfrm>
              <a:off x="3811561"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2" name="tx42"/>
            <p:cNvSpPr/>
            <p:nvPr/>
          </p:nvSpPr>
          <p:spPr>
            <a:xfrm>
              <a:off x="4252602"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3" name="tx43"/>
            <p:cNvSpPr/>
            <p:nvPr/>
          </p:nvSpPr>
          <p:spPr>
            <a:xfrm>
              <a:off x="4473122"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4" name="tx44"/>
            <p:cNvSpPr/>
            <p:nvPr/>
          </p:nvSpPr>
          <p:spPr>
            <a:xfrm>
              <a:off x="116531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60635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2047396"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248843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929478"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3370519"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3811561"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1" name="tx51"/>
            <p:cNvSpPr/>
            <p:nvPr/>
          </p:nvSpPr>
          <p:spPr>
            <a:xfrm>
              <a:off x="4252602"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2" name="tx52"/>
            <p:cNvSpPr/>
            <p:nvPr/>
          </p:nvSpPr>
          <p:spPr>
            <a:xfrm>
              <a:off x="4473122"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3" name="pl53"/>
            <p:cNvSpPr/>
            <p:nvPr/>
          </p:nvSpPr>
          <p:spPr>
            <a:xfrm>
              <a:off x="757350"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1165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38583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606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82687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4739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26791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884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7089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92947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14999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37051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5910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81156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03208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25260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47312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165313" y="4340120"/>
              <a:ext cx="3307809" cy="775713"/>
            </a:xfrm>
            <a:custGeom>
              <a:avLst/>
              <a:pathLst>
                <a:path w="3307809" h="775713">
                  <a:moveTo>
                    <a:pt x="0" y="775713"/>
                  </a:moveTo>
                  <a:lnTo>
                    <a:pt x="220520" y="726200"/>
                  </a:lnTo>
                  <a:lnTo>
                    <a:pt x="441041" y="676686"/>
                  </a:lnTo>
                  <a:lnTo>
                    <a:pt x="661561" y="627172"/>
                  </a:lnTo>
                  <a:lnTo>
                    <a:pt x="882082" y="577659"/>
                  </a:lnTo>
                  <a:lnTo>
                    <a:pt x="1102603" y="511640"/>
                  </a:lnTo>
                  <a:lnTo>
                    <a:pt x="1323123" y="478631"/>
                  </a:lnTo>
                  <a:lnTo>
                    <a:pt x="1543644" y="462127"/>
                  </a:lnTo>
                  <a:lnTo>
                    <a:pt x="1764165" y="346595"/>
                  </a:lnTo>
                  <a:lnTo>
                    <a:pt x="1984685" y="280577"/>
                  </a:lnTo>
                  <a:lnTo>
                    <a:pt x="2205206" y="165045"/>
                  </a:lnTo>
                  <a:lnTo>
                    <a:pt x="2425726" y="132036"/>
                  </a:lnTo>
                  <a:lnTo>
                    <a:pt x="2646247" y="148540"/>
                  </a:lnTo>
                  <a:lnTo>
                    <a:pt x="2866768" y="49513"/>
                  </a:lnTo>
                  <a:lnTo>
                    <a:pt x="3087288" y="33009"/>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1165313" y="4472157"/>
              <a:ext cx="3307809" cy="643677"/>
            </a:xfrm>
            <a:custGeom>
              <a:avLst/>
              <a:pathLst>
                <a:path w="3307809" h="643677">
                  <a:moveTo>
                    <a:pt x="0" y="643677"/>
                  </a:moveTo>
                  <a:lnTo>
                    <a:pt x="220520" y="627172"/>
                  </a:lnTo>
                  <a:lnTo>
                    <a:pt x="441041" y="610668"/>
                  </a:lnTo>
                  <a:lnTo>
                    <a:pt x="661561" y="594163"/>
                  </a:lnTo>
                  <a:lnTo>
                    <a:pt x="882082" y="544650"/>
                  </a:lnTo>
                  <a:lnTo>
                    <a:pt x="1102603" y="495136"/>
                  </a:lnTo>
                  <a:lnTo>
                    <a:pt x="1323123" y="462127"/>
                  </a:lnTo>
                  <a:lnTo>
                    <a:pt x="1543644" y="445622"/>
                  </a:lnTo>
                  <a:lnTo>
                    <a:pt x="1764165" y="346595"/>
                  </a:lnTo>
                  <a:lnTo>
                    <a:pt x="1984685" y="330090"/>
                  </a:lnTo>
                  <a:lnTo>
                    <a:pt x="2205206" y="280577"/>
                  </a:lnTo>
                  <a:lnTo>
                    <a:pt x="2425726" y="165045"/>
                  </a:lnTo>
                  <a:lnTo>
                    <a:pt x="2646247" y="148540"/>
                  </a:lnTo>
                  <a:lnTo>
                    <a:pt x="2866768" y="99027"/>
                  </a:lnTo>
                  <a:lnTo>
                    <a:pt x="3087288" y="33009"/>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1165313"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606354"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7" name="tx87"/>
            <p:cNvSpPr/>
            <p:nvPr/>
          </p:nvSpPr>
          <p:spPr>
            <a:xfrm>
              <a:off x="2047396" y="475436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88" name="tx88"/>
            <p:cNvSpPr/>
            <p:nvPr/>
          </p:nvSpPr>
          <p:spPr>
            <a:xfrm>
              <a:off x="2488437" y="465534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89" name="tx89"/>
            <p:cNvSpPr/>
            <p:nvPr/>
          </p:nvSpPr>
          <p:spPr>
            <a:xfrm>
              <a:off x="2929478" y="45233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26</a:t>
              </a:r>
            </a:p>
          </p:txBody>
        </p:sp>
        <p:sp>
          <p:nvSpPr>
            <p:cNvPr id="90" name="tx90"/>
            <p:cNvSpPr/>
            <p:nvPr/>
          </p:nvSpPr>
          <p:spPr>
            <a:xfrm>
              <a:off x="3370519" y="434175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37</a:t>
              </a:r>
            </a:p>
          </p:txBody>
        </p:sp>
        <p:sp>
          <p:nvSpPr>
            <p:cNvPr id="91" name="tx91"/>
            <p:cNvSpPr/>
            <p:nvPr/>
          </p:nvSpPr>
          <p:spPr>
            <a:xfrm>
              <a:off x="3811561" y="43252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92" name="tx92"/>
            <p:cNvSpPr/>
            <p:nvPr/>
          </p:nvSpPr>
          <p:spPr>
            <a:xfrm>
              <a:off x="4252602" y="42097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45</a:t>
              </a:r>
            </a:p>
          </p:txBody>
        </p:sp>
        <p:sp>
          <p:nvSpPr>
            <p:cNvPr id="93" name="tx93"/>
            <p:cNvSpPr/>
            <p:nvPr/>
          </p:nvSpPr>
          <p:spPr>
            <a:xfrm>
              <a:off x="4473122" y="41767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94" name="tx94"/>
            <p:cNvSpPr/>
            <p:nvPr/>
          </p:nvSpPr>
          <p:spPr>
            <a:xfrm>
              <a:off x="1165313"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606354" y="51467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96" name="tx96"/>
            <p:cNvSpPr/>
            <p:nvPr/>
          </p:nvSpPr>
          <p:spPr>
            <a:xfrm>
              <a:off x="2047396" y="50807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97" name="tx97"/>
            <p:cNvSpPr/>
            <p:nvPr/>
          </p:nvSpPr>
          <p:spPr>
            <a:xfrm>
              <a:off x="2488437" y="4998228"/>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98" name="tx98"/>
            <p:cNvSpPr/>
            <p:nvPr/>
          </p:nvSpPr>
          <p:spPr>
            <a:xfrm>
              <a:off x="2929478" y="48826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18</a:t>
              </a:r>
            </a:p>
          </p:txBody>
        </p:sp>
        <p:sp>
          <p:nvSpPr>
            <p:cNvPr id="99" name="tx99"/>
            <p:cNvSpPr/>
            <p:nvPr/>
          </p:nvSpPr>
          <p:spPr>
            <a:xfrm>
              <a:off x="3370519" y="48166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100" name="tx100"/>
            <p:cNvSpPr/>
            <p:nvPr/>
          </p:nvSpPr>
          <p:spPr>
            <a:xfrm>
              <a:off x="3811561" y="468464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101" name="tx101"/>
            <p:cNvSpPr/>
            <p:nvPr/>
          </p:nvSpPr>
          <p:spPr>
            <a:xfrm>
              <a:off x="4252602" y="45691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37</a:t>
              </a:r>
            </a:p>
          </p:txBody>
        </p:sp>
        <p:sp>
          <p:nvSpPr>
            <p:cNvPr id="102" name="tx102"/>
            <p:cNvSpPr/>
            <p:nvPr/>
          </p:nvSpPr>
          <p:spPr>
            <a:xfrm>
              <a:off x="4473122" y="4536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103" name="pl103"/>
            <p:cNvSpPr/>
            <p:nvPr/>
          </p:nvSpPr>
          <p:spPr>
            <a:xfrm>
              <a:off x="757350"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pl104"/>
            <p:cNvSpPr/>
            <p:nvPr/>
          </p:nvSpPr>
          <p:spPr>
            <a:xfrm>
              <a:off x="4950675"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5" name="pl105"/>
            <p:cNvSpPr/>
            <p:nvPr/>
          </p:nvSpPr>
          <p:spPr>
            <a:xfrm>
              <a:off x="4950675"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6" name="pl106"/>
            <p:cNvSpPr/>
            <p:nvPr/>
          </p:nvSpPr>
          <p:spPr>
            <a:xfrm>
              <a:off x="4950675"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7" name="pl107"/>
            <p:cNvSpPr/>
            <p:nvPr/>
          </p:nvSpPr>
          <p:spPr>
            <a:xfrm>
              <a:off x="4950675"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8" name="pl108"/>
            <p:cNvSpPr/>
            <p:nvPr/>
          </p:nvSpPr>
          <p:spPr>
            <a:xfrm>
              <a:off x="4950675"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9" name="pl109"/>
            <p:cNvSpPr/>
            <p:nvPr/>
          </p:nvSpPr>
          <p:spPr>
            <a:xfrm>
              <a:off x="4950675"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0" name="pl110"/>
            <p:cNvSpPr/>
            <p:nvPr/>
          </p:nvSpPr>
          <p:spPr>
            <a:xfrm>
              <a:off x="4950675"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1" name="pl111"/>
            <p:cNvSpPr/>
            <p:nvPr/>
          </p:nvSpPr>
          <p:spPr>
            <a:xfrm>
              <a:off x="4950675"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2" name="pl112"/>
            <p:cNvSpPr/>
            <p:nvPr/>
          </p:nvSpPr>
          <p:spPr>
            <a:xfrm>
              <a:off x="4950675"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3" name="pl113"/>
            <p:cNvSpPr/>
            <p:nvPr/>
          </p:nvSpPr>
          <p:spPr>
            <a:xfrm>
              <a:off x="4950675"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4" name="pl114"/>
            <p:cNvSpPr/>
            <p:nvPr/>
          </p:nvSpPr>
          <p:spPr>
            <a:xfrm>
              <a:off x="4950675"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5" name="pl115"/>
            <p:cNvSpPr/>
            <p:nvPr/>
          </p:nvSpPr>
          <p:spPr>
            <a:xfrm>
              <a:off x="4950675"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6" name="pl116"/>
            <p:cNvSpPr/>
            <p:nvPr/>
          </p:nvSpPr>
          <p:spPr>
            <a:xfrm>
              <a:off x="4950675"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7" name="pl117"/>
            <p:cNvSpPr/>
            <p:nvPr/>
          </p:nvSpPr>
          <p:spPr>
            <a:xfrm>
              <a:off x="535863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57915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79967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0202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2407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46124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68176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90228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12280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433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638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8436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0488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540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459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66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58638" y="2605610"/>
              <a:ext cx="3307809" cy="33009"/>
            </a:xfrm>
            <a:custGeom>
              <a:avLst/>
              <a:pathLst>
                <a:path w="3307809" h="33009">
                  <a:moveTo>
                    <a:pt x="0" y="33009"/>
                  </a:moveTo>
                  <a:lnTo>
                    <a:pt x="220520" y="33009"/>
                  </a:lnTo>
                  <a:lnTo>
                    <a:pt x="441041" y="33009"/>
                  </a:lnTo>
                  <a:lnTo>
                    <a:pt x="661561" y="33009"/>
                  </a:lnTo>
                  <a:lnTo>
                    <a:pt x="882082" y="33009"/>
                  </a:lnTo>
                  <a:lnTo>
                    <a:pt x="1102603" y="33009"/>
                  </a:lnTo>
                  <a:lnTo>
                    <a:pt x="1323123" y="33009"/>
                  </a:lnTo>
                  <a:lnTo>
                    <a:pt x="1543644" y="33009"/>
                  </a:lnTo>
                  <a:lnTo>
                    <a:pt x="1764165" y="33009"/>
                  </a:lnTo>
                  <a:lnTo>
                    <a:pt x="1984685" y="33009"/>
                  </a:lnTo>
                  <a:lnTo>
                    <a:pt x="2205206" y="33009"/>
                  </a:lnTo>
                  <a:lnTo>
                    <a:pt x="2425726" y="33009"/>
                  </a:lnTo>
                  <a:lnTo>
                    <a:pt x="2646247" y="33009"/>
                  </a:lnTo>
                  <a:lnTo>
                    <a:pt x="2866768" y="33009"/>
                  </a:lnTo>
                  <a:lnTo>
                    <a:pt x="3087288" y="0"/>
                  </a:lnTo>
                  <a:lnTo>
                    <a:pt x="3307809" y="0"/>
                  </a:lnTo>
                </a:path>
              </a:pathLst>
            </a:custGeom>
            <a:ln w="28456" cap="flat">
              <a:solidFill>
                <a:srgbClr val="FF0000">
                  <a:alpha val="100000"/>
                </a:srgbClr>
              </a:solidFill>
              <a:prstDash val="solid"/>
              <a:round/>
            </a:ln>
          </p:spPr>
          <p:txBody>
            <a:bodyPr/>
            <a:lstStyle/>
            <a:p/>
          </p:txBody>
        </p:sp>
        <p:sp>
          <p:nvSpPr>
            <p:cNvPr id="134" name="pl134"/>
            <p:cNvSpPr/>
            <p:nvPr/>
          </p:nvSpPr>
          <p:spPr>
            <a:xfrm>
              <a:off x="5358638" y="2605610"/>
              <a:ext cx="3307809" cy="33009"/>
            </a:xfrm>
            <a:custGeom>
              <a:avLst/>
              <a:pathLst>
                <a:path w="3307809" h="33009">
                  <a:moveTo>
                    <a:pt x="0" y="33009"/>
                  </a:moveTo>
                  <a:lnTo>
                    <a:pt x="220520" y="33009"/>
                  </a:lnTo>
                  <a:lnTo>
                    <a:pt x="441041" y="33009"/>
                  </a:lnTo>
                  <a:lnTo>
                    <a:pt x="661561" y="33009"/>
                  </a:lnTo>
                  <a:lnTo>
                    <a:pt x="882082" y="33009"/>
                  </a:lnTo>
                  <a:lnTo>
                    <a:pt x="1102603" y="33009"/>
                  </a:lnTo>
                  <a:lnTo>
                    <a:pt x="1323123" y="33009"/>
                  </a:lnTo>
                  <a:lnTo>
                    <a:pt x="1543644" y="33009"/>
                  </a:lnTo>
                  <a:lnTo>
                    <a:pt x="1764165" y="33009"/>
                  </a:lnTo>
                  <a:lnTo>
                    <a:pt x="1984685" y="33009"/>
                  </a:lnTo>
                  <a:lnTo>
                    <a:pt x="2205206" y="33009"/>
                  </a:lnTo>
                  <a:lnTo>
                    <a:pt x="2425726" y="33009"/>
                  </a:lnTo>
                  <a:lnTo>
                    <a:pt x="2646247" y="33009"/>
                  </a:lnTo>
                  <a:lnTo>
                    <a:pt x="2866768" y="33009"/>
                  </a:lnTo>
                  <a:lnTo>
                    <a:pt x="3087288" y="0"/>
                  </a:lnTo>
                  <a:lnTo>
                    <a:pt x="3307809" y="0"/>
                  </a:lnTo>
                </a:path>
              </a:pathLst>
            </a:custGeom>
            <a:ln w="28456" cap="flat">
              <a:solidFill>
                <a:srgbClr val="0058AB">
                  <a:alpha val="100000"/>
                </a:srgbClr>
              </a:solidFill>
              <a:prstDash val="solid"/>
              <a:round/>
            </a:ln>
          </p:spPr>
          <p:txBody>
            <a:bodyPr/>
            <a:lstStyle/>
            <a:p/>
          </p:txBody>
        </p:sp>
        <p:sp>
          <p:nvSpPr>
            <p:cNvPr id="135" name="tx135"/>
            <p:cNvSpPr/>
            <p:nvPr/>
          </p:nvSpPr>
          <p:spPr>
            <a:xfrm>
              <a:off x="5358638"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5799679"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7" name="tx137"/>
            <p:cNvSpPr/>
            <p:nvPr/>
          </p:nvSpPr>
          <p:spPr>
            <a:xfrm>
              <a:off x="624072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6681762"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712280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0" name="tx140"/>
            <p:cNvSpPr/>
            <p:nvPr/>
          </p:nvSpPr>
          <p:spPr>
            <a:xfrm>
              <a:off x="756384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1" name="tx141"/>
            <p:cNvSpPr/>
            <p:nvPr/>
          </p:nvSpPr>
          <p:spPr>
            <a:xfrm>
              <a:off x="8004885"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2" name="tx142"/>
            <p:cNvSpPr/>
            <p:nvPr/>
          </p:nvSpPr>
          <p:spPr>
            <a:xfrm>
              <a:off x="8445927"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43" name="tx143"/>
            <p:cNvSpPr/>
            <p:nvPr/>
          </p:nvSpPr>
          <p:spPr>
            <a:xfrm>
              <a:off x="8666447"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44" name="tx144"/>
            <p:cNvSpPr/>
            <p:nvPr/>
          </p:nvSpPr>
          <p:spPr>
            <a:xfrm>
              <a:off x="5358638"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5799679"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6" name="tx146"/>
            <p:cNvSpPr/>
            <p:nvPr/>
          </p:nvSpPr>
          <p:spPr>
            <a:xfrm>
              <a:off x="624072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6681762"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712280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756384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8004885"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8445927"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2" name="tx152"/>
            <p:cNvSpPr/>
            <p:nvPr/>
          </p:nvSpPr>
          <p:spPr>
            <a:xfrm>
              <a:off x="8666447"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3" name="pl153"/>
            <p:cNvSpPr/>
            <p:nvPr/>
          </p:nvSpPr>
          <p:spPr>
            <a:xfrm>
              <a:off x="4950675"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54" name="pl154"/>
            <p:cNvSpPr/>
            <p:nvPr/>
          </p:nvSpPr>
          <p:spPr>
            <a:xfrm>
              <a:off x="4950675"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5" name="pl155"/>
            <p:cNvSpPr/>
            <p:nvPr/>
          </p:nvSpPr>
          <p:spPr>
            <a:xfrm>
              <a:off x="4950675"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6" name="pl156"/>
            <p:cNvSpPr/>
            <p:nvPr/>
          </p:nvSpPr>
          <p:spPr>
            <a:xfrm>
              <a:off x="4950675"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7" name="pl157"/>
            <p:cNvSpPr/>
            <p:nvPr/>
          </p:nvSpPr>
          <p:spPr>
            <a:xfrm>
              <a:off x="4950675"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8" name="pl158"/>
            <p:cNvSpPr/>
            <p:nvPr/>
          </p:nvSpPr>
          <p:spPr>
            <a:xfrm>
              <a:off x="4950675"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9" name="pl159"/>
            <p:cNvSpPr/>
            <p:nvPr/>
          </p:nvSpPr>
          <p:spPr>
            <a:xfrm>
              <a:off x="4950675"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0" name="pl160"/>
            <p:cNvSpPr/>
            <p:nvPr/>
          </p:nvSpPr>
          <p:spPr>
            <a:xfrm>
              <a:off x="4950675"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1" name="pl161"/>
            <p:cNvSpPr/>
            <p:nvPr/>
          </p:nvSpPr>
          <p:spPr>
            <a:xfrm>
              <a:off x="4950675"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2" name="pl162"/>
            <p:cNvSpPr/>
            <p:nvPr/>
          </p:nvSpPr>
          <p:spPr>
            <a:xfrm>
              <a:off x="4950675"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3" name="pl163"/>
            <p:cNvSpPr/>
            <p:nvPr/>
          </p:nvSpPr>
          <p:spPr>
            <a:xfrm>
              <a:off x="4950675"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4" name="pl164"/>
            <p:cNvSpPr/>
            <p:nvPr/>
          </p:nvSpPr>
          <p:spPr>
            <a:xfrm>
              <a:off x="4950675"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5" name="pl165"/>
            <p:cNvSpPr/>
            <p:nvPr/>
          </p:nvSpPr>
          <p:spPr>
            <a:xfrm>
              <a:off x="4950675"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6" name="pl166"/>
            <p:cNvSpPr/>
            <p:nvPr/>
          </p:nvSpPr>
          <p:spPr>
            <a:xfrm>
              <a:off x="4950675"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7" name="pl167"/>
            <p:cNvSpPr/>
            <p:nvPr/>
          </p:nvSpPr>
          <p:spPr>
            <a:xfrm>
              <a:off x="535863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57915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9967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02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2407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6124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8176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0228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12280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433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638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78436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00488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2540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4459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666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358638" y="4950789"/>
              <a:ext cx="3307809" cy="165045"/>
            </a:xfrm>
            <a:custGeom>
              <a:avLst/>
              <a:pathLst>
                <a:path w="3307809" h="165045">
                  <a:moveTo>
                    <a:pt x="0" y="165045"/>
                  </a:moveTo>
                  <a:lnTo>
                    <a:pt x="220520" y="165045"/>
                  </a:lnTo>
                  <a:lnTo>
                    <a:pt x="441041" y="165045"/>
                  </a:lnTo>
                  <a:lnTo>
                    <a:pt x="661561" y="165045"/>
                  </a:lnTo>
                  <a:lnTo>
                    <a:pt x="882082" y="165045"/>
                  </a:lnTo>
                  <a:lnTo>
                    <a:pt x="1102603" y="165045"/>
                  </a:lnTo>
                  <a:lnTo>
                    <a:pt x="1323123" y="165045"/>
                  </a:lnTo>
                  <a:lnTo>
                    <a:pt x="1543644" y="82522"/>
                  </a:lnTo>
                  <a:lnTo>
                    <a:pt x="1764165" y="33009"/>
                  </a:lnTo>
                  <a:lnTo>
                    <a:pt x="1984685" y="49513"/>
                  </a:lnTo>
                  <a:lnTo>
                    <a:pt x="2205206" y="66018"/>
                  </a:lnTo>
                  <a:lnTo>
                    <a:pt x="2425726" y="66018"/>
                  </a:lnTo>
                  <a:lnTo>
                    <a:pt x="2646247" y="66018"/>
                  </a:lnTo>
                  <a:lnTo>
                    <a:pt x="2866768" y="49513"/>
                  </a:lnTo>
                  <a:lnTo>
                    <a:pt x="3087288" y="16504"/>
                  </a:lnTo>
                  <a:lnTo>
                    <a:pt x="3307809" y="0"/>
                  </a:lnTo>
                </a:path>
              </a:pathLst>
            </a:custGeom>
            <a:ln w="28456" cap="flat">
              <a:solidFill>
                <a:srgbClr val="FF0000">
                  <a:alpha val="100000"/>
                </a:srgbClr>
              </a:solidFill>
              <a:prstDash val="solid"/>
              <a:round/>
            </a:ln>
          </p:spPr>
          <p:txBody>
            <a:bodyPr/>
            <a:lstStyle/>
            <a:p/>
          </p:txBody>
        </p:sp>
        <p:sp>
          <p:nvSpPr>
            <p:cNvPr id="184" name="pl184"/>
            <p:cNvSpPr/>
            <p:nvPr/>
          </p:nvSpPr>
          <p:spPr>
            <a:xfrm>
              <a:off x="5358638" y="4950789"/>
              <a:ext cx="3307809" cy="165045"/>
            </a:xfrm>
            <a:custGeom>
              <a:avLst/>
              <a:pathLst>
                <a:path w="3307809" h="165045">
                  <a:moveTo>
                    <a:pt x="0" y="165045"/>
                  </a:moveTo>
                  <a:lnTo>
                    <a:pt x="220520" y="165045"/>
                  </a:lnTo>
                  <a:lnTo>
                    <a:pt x="441041" y="165045"/>
                  </a:lnTo>
                  <a:lnTo>
                    <a:pt x="661561" y="165045"/>
                  </a:lnTo>
                  <a:lnTo>
                    <a:pt x="882082" y="165045"/>
                  </a:lnTo>
                  <a:lnTo>
                    <a:pt x="1102603" y="165045"/>
                  </a:lnTo>
                  <a:lnTo>
                    <a:pt x="1323123" y="165045"/>
                  </a:lnTo>
                  <a:lnTo>
                    <a:pt x="1543644" y="148540"/>
                  </a:lnTo>
                  <a:lnTo>
                    <a:pt x="1764165" y="66018"/>
                  </a:lnTo>
                  <a:lnTo>
                    <a:pt x="1984685" y="82522"/>
                  </a:lnTo>
                  <a:lnTo>
                    <a:pt x="2205206" y="99027"/>
                  </a:lnTo>
                  <a:lnTo>
                    <a:pt x="2425726" y="99027"/>
                  </a:lnTo>
                  <a:lnTo>
                    <a:pt x="2646247" y="82522"/>
                  </a:lnTo>
                  <a:lnTo>
                    <a:pt x="2866768" y="66018"/>
                  </a:lnTo>
                  <a:lnTo>
                    <a:pt x="3087288" y="16504"/>
                  </a:lnTo>
                  <a:lnTo>
                    <a:pt x="3307809" y="0"/>
                  </a:lnTo>
                </a:path>
              </a:pathLst>
            </a:custGeom>
            <a:ln w="28456" cap="flat">
              <a:solidFill>
                <a:srgbClr val="0058AB">
                  <a:alpha val="100000"/>
                </a:srgbClr>
              </a:solidFill>
              <a:prstDash val="solid"/>
              <a:round/>
            </a:ln>
          </p:spPr>
          <p:txBody>
            <a:bodyPr/>
            <a:lstStyle/>
            <a:p/>
          </p:txBody>
        </p:sp>
        <p:sp>
          <p:nvSpPr>
            <p:cNvPr id="185" name="tx185"/>
            <p:cNvSpPr/>
            <p:nvPr/>
          </p:nvSpPr>
          <p:spPr>
            <a:xfrm>
              <a:off x="5358638"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5799679"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624072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6681762"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9" name="tx189"/>
            <p:cNvSpPr/>
            <p:nvPr/>
          </p:nvSpPr>
          <p:spPr>
            <a:xfrm>
              <a:off x="7122803" y="48203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90" name="tx190"/>
            <p:cNvSpPr/>
            <p:nvPr/>
          </p:nvSpPr>
          <p:spPr>
            <a:xfrm>
              <a:off x="7563844"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91" name="tx191"/>
            <p:cNvSpPr/>
            <p:nvPr/>
          </p:nvSpPr>
          <p:spPr>
            <a:xfrm>
              <a:off x="8004885"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92" name="tx192"/>
            <p:cNvSpPr/>
            <p:nvPr/>
          </p:nvSpPr>
          <p:spPr>
            <a:xfrm>
              <a:off x="8445927" y="48038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93" name="tx193"/>
            <p:cNvSpPr/>
            <p:nvPr/>
          </p:nvSpPr>
          <p:spPr>
            <a:xfrm>
              <a:off x="8666447" y="478737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194" name="tx194"/>
            <p:cNvSpPr/>
            <p:nvPr/>
          </p:nvSpPr>
          <p:spPr>
            <a:xfrm>
              <a:off x="5358638"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5799679"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624072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6681762"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7122803" y="50807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199" name="tx199"/>
            <p:cNvSpPr/>
            <p:nvPr/>
          </p:nvSpPr>
          <p:spPr>
            <a:xfrm>
              <a:off x="7563844" y="511376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200" name="tx200"/>
            <p:cNvSpPr/>
            <p:nvPr/>
          </p:nvSpPr>
          <p:spPr>
            <a:xfrm>
              <a:off x="8004885" y="509725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201" name="tx201"/>
            <p:cNvSpPr/>
            <p:nvPr/>
          </p:nvSpPr>
          <p:spPr>
            <a:xfrm>
              <a:off x="8445927" y="50312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202" name="tx202"/>
            <p:cNvSpPr/>
            <p:nvPr/>
          </p:nvSpPr>
          <p:spPr>
            <a:xfrm>
              <a:off x="8666447" y="501473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203" name="pl203"/>
            <p:cNvSpPr/>
            <p:nvPr/>
          </p:nvSpPr>
          <p:spPr>
            <a:xfrm>
              <a:off x="4950675"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204" name="tx204"/>
            <p:cNvSpPr/>
            <p:nvPr/>
          </p:nvSpPr>
          <p:spPr>
            <a:xfrm>
              <a:off x="2678080" y="3206348"/>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HICs</a:t>
              </a:r>
            </a:p>
          </p:txBody>
        </p:sp>
        <p:sp>
          <p:nvSpPr>
            <p:cNvPr id="205" name="tx205"/>
            <p:cNvSpPr/>
            <p:nvPr/>
          </p:nvSpPr>
          <p:spPr>
            <a:xfrm>
              <a:off x="6528962" y="3206348"/>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Never Gavi MICs</a:t>
              </a:r>
            </a:p>
          </p:txBody>
        </p:sp>
        <p:sp>
          <p:nvSpPr>
            <p:cNvPr id="206" name="tx206"/>
            <p:cNvSpPr/>
            <p:nvPr/>
          </p:nvSpPr>
          <p:spPr>
            <a:xfrm>
              <a:off x="2600265" y="729133"/>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Gavi 57</a:t>
              </a:r>
            </a:p>
          </p:txBody>
        </p:sp>
        <p:sp>
          <p:nvSpPr>
            <p:cNvPr id="207" name="tx207"/>
            <p:cNvSpPr/>
            <p:nvPr/>
          </p:nvSpPr>
          <p:spPr>
            <a:xfrm>
              <a:off x="6606412" y="729133"/>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Gavi transition</a:t>
              </a:r>
            </a:p>
          </p:txBody>
        </p:sp>
        <p:sp>
          <p:nvSpPr>
            <p:cNvPr id="208" name="tx208"/>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09" name="tx209"/>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10" name="tx210"/>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11" name="tx211"/>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12" name="tx212"/>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13" name="tx213"/>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14" name="tx214"/>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15" name="tx215"/>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16" name="tx216"/>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17" name="tx217"/>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18" name="tx218"/>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19" name="tx219"/>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20" name="tx220"/>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21" name="tx221"/>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22" name="tx222"/>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23" name="tx223"/>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4" name="tx224"/>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25" name="tx225"/>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26" name="tx226"/>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27" name="tx227"/>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28" name="tx228"/>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29" name="tx229"/>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30" name="tx230"/>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31" name="tx231"/>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32" name="tx232"/>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33" name="tx233"/>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34" name="tx234"/>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35" name="tx235"/>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36" name="tx236"/>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37" name="tx237"/>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38" name="tx238"/>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39" name="tx239"/>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40" name="tx240"/>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tx246"/>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7" name="tx247"/>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8" name="tx248"/>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9" name="tx249"/>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0" name="tx250"/>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1" name="tx251"/>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2" name="tx252"/>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53" name="pl253"/>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254" name="pl254"/>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255" name="tx255"/>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256" name="tx256"/>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257" name="tx257"/>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258" name="tx25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376892"/>
              <a:ext cx="6961638" cy="444346"/>
            </a:xfrm>
            <a:custGeom>
              <a:avLst/>
              <a:pathLst>
                <a:path w="6961638" h="444346">
                  <a:moveTo>
                    <a:pt x="0" y="444346"/>
                  </a:moveTo>
                  <a:lnTo>
                    <a:pt x="278465" y="444346"/>
                  </a:lnTo>
                  <a:lnTo>
                    <a:pt x="556931" y="444346"/>
                  </a:lnTo>
                  <a:lnTo>
                    <a:pt x="835396" y="380868"/>
                  </a:lnTo>
                  <a:lnTo>
                    <a:pt x="1113862" y="317390"/>
                  </a:lnTo>
                  <a:lnTo>
                    <a:pt x="1392327" y="285651"/>
                  </a:lnTo>
                  <a:lnTo>
                    <a:pt x="1670793" y="253912"/>
                  </a:lnTo>
                  <a:lnTo>
                    <a:pt x="1949258" y="253912"/>
                  </a:lnTo>
                  <a:lnTo>
                    <a:pt x="2227724" y="158695"/>
                  </a:lnTo>
                  <a:lnTo>
                    <a:pt x="2506189" y="95217"/>
                  </a:lnTo>
                  <a:lnTo>
                    <a:pt x="2784655" y="95217"/>
                  </a:lnTo>
                  <a:lnTo>
                    <a:pt x="3063120" y="63478"/>
                  </a:lnTo>
                  <a:lnTo>
                    <a:pt x="3341586" y="63478"/>
                  </a:lnTo>
                  <a:lnTo>
                    <a:pt x="3620051" y="63478"/>
                  </a:lnTo>
                  <a:lnTo>
                    <a:pt x="3898517" y="63478"/>
                  </a:lnTo>
                  <a:lnTo>
                    <a:pt x="4176982" y="31739"/>
                  </a:lnTo>
                  <a:lnTo>
                    <a:pt x="4455448" y="0"/>
                  </a:lnTo>
                  <a:lnTo>
                    <a:pt x="4733913" y="0"/>
                  </a:lnTo>
                  <a:lnTo>
                    <a:pt x="5012379" y="0"/>
                  </a:lnTo>
                  <a:lnTo>
                    <a:pt x="5290845" y="0"/>
                  </a:lnTo>
                  <a:lnTo>
                    <a:pt x="5569310" y="95217"/>
                  </a:lnTo>
                  <a:lnTo>
                    <a:pt x="5847776" y="158695"/>
                  </a:lnTo>
                  <a:lnTo>
                    <a:pt x="6126241" y="31739"/>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2662544"/>
              <a:ext cx="6961638" cy="1904342"/>
            </a:xfrm>
            <a:custGeom>
              <a:avLst/>
              <a:pathLst>
                <a:path w="6961638" h="1904342">
                  <a:moveTo>
                    <a:pt x="0" y="1904342"/>
                  </a:moveTo>
                  <a:lnTo>
                    <a:pt x="278465" y="1840864"/>
                  </a:lnTo>
                  <a:lnTo>
                    <a:pt x="556931" y="1809125"/>
                  </a:lnTo>
                  <a:lnTo>
                    <a:pt x="835396" y="1809125"/>
                  </a:lnTo>
                  <a:lnTo>
                    <a:pt x="1113862" y="1745647"/>
                  </a:lnTo>
                  <a:lnTo>
                    <a:pt x="1392327" y="1428257"/>
                  </a:lnTo>
                  <a:lnTo>
                    <a:pt x="1670793" y="1364779"/>
                  </a:lnTo>
                  <a:lnTo>
                    <a:pt x="1949258" y="1333040"/>
                  </a:lnTo>
                  <a:lnTo>
                    <a:pt x="2227724" y="1269561"/>
                  </a:lnTo>
                  <a:lnTo>
                    <a:pt x="2506189" y="1174344"/>
                  </a:lnTo>
                  <a:lnTo>
                    <a:pt x="2784655" y="1142605"/>
                  </a:lnTo>
                  <a:lnTo>
                    <a:pt x="3063120" y="920432"/>
                  </a:lnTo>
                  <a:lnTo>
                    <a:pt x="3341586" y="793476"/>
                  </a:lnTo>
                  <a:lnTo>
                    <a:pt x="3620051" y="666520"/>
                  </a:lnTo>
                  <a:lnTo>
                    <a:pt x="3898517" y="571302"/>
                  </a:lnTo>
                  <a:lnTo>
                    <a:pt x="4176982" y="444346"/>
                  </a:lnTo>
                  <a:lnTo>
                    <a:pt x="4455448" y="317390"/>
                  </a:lnTo>
                  <a:lnTo>
                    <a:pt x="4733913" y="285651"/>
                  </a:lnTo>
                  <a:lnTo>
                    <a:pt x="5012379" y="222173"/>
                  </a:lnTo>
                  <a:lnTo>
                    <a:pt x="5290845" y="190434"/>
                  </a:lnTo>
                  <a:lnTo>
                    <a:pt x="5569310" y="222173"/>
                  </a:lnTo>
                  <a:lnTo>
                    <a:pt x="5847776" y="222173"/>
                  </a:lnTo>
                  <a:lnTo>
                    <a:pt x="6126241" y="126956"/>
                  </a:lnTo>
                  <a:lnTo>
                    <a:pt x="6404707" y="95217"/>
                  </a:lnTo>
                  <a:lnTo>
                    <a:pt x="6683172" y="0"/>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852978"/>
              <a:ext cx="4733913" cy="2126516"/>
            </a:xfrm>
            <a:custGeom>
              <a:avLst/>
              <a:pathLst>
                <a:path w="4733913" h="2126516">
                  <a:moveTo>
                    <a:pt x="0" y="2126516"/>
                  </a:moveTo>
                  <a:lnTo>
                    <a:pt x="278465" y="2063038"/>
                  </a:lnTo>
                  <a:lnTo>
                    <a:pt x="556931" y="1936082"/>
                  </a:lnTo>
                  <a:lnTo>
                    <a:pt x="835396" y="1777386"/>
                  </a:lnTo>
                  <a:lnTo>
                    <a:pt x="1113862" y="1650430"/>
                  </a:lnTo>
                  <a:lnTo>
                    <a:pt x="1392327" y="1428257"/>
                  </a:lnTo>
                  <a:lnTo>
                    <a:pt x="1670793" y="1237822"/>
                  </a:lnTo>
                  <a:lnTo>
                    <a:pt x="1949258" y="1047388"/>
                  </a:lnTo>
                  <a:lnTo>
                    <a:pt x="2227724" y="952171"/>
                  </a:lnTo>
                  <a:lnTo>
                    <a:pt x="2506189" y="825215"/>
                  </a:lnTo>
                  <a:lnTo>
                    <a:pt x="2784655" y="729998"/>
                  </a:lnTo>
                  <a:lnTo>
                    <a:pt x="3063120" y="634780"/>
                  </a:lnTo>
                  <a:lnTo>
                    <a:pt x="3341586" y="603041"/>
                  </a:lnTo>
                  <a:lnTo>
                    <a:pt x="3620051" y="634780"/>
                  </a:lnTo>
                  <a:lnTo>
                    <a:pt x="3898517" y="349129"/>
                  </a:lnTo>
                  <a:lnTo>
                    <a:pt x="4176982" y="158695"/>
                  </a:lnTo>
                  <a:lnTo>
                    <a:pt x="4455448" y="63478"/>
                  </a:lnTo>
                  <a:lnTo>
                    <a:pt x="4733913" y="0"/>
                  </a:lnTo>
                </a:path>
              </a:pathLst>
            </a:custGeom>
            <a:ln w="27101" cap="flat">
              <a:solidFill>
                <a:srgbClr val="00BFC4">
                  <a:alpha val="100000"/>
                </a:srgbClr>
              </a:solidFill>
              <a:prstDash val="solid"/>
              <a:round/>
            </a:ln>
          </p:spPr>
          <p:txBody>
            <a:bodyPr/>
            <a:lstStyle/>
            <a:p/>
          </p:txBody>
        </p:sp>
        <p:sp>
          <p:nvSpPr>
            <p:cNvPr id="27" name="pl27"/>
            <p:cNvSpPr/>
            <p:nvPr/>
          </p:nvSpPr>
          <p:spPr>
            <a:xfrm>
              <a:off x="3964568" y="4122540"/>
              <a:ext cx="4176982" cy="920432"/>
            </a:xfrm>
            <a:custGeom>
              <a:avLst/>
              <a:pathLst>
                <a:path w="4176982" h="920432">
                  <a:moveTo>
                    <a:pt x="0" y="920432"/>
                  </a:moveTo>
                  <a:lnTo>
                    <a:pt x="278465" y="856954"/>
                  </a:lnTo>
                  <a:lnTo>
                    <a:pt x="556931" y="825215"/>
                  </a:lnTo>
                  <a:lnTo>
                    <a:pt x="835396" y="793476"/>
                  </a:lnTo>
                  <a:lnTo>
                    <a:pt x="1113862" y="729998"/>
                  </a:lnTo>
                  <a:lnTo>
                    <a:pt x="1392327" y="729998"/>
                  </a:lnTo>
                  <a:lnTo>
                    <a:pt x="1670793" y="666520"/>
                  </a:lnTo>
                  <a:lnTo>
                    <a:pt x="1949258" y="634780"/>
                  </a:lnTo>
                  <a:lnTo>
                    <a:pt x="2227724" y="634780"/>
                  </a:lnTo>
                  <a:lnTo>
                    <a:pt x="2506189" y="634780"/>
                  </a:lnTo>
                  <a:lnTo>
                    <a:pt x="2784655" y="634780"/>
                  </a:lnTo>
                  <a:lnTo>
                    <a:pt x="3063120" y="634780"/>
                  </a:lnTo>
                  <a:lnTo>
                    <a:pt x="3341586" y="539563"/>
                  </a:lnTo>
                  <a:lnTo>
                    <a:pt x="3620051" y="317390"/>
                  </a:lnTo>
                  <a:lnTo>
                    <a:pt x="3898517" y="95217"/>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408632"/>
              <a:ext cx="198883" cy="3"/>
            </a:xfrm>
            <a:custGeom>
              <a:avLst/>
              <a:pathLst>
                <a:path w="198883" h="3">
                  <a:moveTo>
                    <a:pt x="198883" y="3"/>
                  </a:moveTo>
                  <a:lnTo>
                    <a:pt x="0" y="0"/>
                  </a:lnTo>
                </a:path>
              </a:pathLst>
            </a:custGeom>
          </p:spPr>
          <p:txBody>
            <a:bodyPr/>
            <a:lstStyle/>
            <a:p/>
          </p:txBody>
        </p:sp>
        <p:sp>
          <p:nvSpPr>
            <p:cNvPr id="30" name="pl30"/>
            <p:cNvSpPr/>
            <p:nvPr/>
          </p:nvSpPr>
          <p:spPr>
            <a:xfrm>
              <a:off x="8160852" y="2660249"/>
              <a:ext cx="198897" cy="2091"/>
            </a:xfrm>
            <a:custGeom>
              <a:avLst/>
              <a:pathLst>
                <a:path w="198897" h="2091">
                  <a:moveTo>
                    <a:pt x="198897" y="0"/>
                  </a:moveTo>
                  <a:lnTo>
                    <a:pt x="0" y="2091"/>
                  </a:lnTo>
                </a:path>
              </a:pathLst>
            </a:custGeom>
          </p:spPr>
          <p:txBody>
            <a:bodyPr/>
            <a:lstStyle/>
            <a:p/>
          </p:txBody>
        </p:sp>
        <p:sp>
          <p:nvSpPr>
            <p:cNvPr id="31" name="pl31"/>
            <p:cNvSpPr/>
            <p:nvPr/>
          </p:nvSpPr>
          <p:spPr>
            <a:xfrm>
              <a:off x="8160852" y="2853179"/>
              <a:ext cx="198890" cy="2069"/>
            </a:xfrm>
            <a:custGeom>
              <a:avLst/>
              <a:pathLst>
                <a:path w="198890" h="2069">
                  <a:moveTo>
                    <a:pt x="198890" y="2069"/>
                  </a:moveTo>
                  <a:lnTo>
                    <a:pt x="0" y="0"/>
                  </a:lnTo>
                </a:path>
              </a:pathLst>
            </a:custGeom>
          </p:spPr>
          <p:txBody>
            <a:bodyPr/>
            <a:lstStyle/>
            <a:p/>
          </p:txBody>
        </p:sp>
        <p:sp>
          <p:nvSpPr>
            <p:cNvPr id="32" name="pl32"/>
            <p:cNvSpPr/>
            <p:nvPr/>
          </p:nvSpPr>
          <p:spPr>
            <a:xfrm>
              <a:off x="8160858" y="4122540"/>
              <a:ext cx="198891" cy="0"/>
            </a:xfrm>
            <a:custGeom>
              <a:avLst/>
              <a:pathLst>
                <a:path w="198891" h="0">
                  <a:moveTo>
                    <a:pt x="198891" y="0"/>
                  </a:moveTo>
                  <a:lnTo>
                    <a:pt x="0" y="0"/>
                  </a:lnTo>
                </a:path>
              </a:pathLst>
            </a:custGeom>
          </p:spPr>
          <p:txBody>
            <a:bodyPr/>
            <a:lstStyle/>
            <a:p/>
          </p:txBody>
        </p:sp>
        <p:sp>
          <p:nvSpPr>
            <p:cNvPr id="33" name="tx33"/>
            <p:cNvSpPr/>
            <p:nvPr/>
          </p:nvSpPr>
          <p:spPr>
            <a:xfrm>
              <a:off x="8382601" y="235692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85</a:t>
              </a:r>
            </a:p>
          </p:txBody>
        </p:sp>
        <p:sp>
          <p:nvSpPr>
            <p:cNvPr id="34" name="tx34"/>
            <p:cNvSpPr/>
            <p:nvPr/>
          </p:nvSpPr>
          <p:spPr>
            <a:xfrm>
              <a:off x="8382609" y="260853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77</a:t>
              </a:r>
            </a:p>
          </p:txBody>
        </p:sp>
        <p:sp>
          <p:nvSpPr>
            <p:cNvPr id="35" name="tx35"/>
            <p:cNvSpPr/>
            <p:nvPr/>
          </p:nvSpPr>
          <p:spPr>
            <a:xfrm>
              <a:off x="8382602" y="280353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36" name="tx36"/>
            <p:cNvSpPr/>
            <p:nvPr/>
          </p:nvSpPr>
          <p:spPr>
            <a:xfrm>
              <a:off x="8382609" y="407083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 coverage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277951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5" name="pl5"/>
            <p:cNvSpPr/>
            <p:nvPr/>
          </p:nvSpPr>
          <p:spPr>
            <a:xfrm>
              <a:off x="740342" y="241667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 name="pl6"/>
            <p:cNvSpPr/>
            <p:nvPr/>
          </p:nvSpPr>
          <p:spPr>
            <a:xfrm>
              <a:off x="740342" y="2053829"/>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 name="pl7"/>
            <p:cNvSpPr/>
            <p:nvPr/>
          </p:nvSpPr>
          <p:spPr>
            <a:xfrm>
              <a:off x="740342" y="169098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8" name="pl8"/>
            <p:cNvSpPr/>
            <p:nvPr/>
          </p:nvSpPr>
          <p:spPr>
            <a:xfrm>
              <a:off x="740342" y="123743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9" name="pl9"/>
            <p:cNvSpPr/>
            <p:nvPr/>
          </p:nvSpPr>
          <p:spPr>
            <a:xfrm>
              <a:off x="740342" y="2960933"/>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259809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2235250"/>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187240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150956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14672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32814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6" name="pl16"/>
            <p:cNvSpPr/>
            <p:nvPr/>
          </p:nvSpPr>
          <p:spPr>
            <a:xfrm>
              <a:off x="928171"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50591"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01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9543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1784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4026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7336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4026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28171" y="1455141"/>
              <a:ext cx="3612097" cy="471694"/>
            </a:xfrm>
            <a:custGeom>
              <a:avLst/>
              <a:pathLst>
                <a:path w="3612097" h="471694">
                  <a:moveTo>
                    <a:pt x="0" y="471694"/>
                  </a:moveTo>
                  <a:lnTo>
                    <a:pt x="144483" y="453552"/>
                  </a:lnTo>
                  <a:lnTo>
                    <a:pt x="288967" y="435409"/>
                  </a:lnTo>
                  <a:lnTo>
                    <a:pt x="433451" y="399125"/>
                  </a:lnTo>
                  <a:lnTo>
                    <a:pt x="577935" y="326557"/>
                  </a:lnTo>
                  <a:lnTo>
                    <a:pt x="722419" y="308415"/>
                  </a:lnTo>
                  <a:lnTo>
                    <a:pt x="866903" y="290273"/>
                  </a:lnTo>
                  <a:lnTo>
                    <a:pt x="1011387" y="290273"/>
                  </a:lnTo>
                  <a:lnTo>
                    <a:pt x="1155871" y="235847"/>
                  </a:lnTo>
                  <a:lnTo>
                    <a:pt x="1300355" y="181420"/>
                  </a:lnTo>
                  <a:lnTo>
                    <a:pt x="1444839" y="145136"/>
                  </a:lnTo>
                  <a:lnTo>
                    <a:pt x="1589322" y="126994"/>
                  </a:lnTo>
                  <a:lnTo>
                    <a:pt x="1733806" y="145136"/>
                  </a:lnTo>
                  <a:lnTo>
                    <a:pt x="1878290" y="145136"/>
                  </a:lnTo>
                  <a:lnTo>
                    <a:pt x="2022774" y="108852"/>
                  </a:lnTo>
                  <a:lnTo>
                    <a:pt x="2167258" y="90710"/>
                  </a:lnTo>
                  <a:lnTo>
                    <a:pt x="2311742" y="54426"/>
                  </a:lnTo>
                  <a:lnTo>
                    <a:pt x="2456226" y="54426"/>
                  </a:lnTo>
                  <a:lnTo>
                    <a:pt x="2600710" y="18142"/>
                  </a:lnTo>
                  <a:lnTo>
                    <a:pt x="2745194" y="0"/>
                  </a:lnTo>
                  <a:lnTo>
                    <a:pt x="2889678" y="72568"/>
                  </a:lnTo>
                  <a:lnTo>
                    <a:pt x="3034162" y="108852"/>
                  </a:lnTo>
                  <a:lnTo>
                    <a:pt x="3178645" y="36284"/>
                  </a:lnTo>
                  <a:lnTo>
                    <a:pt x="3323129" y="54426"/>
                  </a:lnTo>
                  <a:lnTo>
                    <a:pt x="3467613" y="36284"/>
                  </a:lnTo>
                  <a:lnTo>
                    <a:pt x="3612097" y="18142"/>
                  </a:lnTo>
                </a:path>
              </a:pathLst>
            </a:custGeom>
            <a:ln w="27101" cap="flat">
              <a:solidFill>
                <a:srgbClr val="F8766D">
                  <a:alpha val="100000"/>
                </a:srgbClr>
              </a:solidFill>
              <a:prstDash val="solid"/>
              <a:round/>
            </a:ln>
          </p:spPr>
          <p:txBody>
            <a:bodyPr/>
            <a:lstStyle/>
            <a:p/>
          </p:txBody>
        </p:sp>
        <p:sp>
          <p:nvSpPr>
            <p:cNvPr id="25" name="pl25"/>
            <p:cNvSpPr/>
            <p:nvPr/>
          </p:nvSpPr>
          <p:spPr>
            <a:xfrm>
              <a:off x="928171" y="1654704"/>
              <a:ext cx="3612097" cy="1269945"/>
            </a:xfrm>
            <a:custGeom>
              <a:avLst/>
              <a:pathLst>
                <a:path w="3612097" h="1269945">
                  <a:moveTo>
                    <a:pt x="0" y="1269945"/>
                  </a:moveTo>
                  <a:lnTo>
                    <a:pt x="144483" y="1269945"/>
                  </a:lnTo>
                  <a:lnTo>
                    <a:pt x="288967" y="1269945"/>
                  </a:lnTo>
                  <a:lnTo>
                    <a:pt x="433451" y="1269945"/>
                  </a:lnTo>
                  <a:lnTo>
                    <a:pt x="577935" y="1269945"/>
                  </a:lnTo>
                  <a:lnTo>
                    <a:pt x="722419" y="1269945"/>
                  </a:lnTo>
                  <a:lnTo>
                    <a:pt x="866903" y="1269945"/>
                  </a:lnTo>
                  <a:lnTo>
                    <a:pt x="1011387" y="1269945"/>
                  </a:lnTo>
                  <a:lnTo>
                    <a:pt x="1155871" y="1251803"/>
                  </a:lnTo>
                  <a:lnTo>
                    <a:pt x="1300355" y="1197377"/>
                  </a:lnTo>
                  <a:lnTo>
                    <a:pt x="1444839" y="1179235"/>
                  </a:lnTo>
                  <a:lnTo>
                    <a:pt x="1589322" y="997814"/>
                  </a:lnTo>
                  <a:lnTo>
                    <a:pt x="1733806" y="870819"/>
                  </a:lnTo>
                  <a:lnTo>
                    <a:pt x="1878290" y="725683"/>
                  </a:lnTo>
                  <a:lnTo>
                    <a:pt x="2022774" y="634972"/>
                  </a:lnTo>
                  <a:lnTo>
                    <a:pt x="2167258" y="526120"/>
                  </a:lnTo>
                  <a:lnTo>
                    <a:pt x="2311742" y="417267"/>
                  </a:lnTo>
                  <a:lnTo>
                    <a:pt x="2456226" y="362841"/>
                  </a:lnTo>
                  <a:lnTo>
                    <a:pt x="2600710" y="344699"/>
                  </a:lnTo>
                  <a:lnTo>
                    <a:pt x="2745194" y="253989"/>
                  </a:lnTo>
                  <a:lnTo>
                    <a:pt x="2889678" y="253989"/>
                  </a:lnTo>
                  <a:lnTo>
                    <a:pt x="3034162" y="235847"/>
                  </a:lnTo>
                  <a:lnTo>
                    <a:pt x="3178645" y="145136"/>
                  </a:lnTo>
                  <a:lnTo>
                    <a:pt x="3323129" y="108852"/>
                  </a:lnTo>
                  <a:lnTo>
                    <a:pt x="3467613" y="36284"/>
                  </a:lnTo>
                  <a:lnTo>
                    <a:pt x="3612097" y="0"/>
                  </a:lnTo>
                </a:path>
              </a:pathLst>
            </a:custGeom>
            <a:ln w="27101" cap="flat">
              <a:solidFill>
                <a:srgbClr val="7CAE00">
                  <a:alpha val="100000"/>
                </a:srgbClr>
              </a:solidFill>
              <a:prstDash val="solid"/>
              <a:round/>
            </a:ln>
          </p:spPr>
          <p:txBody>
            <a:bodyPr/>
            <a:lstStyle/>
            <a:p/>
          </p:txBody>
        </p:sp>
        <p:sp>
          <p:nvSpPr>
            <p:cNvPr id="26" name="pl26"/>
            <p:cNvSpPr/>
            <p:nvPr/>
          </p:nvSpPr>
          <p:spPr>
            <a:xfrm>
              <a:off x="2084042" y="1509567"/>
              <a:ext cx="2456226" cy="1451366"/>
            </a:xfrm>
            <a:custGeom>
              <a:avLst/>
              <a:pathLst>
                <a:path w="2456226" h="1451366">
                  <a:moveTo>
                    <a:pt x="0" y="1451366"/>
                  </a:moveTo>
                  <a:lnTo>
                    <a:pt x="144483" y="1451366"/>
                  </a:lnTo>
                  <a:lnTo>
                    <a:pt x="288967" y="1433224"/>
                  </a:lnTo>
                  <a:lnTo>
                    <a:pt x="433451" y="1360656"/>
                  </a:lnTo>
                  <a:lnTo>
                    <a:pt x="577935" y="1269945"/>
                  </a:lnTo>
                  <a:lnTo>
                    <a:pt x="722419" y="1070382"/>
                  </a:lnTo>
                  <a:lnTo>
                    <a:pt x="866903" y="907104"/>
                  </a:lnTo>
                  <a:lnTo>
                    <a:pt x="1011387" y="743825"/>
                  </a:lnTo>
                  <a:lnTo>
                    <a:pt x="1155871" y="653114"/>
                  </a:lnTo>
                  <a:lnTo>
                    <a:pt x="1300355" y="562404"/>
                  </a:lnTo>
                  <a:lnTo>
                    <a:pt x="1444839" y="507978"/>
                  </a:lnTo>
                  <a:lnTo>
                    <a:pt x="1589322" y="435409"/>
                  </a:lnTo>
                  <a:lnTo>
                    <a:pt x="1733806" y="417267"/>
                  </a:lnTo>
                  <a:lnTo>
                    <a:pt x="1878290" y="453552"/>
                  </a:lnTo>
                  <a:lnTo>
                    <a:pt x="2022774" y="199562"/>
                  </a:lnTo>
                  <a:lnTo>
                    <a:pt x="2167258" y="90710"/>
                  </a:lnTo>
                  <a:lnTo>
                    <a:pt x="2311742" y="36284"/>
                  </a:lnTo>
                  <a:lnTo>
                    <a:pt x="2456226" y="0"/>
                  </a:lnTo>
                </a:path>
              </a:pathLst>
            </a:custGeom>
            <a:ln w="27101" cap="flat">
              <a:solidFill>
                <a:srgbClr val="00BFC4">
                  <a:alpha val="100000"/>
                </a:srgbClr>
              </a:solidFill>
              <a:prstDash val="solid"/>
              <a:round/>
            </a:ln>
          </p:spPr>
          <p:txBody>
            <a:bodyPr/>
            <a:lstStyle/>
            <a:p/>
          </p:txBody>
        </p:sp>
        <p:sp>
          <p:nvSpPr>
            <p:cNvPr id="27" name="pl27"/>
            <p:cNvSpPr/>
            <p:nvPr/>
          </p:nvSpPr>
          <p:spPr>
            <a:xfrm>
              <a:off x="2373010" y="2434813"/>
              <a:ext cx="2167258" cy="526120"/>
            </a:xfrm>
            <a:custGeom>
              <a:avLst/>
              <a:pathLst>
                <a:path w="2167258" h="526120">
                  <a:moveTo>
                    <a:pt x="0" y="526120"/>
                  </a:moveTo>
                  <a:lnTo>
                    <a:pt x="144483" y="526120"/>
                  </a:lnTo>
                  <a:lnTo>
                    <a:pt x="288967" y="526120"/>
                  </a:lnTo>
                  <a:lnTo>
                    <a:pt x="433451" y="526120"/>
                  </a:lnTo>
                  <a:lnTo>
                    <a:pt x="577935" y="526120"/>
                  </a:lnTo>
                  <a:lnTo>
                    <a:pt x="722419" y="526120"/>
                  </a:lnTo>
                  <a:lnTo>
                    <a:pt x="866903" y="507978"/>
                  </a:lnTo>
                  <a:lnTo>
                    <a:pt x="1011387" y="507978"/>
                  </a:lnTo>
                  <a:lnTo>
                    <a:pt x="1155871" y="489836"/>
                  </a:lnTo>
                  <a:lnTo>
                    <a:pt x="1300355" y="471694"/>
                  </a:lnTo>
                  <a:lnTo>
                    <a:pt x="1444839" y="417267"/>
                  </a:lnTo>
                  <a:lnTo>
                    <a:pt x="1589322" y="417267"/>
                  </a:lnTo>
                  <a:lnTo>
                    <a:pt x="1733806" y="399125"/>
                  </a:lnTo>
                  <a:lnTo>
                    <a:pt x="1878290" y="235847"/>
                  </a:lnTo>
                  <a:lnTo>
                    <a:pt x="2022774" y="72568"/>
                  </a:lnTo>
                  <a:lnTo>
                    <a:pt x="2167258"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328146"/>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29" name="pl29"/>
            <p:cNvSpPr/>
            <p:nvPr/>
          </p:nvSpPr>
          <p:spPr>
            <a:xfrm>
              <a:off x="4559366" y="1472926"/>
              <a:ext cx="120617" cy="307"/>
            </a:xfrm>
            <a:custGeom>
              <a:avLst/>
              <a:pathLst>
                <a:path w="120617" h="307">
                  <a:moveTo>
                    <a:pt x="120617" y="0"/>
                  </a:moveTo>
                  <a:lnTo>
                    <a:pt x="0" y="307"/>
                  </a:lnTo>
                </a:path>
              </a:pathLst>
            </a:custGeom>
          </p:spPr>
          <p:txBody>
            <a:bodyPr/>
            <a:lstStyle/>
            <a:p/>
          </p:txBody>
        </p:sp>
        <p:sp>
          <p:nvSpPr>
            <p:cNvPr id="30" name="pl30"/>
            <p:cNvSpPr/>
            <p:nvPr/>
          </p:nvSpPr>
          <p:spPr>
            <a:xfrm>
              <a:off x="4559366" y="1654736"/>
              <a:ext cx="120611" cy="206"/>
            </a:xfrm>
            <a:custGeom>
              <a:avLst/>
              <a:pathLst>
                <a:path w="120611" h="206">
                  <a:moveTo>
                    <a:pt x="120611" y="206"/>
                  </a:moveTo>
                  <a:lnTo>
                    <a:pt x="0" y="0"/>
                  </a:lnTo>
                </a:path>
              </a:pathLst>
            </a:custGeom>
          </p:spPr>
          <p:txBody>
            <a:bodyPr/>
            <a:lstStyle/>
            <a:p/>
          </p:txBody>
        </p:sp>
        <p:sp>
          <p:nvSpPr>
            <p:cNvPr id="31" name="pl31"/>
            <p:cNvSpPr/>
            <p:nvPr/>
          </p:nvSpPr>
          <p:spPr>
            <a:xfrm>
              <a:off x="4559366" y="2434812"/>
              <a:ext cx="120550" cy="0"/>
            </a:xfrm>
            <a:custGeom>
              <a:avLst/>
              <a:pathLst>
                <a:path w="120550" h="0">
                  <a:moveTo>
                    <a:pt x="120550" y="0"/>
                  </a:moveTo>
                  <a:lnTo>
                    <a:pt x="0" y="0"/>
                  </a:lnTo>
                </a:path>
              </a:pathLst>
            </a:custGeom>
          </p:spPr>
          <p:txBody>
            <a:bodyPr/>
            <a:lstStyle/>
            <a:p/>
          </p:txBody>
        </p:sp>
        <p:sp>
          <p:nvSpPr>
            <p:cNvPr id="32" name="tx32"/>
            <p:cNvSpPr/>
            <p:nvPr/>
          </p:nvSpPr>
          <p:spPr>
            <a:xfrm>
              <a:off x="4702844" y="14380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82</a:t>
              </a:r>
            </a:p>
          </p:txBody>
        </p:sp>
        <p:sp>
          <p:nvSpPr>
            <p:cNvPr id="33" name="tx33"/>
            <p:cNvSpPr/>
            <p:nvPr/>
          </p:nvSpPr>
          <p:spPr>
            <a:xfrm>
              <a:off x="4702837" y="16200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72</a:t>
              </a:r>
            </a:p>
          </p:txBody>
        </p:sp>
        <p:sp>
          <p:nvSpPr>
            <p:cNvPr id="34" name="tx34"/>
            <p:cNvSpPr/>
            <p:nvPr/>
          </p:nvSpPr>
          <p:spPr>
            <a:xfrm>
              <a:off x="4369401" y="15328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80</a:t>
              </a:r>
            </a:p>
          </p:txBody>
        </p:sp>
        <p:sp>
          <p:nvSpPr>
            <p:cNvPr id="35" name="tx35"/>
            <p:cNvSpPr/>
            <p:nvPr/>
          </p:nvSpPr>
          <p:spPr>
            <a:xfrm>
              <a:off x="4702777" y="23999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29</a:t>
              </a:r>
            </a:p>
          </p:txBody>
        </p:sp>
        <p:sp>
          <p:nvSpPr>
            <p:cNvPr id="36" name="pl36"/>
            <p:cNvSpPr/>
            <p:nvPr/>
          </p:nvSpPr>
          <p:spPr>
            <a:xfrm>
              <a:off x="740342" y="505958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7" name="pl37"/>
            <p:cNvSpPr/>
            <p:nvPr/>
          </p:nvSpPr>
          <p:spPr>
            <a:xfrm>
              <a:off x="740342" y="469674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8" name="pl38"/>
            <p:cNvSpPr/>
            <p:nvPr/>
          </p:nvSpPr>
          <p:spPr>
            <a:xfrm>
              <a:off x="740342" y="4333900"/>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9" name="pl39"/>
            <p:cNvSpPr/>
            <p:nvPr/>
          </p:nvSpPr>
          <p:spPr>
            <a:xfrm>
              <a:off x="740342" y="397105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0" name="pl40"/>
            <p:cNvSpPr/>
            <p:nvPr/>
          </p:nvSpPr>
          <p:spPr>
            <a:xfrm>
              <a:off x="740342" y="351750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1" name="pl41"/>
            <p:cNvSpPr/>
            <p:nvPr/>
          </p:nvSpPr>
          <p:spPr>
            <a:xfrm>
              <a:off x="740342" y="524100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2" name="pl42"/>
            <p:cNvSpPr/>
            <p:nvPr/>
          </p:nvSpPr>
          <p:spPr>
            <a:xfrm>
              <a:off x="740342" y="487816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3" name="pl43"/>
            <p:cNvSpPr/>
            <p:nvPr/>
          </p:nvSpPr>
          <p:spPr>
            <a:xfrm>
              <a:off x="740342" y="4515321"/>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4" name="pl44"/>
            <p:cNvSpPr/>
            <p:nvPr/>
          </p:nvSpPr>
          <p:spPr>
            <a:xfrm>
              <a:off x="740342" y="415247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5" name="pl45"/>
            <p:cNvSpPr/>
            <p:nvPr/>
          </p:nvSpPr>
          <p:spPr>
            <a:xfrm>
              <a:off x="740342" y="378963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6" name="pl46"/>
            <p:cNvSpPr/>
            <p:nvPr/>
          </p:nvSpPr>
          <p:spPr>
            <a:xfrm>
              <a:off x="740342" y="342679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7" name="pl47"/>
            <p:cNvSpPr/>
            <p:nvPr/>
          </p:nvSpPr>
          <p:spPr>
            <a:xfrm>
              <a:off x="740342" y="360821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8" name="pl48"/>
            <p:cNvSpPr/>
            <p:nvPr/>
          </p:nvSpPr>
          <p:spPr>
            <a:xfrm>
              <a:off x="928171"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650591"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7301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309543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381784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454026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367336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454026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928171" y="3499364"/>
              <a:ext cx="3612097" cy="54426"/>
            </a:xfrm>
            <a:custGeom>
              <a:avLst/>
              <a:pathLst>
                <a:path w="3612097" h="54426">
                  <a:moveTo>
                    <a:pt x="0" y="54426"/>
                  </a:moveTo>
                  <a:lnTo>
                    <a:pt x="144483" y="18142"/>
                  </a:lnTo>
                  <a:lnTo>
                    <a:pt x="288967" y="18142"/>
                  </a:lnTo>
                  <a:lnTo>
                    <a:pt x="433451" y="0"/>
                  </a:lnTo>
                  <a:lnTo>
                    <a:pt x="577935" y="0"/>
                  </a:lnTo>
                  <a:lnTo>
                    <a:pt x="722419" y="0"/>
                  </a:lnTo>
                  <a:lnTo>
                    <a:pt x="866903" y="0"/>
                  </a:lnTo>
                  <a:lnTo>
                    <a:pt x="1011387" y="0"/>
                  </a:lnTo>
                  <a:lnTo>
                    <a:pt x="1155871" y="0"/>
                  </a:lnTo>
                  <a:lnTo>
                    <a:pt x="1300355" y="0"/>
                  </a:lnTo>
                  <a:lnTo>
                    <a:pt x="1444839" y="0"/>
                  </a:lnTo>
                  <a:lnTo>
                    <a:pt x="1589322" y="0"/>
                  </a:lnTo>
                  <a:lnTo>
                    <a:pt x="1733806" y="0"/>
                  </a:lnTo>
                  <a:lnTo>
                    <a:pt x="1878290" y="18142"/>
                  </a:lnTo>
                  <a:lnTo>
                    <a:pt x="2022774" y="18142"/>
                  </a:lnTo>
                  <a:lnTo>
                    <a:pt x="2167258" y="18142"/>
                  </a:lnTo>
                  <a:lnTo>
                    <a:pt x="2311742" y="18142"/>
                  </a:lnTo>
                  <a:lnTo>
                    <a:pt x="2456226" y="18142"/>
                  </a:lnTo>
                  <a:lnTo>
                    <a:pt x="2600710" y="18142"/>
                  </a:lnTo>
                  <a:lnTo>
                    <a:pt x="2745194" y="18142"/>
                  </a:lnTo>
                  <a:lnTo>
                    <a:pt x="2889678" y="36284"/>
                  </a:lnTo>
                  <a:lnTo>
                    <a:pt x="3034162" y="18142"/>
                  </a:lnTo>
                  <a:lnTo>
                    <a:pt x="3178645" y="18142"/>
                  </a:lnTo>
                  <a:lnTo>
                    <a:pt x="3323129" y="36284"/>
                  </a:lnTo>
                  <a:lnTo>
                    <a:pt x="3467613" y="36284"/>
                  </a:lnTo>
                  <a:lnTo>
                    <a:pt x="3612097" y="36284"/>
                  </a:lnTo>
                </a:path>
              </a:pathLst>
            </a:custGeom>
            <a:ln w="27101" cap="flat">
              <a:solidFill>
                <a:srgbClr val="F8766D">
                  <a:alpha val="100000"/>
                </a:srgbClr>
              </a:solidFill>
              <a:prstDash val="solid"/>
              <a:round/>
            </a:ln>
          </p:spPr>
          <p:txBody>
            <a:bodyPr/>
            <a:lstStyle/>
            <a:p/>
          </p:txBody>
        </p:sp>
        <p:sp>
          <p:nvSpPr>
            <p:cNvPr id="57" name="pl57"/>
            <p:cNvSpPr/>
            <p:nvPr/>
          </p:nvSpPr>
          <p:spPr>
            <a:xfrm>
              <a:off x="928171" y="3553790"/>
              <a:ext cx="3612097" cy="834535"/>
            </a:xfrm>
            <a:custGeom>
              <a:avLst/>
              <a:pathLst>
                <a:path w="3612097" h="834535">
                  <a:moveTo>
                    <a:pt x="0" y="834535"/>
                  </a:moveTo>
                  <a:lnTo>
                    <a:pt x="144483" y="707541"/>
                  </a:lnTo>
                  <a:lnTo>
                    <a:pt x="288967" y="580546"/>
                  </a:lnTo>
                  <a:lnTo>
                    <a:pt x="433451" y="562404"/>
                  </a:lnTo>
                  <a:lnTo>
                    <a:pt x="577935" y="453552"/>
                  </a:lnTo>
                  <a:lnTo>
                    <a:pt x="722419" y="435409"/>
                  </a:lnTo>
                  <a:lnTo>
                    <a:pt x="866903" y="417267"/>
                  </a:lnTo>
                  <a:lnTo>
                    <a:pt x="1011387" y="417267"/>
                  </a:lnTo>
                  <a:lnTo>
                    <a:pt x="1155871" y="290273"/>
                  </a:lnTo>
                  <a:lnTo>
                    <a:pt x="1300355" y="272131"/>
                  </a:lnTo>
                  <a:lnTo>
                    <a:pt x="1444839" y="181420"/>
                  </a:lnTo>
                  <a:lnTo>
                    <a:pt x="1589322" y="181420"/>
                  </a:lnTo>
                  <a:lnTo>
                    <a:pt x="1733806" y="126994"/>
                  </a:lnTo>
                  <a:lnTo>
                    <a:pt x="1878290" y="54426"/>
                  </a:lnTo>
                  <a:lnTo>
                    <a:pt x="2022774" y="36284"/>
                  </a:lnTo>
                  <a:lnTo>
                    <a:pt x="2167258" y="36284"/>
                  </a:lnTo>
                  <a:lnTo>
                    <a:pt x="2311742" y="18142"/>
                  </a:lnTo>
                  <a:lnTo>
                    <a:pt x="2456226" y="18142"/>
                  </a:lnTo>
                  <a:lnTo>
                    <a:pt x="2600710" y="0"/>
                  </a:lnTo>
                  <a:lnTo>
                    <a:pt x="2745194" y="0"/>
                  </a:lnTo>
                  <a:lnTo>
                    <a:pt x="2889678" y="18142"/>
                  </a:lnTo>
                  <a:lnTo>
                    <a:pt x="3034162" y="18142"/>
                  </a:lnTo>
                  <a:lnTo>
                    <a:pt x="3178645" y="18142"/>
                  </a:lnTo>
                  <a:lnTo>
                    <a:pt x="3323129" y="36284"/>
                  </a:lnTo>
                  <a:lnTo>
                    <a:pt x="3467613" y="36284"/>
                  </a:lnTo>
                  <a:lnTo>
                    <a:pt x="3612097" y="36284"/>
                  </a:lnTo>
                </a:path>
              </a:pathLst>
            </a:custGeom>
            <a:ln w="27101" cap="flat">
              <a:solidFill>
                <a:srgbClr val="7CAE00">
                  <a:alpha val="100000"/>
                </a:srgbClr>
              </a:solidFill>
              <a:prstDash val="solid"/>
              <a:round/>
            </a:ln>
          </p:spPr>
          <p:txBody>
            <a:bodyPr/>
            <a:lstStyle/>
            <a:p/>
          </p:txBody>
        </p:sp>
        <p:sp>
          <p:nvSpPr>
            <p:cNvPr id="58" name="pl58"/>
            <p:cNvSpPr/>
            <p:nvPr/>
          </p:nvSpPr>
          <p:spPr>
            <a:xfrm>
              <a:off x="2084042" y="3608217"/>
              <a:ext cx="2456226" cy="997814"/>
            </a:xfrm>
            <a:custGeom>
              <a:avLst/>
              <a:pathLst>
                <a:path w="2456226" h="997814">
                  <a:moveTo>
                    <a:pt x="0" y="997814"/>
                  </a:moveTo>
                  <a:lnTo>
                    <a:pt x="144483" y="852677"/>
                  </a:lnTo>
                  <a:lnTo>
                    <a:pt x="288967" y="653114"/>
                  </a:lnTo>
                  <a:lnTo>
                    <a:pt x="433451" y="453552"/>
                  </a:lnTo>
                  <a:lnTo>
                    <a:pt x="577935" y="417267"/>
                  </a:lnTo>
                  <a:lnTo>
                    <a:pt x="722419" y="399125"/>
                  </a:lnTo>
                  <a:lnTo>
                    <a:pt x="866903" y="380983"/>
                  </a:lnTo>
                  <a:lnTo>
                    <a:pt x="1011387" y="326557"/>
                  </a:lnTo>
                  <a:lnTo>
                    <a:pt x="1155871" y="235847"/>
                  </a:lnTo>
                  <a:lnTo>
                    <a:pt x="1300355" y="108852"/>
                  </a:lnTo>
                  <a:lnTo>
                    <a:pt x="1444839" y="54426"/>
                  </a:lnTo>
                  <a:lnTo>
                    <a:pt x="1589322" y="0"/>
                  </a:lnTo>
                  <a:lnTo>
                    <a:pt x="1733806" y="54426"/>
                  </a:lnTo>
                  <a:lnTo>
                    <a:pt x="1878290" y="54426"/>
                  </a:lnTo>
                  <a:lnTo>
                    <a:pt x="2022774" y="36284"/>
                  </a:lnTo>
                  <a:lnTo>
                    <a:pt x="2167258" y="36284"/>
                  </a:lnTo>
                  <a:lnTo>
                    <a:pt x="2311742" y="54426"/>
                  </a:lnTo>
                  <a:lnTo>
                    <a:pt x="2456226" y="54426"/>
                  </a:lnTo>
                </a:path>
              </a:pathLst>
            </a:custGeom>
            <a:ln w="27101" cap="flat">
              <a:solidFill>
                <a:srgbClr val="00BFC4">
                  <a:alpha val="100000"/>
                </a:srgbClr>
              </a:solidFill>
              <a:prstDash val="solid"/>
              <a:round/>
            </a:ln>
          </p:spPr>
          <p:txBody>
            <a:bodyPr/>
            <a:lstStyle/>
            <a:p/>
          </p:txBody>
        </p:sp>
        <p:sp>
          <p:nvSpPr>
            <p:cNvPr id="59" name="pl59"/>
            <p:cNvSpPr/>
            <p:nvPr/>
          </p:nvSpPr>
          <p:spPr>
            <a:xfrm>
              <a:off x="2373010" y="4388326"/>
              <a:ext cx="2167258" cy="526120"/>
            </a:xfrm>
            <a:custGeom>
              <a:avLst/>
              <a:pathLst>
                <a:path w="2167258" h="526120">
                  <a:moveTo>
                    <a:pt x="0" y="526120"/>
                  </a:moveTo>
                  <a:lnTo>
                    <a:pt x="144483" y="471694"/>
                  </a:lnTo>
                  <a:lnTo>
                    <a:pt x="288967" y="453552"/>
                  </a:lnTo>
                  <a:lnTo>
                    <a:pt x="433451" y="362841"/>
                  </a:lnTo>
                  <a:lnTo>
                    <a:pt x="577935" y="362841"/>
                  </a:lnTo>
                  <a:lnTo>
                    <a:pt x="722419" y="308415"/>
                  </a:lnTo>
                  <a:lnTo>
                    <a:pt x="866903" y="253989"/>
                  </a:lnTo>
                  <a:lnTo>
                    <a:pt x="1011387" y="163278"/>
                  </a:lnTo>
                  <a:lnTo>
                    <a:pt x="1155871" y="181420"/>
                  </a:lnTo>
                  <a:lnTo>
                    <a:pt x="1300355" y="90710"/>
                  </a:lnTo>
                  <a:lnTo>
                    <a:pt x="1444839" y="126994"/>
                  </a:lnTo>
                  <a:lnTo>
                    <a:pt x="1589322" y="108852"/>
                  </a:lnTo>
                  <a:lnTo>
                    <a:pt x="1733806" y="54426"/>
                  </a:lnTo>
                  <a:lnTo>
                    <a:pt x="1878290" y="0"/>
                  </a:lnTo>
                  <a:lnTo>
                    <a:pt x="2022774" y="18142"/>
                  </a:lnTo>
                  <a:lnTo>
                    <a:pt x="2167258" y="0"/>
                  </a:lnTo>
                </a:path>
              </a:pathLst>
            </a:custGeom>
            <a:ln w="27101" cap="flat">
              <a:solidFill>
                <a:srgbClr val="C77CFF">
                  <a:alpha val="100000"/>
                </a:srgbClr>
              </a:solidFill>
              <a:prstDash val="solid"/>
              <a:round/>
            </a:ln>
          </p:spPr>
          <p:txBody>
            <a:bodyPr/>
            <a:lstStyle/>
            <a:p/>
          </p:txBody>
        </p:sp>
        <p:sp>
          <p:nvSpPr>
            <p:cNvPr id="60" name="pl60"/>
            <p:cNvSpPr/>
            <p:nvPr/>
          </p:nvSpPr>
          <p:spPr>
            <a:xfrm>
              <a:off x="740342" y="3608217"/>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61" name="pl61"/>
            <p:cNvSpPr/>
            <p:nvPr/>
          </p:nvSpPr>
          <p:spPr>
            <a:xfrm>
              <a:off x="4558757" y="3518033"/>
              <a:ext cx="122422" cy="15303"/>
            </a:xfrm>
            <a:custGeom>
              <a:avLst/>
              <a:pathLst>
                <a:path w="122422" h="15303">
                  <a:moveTo>
                    <a:pt x="122422" y="0"/>
                  </a:moveTo>
                  <a:lnTo>
                    <a:pt x="0" y="15303"/>
                  </a:lnTo>
                </a:path>
              </a:pathLst>
            </a:custGeom>
          </p:spPr>
          <p:txBody>
            <a:bodyPr/>
            <a:lstStyle/>
            <a:p/>
          </p:txBody>
        </p:sp>
        <p:sp>
          <p:nvSpPr>
            <p:cNvPr id="62" name="pl62"/>
            <p:cNvSpPr/>
            <p:nvPr/>
          </p:nvSpPr>
          <p:spPr>
            <a:xfrm>
              <a:off x="4558888" y="3664694"/>
              <a:ext cx="122220" cy="13467"/>
            </a:xfrm>
            <a:custGeom>
              <a:avLst/>
              <a:pathLst>
                <a:path w="122220" h="13467">
                  <a:moveTo>
                    <a:pt x="122220" y="13467"/>
                  </a:moveTo>
                  <a:lnTo>
                    <a:pt x="0" y="0"/>
                  </a:lnTo>
                </a:path>
              </a:pathLst>
            </a:custGeom>
          </p:spPr>
          <p:txBody>
            <a:bodyPr/>
            <a:lstStyle/>
            <a:p/>
          </p:txBody>
        </p:sp>
        <p:sp>
          <p:nvSpPr>
            <p:cNvPr id="63" name="pl63"/>
            <p:cNvSpPr/>
            <p:nvPr/>
          </p:nvSpPr>
          <p:spPr>
            <a:xfrm>
              <a:off x="4559366" y="4388326"/>
              <a:ext cx="120545" cy="1"/>
            </a:xfrm>
            <a:custGeom>
              <a:avLst/>
              <a:pathLst>
                <a:path w="120545" h="1">
                  <a:moveTo>
                    <a:pt x="120545" y="1"/>
                  </a:moveTo>
                  <a:lnTo>
                    <a:pt x="0" y="0"/>
                  </a:lnTo>
                </a:path>
              </a:pathLst>
            </a:custGeom>
          </p:spPr>
          <p:txBody>
            <a:bodyPr/>
            <a:lstStyle/>
            <a:p/>
          </p:txBody>
        </p:sp>
        <p:sp>
          <p:nvSpPr>
            <p:cNvPr id="64" name="tx64"/>
            <p:cNvSpPr/>
            <p:nvPr/>
          </p:nvSpPr>
          <p:spPr>
            <a:xfrm>
              <a:off x="4704039" y="34825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94</a:t>
              </a:r>
            </a:p>
          </p:txBody>
        </p:sp>
        <p:sp>
          <p:nvSpPr>
            <p:cNvPr id="65" name="tx65"/>
            <p:cNvSpPr/>
            <p:nvPr/>
          </p:nvSpPr>
          <p:spPr>
            <a:xfrm>
              <a:off x="4369500" y="35603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91</a:t>
              </a:r>
            </a:p>
          </p:txBody>
        </p:sp>
        <p:sp>
          <p:nvSpPr>
            <p:cNvPr id="66" name="tx66"/>
            <p:cNvSpPr/>
            <p:nvPr/>
          </p:nvSpPr>
          <p:spPr>
            <a:xfrm>
              <a:off x="4703968" y="3643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87</a:t>
              </a:r>
            </a:p>
          </p:txBody>
        </p:sp>
        <p:sp>
          <p:nvSpPr>
            <p:cNvPr id="67" name="tx67"/>
            <p:cNvSpPr/>
            <p:nvPr/>
          </p:nvSpPr>
          <p:spPr>
            <a:xfrm>
              <a:off x="4702771" y="43534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47</a:t>
              </a:r>
            </a:p>
          </p:txBody>
        </p:sp>
        <p:sp>
          <p:nvSpPr>
            <p:cNvPr id="68" name="pl68"/>
            <p:cNvSpPr/>
            <p:nvPr/>
          </p:nvSpPr>
          <p:spPr>
            <a:xfrm>
              <a:off x="4942171" y="277951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9" name="pl69"/>
            <p:cNvSpPr/>
            <p:nvPr/>
          </p:nvSpPr>
          <p:spPr>
            <a:xfrm>
              <a:off x="4942171" y="241667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0" name="pl70"/>
            <p:cNvSpPr/>
            <p:nvPr/>
          </p:nvSpPr>
          <p:spPr>
            <a:xfrm>
              <a:off x="4942171" y="2053829"/>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1" name="pl71"/>
            <p:cNvSpPr/>
            <p:nvPr/>
          </p:nvSpPr>
          <p:spPr>
            <a:xfrm>
              <a:off x="4942171" y="169098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2" name="pl72"/>
            <p:cNvSpPr/>
            <p:nvPr/>
          </p:nvSpPr>
          <p:spPr>
            <a:xfrm>
              <a:off x="4942171" y="123743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3" name="pl73"/>
            <p:cNvSpPr/>
            <p:nvPr/>
          </p:nvSpPr>
          <p:spPr>
            <a:xfrm>
              <a:off x="4942171" y="2960933"/>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4" name="pl74"/>
            <p:cNvSpPr/>
            <p:nvPr/>
          </p:nvSpPr>
          <p:spPr>
            <a:xfrm>
              <a:off x="4942171" y="259809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5" name="pl75"/>
            <p:cNvSpPr/>
            <p:nvPr/>
          </p:nvSpPr>
          <p:spPr>
            <a:xfrm>
              <a:off x="4942171" y="2235250"/>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6" name="pl76"/>
            <p:cNvSpPr/>
            <p:nvPr/>
          </p:nvSpPr>
          <p:spPr>
            <a:xfrm>
              <a:off x="4942171" y="187240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7" name="pl77"/>
            <p:cNvSpPr/>
            <p:nvPr/>
          </p:nvSpPr>
          <p:spPr>
            <a:xfrm>
              <a:off x="4942171" y="150956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8" name="pl78"/>
            <p:cNvSpPr/>
            <p:nvPr/>
          </p:nvSpPr>
          <p:spPr>
            <a:xfrm>
              <a:off x="4942171" y="114672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9" name="pl79"/>
            <p:cNvSpPr/>
            <p:nvPr/>
          </p:nvSpPr>
          <p:spPr>
            <a:xfrm>
              <a:off x="4942171" y="132814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80" name="pl80"/>
            <p:cNvSpPr/>
            <p:nvPr/>
          </p:nvSpPr>
          <p:spPr>
            <a:xfrm>
              <a:off x="513000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85241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57483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29725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1967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74209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87519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74209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30000" y="1418857"/>
              <a:ext cx="3612097" cy="272131"/>
            </a:xfrm>
            <a:custGeom>
              <a:avLst/>
              <a:pathLst>
                <a:path w="3612097" h="272131">
                  <a:moveTo>
                    <a:pt x="0" y="126994"/>
                  </a:moveTo>
                  <a:lnTo>
                    <a:pt x="144483" y="90710"/>
                  </a:lnTo>
                  <a:lnTo>
                    <a:pt x="288967" y="217704"/>
                  </a:lnTo>
                  <a:lnTo>
                    <a:pt x="433451" y="145136"/>
                  </a:lnTo>
                  <a:lnTo>
                    <a:pt x="577935" y="145136"/>
                  </a:lnTo>
                  <a:lnTo>
                    <a:pt x="722419" y="145136"/>
                  </a:lnTo>
                  <a:lnTo>
                    <a:pt x="866903" y="145136"/>
                  </a:lnTo>
                  <a:lnTo>
                    <a:pt x="1011387" y="145136"/>
                  </a:lnTo>
                  <a:lnTo>
                    <a:pt x="1155871" y="108852"/>
                  </a:lnTo>
                  <a:lnTo>
                    <a:pt x="1300355" y="90710"/>
                  </a:lnTo>
                  <a:lnTo>
                    <a:pt x="1444839" y="90710"/>
                  </a:lnTo>
                  <a:lnTo>
                    <a:pt x="1589322" y="90710"/>
                  </a:lnTo>
                  <a:lnTo>
                    <a:pt x="1733806" y="0"/>
                  </a:lnTo>
                  <a:lnTo>
                    <a:pt x="1878290" y="72568"/>
                  </a:lnTo>
                  <a:lnTo>
                    <a:pt x="2022774" y="36284"/>
                  </a:lnTo>
                  <a:lnTo>
                    <a:pt x="2167258" y="72568"/>
                  </a:lnTo>
                  <a:lnTo>
                    <a:pt x="2311742" y="72568"/>
                  </a:lnTo>
                  <a:lnTo>
                    <a:pt x="2456226" y="54426"/>
                  </a:lnTo>
                  <a:lnTo>
                    <a:pt x="2600710" y="72568"/>
                  </a:lnTo>
                  <a:lnTo>
                    <a:pt x="2745194" y="36284"/>
                  </a:lnTo>
                  <a:lnTo>
                    <a:pt x="2889678" y="126994"/>
                  </a:lnTo>
                  <a:lnTo>
                    <a:pt x="3034162" y="272131"/>
                  </a:lnTo>
                  <a:lnTo>
                    <a:pt x="3178645" y="36284"/>
                  </a:lnTo>
                  <a:lnTo>
                    <a:pt x="3323129" y="145136"/>
                  </a:lnTo>
                  <a:lnTo>
                    <a:pt x="3467613" y="108852"/>
                  </a:lnTo>
                  <a:lnTo>
                    <a:pt x="3612097" y="90710"/>
                  </a:lnTo>
                </a:path>
              </a:pathLst>
            </a:custGeom>
            <a:ln w="27101" cap="flat">
              <a:solidFill>
                <a:srgbClr val="F8766D">
                  <a:alpha val="100000"/>
                </a:srgbClr>
              </a:solidFill>
              <a:prstDash val="solid"/>
              <a:round/>
            </a:ln>
          </p:spPr>
          <p:txBody>
            <a:bodyPr/>
            <a:lstStyle/>
            <a:p/>
          </p:txBody>
        </p:sp>
        <p:sp>
          <p:nvSpPr>
            <p:cNvPr id="89" name="pl89"/>
            <p:cNvSpPr/>
            <p:nvPr/>
          </p:nvSpPr>
          <p:spPr>
            <a:xfrm>
              <a:off x="5130000" y="1545851"/>
              <a:ext cx="3612097" cy="1269945"/>
            </a:xfrm>
            <a:custGeom>
              <a:avLst/>
              <a:pathLst>
                <a:path w="3612097" h="1269945">
                  <a:moveTo>
                    <a:pt x="0" y="1269945"/>
                  </a:moveTo>
                  <a:lnTo>
                    <a:pt x="144483" y="1215519"/>
                  </a:lnTo>
                  <a:lnTo>
                    <a:pt x="288967" y="1179235"/>
                  </a:lnTo>
                  <a:lnTo>
                    <a:pt x="433451" y="979672"/>
                  </a:lnTo>
                  <a:lnTo>
                    <a:pt x="577935" y="907104"/>
                  </a:lnTo>
                  <a:lnTo>
                    <a:pt x="722419" y="961530"/>
                  </a:lnTo>
                  <a:lnTo>
                    <a:pt x="866903" y="689399"/>
                  </a:lnTo>
                  <a:lnTo>
                    <a:pt x="1011387" y="399125"/>
                  </a:lnTo>
                  <a:lnTo>
                    <a:pt x="1155871" y="235847"/>
                  </a:lnTo>
                  <a:lnTo>
                    <a:pt x="1300355" y="253989"/>
                  </a:lnTo>
                  <a:lnTo>
                    <a:pt x="1444839" y="199562"/>
                  </a:lnTo>
                  <a:lnTo>
                    <a:pt x="1589322" y="181420"/>
                  </a:lnTo>
                  <a:lnTo>
                    <a:pt x="1733806" y="199562"/>
                  </a:lnTo>
                  <a:lnTo>
                    <a:pt x="1878290" y="217704"/>
                  </a:lnTo>
                  <a:lnTo>
                    <a:pt x="2022774" y="634972"/>
                  </a:lnTo>
                  <a:lnTo>
                    <a:pt x="2167258" y="580546"/>
                  </a:lnTo>
                  <a:lnTo>
                    <a:pt x="2311742" y="380983"/>
                  </a:lnTo>
                  <a:lnTo>
                    <a:pt x="2456226" y="235847"/>
                  </a:lnTo>
                  <a:lnTo>
                    <a:pt x="2600710" y="145136"/>
                  </a:lnTo>
                  <a:lnTo>
                    <a:pt x="2745194" y="72568"/>
                  </a:lnTo>
                  <a:lnTo>
                    <a:pt x="2889678" y="199562"/>
                  </a:lnTo>
                  <a:lnTo>
                    <a:pt x="3034162" y="290273"/>
                  </a:lnTo>
                  <a:lnTo>
                    <a:pt x="3178645" y="163278"/>
                  </a:lnTo>
                  <a:lnTo>
                    <a:pt x="3323129" y="126994"/>
                  </a:lnTo>
                  <a:lnTo>
                    <a:pt x="3467613" y="18142"/>
                  </a:lnTo>
                  <a:lnTo>
                    <a:pt x="3612097" y="0"/>
                  </a:lnTo>
                </a:path>
              </a:pathLst>
            </a:custGeom>
            <a:ln w="27101" cap="flat">
              <a:solidFill>
                <a:srgbClr val="7CAE00">
                  <a:alpha val="100000"/>
                </a:srgbClr>
              </a:solidFill>
              <a:prstDash val="solid"/>
              <a:round/>
            </a:ln>
          </p:spPr>
          <p:txBody>
            <a:bodyPr/>
            <a:lstStyle/>
            <a:p/>
          </p:txBody>
        </p:sp>
        <p:sp>
          <p:nvSpPr>
            <p:cNvPr id="90" name="pl90"/>
            <p:cNvSpPr/>
            <p:nvPr/>
          </p:nvSpPr>
          <p:spPr>
            <a:xfrm>
              <a:off x="6285871" y="2017545"/>
              <a:ext cx="2456226" cy="943388"/>
            </a:xfrm>
            <a:custGeom>
              <a:avLst/>
              <a:pathLst>
                <a:path w="2456226" h="943388">
                  <a:moveTo>
                    <a:pt x="0" y="943388"/>
                  </a:moveTo>
                  <a:lnTo>
                    <a:pt x="144483" y="943388"/>
                  </a:lnTo>
                  <a:lnTo>
                    <a:pt x="288967" y="943388"/>
                  </a:lnTo>
                  <a:lnTo>
                    <a:pt x="433451" y="907104"/>
                  </a:lnTo>
                  <a:lnTo>
                    <a:pt x="577935" y="907104"/>
                  </a:lnTo>
                  <a:lnTo>
                    <a:pt x="722419" y="888961"/>
                  </a:lnTo>
                  <a:lnTo>
                    <a:pt x="866903" y="761967"/>
                  </a:lnTo>
                  <a:lnTo>
                    <a:pt x="1011387" y="689399"/>
                  </a:lnTo>
                  <a:lnTo>
                    <a:pt x="1155871" y="671256"/>
                  </a:lnTo>
                  <a:lnTo>
                    <a:pt x="1300355" y="671256"/>
                  </a:lnTo>
                  <a:lnTo>
                    <a:pt x="1444839" y="634972"/>
                  </a:lnTo>
                  <a:lnTo>
                    <a:pt x="1589322" y="616830"/>
                  </a:lnTo>
                  <a:lnTo>
                    <a:pt x="1733806" y="616830"/>
                  </a:lnTo>
                  <a:lnTo>
                    <a:pt x="1878290" y="671256"/>
                  </a:lnTo>
                  <a:lnTo>
                    <a:pt x="2022774" y="653114"/>
                  </a:lnTo>
                  <a:lnTo>
                    <a:pt x="2167258" y="362841"/>
                  </a:lnTo>
                  <a:lnTo>
                    <a:pt x="2311742" y="0"/>
                  </a:lnTo>
                  <a:lnTo>
                    <a:pt x="2456226" y="0"/>
                  </a:lnTo>
                </a:path>
              </a:pathLst>
            </a:custGeom>
            <a:ln w="27101" cap="flat">
              <a:solidFill>
                <a:srgbClr val="00BFC4">
                  <a:alpha val="100000"/>
                </a:srgbClr>
              </a:solidFill>
              <a:prstDash val="solid"/>
              <a:round/>
            </a:ln>
          </p:spPr>
          <p:txBody>
            <a:bodyPr/>
            <a:lstStyle/>
            <a:p/>
          </p:txBody>
        </p:sp>
        <p:sp>
          <p:nvSpPr>
            <p:cNvPr id="91" name="pl91"/>
            <p:cNvSpPr/>
            <p:nvPr/>
          </p:nvSpPr>
          <p:spPr>
            <a:xfrm>
              <a:off x="6574839" y="1890551"/>
              <a:ext cx="2167258" cy="1070382"/>
            </a:xfrm>
            <a:custGeom>
              <a:avLst/>
              <a:pathLst>
                <a:path w="2167258" h="1070382">
                  <a:moveTo>
                    <a:pt x="0" y="1070382"/>
                  </a:moveTo>
                  <a:lnTo>
                    <a:pt x="144483" y="1070382"/>
                  </a:lnTo>
                  <a:lnTo>
                    <a:pt x="288967" y="1070382"/>
                  </a:lnTo>
                  <a:lnTo>
                    <a:pt x="433451" y="1070382"/>
                  </a:lnTo>
                  <a:lnTo>
                    <a:pt x="577935" y="1070382"/>
                  </a:lnTo>
                  <a:lnTo>
                    <a:pt x="722419" y="1070382"/>
                  </a:lnTo>
                  <a:lnTo>
                    <a:pt x="866903" y="1034098"/>
                  </a:lnTo>
                  <a:lnTo>
                    <a:pt x="1011387" y="979672"/>
                  </a:lnTo>
                  <a:lnTo>
                    <a:pt x="1155871" y="925246"/>
                  </a:lnTo>
                  <a:lnTo>
                    <a:pt x="1300355" y="925246"/>
                  </a:lnTo>
                  <a:lnTo>
                    <a:pt x="1444839" y="943388"/>
                  </a:lnTo>
                  <a:lnTo>
                    <a:pt x="1589322" y="943388"/>
                  </a:lnTo>
                  <a:lnTo>
                    <a:pt x="1733806" y="888961"/>
                  </a:lnTo>
                  <a:lnTo>
                    <a:pt x="1878290" y="689399"/>
                  </a:lnTo>
                  <a:lnTo>
                    <a:pt x="2022774" y="217704"/>
                  </a:lnTo>
                  <a:lnTo>
                    <a:pt x="2167258" y="0"/>
                  </a:lnTo>
                </a:path>
              </a:pathLst>
            </a:custGeom>
            <a:ln w="27101" cap="flat">
              <a:solidFill>
                <a:srgbClr val="C77CFF">
                  <a:alpha val="100000"/>
                </a:srgbClr>
              </a:solidFill>
              <a:prstDash val="solid"/>
              <a:round/>
            </a:ln>
          </p:spPr>
          <p:txBody>
            <a:bodyPr/>
            <a:lstStyle/>
            <a:p/>
          </p:txBody>
        </p:sp>
        <p:sp>
          <p:nvSpPr>
            <p:cNvPr id="92" name="pl92"/>
            <p:cNvSpPr/>
            <p:nvPr/>
          </p:nvSpPr>
          <p:spPr>
            <a:xfrm>
              <a:off x="4942171" y="1328146"/>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93" name="pl93"/>
            <p:cNvSpPr/>
            <p:nvPr/>
          </p:nvSpPr>
          <p:spPr>
            <a:xfrm>
              <a:off x="8759772" y="1482004"/>
              <a:ext cx="121762" cy="24069"/>
            </a:xfrm>
            <a:custGeom>
              <a:avLst/>
              <a:pathLst>
                <a:path w="121762" h="24069">
                  <a:moveTo>
                    <a:pt x="121762" y="0"/>
                  </a:moveTo>
                  <a:lnTo>
                    <a:pt x="0" y="24069"/>
                  </a:lnTo>
                </a:path>
              </a:pathLst>
            </a:custGeom>
          </p:spPr>
          <p:txBody>
            <a:bodyPr/>
            <a:lstStyle/>
            <a:p/>
          </p:txBody>
        </p:sp>
        <p:sp>
          <p:nvSpPr>
            <p:cNvPr id="94" name="pl94"/>
            <p:cNvSpPr/>
            <p:nvPr/>
          </p:nvSpPr>
          <p:spPr>
            <a:xfrm>
              <a:off x="8759910" y="1549177"/>
              <a:ext cx="175803" cy="32819"/>
            </a:xfrm>
            <a:custGeom>
              <a:avLst/>
              <a:pathLst>
                <a:path w="175803" h="32819">
                  <a:moveTo>
                    <a:pt x="175803" y="32819"/>
                  </a:moveTo>
                  <a:lnTo>
                    <a:pt x="0" y="0"/>
                  </a:lnTo>
                </a:path>
              </a:pathLst>
            </a:custGeom>
          </p:spPr>
          <p:txBody>
            <a:bodyPr/>
            <a:lstStyle/>
            <a:p/>
          </p:txBody>
        </p:sp>
        <p:sp>
          <p:nvSpPr>
            <p:cNvPr id="95" name="pl95"/>
            <p:cNvSpPr/>
            <p:nvPr/>
          </p:nvSpPr>
          <p:spPr>
            <a:xfrm>
              <a:off x="8760645" y="2019742"/>
              <a:ext cx="121095" cy="14339"/>
            </a:xfrm>
            <a:custGeom>
              <a:avLst/>
              <a:pathLst>
                <a:path w="121095" h="14339">
                  <a:moveTo>
                    <a:pt x="121095" y="14339"/>
                  </a:moveTo>
                  <a:lnTo>
                    <a:pt x="0" y="0"/>
                  </a:lnTo>
                </a:path>
              </a:pathLst>
            </a:custGeom>
          </p:spPr>
          <p:txBody>
            <a:bodyPr/>
            <a:lstStyle/>
            <a:p/>
          </p:txBody>
        </p:sp>
        <p:sp>
          <p:nvSpPr>
            <p:cNvPr id="96" name="pl96"/>
            <p:cNvSpPr/>
            <p:nvPr/>
          </p:nvSpPr>
          <p:spPr>
            <a:xfrm>
              <a:off x="8760646" y="1874019"/>
              <a:ext cx="121099" cy="14335"/>
            </a:xfrm>
            <a:custGeom>
              <a:avLst/>
              <a:pathLst>
                <a:path w="121099" h="14335">
                  <a:moveTo>
                    <a:pt x="121099" y="0"/>
                  </a:moveTo>
                  <a:lnTo>
                    <a:pt x="0" y="14335"/>
                  </a:lnTo>
                </a:path>
              </a:pathLst>
            </a:custGeom>
          </p:spPr>
          <p:txBody>
            <a:bodyPr/>
            <a:lstStyle/>
            <a:p/>
          </p:txBody>
        </p:sp>
        <p:sp>
          <p:nvSpPr>
            <p:cNvPr id="97" name="tx97"/>
            <p:cNvSpPr/>
            <p:nvPr/>
          </p:nvSpPr>
          <p:spPr>
            <a:xfrm>
              <a:off x="8904394" y="14444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80</a:t>
              </a:r>
            </a:p>
          </p:txBody>
        </p:sp>
        <p:sp>
          <p:nvSpPr>
            <p:cNvPr id="98" name="tx98"/>
            <p:cNvSpPr/>
            <p:nvPr/>
          </p:nvSpPr>
          <p:spPr>
            <a:xfrm>
              <a:off x="8905259" y="16048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78</a:t>
              </a:r>
            </a:p>
          </p:txBody>
        </p:sp>
        <p:sp>
          <p:nvSpPr>
            <p:cNvPr id="99" name="tx99"/>
            <p:cNvSpPr/>
            <p:nvPr/>
          </p:nvSpPr>
          <p:spPr>
            <a:xfrm>
              <a:off x="8904600" y="19997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52</a:t>
              </a:r>
            </a:p>
          </p:txBody>
        </p:sp>
        <p:sp>
          <p:nvSpPr>
            <p:cNvPr id="100" name="tx100"/>
            <p:cNvSpPr/>
            <p:nvPr/>
          </p:nvSpPr>
          <p:spPr>
            <a:xfrm>
              <a:off x="8904605" y="18386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59</a:t>
              </a:r>
            </a:p>
          </p:txBody>
        </p:sp>
        <p:sp>
          <p:nvSpPr>
            <p:cNvPr id="101" name="pl101"/>
            <p:cNvSpPr/>
            <p:nvPr/>
          </p:nvSpPr>
          <p:spPr>
            <a:xfrm>
              <a:off x="4942171" y="505958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2" name="pl102"/>
            <p:cNvSpPr/>
            <p:nvPr/>
          </p:nvSpPr>
          <p:spPr>
            <a:xfrm>
              <a:off x="4942171" y="469674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3" name="pl103"/>
            <p:cNvSpPr/>
            <p:nvPr/>
          </p:nvSpPr>
          <p:spPr>
            <a:xfrm>
              <a:off x="4942171" y="4333900"/>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4" name="pl104"/>
            <p:cNvSpPr/>
            <p:nvPr/>
          </p:nvSpPr>
          <p:spPr>
            <a:xfrm>
              <a:off x="4942171" y="397105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5" name="pl105"/>
            <p:cNvSpPr/>
            <p:nvPr/>
          </p:nvSpPr>
          <p:spPr>
            <a:xfrm>
              <a:off x="4942171" y="351750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6" name="pl106"/>
            <p:cNvSpPr/>
            <p:nvPr/>
          </p:nvSpPr>
          <p:spPr>
            <a:xfrm>
              <a:off x="4942171" y="524100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7" name="pl107"/>
            <p:cNvSpPr/>
            <p:nvPr/>
          </p:nvSpPr>
          <p:spPr>
            <a:xfrm>
              <a:off x="4942171" y="487816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8" name="pl108"/>
            <p:cNvSpPr/>
            <p:nvPr/>
          </p:nvSpPr>
          <p:spPr>
            <a:xfrm>
              <a:off x="4942171" y="4515321"/>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9" name="pl109"/>
            <p:cNvSpPr/>
            <p:nvPr/>
          </p:nvSpPr>
          <p:spPr>
            <a:xfrm>
              <a:off x="4942171" y="415247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0" name="pl110"/>
            <p:cNvSpPr/>
            <p:nvPr/>
          </p:nvSpPr>
          <p:spPr>
            <a:xfrm>
              <a:off x="4942171" y="378963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1" name="pl111"/>
            <p:cNvSpPr/>
            <p:nvPr/>
          </p:nvSpPr>
          <p:spPr>
            <a:xfrm>
              <a:off x="4942171" y="342679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2" name="pl112"/>
            <p:cNvSpPr/>
            <p:nvPr/>
          </p:nvSpPr>
          <p:spPr>
            <a:xfrm>
              <a:off x="4942171" y="360821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3" name="pl113"/>
            <p:cNvSpPr/>
            <p:nvPr/>
          </p:nvSpPr>
          <p:spPr>
            <a:xfrm>
              <a:off x="513000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5241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57483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29725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01967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74209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875194"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74209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130000" y="3499364"/>
              <a:ext cx="3612097" cy="145136"/>
            </a:xfrm>
            <a:custGeom>
              <a:avLst/>
              <a:pathLst>
                <a:path w="3612097" h="145136">
                  <a:moveTo>
                    <a:pt x="0" y="145136"/>
                  </a:moveTo>
                  <a:lnTo>
                    <a:pt x="144483" y="145136"/>
                  </a:lnTo>
                  <a:lnTo>
                    <a:pt x="288967" y="145136"/>
                  </a:lnTo>
                  <a:lnTo>
                    <a:pt x="433451" y="145136"/>
                  </a:lnTo>
                  <a:lnTo>
                    <a:pt x="577935" y="108852"/>
                  </a:lnTo>
                  <a:lnTo>
                    <a:pt x="722419" y="108852"/>
                  </a:lnTo>
                  <a:lnTo>
                    <a:pt x="866903" y="54426"/>
                  </a:lnTo>
                  <a:lnTo>
                    <a:pt x="1011387" y="54426"/>
                  </a:lnTo>
                  <a:lnTo>
                    <a:pt x="1155871" y="36284"/>
                  </a:lnTo>
                  <a:lnTo>
                    <a:pt x="1300355" y="0"/>
                  </a:lnTo>
                  <a:lnTo>
                    <a:pt x="1444839" y="18142"/>
                  </a:lnTo>
                  <a:lnTo>
                    <a:pt x="1589322" y="18142"/>
                  </a:lnTo>
                  <a:lnTo>
                    <a:pt x="1733806" y="18142"/>
                  </a:lnTo>
                  <a:lnTo>
                    <a:pt x="1878290" y="18142"/>
                  </a:lnTo>
                  <a:lnTo>
                    <a:pt x="2022774" y="36284"/>
                  </a:lnTo>
                  <a:lnTo>
                    <a:pt x="2167258" y="36284"/>
                  </a:lnTo>
                  <a:lnTo>
                    <a:pt x="2311742" y="36284"/>
                  </a:lnTo>
                  <a:lnTo>
                    <a:pt x="2456226" y="54426"/>
                  </a:lnTo>
                  <a:lnTo>
                    <a:pt x="2600710" y="54426"/>
                  </a:lnTo>
                  <a:lnTo>
                    <a:pt x="2745194" y="72568"/>
                  </a:lnTo>
                  <a:lnTo>
                    <a:pt x="2889678" y="126994"/>
                  </a:lnTo>
                  <a:lnTo>
                    <a:pt x="3034162" y="145136"/>
                  </a:lnTo>
                  <a:lnTo>
                    <a:pt x="3178645" y="108852"/>
                  </a:lnTo>
                  <a:lnTo>
                    <a:pt x="3323129" y="108852"/>
                  </a:lnTo>
                  <a:lnTo>
                    <a:pt x="3467613" y="126994"/>
                  </a:lnTo>
                  <a:lnTo>
                    <a:pt x="3612097" y="126994"/>
                  </a:lnTo>
                </a:path>
              </a:pathLst>
            </a:custGeom>
            <a:ln w="27101" cap="flat">
              <a:solidFill>
                <a:srgbClr val="F8766D">
                  <a:alpha val="100000"/>
                </a:srgbClr>
              </a:solidFill>
              <a:prstDash val="solid"/>
              <a:round/>
            </a:ln>
          </p:spPr>
          <p:txBody>
            <a:bodyPr/>
            <a:lstStyle/>
            <a:p/>
          </p:txBody>
        </p:sp>
        <p:sp>
          <p:nvSpPr>
            <p:cNvPr id="122" name="pl122"/>
            <p:cNvSpPr/>
            <p:nvPr/>
          </p:nvSpPr>
          <p:spPr>
            <a:xfrm>
              <a:off x="5130000" y="3608217"/>
              <a:ext cx="3612097" cy="1052240"/>
            </a:xfrm>
            <a:custGeom>
              <a:avLst/>
              <a:pathLst>
                <a:path w="3612097" h="1052240">
                  <a:moveTo>
                    <a:pt x="0" y="1052240"/>
                  </a:moveTo>
                  <a:lnTo>
                    <a:pt x="144483" y="961530"/>
                  </a:lnTo>
                  <a:lnTo>
                    <a:pt x="288967" y="997814"/>
                  </a:lnTo>
                  <a:lnTo>
                    <a:pt x="433451" y="997814"/>
                  </a:lnTo>
                  <a:lnTo>
                    <a:pt x="577935" y="961530"/>
                  </a:lnTo>
                  <a:lnTo>
                    <a:pt x="722419" y="308415"/>
                  </a:lnTo>
                  <a:lnTo>
                    <a:pt x="866903" y="235847"/>
                  </a:lnTo>
                  <a:lnTo>
                    <a:pt x="1011387" y="253989"/>
                  </a:lnTo>
                  <a:lnTo>
                    <a:pt x="1155871" y="235847"/>
                  </a:lnTo>
                  <a:lnTo>
                    <a:pt x="1300355" y="163278"/>
                  </a:lnTo>
                  <a:lnTo>
                    <a:pt x="1444839" y="163278"/>
                  </a:lnTo>
                  <a:lnTo>
                    <a:pt x="1589322" y="108852"/>
                  </a:lnTo>
                  <a:lnTo>
                    <a:pt x="1733806" y="108852"/>
                  </a:lnTo>
                  <a:lnTo>
                    <a:pt x="1878290" y="108852"/>
                  </a:lnTo>
                  <a:lnTo>
                    <a:pt x="2022774" y="36284"/>
                  </a:lnTo>
                  <a:lnTo>
                    <a:pt x="2167258" y="36284"/>
                  </a:lnTo>
                  <a:lnTo>
                    <a:pt x="2311742" y="0"/>
                  </a:lnTo>
                  <a:lnTo>
                    <a:pt x="2456226" y="36284"/>
                  </a:lnTo>
                  <a:lnTo>
                    <a:pt x="2600710" y="0"/>
                  </a:lnTo>
                  <a:lnTo>
                    <a:pt x="2745194" y="90710"/>
                  </a:lnTo>
                  <a:lnTo>
                    <a:pt x="2889678" y="72568"/>
                  </a:lnTo>
                  <a:lnTo>
                    <a:pt x="3034162" y="72568"/>
                  </a:lnTo>
                  <a:lnTo>
                    <a:pt x="3178645" y="54426"/>
                  </a:lnTo>
                  <a:lnTo>
                    <a:pt x="3323129" y="90710"/>
                  </a:lnTo>
                  <a:lnTo>
                    <a:pt x="3467613" y="72568"/>
                  </a:lnTo>
                  <a:lnTo>
                    <a:pt x="3612097" y="108852"/>
                  </a:lnTo>
                </a:path>
              </a:pathLst>
            </a:custGeom>
            <a:ln w="27101" cap="flat">
              <a:solidFill>
                <a:srgbClr val="7CAE00">
                  <a:alpha val="100000"/>
                </a:srgbClr>
              </a:solidFill>
              <a:prstDash val="solid"/>
              <a:round/>
            </a:ln>
          </p:spPr>
          <p:txBody>
            <a:bodyPr/>
            <a:lstStyle/>
            <a:p/>
          </p:txBody>
        </p:sp>
        <p:sp>
          <p:nvSpPr>
            <p:cNvPr id="123" name="pl123"/>
            <p:cNvSpPr/>
            <p:nvPr/>
          </p:nvSpPr>
          <p:spPr>
            <a:xfrm>
              <a:off x="6285871" y="4424610"/>
              <a:ext cx="2456226" cy="798251"/>
            </a:xfrm>
            <a:custGeom>
              <a:avLst/>
              <a:pathLst>
                <a:path w="2456226" h="798251">
                  <a:moveTo>
                    <a:pt x="0" y="798251"/>
                  </a:moveTo>
                  <a:lnTo>
                    <a:pt x="144483" y="707541"/>
                  </a:lnTo>
                  <a:lnTo>
                    <a:pt x="288967" y="580546"/>
                  </a:lnTo>
                  <a:lnTo>
                    <a:pt x="433451" y="471694"/>
                  </a:lnTo>
                  <a:lnTo>
                    <a:pt x="577935" y="417267"/>
                  </a:lnTo>
                  <a:lnTo>
                    <a:pt x="722419" y="380983"/>
                  </a:lnTo>
                  <a:lnTo>
                    <a:pt x="866903" y="326557"/>
                  </a:lnTo>
                  <a:lnTo>
                    <a:pt x="1011387" y="308415"/>
                  </a:lnTo>
                  <a:lnTo>
                    <a:pt x="1155871" y="290273"/>
                  </a:lnTo>
                  <a:lnTo>
                    <a:pt x="1300355" y="253989"/>
                  </a:lnTo>
                  <a:lnTo>
                    <a:pt x="1444839" y="199562"/>
                  </a:lnTo>
                  <a:lnTo>
                    <a:pt x="1589322" y="199562"/>
                  </a:lnTo>
                  <a:lnTo>
                    <a:pt x="1733806" y="163278"/>
                  </a:lnTo>
                  <a:lnTo>
                    <a:pt x="1878290" y="145136"/>
                  </a:lnTo>
                  <a:lnTo>
                    <a:pt x="2022774" y="90710"/>
                  </a:lnTo>
                  <a:lnTo>
                    <a:pt x="2167258" y="54426"/>
                  </a:lnTo>
                  <a:lnTo>
                    <a:pt x="2311742" y="36284"/>
                  </a:lnTo>
                  <a:lnTo>
                    <a:pt x="2456226" y="0"/>
                  </a:lnTo>
                </a:path>
              </a:pathLst>
            </a:custGeom>
            <a:ln w="27101" cap="flat">
              <a:solidFill>
                <a:srgbClr val="00BFC4">
                  <a:alpha val="100000"/>
                </a:srgbClr>
              </a:solidFill>
              <a:prstDash val="solid"/>
              <a:round/>
            </a:ln>
          </p:spPr>
          <p:txBody>
            <a:bodyPr/>
            <a:lstStyle/>
            <a:p/>
          </p:txBody>
        </p:sp>
        <p:sp>
          <p:nvSpPr>
            <p:cNvPr id="124" name="pl124"/>
            <p:cNvSpPr/>
            <p:nvPr/>
          </p:nvSpPr>
          <p:spPr>
            <a:xfrm>
              <a:off x="6574839" y="4841878"/>
              <a:ext cx="2167258" cy="399125"/>
            </a:xfrm>
            <a:custGeom>
              <a:avLst/>
              <a:pathLst>
                <a:path w="2167258" h="399125">
                  <a:moveTo>
                    <a:pt x="0" y="399125"/>
                  </a:moveTo>
                  <a:lnTo>
                    <a:pt x="144483" y="344699"/>
                  </a:lnTo>
                  <a:lnTo>
                    <a:pt x="288967" y="272131"/>
                  </a:lnTo>
                  <a:lnTo>
                    <a:pt x="433451" y="272131"/>
                  </a:lnTo>
                  <a:lnTo>
                    <a:pt x="577935" y="126994"/>
                  </a:lnTo>
                  <a:lnTo>
                    <a:pt x="722419" y="126994"/>
                  </a:lnTo>
                  <a:lnTo>
                    <a:pt x="866903" y="90710"/>
                  </a:lnTo>
                  <a:lnTo>
                    <a:pt x="1011387" y="54426"/>
                  </a:lnTo>
                  <a:lnTo>
                    <a:pt x="1155871" y="108852"/>
                  </a:lnTo>
                  <a:lnTo>
                    <a:pt x="1300355" y="145136"/>
                  </a:lnTo>
                  <a:lnTo>
                    <a:pt x="1444839" y="217704"/>
                  </a:lnTo>
                  <a:lnTo>
                    <a:pt x="1589322" y="235847"/>
                  </a:lnTo>
                  <a:lnTo>
                    <a:pt x="1733806" y="145136"/>
                  </a:lnTo>
                  <a:lnTo>
                    <a:pt x="1878290" y="54426"/>
                  </a:lnTo>
                  <a:lnTo>
                    <a:pt x="2022774" y="36284"/>
                  </a:lnTo>
                  <a:lnTo>
                    <a:pt x="2167258" y="0"/>
                  </a:lnTo>
                </a:path>
              </a:pathLst>
            </a:custGeom>
            <a:ln w="27101" cap="flat">
              <a:solidFill>
                <a:srgbClr val="C77CFF">
                  <a:alpha val="100000"/>
                </a:srgbClr>
              </a:solidFill>
              <a:prstDash val="solid"/>
              <a:round/>
            </a:ln>
          </p:spPr>
          <p:txBody>
            <a:bodyPr/>
            <a:lstStyle/>
            <a:p/>
          </p:txBody>
        </p:sp>
        <p:sp>
          <p:nvSpPr>
            <p:cNvPr id="125" name="pl125"/>
            <p:cNvSpPr/>
            <p:nvPr/>
          </p:nvSpPr>
          <p:spPr>
            <a:xfrm>
              <a:off x="4942171" y="3608217"/>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126" name="pl126"/>
            <p:cNvSpPr/>
            <p:nvPr/>
          </p:nvSpPr>
          <p:spPr>
            <a:xfrm>
              <a:off x="8759706" y="3598045"/>
              <a:ext cx="122042" cy="24743"/>
            </a:xfrm>
            <a:custGeom>
              <a:avLst/>
              <a:pathLst>
                <a:path w="122042" h="24743">
                  <a:moveTo>
                    <a:pt x="122042" y="0"/>
                  </a:moveTo>
                  <a:lnTo>
                    <a:pt x="0" y="24743"/>
                  </a:lnTo>
                </a:path>
              </a:pathLst>
            </a:custGeom>
          </p:spPr>
          <p:txBody>
            <a:bodyPr/>
            <a:lstStyle/>
            <a:p/>
          </p:txBody>
        </p:sp>
        <p:sp>
          <p:nvSpPr>
            <p:cNvPr id="127" name="pl127"/>
            <p:cNvSpPr/>
            <p:nvPr/>
          </p:nvSpPr>
          <p:spPr>
            <a:xfrm>
              <a:off x="8759176" y="3721196"/>
              <a:ext cx="122561" cy="29619"/>
            </a:xfrm>
            <a:custGeom>
              <a:avLst/>
              <a:pathLst>
                <a:path w="122561" h="29619">
                  <a:moveTo>
                    <a:pt x="122561" y="29619"/>
                  </a:moveTo>
                  <a:lnTo>
                    <a:pt x="0" y="0"/>
                  </a:lnTo>
                </a:path>
              </a:pathLst>
            </a:custGeom>
          </p:spPr>
          <p:txBody>
            <a:bodyPr/>
            <a:lstStyle/>
            <a:p/>
          </p:txBody>
        </p:sp>
        <p:sp>
          <p:nvSpPr>
            <p:cNvPr id="128" name="pl128"/>
            <p:cNvSpPr/>
            <p:nvPr/>
          </p:nvSpPr>
          <p:spPr>
            <a:xfrm>
              <a:off x="8761195" y="4424610"/>
              <a:ext cx="120549" cy="0"/>
            </a:xfrm>
            <a:custGeom>
              <a:avLst/>
              <a:pathLst>
                <a:path w="120549" h="0">
                  <a:moveTo>
                    <a:pt x="120549" y="0"/>
                  </a:moveTo>
                  <a:lnTo>
                    <a:pt x="0" y="0"/>
                  </a:lnTo>
                </a:path>
              </a:pathLst>
            </a:custGeom>
          </p:spPr>
          <p:txBody>
            <a:bodyPr/>
            <a:lstStyle/>
            <a:p/>
          </p:txBody>
        </p:sp>
        <p:sp>
          <p:nvSpPr>
            <p:cNvPr id="129" name="pl129"/>
            <p:cNvSpPr/>
            <p:nvPr/>
          </p:nvSpPr>
          <p:spPr>
            <a:xfrm>
              <a:off x="8761195" y="4841878"/>
              <a:ext cx="120548" cy="0"/>
            </a:xfrm>
            <a:custGeom>
              <a:avLst/>
              <a:pathLst>
                <a:path w="120548" h="0">
                  <a:moveTo>
                    <a:pt x="120548" y="0"/>
                  </a:moveTo>
                  <a:lnTo>
                    <a:pt x="0" y="0"/>
                  </a:lnTo>
                </a:path>
              </a:pathLst>
            </a:custGeom>
          </p:spPr>
          <p:txBody>
            <a:bodyPr/>
            <a:lstStyle/>
            <a:p/>
          </p:txBody>
        </p:sp>
        <p:sp>
          <p:nvSpPr>
            <p:cNvPr id="130" name="tx130"/>
            <p:cNvSpPr/>
            <p:nvPr/>
          </p:nvSpPr>
          <p:spPr>
            <a:xfrm>
              <a:off x="8904609" y="35602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89</a:t>
              </a:r>
            </a:p>
          </p:txBody>
        </p:sp>
        <p:sp>
          <p:nvSpPr>
            <p:cNvPr id="131" name="tx131"/>
            <p:cNvSpPr/>
            <p:nvPr/>
          </p:nvSpPr>
          <p:spPr>
            <a:xfrm>
              <a:off x="8904597" y="37211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84</a:t>
              </a:r>
            </a:p>
          </p:txBody>
        </p:sp>
        <p:sp>
          <p:nvSpPr>
            <p:cNvPr id="132" name="tx132"/>
            <p:cNvSpPr/>
            <p:nvPr/>
          </p:nvSpPr>
          <p:spPr>
            <a:xfrm>
              <a:off x="8904605" y="4389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45</a:t>
              </a:r>
            </a:p>
          </p:txBody>
        </p:sp>
        <p:sp>
          <p:nvSpPr>
            <p:cNvPr id="133" name="tx133"/>
            <p:cNvSpPr/>
            <p:nvPr/>
          </p:nvSpPr>
          <p:spPr>
            <a:xfrm>
              <a:off x="8904604" y="48069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22</a:t>
              </a:r>
            </a:p>
          </p:txBody>
        </p:sp>
        <p:sp>
          <p:nvSpPr>
            <p:cNvPr id="134" name="tx134"/>
            <p:cNvSpPr/>
            <p:nvPr/>
          </p:nvSpPr>
          <p:spPr>
            <a:xfrm>
              <a:off x="2682332" y="318865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a:t>
              </a:r>
            </a:p>
          </p:txBody>
        </p:sp>
        <p:sp>
          <p:nvSpPr>
            <p:cNvPr id="135" name="tx135"/>
            <p:cNvSpPr/>
            <p:nvPr/>
          </p:nvSpPr>
          <p:spPr>
            <a:xfrm>
              <a:off x="6582912" y="3188654"/>
              <a:ext cx="850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Never Gavi MICs</a:t>
              </a:r>
            </a:p>
          </p:txBody>
        </p:sp>
        <p:sp>
          <p:nvSpPr>
            <p:cNvPr id="136" name="tx136"/>
            <p:cNvSpPr/>
            <p:nvPr/>
          </p:nvSpPr>
          <p:spPr>
            <a:xfrm>
              <a:off x="2613843" y="908584"/>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57</a:t>
              </a:r>
            </a:p>
          </p:txBody>
        </p:sp>
        <p:sp>
          <p:nvSpPr>
            <p:cNvPr id="137" name="tx137"/>
            <p:cNvSpPr/>
            <p:nvPr/>
          </p:nvSpPr>
          <p:spPr>
            <a:xfrm>
              <a:off x="6651080" y="908584"/>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a:t>
              </a:r>
            </a:p>
          </p:txBody>
        </p:sp>
        <p:sp>
          <p:nvSpPr>
            <p:cNvPr id="138" name="tx138"/>
            <p:cNvSpPr/>
            <p:nvPr/>
          </p:nvSpPr>
          <p:spPr>
            <a:xfrm rot="-5400000">
              <a:off x="81515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39" name="tx139"/>
            <p:cNvSpPr/>
            <p:nvPr/>
          </p:nvSpPr>
          <p:spPr>
            <a:xfrm rot="-5400000">
              <a:off x="153757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40" name="tx140"/>
            <p:cNvSpPr/>
            <p:nvPr/>
          </p:nvSpPr>
          <p:spPr>
            <a:xfrm rot="-5400000">
              <a:off x="225999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41" name="tx141"/>
            <p:cNvSpPr/>
            <p:nvPr/>
          </p:nvSpPr>
          <p:spPr>
            <a:xfrm rot="-5400000">
              <a:off x="298241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42" name="tx142"/>
            <p:cNvSpPr/>
            <p:nvPr/>
          </p:nvSpPr>
          <p:spPr>
            <a:xfrm rot="-5400000">
              <a:off x="370482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43" name="tx143"/>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44" name="tx144"/>
            <p:cNvSpPr/>
            <p:nvPr/>
          </p:nvSpPr>
          <p:spPr>
            <a:xfrm rot="-5400000">
              <a:off x="35603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45" name="tx145"/>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46" name="tx146"/>
            <p:cNvSpPr/>
            <p:nvPr/>
          </p:nvSpPr>
          <p:spPr>
            <a:xfrm rot="-5400000">
              <a:off x="501698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47" name="tx147"/>
            <p:cNvSpPr/>
            <p:nvPr/>
          </p:nvSpPr>
          <p:spPr>
            <a:xfrm rot="-5400000">
              <a:off x="573940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48" name="tx148"/>
            <p:cNvSpPr/>
            <p:nvPr/>
          </p:nvSpPr>
          <p:spPr>
            <a:xfrm rot="-5400000">
              <a:off x="646181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49" name="tx149"/>
            <p:cNvSpPr/>
            <p:nvPr/>
          </p:nvSpPr>
          <p:spPr>
            <a:xfrm rot="-5400000">
              <a:off x="718423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50" name="tx150"/>
            <p:cNvSpPr/>
            <p:nvPr/>
          </p:nvSpPr>
          <p:spPr>
            <a:xfrm rot="-5400000">
              <a:off x="790665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51" name="tx151"/>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52" name="tx152"/>
            <p:cNvSpPr/>
            <p:nvPr/>
          </p:nvSpPr>
          <p:spPr>
            <a:xfrm rot="-5400000">
              <a:off x="776217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53" name="tx153"/>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54" name="tx154"/>
            <p:cNvSpPr/>
            <p:nvPr/>
          </p:nvSpPr>
          <p:spPr>
            <a:xfrm>
              <a:off x="621202" y="2924540"/>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55" name="tx155"/>
            <p:cNvSpPr/>
            <p:nvPr/>
          </p:nvSpPr>
          <p:spPr>
            <a:xfrm>
              <a:off x="564692" y="256169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56" name="tx156"/>
            <p:cNvSpPr/>
            <p:nvPr/>
          </p:nvSpPr>
          <p:spPr>
            <a:xfrm>
              <a:off x="564692" y="219885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57" name="tx157"/>
            <p:cNvSpPr/>
            <p:nvPr/>
          </p:nvSpPr>
          <p:spPr>
            <a:xfrm>
              <a:off x="564692" y="1836015"/>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58" name="tx158"/>
            <p:cNvSpPr/>
            <p:nvPr/>
          </p:nvSpPr>
          <p:spPr>
            <a:xfrm>
              <a:off x="564692" y="147317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59" name="tx159"/>
            <p:cNvSpPr/>
            <p:nvPr/>
          </p:nvSpPr>
          <p:spPr>
            <a:xfrm>
              <a:off x="508182" y="111033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60" name="tx160"/>
            <p:cNvSpPr/>
            <p:nvPr/>
          </p:nvSpPr>
          <p:spPr>
            <a:xfrm>
              <a:off x="564692" y="129175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61" name="tx161"/>
            <p:cNvSpPr/>
            <p:nvPr/>
          </p:nvSpPr>
          <p:spPr>
            <a:xfrm>
              <a:off x="621202" y="520461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62" name="tx162"/>
            <p:cNvSpPr/>
            <p:nvPr/>
          </p:nvSpPr>
          <p:spPr>
            <a:xfrm>
              <a:off x="564692" y="484176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63" name="tx163"/>
            <p:cNvSpPr/>
            <p:nvPr/>
          </p:nvSpPr>
          <p:spPr>
            <a:xfrm>
              <a:off x="564692" y="447892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64" name="tx164"/>
            <p:cNvSpPr/>
            <p:nvPr/>
          </p:nvSpPr>
          <p:spPr>
            <a:xfrm>
              <a:off x="564692" y="4116086"/>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65" name="tx165"/>
            <p:cNvSpPr/>
            <p:nvPr/>
          </p:nvSpPr>
          <p:spPr>
            <a:xfrm>
              <a:off x="564692" y="375324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66" name="tx166"/>
            <p:cNvSpPr/>
            <p:nvPr/>
          </p:nvSpPr>
          <p:spPr>
            <a:xfrm>
              <a:off x="508182" y="3390403"/>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67" name="tx167"/>
            <p:cNvSpPr/>
            <p:nvPr/>
          </p:nvSpPr>
          <p:spPr>
            <a:xfrm>
              <a:off x="564692" y="357182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68" name="tx168"/>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9" name="pl169"/>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170" name="pl170"/>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171" name="pl171"/>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172" name="pl172"/>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173" name="tx173"/>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4" name="tx174"/>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75" name="tx175"/>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176" name="tx176"/>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177" name="tx177"/>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178" name="tx178"/>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179" name="tx17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181" name="tx181"/>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80459" y="4729200"/>
              <a:ext cx="459251"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2598962" y="4729200"/>
              <a:ext cx="459251" cy="91187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 name="rc6"/>
            <p:cNvSpPr/>
            <p:nvPr/>
          </p:nvSpPr>
          <p:spPr>
            <a:xfrm>
              <a:off x="3058214" y="4729200"/>
              <a:ext cx="459251" cy="91187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3976717" y="4729200"/>
              <a:ext cx="459251" cy="91187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 name="rc8"/>
            <p:cNvSpPr/>
            <p:nvPr/>
          </p:nvSpPr>
          <p:spPr>
            <a:xfrm>
              <a:off x="2139711" y="4729200"/>
              <a:ext cx="459251" cy="91187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9" name="rc9"/>
            <p:cNvSpPr/>
            <p:nvPr/>
          </p:nvSpPr>
          <p:spPr>
            <a:xfrm>
              <a:off x="3517466" y="4729200"/>
              <a:ext cx="459251" cy="91187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 name="rc10"/>
            <p:cNvSpPr/>
            <p:nvPr/>
          </p:nvSpPr>
          <p:spPr>
            <a:xfrm>
              <a:off x="5354472" y="4729200"/>
              <a:ext cx="459251"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5813724" y="4729200"/>
              <a:ext cx="459251" cy="91187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 name="rc12"/>
            <p:cNvSpPr/>
            <p:nvPr/>
          </p:nvSpPr>
          <p:spPr>
            <a:xfrm>
              <a:off x="6272975" y="4729200"/>
              <a:ext cx="459251" cy="9118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 name="rc13"/>
            <p:cNvSpPr/>
            <p:nvPr/>
          </p:nvSpPr>
          <p:spPr>
            <a:xfrm>
              <a:off x="7191479" y="4729200"/>
              <a:ext cx="459251" cy="91187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8109982" y="4729200"/>
              <a:ext cx="459251" cy="91187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435969" y="4729200"/>
              <a:ext cx="459251" cy="9118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 name="rc16"/>
            <p:cNvSpPr/>
            <p:nvPr/>
          </p:nvSpPr>
          <p:spPr>
            <a:xfrm>
              <a:off x="6732227" y="4729200"/>
              <a:ext cx="459251" cy="91187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 name="rc17"/>
            <p:cNvSpPr/>
            <p:nvPr/>
          </p:nvSpPr>
          <p:spPr>
            <a:xfrm>
              <a:off x="4895220" y="4729200"/>
              <a:ext cx="459251" cy="91187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 name="rc18"/>
            <p:cNvSpPr/>
            <p:nvPr/>
          </p:nvSpPr>
          <p:spPr>
            <a:xfrm>
              <a:off x="7650730" y="4729200"/>
              <a:ext cx="459251" cy="91187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 name="rc19"/>
            <p:cNvSpPr/>
            <p:nvPr/>
          </p:nvSpPr>
          <p:spPr>
            <a:xfrm>
              <a:off x="1680459" y="2905456"/>
              <a:ext cx="459251"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 name="rc20"/>
            <p:cNvSpPr/>
            <p:nvPr/>
          </p:nvSpPr>
          <p:spPr>
            <a:xfrm>
              <a:off x="2598962" y="2905456"/>
              <a:ext cx="459251" cy="91187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3058214" y="2905456"/>
              <a:ext cx="459251" cy="9118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 name="rc22"/>
            <p:cNvSpPr/>
            <p:nvPr/>
          </p:nvSpPr>
          <p:spPr>
            <a:xfrm>
              <a:off x="3976717" y="2905456"/>
              <a:ext cx="459251" cy="9118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2139711" y="2905456"/>
              <a:ext cx="459251" cy="91187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3517466" y="2905456"/>
              <a:ext cx="459251" cy="9118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5354472" y="2905456"/>
              <a:ext cx="459251" cy="91187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 name="rc26"/>
            <p:cNvSpPr/>
            <p:nvPr/>
          </p:nvSpPr>
          <p:spPr>
            <a:xfrm>
              <a:off x="5813724" y="2905456"/>
              <a:ext cx="459251" cy="91187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6272975" y="2905456"/>
              <a:ext cx="459251" cy="91187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 name="rc28"/>
            <p:cNvSpPr/>
            <p:nvPr/>
          </p:nvSpPr>
          <p:spPr>
            <a:xfrm>
              <a:off x="7191479" y="2905456"/>
              <a:ext cx="459251" cy="91187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 name="rc29"/>
            <p:cNvSpPr/>
            <p:nvPr/>
          </p:nvSpPr>
          <p:spPr>
            <a:xfrm>
              <a:off x="4435969" y="2905456"/>
              <a:ext cx="459251" cy="91187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 name="rc30"/>
            <p:cNvSpPr/>
            <p:nvPr/>
          </p:nvSpPr>
          <p:spPr>
            <a:xfrm>
              <a:off x="6732227" y="2905456"/>
              <a:ext cx="459251" cy="91187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4895220" y="2905456"/>
              <a:ext cx="459251" cy="91187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 name="rc32"/>
            <p:cNvSpPr/>
            <p:nvPr/>
          </p:nvSpPr>
          <p:spPr>
            <a:xfrm>
              <a:off x="7650730" y="2905456"/>
              <a:ext cx="459251" cy="91187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1680459" y="1081712"/>
              <a:ext cx="459251" cy="91187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598962" y="1081712"/>
              <a:ext cx="459251" cy="91187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3058214" y="1081712"/>
              <a:ext cx="459251" cy="91187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3976717" y="1081712"/>
              <a:ext cx="459251" cy="91187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2139711" y="1081712"/>
              <a:ext cx="459251" cy="91187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8" name="rc38"/>
            <p:cNvSpPr/>
            <p:nvPr/>
          </p:nvSpPr>
          <p:spPr>
            <a:xfrm>
              <a:off x="3517466" y="1081712"/>
              <a:ext cx="459251"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5354472" y="1081712"/>
              <a:ext cx="459251" cy="91187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5813724" y="1081712"/>
              <a:ext cx="459251" cy="91187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6272975" y="1081712"/>
              <a:ext cx="459251"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7191479" y="1081712"/>
              <a:ext cx="459251" cy="91187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435969" y="1081712"/>
              <a:ext cx="459251" cy="91187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6732227" y="1081712"/>
              <a:ext cx="459251"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4895220" y="1081712"/>
              <a:ext cx="459251" cy="91187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7650730" y="1081712"/>
              <a:ext cx="459251" cy="91187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7" name="rc47"/>
            <p:cNvSpPr/>
            <p:nvPr/>
          </p:nvSpPr>
          <p:spPr>
            <a:xfrm>
              <a:off x="1680459" y="1993584"/>
              <a:ext cx="459251"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2598962" y="1993584"/>
              <a:ext cx="459251" cy="91187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 name="rc49"/>
            <p:cNvSpPr/>
            <p:nvPr/>
          </p:nvSpPr>
          <p:spPr>
            <a:xfrm>
              <a:off x="3058214" y="1993584"/>
              <a:ext cx="459251" cy="91187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 name="rc50"/>
            <p:cNvSpPr/>
            <p:nvPr/>
          </p:nvSpPr>
          <p:spPr>
            <a:xfrm>
              <a:off x="3976717" y="1993584"/>
              <a:ext cx="459251" cy="91187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2139711" y="1993584"/>
              <a:ext cx="459251" cy="91187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3517466" y="1993584"/>
              <a:ext cx="459251" cy="91187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3" name="rc53"/>
            <p:cNvSpPr/>
            <p:nvPr/>
          </p:nvSpPr>
          <p:spPr>
            <a:xfrm>
              <a:off x="5354472" y="1993584"/>
              <a:ext cx="459251" cy="91187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5813724" y="1993584"/>
              <a:ext cx="459251"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6272975" y="1993584"/>
              <a:ext cx="459251" cy="91187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7191479" y="1993584"/>
              <a:ext cx="459251"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4435969" y="1993584"/>
              <a:ext cx="459251" cy="91187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8" name="rc58"/>
            <p:cNvSpPr/>
            <p:nvPr/>
          </p:nvSpPr>
          <p:spPr>
            <a:xfrm>
              <a:off x="6732227" y="1993584"/>
              <a:ext cx="459251" cy="91187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4895220" y="1993584"/>
              <a:ext cx="459251" cy="91187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0" name="rc60"/>
            <p:cNvSpPr/>
            <p:nvPr/>
          </p:nvSpPr>
          <p:spPr>
            <a:xfrm>
              <a:off x="7650730" y="1993584"/>
              <a:ext cx="459251" cy="91187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1680459" y="3817328"/>
              <a:ext cx="459251" cy="91187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2598962" y="3817328"/>
              <a:ext cx="459251" cy="91187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3058214" y="3817328"/>
              <a:ext cx="459251" cy="91187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976717" y="3817328"/>
              <a:ext cx="459251"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2139711" y="3817328"/>
              <a:ext cx="459251" cy="91187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6" name="rc66"/>
            <p:cNvSpPr/>
            <p:nvPr/>
          </p:nvSpPr>
          <p:spPr>
            <a:xfrm>
              <a:off x="3517466" y="3817328"/>
              <a:ext cx="459251" cy="91187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5354472" y="3817328"/>
              <a:ext cx="459251"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8" name="rc68"/>
            <p:cNvSpPr/>
            <p:nvPr/>
          </p:nvSpPr>
          <p:spPr>
            <a:xfrm>
              <a:off x="5813724" y="3817328"/>
              <a:ext cx="459251" cy="91187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9" name="rc69"/>
            <p:cNvSpPr/>
            <p:nvPr/>
          </p:nvSpPr>
          <p:spPr>
            <a:xfrm>
              <a:off x="6272975" y="3817328"/>
              <a:ext cx="459251"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7191479" y="3817328"/>
              <a:ext cx="459251" cy="91187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 name="rc71"/>
            <p:cNvSpPr/>
            <p:nvPr/>
          </p:nvSpPr>
          <p:spPr>
            <a:xfrm>
              <a:off x="8109982" y="3817328"/>
              <a:ext cx="459251" cy="91187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72" name="rc72"/>
            <p:cNvSpPr/>
            <p:nvPr/>
          </p:nvSpPr>
          <p:spPr>
            <a:xfrm>
              <a:off x="4435969" y="3817328"/>
              <a:ext cx="459251" cy="91187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3" name="rc73"/>
            <p:cNvSpPr/>
            <p:nvPr/>
          </p:nvSpPr>
          <p:spPr>
            <a:xfrm>
              <a:off x="6732227" y="3817328"/>
              <a:ext cx="459251" cy="91187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4" name="rc74"/>
            <p:cNvSpPr/>
            <p:nvPr/>
          </p:nvSpPr>
          <p:spPr>
            <a:xfrm>
              <a:off x="4895220" y="3817328"/>
              <a:ext cx="459251" cy="91187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5" name="rc75"/>
            <p:cNvSpPr/>
            <p:nvPr/>
          </p:nvSpPr>
          <p:spPr>
            <a:xfrm>
              <a:off x="7650730" y="3817328"/>
              <a:ext cx="459251" cy="91187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8569234" y="4729200"/>
              <a:ext cx="459251" cy="91187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77" name="rc77"/>
            <p:cNvSpPr/>
            <p:nvPr/>
          </p:nvSpPr>
          <p:spPr>
            <a:xfrm>
              <a:off x="8569234" y="2905456"/>
              <a:ext cx="459251" cy="91187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8569234" y="1081712"/>
              <a:ext cx="459251" cy="91187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9" name="rc79"/>
            <p:cNvSpPr/>
            <p:nvPr/>
          </p:nvSpPr>
          <p:spPr>
            <a:xfrm>
              <a:off x="8569234" y="1993584"/>
              <a:ext cx="459251" cy="91187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80" name="rc80"/>
            <p:cNvSpPr/>
            <p:nvPr/>
          </p:nvSpPr>
          <p:spPr>
            <a:xfrm>
              <a:off x="8569234" y="3817328"/>
              <a:ext cx="459251" cy="91187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81" name="tx81"/>
            <p:cNvSpPr/>
            <p:nvPr/>
          </p:nvSpPr>
          <p:spPr>
            <a:xfrm>
              <a:off x="1841779"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82" name="tx82"/>
            <p:cNvSpPr/>
            <p:nvPr/>
          </p:nvSpPr>
          <p:spPr>
            <a:xfrm>
              <a:off x="2760282"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83" name="tx83"/>
            <p:cNvSpPr/>
            <p:nvPr/>
          </p:nvSpPr>
          <p:spPr>
            <a:xfrm>
              <a:off x="3219534"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84" name="tx84"/>
            <p:cNvSpPr/>
            <p:nvPr/>
          </p:nvSpPr>
          <p:spPr>
            <a:xfrm>
              <a:off x="4138037"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85" name="tx85"/>
            <p:cNvSpPr/>
            <p:nvPr/>
          </p:nvSpPr>
          <p:spPr>
            <a:xfrm>
              <a:off x="3678786"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86" name="tx86"/>
            <p:cNvSpPr/>
            <p:nvPr/>
          </p:nvSpPr>
          <p:spPr>
            <a:xfrm>
              <a:off x="5515792"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87" name="tx87"/>
            <p:cNvSpPr/>
            <p:nvPr/>
          </p:nvSpPr>
          <p:spPr>
            <a:xfrm>
              <a:off x="5975044"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88" name="tx88"/>
            <p:cNvSpPr/>
            <p:nvPr/>
          </p:nvSpPr>
          <p:spPr>
            <a:xfrm>
              <a:off x="6434296"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89" name="tx89"/>
            <p:cNvSpPr/>
            <p:nvPr/>
          </p:nvSpPr>
          <p:spPr>
            <a:xfrm>
              <a:off x="7352799"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90" name="tx90"/>
            <p:cNvSpPr/>
            <p:nvPr/>
          </p:nvSpPr>
          <p:spPr>
            <a:xfrm>
              <a:off x="4597289"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91" name="tx91"/>
            <p:cNvSpPr/>
            <p:nvPr/>
          </p:nvSpPr>
          <p:spPr>
            <a:xfrm>
              <a:off x="6893547"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92" name="tx92"/>
            <p:cNvSpPr/>
            <p:nvPr/>
          </p:nvSpPr>
          <p:spPr>
            <a:xfrm>
              <a:off x="5056541"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93" name="tx93"/>
            <p:cNvSpPr/>
            <p:nvPr/>
          </p:nvSpPr>
          <p:spPr>
            <a:xfrm>
              <a:off x="1841779"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94" name="tx94"/>
            <p:cNvSpPr/>
            <p:nvPr/>
          </p:nvSpPr>
          <p:spPr>
            <a:xfrm>
              <a:off x="2760282"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95" name="tx95"/>
            <p:cNvSpPr/>
            <p:nvPr/>
          </p:nvSpPr>
          <p:spPr>
            <a:xfrm>
              <a:off x="321953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96" name="tx96"/>
            <p:cNvSpPr/>
            <p:nvPr/>
          </p:nvSpPr>
          <p:spPr>
            <a:xfrm>
              <a:off x="413803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97" name="tx97"/>
            <p:cNvSpPr/>
            <p:nvPr/>
          </p:nvSpPr>
          <p:spPr>
            <a:xfrm>
              <a:off x="3678786"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98" name="tx98"/>
            <p:cNvSpPr/>
            <p:nvPr/>
          </p:nvSpPr>
          <p:spPr>
            <a:xfrm>
              <a:off x="5515792"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99" name="tx99"/>
            <p:cNvSpPr/>
            <p:nvPr/>
          </p:nvSpPr>
          <p:spPr>
            <a:xfrm>
              <a:off x="597504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100" name="tx100"/>
            <p:cNvSpPr/>
            <p:nvPr/>
          </p:nvSpPr>
          <p:spPr>
            <a:xfrm>
              <a:off x="6434296"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01" name="tx101"/>
            <p:cNvSpPr/>
            <p:nvPr/>
          </p:nvSpPr>
          <p:spPr>
            <a:xfrm>
              <a:off x="7352799"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02" name="tx102"/>
            <p:cNvSpPr/>
            <p:nvPr/>
          </p:nvSpPr>
          <p:spPr>
            <a:xfrm>
              <a:off x="689354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03" name="tx103"/>
            <p:cNvSpPr/>
            <p:nvPr/>
          </p:nvSpPr>
          <p:spPr>
            <a:xfrm>
              <a:off x="1841779"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04" name="tx104"/>
            <p:cNvSpPr/>
            <p:nvPr/>
          </p:nvSpPr>
          <p:spPr>
            <a:xfrm>
              <a:off x="2760282"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05" name="tx105"/>
            <p:cNvSpPr/>
            <p:nvPr/>
          </p:nvSpPr>
          <p:spPr>
            <a:xfrm>
              <a:off x="3219534"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06" name="tx106"/>
            <p:cNvSpPr/>
            <p:nvPr/>
          </p:nvSpPr>
          <p:spPr>
            <a:xfrm>
              <a:off x="4138037"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07" name="tx107"/>
            <p:cNvSpPr/>
            <p:nvPr/>
          </p:nvSpPr>
          <p:spPr>
            <a:xfrm>
              <a:off x="3678786"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08" name="tx108"/>
            <p:cNvSpPr/>
            <p:nvPr/>
          </p:nvSpPr>
          <p:spPr>
            <a:xfrm>
              <a:off x="5515792"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97</a:t>
              </a:r>
            </a:p>
          </p:txBody>
        </p:sp>
        <p:sp>
          <p:nvSpPr>
            <p:cNvPr id="109" name="tx109"/>
            <p:cNvSpPr/>
            <p:nvPr/>
          </p:nvSpPr>
          <p:spPr>
            <a:xfrm>
              <a:off x="5975044"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10" name="tx110"/>
            <p:cNvSpPr/>
            <p:nvPr/>
          </p:nvSpPr>
          <p:spPr>
            <a:xfrm>
              <a:off x="6434296"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11" name="tx111"/>
            <p:cNvSpPr/>
            <p:nvPr/>
          </p:nvSpPr>
          <p:spPr>
            <a:xfrm>
              <a:off x="7352799"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12" name="tx112"/>
            <p:cNvSpPr/>
            <p:nvPr/>
          </p:nvSpPr>
          <p:spPr>
            <a:xfrm>
              <a:off x="4597289"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113" name="tx113"/>
            <p:cNvSpPr/>
            <p:nvPr/>
          </p:nvSpPr>
          <p:spPr>
            <a:xfrm>
              <a:off x="6893547"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14" name="tx114"/>
            <p:cNvSpPr/>
            <p:nvPr/>
          </p:nvSpPr>
          <p:spPr>
            <a:xfrm>
              <a:off x="5056541"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115" name="tx115"/>
            <p:cNvSpPr/>
            <p:nvPr/>
          </p:nvSpPr>
          <p:spPr>
            <a:xfrm>
              <a:off x="1841779"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16" name="tx116"/>
            <p:cNvSpPr/>
            <p:nvPr/>
          </p:nvSpPr>
          <p:spPr>
            <a:xfrm>
              <a:off x="2760282"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17" name="tx117"/>
            <p:cNvSpPr/>
            <p:nvPr/>
          </p:nvSpPr>
          <p:spPr>
            <a:xfrm>
              <a:off x="3219534"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18" name="tx118"/>
            <p:cNvSpPr/>
            <p:nvPr/>
          </p:nvSpPr>
          <p:spPr>
            <a:xfrm>
              <a:off x="4138037"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19" name="tx119"/>
            <p:cNvSpPr/>
            <p:nvPr/>
          </p:nvSpPr>
          <p:spPr>
            <a:xfrm>
              <a:off x="2301031"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20" name="tx120"/>
            <p:cNvSpPr/>
            <p:nvPr/>
          </p:nvSpPr>
          <p:spPr>
            <a:xfrm>
              <a:off x="3678786"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21" name="tx121"/>
            <p:cNvSpPr/>
            <p:nvPr/>
          </p:nvSpPr>
          <p:spPr>
            <a:xfrm>
              <a:off x="5515792"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22" name="tx122"/>
            <p:cNvSpPr/>
            <p:nvPr/>
          </p:nvSpPr>
          <p:spPr>
            <a:xfrm>
              <a:off x="5975044"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23" name="tx123"/>
            <p:cNvSpPr/>
            <p:nvPr/>
          </p:nvSpPr>
          <p:spPr>
            <a:xfrm>
              <a:off x="6434296"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24" name="tx124"/>
            <p:cNvSpPr/>
            <p:nvPr/>
          </p:nvSpPr>
          <p:spPr>
            <a:xfrm>
              <a:off x="7352799"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25" name="tx125"/>
            <p:cNvSpPr/>
            <p:nvPr/>
          </p:nvSpPr>
          <p:spPr>
            <a:xfrm>
              <a:off x="6893547"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26" name="tx126"/>
            <p:cNvSpPr/>
            <p:nvPr/>
          </p:nvSpPr>
          <p:spPr>
            <a:xfrm>
              <a:off x="7812050"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127" name="tx127"/>
            <p:cNvSpPr/>
            <p:nvPr/>
          </p:nvSpPr>
          <p:spPr>
            <a:xfrm>
              <a:off x="1841779"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28" name="tx128"/>
            <p:cNvSpPr/>
            <p:nvPr/>
          </p:nvSpPr>
          <p:spPr>
            <a:xfrm>
              <a:off x="2760282"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29" name="tx129"/>
            <p:cNvSpPr/>
            <p:nvPr/>
          </p:nvSpPr>
          <p:spPr>
            <a:xfrm>
              <a:off x="3219534"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30" name="tx130"/>
            <p:cNvSpPr/>
            <p:nvPr/>
          </p:nvSpPr>
          <p:spPr>
            <a:xfrm>
              <a:off x="4138037"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31" name="tx131"/>
            <p:cNvSpPr/>
            <p:nvPr/>
          </p:nvSpPr>
          <p:spPr>
            <a:xfrm>
              <a:off x="3678786"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32" name="tx132"/>
            <p:cNvSpPr/>
            <p:nvPr/>
          </p:nvSpPr>
          <p:spPr>
            <a:xfrm>
              <a:off x="5515792"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33" name="tx133"/>
            <p:cNvSpPr/>
            <p:nvPr/>
          </p:nvSpPr>
          <p:spPr>
            <a:xfrm>
              <a:off x="5975044"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34" name="tx134"/>
            <p:cNvSpPr/>
            <p:nvPr/>
          </p:nvSpPr>
          <p:spPr>
            <a:xfrm>
              <a:off x="6434296"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35" name="tx135"/>
            <p:cNvSpPr/>
            <p:nvPr/>
          </p:nvSpPr>
          <p:spPr>
            <a:xfrm>
              <a:off x="7352799"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36" name="tx136"/>
            <p:cNvSpPr/>
            <p:nvPr/>
          </p:nvSpPr>
          <p:spPr>
            <a:xfrm>
              <a:off x="4597289"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37" name="tx137"/>
            <p:cNvSpPr/>
            <p:nvPr/>
          </p:nvSpPr>
          <p:spPr>
            <a:xfrm>
              <a:off x="6893547"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38" name="tx138"/>
            <p:cNvSpPr/>
            <p:nvPr/>
          </p:nvSpPr>
          <p:spPr>
            <a:xfrm>
              <a:off x="5056541"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39" name="tx139"/>
            <p:cNvSpPr/>
            <p:nvPr/>
          </p:nvSpPr>
          <p:spPr>
            <a:xfrm>
              <a:off x="2301031"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140" name="tx140"/>
            <p:cNvSpPr/>
            <p:nvPr/>
          </p:nvSpPr>
          <p:spPr>
            <a:xfrm>
              <a:off x="8271302"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41" name="tx141"/>
            <p:cNvSpPr/>
            <p:nvPr/>
          </p:nvSpPr>
          <p:spPr>
            <a:xfrm>
              <a:off x="7812050"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51</a:t>
              </a:r>
            </a:p>
          </p:txBody>
        </p:sp>
        <p:sp>
          <p:nvSpPr>
            <p:cNvPr id="142" name="tx142"/>
            <p:cNvSpPr/>
            <p:nvPr/>
          </p:nvSpPr>
          <p:spPr>
            <a:xfrm>
              <a:off x="230103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143" name="tx143"/>
            <p:cNvSpPr/>
            <p:nvPr/>
          </p:nvSpPr>
          <p:spPr>
            <a:xfrm>
              <a:off x="4597289"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52</a:t>
              </a:r>
            </a:p>
          </p:txBody>
        </p:sp>
        <p:sp>
          <p:nvSpPr>
            <p:cNvPr id="144" name="tx144"/>
            <p:cNvSpPr/>
            <p:nvPr/>
          </p:nvSpPr>
          <p:spPr>
            <a:xfrm>
              <a:off x="505654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50</a:t>
              </a:r>
            </a:p>
          </p:txBody>
        </p:sp>
        <p:sp>
          <p:nvSpPr>
            <p:cNvPr id="145" name="tx145"/>
            <p:cNvSpPr/>
            <p:nvPr/>
          </p:nvSpPr>
          <p:spPr>
            <a:xfrm>
              <a:off x="781205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51</a:t>
              </a:r>
            </a:p>
          </p:txBody>
        </p:sp>
        <p:sp>
          <p:nvSpPr>
            <p:cNvPr id="146" name="tx146"/>
            <p:cNvSpPr/>
            <p:nvPr/>
          </p:nvSpPr>
          <p:spPr>
            <a:xfrm>
              <a:off x="2301031"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40</a:t>
              </a:r>
            </a:p>
          </p:txBody>
        </p:sp>
        <p:sp>
          <p:nvSpPr>
            <p:cNvPr id="147" name="tx147"/>
            <p:cNvSpPr/>
            <p:nvPr/>
          </p:nvSpPr>
          <p:spPr>
            <a:xfrm>
              <a:off x="7812050"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21</a:t>
              </a:r>
            </a:p>
          </p:txBody>
        </p:sp>
        <p:sp>
          <p:nvSpPr>
            <p:cNvPr id="148" name="tx148"/>
            <p:cNvSpPr/>
            <p:nvPr/>
          </p:nvSpPr>
          <p:spPr>
            <a:xfrm>
              <a:off x="4597289"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45</a:t>
              </a:r>
            </a:p>
          </p:txBody>
        </p:sp>
        <p:sp>
          <p:nvSpPr>
            <p:cNvPr id="149" name="tx149"/>
            <p:cNvSpPr/>
            <p:nvPr/>
          </p:nvSpPr>
          <p:spPr>
            <a:xfrm>
              <a:off x="5056541"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35</a:t>
              </a:r>
            </a:p>
          </p:txBody>
        </p:sp>
        <p:sp>
          <p:nvSpPr>
            <p:cNvPr id="150" name="tx150"/>
            <p:cNvSpPr/>
            <p:nvPr/>
          </p:nvSpPr>
          <p:spPr>
            <a:xfrm>
              <a:off x="2301031"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151" name="tx151"/>
            <p:cNvSpPr/>
            <p:nvPr/>
          </p:nvSpPr>
          <p:spPr>
            <a:xfrm>
              <a:off x="8271302"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52" name="tx152"/>
            <p:cNvSpPr/>
            <p:nvPr/>
          </p:nvSpPr>
          <p:spPr>
            <a:xfrm>
              <a:off x="7812050"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153" name="tx153"/>
            <p:cNvSpPr/>
            <p:nvPr/>
          </p:nvSpPr>
          <p:spPr>
            <a:xfrm>
              <a:off x="8730554"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29</a:t>
              </a:r>
            </a:p>
          </p:txBody>
        </p:sp>
        <p:sp>
          <p:nvSpPr>
            <p:cNvPr id="154" name="tx154"/>
            <p:cNvSpPr/>
            <p:nvPr/>
          </p:nvSpPr>
          <p:spPr>
            <a:xfrm>
              <a:off x="873055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155" name="tx155"/>
            <p:cNvSpPr/>
            <p:nvPr/>
          </p:nvSpPr>
          <p:spPr>
            <a:xfrm>
              <a:off x="8730554"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47</a:t>
              </a:r>
            </a:p>
          </p:txBody>
        </p:sp>
        <p:sp>
          <p:nvSpPr>
            <p:cNvPr id="156" name="tx156"/>
            <p:cNvSpPr/>
            <p:nvPr/>
          </p:nvSpPr>
          <p:spPr>
            <a:xfrm>
              <a:off x="8730554"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22</a:t>
              </a:r>
            </a:p>
          </p:txBody>
        </p:sp>
        <p:sp>
          <p:nvSpPr>
            <p:cNvPr id="157" name="tx157"/>
            <p:cNvSpPr/>
            <p:nvPr/>
          </p:nvSpPr>
          <p:spPr>
            <a:xfrm>
              <a:off x="8730554"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158" name="rc15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680459" y="3817328"/>
              <a:ext cx="7348026" cy="911871"/>
            </a:xfrm>
            <a:prstGeom prst="rect">
              <a:avLst/>
            </a:prstGeom>
            <a:noFill/>
            <a:ln w="27101" cap="flat">
              <a:solidFill>
                <a:srgbClr val="000000">
                  <a:alpha val="100000"/>
                </a:srgbClr>
              </a:solidFill>
              <a:prstDash val="solid"/>
              <a:miter/>
            </a:ln>
          </p:spPr>
          <p:txBody>
            <a:bodyPr/>
            <a:lstStyle/>
            <a:p/>
          </p:txBody>
        </p:sp>
        <p:sp>
          <p:nvSpPr>
            <p:cNvPr id="235" name="tx235"/>
            <p:cNvSpPr/>
            <p:nvPr/>
          </p:nvSpPr>
          <p:spPr>
            <a:xfrm>
              <a:off x="1789018"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36" name="tx236"/>
            <p:cNvSpPr/>
            <p:nvPr/>
          </p:nvSpPr>
          <p:spPr>
            <a:xfrm>
              <a:off x="2192309"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37" name="tx237"/>
            <p:cNvSpPr/>
            <p:nvPr/>
          </p:nvSpPr>
          <p:spPr>
            <a:xfrm>
              <a:off x="268580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38" name="tx238"/>
            <p:cNvSpPr/>
            <p:nvPr/>
          </p:nvSpPr>
          <p:spPr>
            <a:xfrm>
              <a:off x="314505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39" name="tx239"/>
            <p:cNvSpPr/>
            <p:nvPr/>
          </p:nvSpPr>
          <p:spPr>
            <a:xfrm>
              <a:off x="3632197"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40" name="tx240"/>
            <p:cNvSpPr/>
            <p:nvPr/>
          </p:nvSpPr>
          <p:spPr>
            <a:xfrm>
              <a:off x="4035487"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41" name="tx241"/>
            <p:cNvSpPr/>
            <p:nvPr/>
          </p:nvSpPr>
          <p:spPr>
            <a:xfrm>
              <a:off x="4510421"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42" name="tx242"/>
            <p:cNvSpPr/>
            <p:nvPr/>
          </p:nvSpPr>
          <p:spPr>
            <a:xfrm>
              <a:off x="4966472"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43" name="tx243"/>
            <p:cNvSpPr/>
            <p:nvPr/>
          </p:nvSpPr>
          <p:spPr>
            <a:xfrm>
              <a:off x="5462940"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44" name="tx244"/>
            <p:cNvSpPr/>
            <p:nvPr/>
          </p:nvSpPr>
          <p:spPr>
            <a:xfrm>
              <a:off x="5912956"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45" name="tx245"/>
            <p:cNvSpPr/>
            <p:nvPr/>
          </p:nvSpPr>
          <p:spPr>
            <a:xfrm>
              <a:off x="6347382"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46" name="tx246"/>
            <p:cNvSpPr/>
            <p:nvPr/>
          </p:nvSpPr>
          <p:spPr>
            <a:xfrm>
              <a:off x="6812851"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47" name="tx247"/>
            <p:cNvSpPr/>
            <p:nvPr/>
          </p:nvSpPr>
          <p:spPr>
            <a:xfrm>
              <a:off x="7265885"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48" name="tx248"/>
            <p:cNvSpPr/>
            <p:nvPr/>
          </p:nvSpPr>
          <p:spPr>
            <a:xfrm>
              <a:off x="7771725"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249" name="tx249"/>
            <p:cNvSpPr/>
            <p:nvPr/>
          </p:nvSpPr>
          <p:spPr>
            <a:xfrm>
              <a:off x="8162534"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250" name="tx250"/>
            <p:cNvSpPr/>
            <p:nvPr/>
          </p:nvSpPr>
          <p:spPr>
            <a:xfrm>
              <a:off x="865607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51" name="tx251"/>
            <p:cNvSpPr/>
            <p:nvPr/>
          </p:nvSpPr>
          <p:spPr>
            <a:xfrm>
              <a:off x="1090289" y="5120397"/>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252" name="tx252"/>
            <p:cNvSpPr/>
            <p:nvPr/>
          </p:nvSpPr>
          <p:spPr>
            <a:xfrm>
              <a:off x="1416456" y="512039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57</a:t>
              </a:r>
            </a:p>
          </p:txBody>
        </p:sp>
        <p:sp>
          <p:nvSpPr>
            <p:cNvPr id="253" name="tx253"/>
            <p:cNvSpPr/>
            <p:nvPr/>
          </p:nvSpPr>
          <p:spPr>
            <a:xfrm>
              <a:off x="1137106" y="4208525"/>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54" name="tx254"/>
            <p:cNvSpPr/>
            <p:nvPr/>
          </p:nvSpPr>
          <p:spPr>
            <a:xfrm>
              <a:off x="678718" y="3296653"/>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255" name="tx255"/>
            <p:cNvSpPr/>
            <p:nvPr/>
          </p:nvSpPr>
          <p:spPr>
            <a:xfrm>
              <a:off x="1004884" y="329665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transition</a:t>
              </a:r>
            </a:p>
          </p:txBody>
        </p:sp>
        <p:sp>
          <p:nvSpPr>
            <p:cNvPr id="256" name="tx256"/>
            <p:cNvSpPr/>
            <p:nvPr/>
          </p:nvSpPr>
          <p:spPr>
            <a:xfrm>
              <a:off x="508182" y="2384781"/>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Never</a:t>
              </a:r>
            </a:p>
          </p:txBody>
        </p:sp>
        <p:sp>
          <p:nvSpPr>
            <p:cNvPr id="257" name="tx257"/>
            <p:cNvSpPr/>
            <p:nvPr/>
          </p:nvSpPr>
          <p:spPr>
            <a:xfrm>
              <a:off x="919754" y="2384781"/>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Gavi</a:t>
              </a:r>
            </a:p>
          </p:txBody>
        </p:sp>
        <p:sp>
          <p:nvSpPr>
            <p:cNvPr id="258" name="tx258"/>
            <p:cNvSpPr/>
            <p:nvPr/>
          </p:nvSpPr>
          <p:spPr>
            <a:xfrm>
              <a:off x="1245920" y="2384781"/>
              <a:ext cx="3259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MICs</a:t>
              </a:r>
            </a:p>
          </p:txBody>
        </p:sp>
        <p:sp>
          <p:nvSpPr>
            <p:cNvPr id="259" name="tx259"/>
            <p:cNvSpPr/>
            <p:nvPr/>
          </p:nvSpPr>
          <p:spPr>
            <a:xfrm>
              <a:off x="1261465" y="1472909"/>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260" name="tx260"/>
            <p:cNvSpPr/>
            <p:nvPr/>
          </p:nvSpPr>
          <p:spPr>
            <a:xfrm>
              <a:off x="3448676"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61" name="pic261"/>
            <p:cNvPicPr/>
            <p:nvPr/>
          </p:nvPicPr>
          <p:blipFill>
            <a:blip r:embed="rId2" cstate="print"/>
            <a:stretch>
              <a:fillRect/>
            </a:stretch>
          </p:blipFill>
          <p:spPr>
            <a:xfrm>
              <a:off x="5100268" y="5941026"/>
              <a:ext cx="2160000" cy="219455"/>
            </a:xfrm>
            <a:prstGeom prst="rect">
              <a:avLst/>
            </a:prstGeom>
          </p:spPr>
        </p:pic>
        <p:sp>
          <p:nvSpPr>
            <p:cNvPr id="262" name="pl262"/>
            <p:cNvSpPr/>
            <p:nvPr/>
          </p:nvSpPr>
          <p:spPr>
            <a:xfrm>
              <a:off x="510386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3" name="pl263"/>
            <p:cNvSpPr/>
            <p:nvPr/>
          </p:nvSpPr>
          <p:spPr>
            <a:xfrm>
              <a:off x="639554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4" name="pl264"/>
            <p:cNvSpPr/>
            <p:nvPr/>
          </p:nvSpPr>
          <p:spPr>
            <a:xfrm>
              <a:off x="661082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5" name="pl265"/>
            <p:cNvSpPr/>
            <p:nvPr/>
          </p:nvSpPr>
          <p:spPr>
            <a:xfrm>
              <a:off x="682610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6" name="pl266"/>
            <p:cNvSpPr/>
            <p:nvPr/>
          </p:nvSpPr>
          <p:spPr>
            <a:xfrm>
              <a:off x="704138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7" name="pl267"/>
            <p:cNvSpPr/>
            <p:nvPr/>
          </p:nvSpPr>
          <p:spPr>
            <a:xfrm>
              <a:off x="725666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8" name="pl268"/>
            <p:cNvSpPr/>
            <p:nvPr/>
          </p:nvSpPr>
          <p:spPr>
            <a:xfrm>
              <a:off x="510386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9" name="pl269"/>
            <p:cNvSpPr/>
            <p:nvPr/>
          </p:nvSpPr>
          <p:spPr>
            <a:xfrm>
              <a:off x="639554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0" name="pl270"/>
            <p:cNvSpPr/>
            <p:nvPr/>
          </p:nvSpPr>
          <p:spPr>
            <a:xfrm>
              <a:off x="661082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1" name="pl271"/>
            <p:cNvSpPr/>
            <p:nvPr/>
          </p:nvSpPr>
          <p:spPr>
            <a:xfrm>
              <a:off x="682610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2" name="pl272"/>
            <p:cNvSpPr/>
            <p:nvPr/>
          </p:nvSpPr>
          <p:spPr>
            <a:xfrm>
              <a:off x="704138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3" name="pl273"/>
            <p:cNvSpPr/>
            <p:nvPr/>
          </p:nvSpPr>
          <p:spPr>
            <a:xfrm>
              <a:off x="725666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4" name="tx274"/>
            <p:cNvSpPr/>
            <p:nvPr/>
          </p:nvSpPr>
          <p:spPr>
            <a:xfrm>
              <a:off x="5072779"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75" name="tx275"/>
            <p:cNvSpPr/>
            <p:nvPr/>
          </p:nvSpPr>
          <p:spPr>
            <a:xfrm>
              <a:off x="6333369"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76" name="tx276"/>
            <p:cNvSpPr/>
            <p:nvPr/>
          </p:nvSpPr>
          <p:spPr>
            <a:xfrm>
              <a:off x="6548649"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77" name="tx277"/>
            <p:cNvSpPr/>
            <p:nvPr/>
          </p:nvSpPr>
          <p:spPr>
            <a:xfrm>
              <a:off x="6763929"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78" name="tx278"/>
            <p:cNvSpPr/>
            <p:nvPr/>
          </p:nvSpPr>
          <p:spPr>
            <a:xfrm>
              <a:off x="6979209"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79" name="tx279"/>
            <p:cNvSpPr/>
            <p:nvPr/>
          </p:nvSpPr>
          <p:spPr>
            <a:xfrm>
              <a:off x="716340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80" name="tx280"/>
            <p:cNvSpPr/>
            <p:nvPr/>
          </p:nvSpPr>
          <p:spPr>
            <a:xfrm>
              <a:off x="1634534"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281" name="tx28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2" name="tx282"/>
            <p:cNvSpPr/>
            <p:nvPr/>
          </p:nvSpPr>
          <p:spPr>
            <a:xfrm>
              <a:off x="5221769" y="6593460"/>
              <a:ext cx="38526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crude average coverage across all vaccines.</a:t>
              </a:r>
            </a:p>
          </p:txBody>
        </p:sp>
      </p:grpSp>
      <p:sp>
        <p:nvSpPr>
          <p:cNvPr id="2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2 out of 4 regions achieved coverage of 90% or higher in at least one vaccine (HICs and Never Gavi MICs).
HICs had the highest percentage of vaccines (67%) in the national immunization schedule with coverage of at least 90%, followed by Never Gavi MICs (27%).
Gavi 57 and Gavi transition did not achieve at least 90% coverage for any antigen.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P7TF5XRZ5TZD-1674051314-5643</_dlc_DocId>
    <_dlc_DocIdUrl xmlns="5ce71423-0d49-4a04-8822-86064e799dcd">
      <Url>https://unicef.sharepoint.com/teams/DAPM-DataComm/_layouts/15/DocIdRedir.aspx?ID=P7TF5XRZ5TZD-1674051314-5643</Url>
      <Description>P7TF5XRZ5TZD-1674051314-5643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0A9CF16-D50F-4CF8-A9F5-6C6E63B013C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0586283d-5bd0-437c-ba55-fbc897dbd86b</vt:lpwstr>
  </property>
</Properties>
</file>