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7427af721e94c72608aeecec5da5bae046df7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a5d2500ac63b1ccbe4be4a6a2b38efe769c0623.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804798c733ff1fd8a8d92cbc311e2a0ec19e9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678346"/>
            </a:xfrm>
            <a:custGeom>
              <a:avLst/>
              <a:pathLst>
                <a:path w="6481656" h="678346">
                  <a:moveTo>
                    <a:pt x="0" y="239416"/>
                  </a:moveTo>
                  <a:lnTo>
                    <a:pt x="259266" y="319221"/>
                  </a:lnTo>
                  <a:lnTo>
                    <a:pt x="518532" y="438929"/>
                  </a:lnTo>
                  <a:lnTo>
                    <a:pt x="777798" y="39902"/>
                  </a:lnTo>
                  <a:lnTo>
                    <a:pt x="1037065" y="678346"/>
                  </a:lnTo>
                  <a:lnTo>
                    <a:pt x="1296331" y="0"/>
                  </a:lnTo>
                  <a:lnTo>
                    <a:pt x="1555597" y="598540"/>
                  </a:lnTo>
                  <a:lnTo>
                    <a:pt x="1814863" y="478832"/>
                  </a:lnTo>
                  <a:lnTo>
                    <a:pt x="2074130" y="438929"/>
                  </a:lnTo>
                  <a:lnTo>
                    <a:pt x="2333396" y="39902"/>
                  </a:lnTo>
                  <a:lnTo>
                    <a:pt x="2592662" y="319221"/>
                  </a:lnTo>
                  <a:lnTo>
                    <a:pt x="2851928" y="79805"/>
                  </a:lnTo>
                  <a:lnTo>
                    <a:pt x="3111195" y="39902"/>
                  </a:lnTo>
                  <a:lnTo>
                    <a:pt x="3370461" y="0"/>
                  </a:lnTo>
                  <a:lnTo>
                    <a:pt x="3629727" y="39902"/>
                  </a:lnTo>
                  <a:lnTo>
                    <a:pt x="3888994" y="119708"/>
                  </a:lnTo>
                  <a:lnTo>
                    <a:pt x="4148260" y="119708"/>
                  </a:lnTo>
                  <a:lnTo>
                    <a:pt x="4407526" y="39902"/>
                  </a:lnTo>
                  <a:lnTo>
                    <a:pt x="4666792" y="39902"/>
                  </a:lnTo>
                  <a:lnTo>
                    <a:pt x="4926059" y="39902"/>
                  </a:lnTo>
                  <a:lnTo>
                    <a:pt x="5185325" y="0"/>
                  </a:lnTo>
                  <a:lnTo>
                    <a:pt x="5444591" y="119708"/>
                  </a:lnTo>
                  <a:lnTo>
                    <a:pt x="5703857" y="239416"/>
                  </a:lnTo>
                  <a:lnTo>
                    <a:pt x="5963124" y="0"/>
                  </a:lnTo>
                  <a:lnTo>
                    <a:pt x="6222390" y="79805"/>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1077373"/>
            </a:xfrm>
            <a:custGeom>
              <a:avLst/>
              <a:pathLst>
                <a:path w="6481656" h="1077373">
                  <a:moveTo>
                    <a:pt x="0" y="359124"/>
                  </a:moveTo>
                  <a:lnTo>
                    <a:pt x="259266" y="758151"/>
                  </a:lnTo>
                  <a:lnTo>
                    <a:pt x="518532" y="399027"/>
                  </a:lnTo>
                  <a:lnTo>
                    <a:pt x="777798" y="79805"/>
                  </a:lnTo>
                  <a:lnTo>
                    <a:pt x="1037065" y="638443"/>
                  </a:lnTo>
                  <a:lnTo>
                    <a:pt x="1296331" y="0"/>
                  </a:lnTo>
                  <a:lnTo>
                    <a:pt x="1555597" y="1077373"/>
                  </a:lnTo>
                  <a:lnTo>
                    <a:pt x="1814863" y="598540"/>
                  </a:lnTo>
                  <a:lnTo>
                    <a:pt x="2074130" y="359124"/>
                  </a:lnTo>
                  <a:lnTo>
                    <a:pt x="2333396" y="119708"/>
                  </a:lnTo>
                  <a:lnTo>
                    <a:pt x="2592662" y="359124"/>
                  </a:lnTo>
                  <a:lnTo>
                    <a:pt x="2851928" y="399027"/>
                  </a:lnTo>
                  <a:lnTo>
                    <a:pt x="3111195" y="518735"/>
                  </a:lnTo>
                  <a:lnTo>
                    <a:pt x="3370461" y="518735"/>
                  </a:lnTo>
                  <a:lnTo>
                    <a:pt x="3629727" y="678346"/>
                  </a:lnTo>
                  <a:lnTo>
                    <a:pt x="3888994" y="877859"/>
                  </a:lnTo>
                  <a:lnTo>
                    <a:pt x="4148260" y="997568"/>
                  </a:lnTo>
                  <a:lnTo>
                    <a:pt x="4407526" y="837957"/>
                  </a:lnTo>
                  <a:lnTo>
                    <a:pt x="4666792" y="758151"/>
                  </a:lnTo>
                  <a:lnTo>
                    <a:pt x="4926059" y="638443"/>
                  </a:lnTo>
                  <a:lnTo>
                    <a:pt x="5185325" y="438929"/>
                  </a:lnTo>
                  <a:lnTo>
                    <a:pt x="5444591" y="877859"/>
                  </a:lnTo>
                  <a:lnTo>
                    <a:pt x="5703857" y="997568"/>
                  </a:lnTo>
                  <a:lnTo>
                    <a:pt x="5963124" y="598540"/>
                  </a:lnTo>
                  <a:lnTo>
                    <a:pt x="6222390" y="718249"/>
                  </a:lnTo>
                  <a:lnTo>
                    <a:pt x="6481656" y="83795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276887"/>
            </a:xfrm>
            <a:custGeom>
              <a:avLst/>
              <a:pathLst>
                <a:path w="6481656" h="1276887">
                  <a:moveTo>
                    <a:pt x="0" y="438929"/>
                  </a:moveTo>
                  <a:lnTo>
                    <a:pt x="259266" y="478832"/>
                  </a:lnTo>
                  <a:lnTo>
                    <a:pt x="518532" y="319221"/>
                  </a:lnTo>
                  <a:lnTo>
                    <a:pt x="777798" y="199513"/>
                  </a:lnTo>
                  <a:lnTo>
                    <a:pt x="1037065" y="438929"/>
                  </a:lnTo>
                  <a:lnTo>
                    <a:pt x="1296331" y="0"/>
                  </a:lnTo>
                  <a:lnTo>
                    <a:pt x="1555597" y="518735"/>
                  </a:lnTo>
                  <a:lnTo>
                    <a:pt x="1814863" y="159610"/>
                  </a:lnTo>
                  <a:lnTo>
                    <a:pt x="2074130" y="399027"/>
                  </a:lnTo>
                  <a:lnTo>
                    <a:pt x="2333396" y="399027"/>
                  </a:lnTo>
                  <a:lnTo>
                    <a:pt x="2592662" y="638443"/>
                  </a:lnTo>
                  <a:lnTo>
                    <a:pt x="2851928" y="159610"/>
                  </a:lnTo>
                  <a:lnTo>
                    <a:pt x="3111195" y="199513"/>
                  </a:lnTo>
                  <a:lnTo>
                    <a:pt x="3370461" y="199513"/>
                  </a:lnTo>
                  <a:lnTo>
                    <a:pt x="3629727" y="518735"/>
                  </a:lnTo>
                  <a:lnTo>
                    <a:pt x="3888994" y="877859"/>
                  </a:lnTo>
                  <a:lnTo>
                    <a:pt x="4148260" y="1037470"/>
                  </a:lnTo>
                  <a:lnTo>
                    <a:pt x="4407526" y="798054"/>
                  </a:lnTo>
                  <a:lnTo>
                    <a:pt x="4666792" y="917762"/>
                  </a:lnTo>
                  <a:lnTo>
                    <a:pt x="4926059" y="718249"/>
                  </a:lnTo>
                  <a:lnTo>
                    <a:pt x="5185325" y="678346"/>
                  </a:lnTo>
                  <a:lnTo>
                    <a:pt x="5444591" y="1276887"/>
                  </a:lnTo>
                  <a:lnTo>
                    <a:pt x="5703857" y="1077373"/>
                  </a:lnTo>
                  <a:lnTo>
                    <a:pt x="5963124" y="399027"/>
                  </a:lnTo>
                  <a:lnTo>
                    <a:pt x="6222390" y="59854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837348"/>
              <a:ext cx="6481656" cy="1915330"/>
            </a:xfrm>
            <a:custGeom>
              <a:avLst/>
              <a:pathLst>
                <a:path w="6481656" h="1915330">
                  <a:moveTo>
                    <a:pt x="0" y="1436498"/>
                  </a:moveTo>
                  <a:lnTo>
                    <a:pt x="259266" y="877859"/>
                  </a:lnTo>
                  <a:lnTo>
                    <a:pt x="518532" y="837957"/>
                  </a:lnTo>
                  <a:lnTo>
                    <a:pt x="777798" y="798054"/>
                  </a:lnTo>
                  <a:lnTo>
                    <a:pt x="1037065" y="478832"/>
                  </a:lnTo>
                  <a:lnTo>
                    <a:pt x="1296331" y="79805"/>
                  </a:lnTo>
                  <a:lnTo>
                    <a:pt x="1555597" y="39902"/>
                  </a:lnTo>
                  <a:lnTo>
                    <a:pt x="1814863" y="0"/>
                  </a:lnTo>
                  <a:lnTo>
                    <a:pt x="2074130" y="79805"/>
                  </a:lnTo>
                  <a:lnTo>
                    <a:pt x="2333396" y="159610"/>
                  </a:lnTo>
                  <a:lnTo>
                    <a:pt x="2592662" y="438929"/>
                  </a:lnTo>
                  <a:lnTo>
                    <a:pt x="2851928" y="438929"/>
                  </a:lnTo>
                  <a:lnTo>
                    <a:pt x="3111195" y="638443"/>
                  </a:lnTo>
                  <a:lnTo>
                    <a:pt x="3370461" y="438929"/>
                  </a:lnTo>
                  <a:lnTo>
                    <a:pt x="3629727" y="438929"/>
                  </a:lnTo>
                  <a:lnTo>
                    <a:pt x="3888994" y="478832"/>
                  </a:lnTo>
                  <a:lnTo>
                    <a:pt x="4148260" y="1636011"/>
                  </a:lnTo>
                  <a:lnTo>
                    <a:pt x="4407526" y="1356692"/>
                  </a:lnTo>
                  <a:lnTo>
                    <a:pt x="4666792" y="1516303"/>
                  </a:lnTo>
                  <a:lnTo>
                    <a:pt x="4926059" y="1356692"/>
                  </a:lnTo>
                  <a:lnTo>
                    <a:pt x="5185325" y="957665"/>
                  </a:lnTo>
                  <a:lnTo>
                    <a:pt x="5444591" y="1915330"/>
                  </a:lnTo>
                  <a:lnTo>
                    <a:pt x="5703857" y="1915330"/>
                  </a:lnTo>
                  <a:lnTo>
                    <a:pt x="5963124" y="1077373"/>
                  </a:lnTo>
                  <a:lnTo>
                    <a:pt x="6222390" y="1037470"/>
                  </a:lnTo>
                  <a:lnTo>
                    <a:pt x="6481656" y="103747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323546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478223"/>
              <a:ext cx="240778" cy="1"/>
            </a:xfrm>
            <a:custGeom>
              <a:avLst/>
              <a:pathLst>
                <a:path w="240778" h="1">
                  <a:moveTo>
                    <a:pt x="240778" y="1"/>
                  </a:moveTo>
                  <a:lnTo>
                    <a:pt x="0" y="0"/>
                  </a:lnTo>
                </a:path>
              </a:pathLst>
            </a:custGeom>
          </p:spPr>
          <p:txBody>
            <a:bodyPr/>
            <a:lstStyle/>
            <a:p/>
          </p:txBody>
        </p:sp>
        <p:sp>
          <p:nvSpPr>
            <p:cNvPr id="42" name="pl42"/>
            <p:cNvSpPr/>
            <p:nvPr/>
          </p:nvSpPr>
          <p:spPr>
            <a:xfrm>
              <a:off x="7939163" y="2036858"/>
              <a:ext cx="240778" cy="2"/>
            </a:xfrm>
            <a:custGeom>
              <a:avLst/>
              <a:pathLst>
                <a:path w="240778" h="2">
                  <a:moveTo>
                    <a:pt x="240778" y="0"/>
                  </a:moveTo>
                  <a:lnTo>
                    <a:pt x="0" y="2"/>
                  </a:lnTo>
                </a:path>
              </a:pathLst>
            </a:custGeom>
          </p:spPr>
          <p:txBody>
            <a:bodyPr/>
            <a:lstStyle/>
            <a:p/>
          </p:txBody>
        </p:sp>
        <p:sp>
          <p:nvSpPr>
            <p:cNvPr id="43" name="pl43"/>
            <p:cNvSpPr/>
            <p:nvPr/>
          </p:nvSpPr>
          <p:spPr>
            <a:xfrm>
              <a:off x="7939163" y="2356077"/>
              <a:ext cx="240778" cy="5"/>
            </a:xfrm>
            <a:custGeom>
              <a:avLst/>
              <a:pathLst>
                <a:path w="240778" h="5">
                  <a:moveTo>
                    <a:pt x="240778" y="0"/>
                  </a:moveTo>
                  <a:lnTo>
                    <a:pt x="0" y="5"/>
                  </a:lnTo>
                </a:path>
              </a:pathLst>
            </a:custGeom>
          </p:spPr>
          <p:txBody>
            <a:bodyPr/>
            <a:lstStyle/>
            <a:p/>
          </p:txBody>
        </p:sp>
        <p:sp>
          <p:nvSpPr>
            <p:cNvPr id="44" name="pl44"/>
            <p:cNvSpPr/>
            <p:nvPr/>
          </p:nvSpPr>
          <p:spPr>
            <a:xfrm>
              <a:off x="7939163" y="2874819"/>
              <a:ext cx="240778" cy="11"/>
            </a:xfrm>
            <a:custGeom>
              <a:avLst/>
              <a:pathLst>
                <a:path w="240778" h="11">
                  <a:moveTo>
                    <a:pt x="240778" y="11"/>
                  </a:moveTo>
                  <a:lnTo>
                    <a:pt x="0" y="0"/>
                  </a:lnTo>
                </a:path>
              </a:pathLst>
            </a:custGeom>
          </p:spPr>
          <p:txBody>
            <a:bodyPr/>
            <a:lstStyle/>
            <a:p/>
          </p:txBody>
        </p:sp>
        <p:sp>
          <p:nvSpPr>
            <p:cNvPr id="45" name="pg45"/>
            <p:cNvSpPr/>
            <p:nvPr/>
          </p:nvSpPr>
          <p:spPr>
            <a:xfrm>
              <a:off x="8111362" y="13872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280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9458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9867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49" name="pg49"/>
            <p:cNvSpPr/>
            <p:nvPr/>
          </p:nvSpPr>
          <p:spPr>
            <a:xfrm>
              <a:off x="8111362" y="22650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3059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73%</a:t>
              </a:r>
            </a:p>
          </p:txBody>
        </p:sp>
        <p:sp>
          <p:nvSpPr>
            <p:cNvPr id="51" name="pg51"/>
            <p:cNvSpPr/>
            <p:nvPr/>
          </p:nvSpPr>
          <p:spPr>
            <a:xfrm>
              <a:off x="8111362" y="27838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8246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8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Micronesia,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612380"/>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4427053"/>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2471838"/>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3856782"/>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3775314"/>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4264118"/>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4011957"/>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4926040"/>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(73%)</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(73%)</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(81%)</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(60%)</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(69%)</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(29%)</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396094" y="6568512"/>
              <a:ext cx="646723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fsm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991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6553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318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2823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487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882577"/>
              <a:ext cx="238662" cy="233419"/>
            </a:xfrm>
            <a:prstGeom prst="rect">
              <a:avLst/>
            </a:prstGeom>
            <a:solidFill>
              <a:srgbClr val="1CABE2">
                <a:alpha val="85098"/>
              </a:srgbClr>
            </a:solidFill>
          </p:spPr>
          <p:txBody>
            <a:bodyPr/>
            <a:lstStyle/>
            <a:p/>
          </p:txBody>
        </p:sp>
        <p:sp>
          <p:nvSpPr>
            <p:cNvPr id="23" name="rc23"/>
            <p:cNvSpPr/>
            <p:nvPr/>
          </p:nvSpPr>
          <p:spPr>
            <a:xfrm>
              <a:off x="1598503" y="3829224"/>
              <a:ext cx="238662" cy="286772"/>
            </a:xfrm>
            <a:prstGeom prst="rect">
              <a:avLst/>
            </a:prstGeom>
            <a:solidFill>
              <a:srgbClr val="1CABE2">
                <a:alpha val="85098"/>
              </a:srgbClr>
            </a:solidFill>
          </p:spPr>
          <p:txBody>
            <a:bodyPr/>
            <a:lstStyle/>
            <a:p/>
          </p:txBody>
        </p:sp>
        <p:sp>
          <p:nvSpPr>
            <p:cNvPr id="24" name="rc24"/>
            <p:cNvSpPr/>
            <p:nvPr/>
          </p:nvSpPr>
          <p:spPr>
            <a:xfrm>
              <a:off x="1863684" y="3755030"/>
              <a:ext cx="238662" cy="360967"/>
            </a:xfrm>
            <a:prstGeom prst="rect">
              <a:avLst/>
            </a:prstGeom>
            <a:solidFill>
              <a:srgbClr val="1CABE2">
                <a:alpha val="85098"/>
              </a:srgbClr>
            </a:solidFill>
          </p:spPr>
          <p:txBody>
            <a:bodyPr/>
            <a:lstStyle/>
            <a:p/>
          </p:txBody>
        </p:sp>
        <p:sp>
          <p:nvSpPr>
            <p:cNvPr id="25" name="rc25"/>
            <p:cNvSpPr/>
            <p:nvPr/>
          </p:nvSpPr>
          <p:spPr>
            <a:xfrm>
              <a:off x="2128865" y="4035134"/>
              <a:ext cx="238662" cy="80863"/>
            </a:xfrm>
            <a:prstGeom prst="rect">
              <a:avLst/>
            </a:prstGeom>
            <a:solidFill>
              <a:srgbClr val="1CABE2">
                <a:alpha val="85098"/>
              </a:srgbClr>
            </a:solidFill>
          </p:spPr>
          <p:txBody>
            <a:bodyPr/>
            <a:lstStyle/>
            <a:p/>
          </p:txBody>
        </p:sp>
        <p:sp>
          <p:nvSpPr>
            <p:cNvPr id="26" name="rc26"/>
            <p:cNvSpPr/>
            <p:nvPr/>
          </p:nvSpPr>
          <p:spPr>
            <a:xfrm>
              <a:off x="2394045" y="3615812"/>
              <a:ext cx="238662" cy="500185"/>
            </a:xfrm>
            <a:prstGeom prst="rect">
              <a:avLst/>
            </a:prstGeom>
            <a:solidFill>
              <a:srgbClr val="1CABE2">
                <a:alpha val="85098"/>
              </a:srgbClr>
            </a:solidFill>
          </p:spPr>
          <p:txBody>
            <a:bodyPr/>
            <a:lstStyle/>
            <a:p/>
          </p:txBody>
        </p:sp>
        <p:sp>
          <p:nvSpPr>
            <p:cNvPr id="27" name="rc27"/>
            <p:cNvSpPr/>
            <p:nvPr/>
          </p:nvSpPr>
          <p:spPr>
            <a:xfrm>
              <a:off x="2659226" y="4064311"/>
              <a:ext cx="238662" cy="51685"/>
            </a:xfrm>
            <a:prstGeom prst="rect">
              <a:avLst/>
            </a:prstGeom>
            <a:solidFill>
              <a:srgbClr val="1CABE2">
                <a:alpha val="85098"/>
              </a:srgbClr>
            </a:solidFill>
          </p:spPr>
          <p:txBody>
            <a:bodyPr/>
            <a:lstStyle/>
            <a:p/>
          </p:txBody>
        </p:sp>
        <p:sp>
          <p:nvSpPr>
            <p:cNvPr id="28" name="rc28"/>
            <p:cNvSpPr/>
            <p:nvPr/>
          </p:nvSpPr>
          <p:spPr>
            <a:xfrm>
              <a:off x="2924407" y="3691673"/>
              <a:ext cx="238662" cy="424323"/>
            </a:xfrm>
            <a:prstGeom prst="rect">
              <a:avLst/>
            </a:prstGeom>
            <a:solidFill>
              <a:srgbClr val="1CABE2">
                <a:alpha val="85098"/>
              </a:srgbClr>
            </a:solidFill>
          </p:spPr>
          <p:txBody>
            <a:bodyPr/>
            <a:lstStyle/>
            <a:p/>
          </p:txBody>
        </p:sp>
        <p:sp>
          <p:nvSpPr>
            <p:cNvPr id="29" name="rc29"/>
            <p:cNvSpPr/>
            <p:nvPr/>
          </p:nvSpPr>
          <p:spPr>
            <a:xfrm>
              <a:off x="3189588" y="3777538"/>
              <a:ext cx="238662" cy="338458"/>
            </a:xfrm>
            <a:prstGeom prst="rect">
              <a:avLst/>
            </a:prstGeom>
            <a:solidFill>
              <a:srgbClr val="1CABE2">
                <a:alpha val="85098"/>
              </a:srgbClr>
            </a:solidFill>
          </p:spPr>
          <p:txBody>
            <a:bodyPr/>
            <a:lstStyle/>
            <a:p/>
          </p:txBody>
        </p:sp>
        <p:sp>
          <p:nvSpPr>
            <p:cNvPr id="30" name="rc30"/>
            <p:cNvSpPr/>
            <p:nvPr/>
          </p:nvSpPr>
          <p:spPr>
            <a:xfrm>
              <a:off x="3454768" y="3811718"/>
              <a:ext cx="238662" cy="304279"/>
            </a:xfrm>
            <a:prstGeom prst="rect">
              <a:avLst/>
            </a:prstGeom>
            <a:solidFill>
              <a:srgbClr val="1CABE2">
                <a:alpha val="85098"/>
              </a:srgbClr>
            </a:solidFill>
          </p:spPr>
          <p:txBody>
            <a:bodyPr/>
            <a:lstStyle/>
            <a:p/>
          </p:txBody>
        </p:sp>
        <p:sp>
          <p:nvSpPr>
            <p:cNvPr id="31" name="rc31"/>
            <p:cNvSpPr/>
            <p:nvPr/>
          </p:nvSpPr>
          <p:spPr>
            <a:xfrm>
              <a:off x="3719949" y="4047638"/>
              <a:ext cx="238662" cy="68358"/>
            </a:xfrm>
            <a:prstGeom prst="rect">
              <a:avLst/>
            </a:prstGeom>
            <a:solidFill>
              <a:srgbClr val="1CABE2">
                <a:alpha val="85098"/>
              </a:srgbClr>
            </a:solidFill>
          </p:spPr>
          <p:txBody>
            <a:bodyPr/>
            <a:lstStyle/>
            <a:p/>
          </p:txBody>
        </p:sp>
        <p:sp>
          <p:nvSpPr>
            <p:cNvPr id="32" name="rc32"/>
            <p:cNvSpPr/>
            <p:nvPr/>
          </p:nvSpPr>
          <p:spPr>
            <a:xfrm>
              <a:off x="3985130" y="3895082"/>
              <a:ext cx="238662" cy="220915"/>
            </a:xfrm>
            <a:prstGeom prst="rect">
              <a:avLst/>
            </a:prstGeom>
            <a:solidFill>
              <a:srgbClr val="1CABE2">
                <a:alpha val="85098"/>
              </a:srgbClr>
            </a:solidFill>
          </p:spPr>
          <p:txBody>
            <a:bodyPr/>
            <a:lstStyle/>
            <a:p/>
          </p:txBody>
        </p:sp>
        <p:sp>
          <p:nvSpPr>
            <p:cNvPr id="33" name="rc33"/>
            <p:cNvSpPr/>
            <p:nvPr/>
          </p:nvSpPr>
          <p:spPr>
            <a:xfrm>
              <a:off x="4250311" y="4029298"/>
              <a:ext cx="238662" cy="86698"/>
            </a:xfrm>
            <a:prstGeom prst="rect">
              <a:avLst/>
            </a:prstGeom>
            <a:solidFill>
              <a:srgbClr val="1CABE2">
                <a:alpha val="85098"/>
              </a:srgbClr>
            </a:solidFill>
          </p:spPr>
          <p:txBody>
            <a:bodyPr/>
            <a:lstStyle/>
            <a:p/>
          </p:txBody>
        </p:sp>
        <p:sp>
          <p:nvSpPr>
            <p:cNvPr id="34" name="rc34"/>
            <p:cNvSpPr/>
            <p:nvPr/>
          </p:nvSpPr>
          <p:spPr>
            <a:xfrm>
              <a:off x="4515492" y="4051807"/>
              <a:ext cx="238662" cy="64190"/>
            </a:xfrm>
            <a:prstGeom prst="rect">
              <a:avLst/>
            </a:prstGeom>
            <a:solidFill>
              <a:srgbClr val="1CABE2">
                <a:alpha val="85098"/>
              </a:srgbClr>
            </a:solidFill>
          </p:spPr>
          <p:txBody>
            <a:bodyPr/>
            <a:lstStyle/>
            <a:p/>
          </p:txBody>
        </p:sp>
        <p:sp>
          <p:nvSpPr>
            <p:cNvPr id="35" name="rc35"/>
            <p:cNvSpPr/>
            <p:nvPr/>
          </p:nvSpPr>
          <p:spPr>
            <a:xfrm>
              <a:off x="4780672" y="4073481"/>
              <a:ext cx="238662" cy="42515"/>
            </a:xfrm>
            <a:prstGeom prst="rect">
              <a:avLst/>
            </a:prstGeom>
            <a:solidFill>
              <a:srgbClr val="1CABE2">
                <a:alpha val="85098"/>
              </a:srgbClr>
            </a:solidFill>
          </p:spPr>
          <p:txBody>
            <a:bodyPr/>
            <a:lstStyle/>
            <a:p/>
          </p:txBody>
        </p:sp>
        <p:sp>
          <p:nvSpPr>
            <p:cNvPr id="36" name="rc36"/>
            <p:cNvSpPr/>
            <p:nvPr/>
          </p:nvSpPr>
          <p:spPr>
            <a:xfrm>
              <a:off x="5045853" y="4052640"/>
              <a:ext cx="238662" cy="63356"/>
            </a:xfrm>
            <a:prstGeom prst="rect">
              <a:avLst/>
            </a:prstGeom>
            <a:solidFill>
              <a:srgbClr val="1CABE2">
                <a:alpha val="85098"/>
              </a:srgbClr>
            </a:solidFill>
          </p:spPr>
          <p:txBody>
            <a:bodyPr/>
            <a:lstStyle/>
            <a:p/>
          </p:txBody>
        </p:sp>
        <p:sp>
          <p:nvSpPr>
            <p:cNvPr id="37" name="rc37"/>
            <p:cNvSpPr/>
            <p:nvPr/>
          </p:nvSpPr>
          <p:spPr>
            <a:xfrm>
              <a:off x="5311034" y="4011792"/>
              <a:ext cx="238662" cy="104205"/>
            </a:xfrm>
            <a:prstGeom prst="rect">
              <a:avLst/>
            </a:prstGeom>
            <a:solidFill>
              <a:srgbClr val="1CABE2">
                <a:alpha val="85098"/>
              </a:srgbClr>
            </a:solidFill>
          </p:spPr>
          <p:txBody>
            <a:bodyPr/>
            <a:lstStyle/>
            <a:p/>
          </p:txBody>
        </p:sp>
        <p:sp>
          <p:nvSpPr>
            <p:cNvPr id="38" name="rc38"/>
            <p:cNvSpPr/>
            <p:nvPr/>
          </p:nvSpPr>
          <p:spPr>
            <a:xfrm>
              <a:off x="5576215" y="4011792"/>
              <a:ext cx="238662" cy="104205"/>
            </a:xfrm>
            <a:prstGeom prst="rect">
              <a:avLst/>
            </a:prstGeom>
            <a:solidFill>
              <a:srgbClr val="1CABE2">
                <a:alpha val="85098"/>
              </a:srgbClr>
            </a:solidFill>
          </p:spPr>
          <p:txBody>
            <a:bodyPr/>
            <a:lstStyle/>
            <a:p/>
          </p:txBody>
        </p:sp>
        <p:sp>
          <p:nvSpPr>
            <p:cNvPr id="39" name="rc39"/>
            <p:cNvSpPr/>
            <p:nvPr/>
          </p:nvSpPr>
          <p:spPr>
            <a:xfrm>
              <a:off x="5841395" y="4053474"/>
              <a:ext cx="238662" cy="62523"/>
            </a:xfrm>
            <a:prstGeom prst="rect">
              <a:avLst/>
            </a:prstGeom>
            <a:solidFill>
              <a:srgbClr val="1CABE2">
                <a:alpha val="85098"/>
              </a:srgbClr>
            </a:solidFill>
          </p:spPr>
          <p:txBody>
            <a:bodyPr/>
            <a:lstStyle/>
            <a:p/>
          </p:txBody>
        </p:sp>
        <p:sp>
          <p:nvSpPr>
            <p:cNvPr id="40" name="rc40"/>
            <p:cNvSpPr/>
            <p:nvPr/>
          </p:nvSpPr>
          <p:spPr>
            <a:xfrm>
              <a:off x="6106576" y="4053474"/>
              <a:ext cx="238662" cy="62523"/>
            </a:xfrm>
            <a:prstGeom prst="rect">
              <a:avLst/>
            </a:prstGeom>
            <a:solidFill>
              <a:srgbClr val="1CABE2">
                <a:alpha val="85098"/>
              </a:srgbClr>
            </a:solidFill>
          </p:spPr>
          <p:txBody>
            <a:bodyPr/>
            <a:lstStyle/>
            <a:p/>
          </p:txBody>
        </p:sp>
        <p:sp>
          <p:nvSpPr>
            <p:cNvPr id="41" name="rc41"/>
            <p:cNvSpPr/>
            <p:nvPr/>
          </p:nvSpPr>
          <p:spPr>
            <a:xfrm>
              <a:off x="6371757" y="4054308"/>
              <a:ext cx="238662" cy="61689"/>
            </a:xfrm>
            <a:prstGeom prst="rect">
              <a:avLst/>
            </a:prstGeom>
            <a:solidFill>
              <a:srgbClr val="1CABE2">
                <a:alpha val="85098"/>
              </a:srgbClr>
            </a:solidFill>
          </p:spPr>
          <p:txBody>
            <a:bodyPr/>
            <a:lstStyle/>
            <a:p/>
          </p:txBody>
        </p:sp>
        <p:sp>
          <p:nvSpPr>
            <p:cNvPr id="42" name="rc42"/>
            <p:cNvSpPr/>
            <p:nvPr/>
          </p:nvSpPr>
          <p:spPr>
            <a:xfrm>
              <a:off x="6636938" y="4075149"/>
              <a:ext cx="238662" cy="40848"/>
            </a:xfrm>
            <a:prstGeom prst="rect">
              <a:avLst/>
            </a:prstGeom>
            <a:solidFill>
              <a:srgbClr val="1CABE2">
                <a:alpha val="85098"/>
              </a:srgbClr>
            </a:solidFill>
          </p:spPr>
          <p:txBody>
            <a:bodyPr/>
            <a:lstStyle/>
            <a:p/>
          </p:txBody>
        </p:sp>
        <p:sp>
          <p:nvSpPr>
            <p:cNvPr id="43" name="rc43"/>
            <p:cNvSpPr/>
            <p:nvPr/>
          </p:nvSpPr>
          <p:spPr>
            <a:xfrm>
              <a:off x="6902119" y="4012626"/>
              <a:ext cx="238662" cy="103371"/>
            </a:xfrm>
            <a:prstGeom prst="rect">
              <a:avLst/>
            </a:prstGeom>
            <a:solidFill>
              <a:srgbClr val="1CABE2">
                <a:alpha val="85098"/>
              </a:srgbClr>
            </a:solidFill>
          </p:spPr>
          <p:txBody>
            <a:bodyPr/>
            <a:lstStyle/>
            <a:p/>
          </p:txBody>
        </p:sp>
        <p:sp>
          <p:nvSpPr>
            <p:cNvPr id="44" name="rc44"/>
            <p:cNvSpPr/>
            <p:nvPr/>
          </p:nvSpPr>
          <p:spPr>
            <a:xfrm>
              <a:off x="7167299" y="3950936"/>
              <a:ext cx="238662" cy="165061"/>
            </a:xfrm>
            <a:prstGeom prst="rect">
              <a:avLst/>
            </a:prstGeom>
            <a:solidFill>
              <a:srgbClr val="1CABE2">
                <a:alpha val="85098"/>
              </a:srgbClr>
            </a:solidFill>
          </p:spPr>
          <p:txBody>
            <a:bodyPr/>
            <a:lstStyle/>
            <a:p/>
          </p:txBody>
        </p:sp>
        <p:sp>
          <p:nvSpPr>
            <p:cNvPr id="45" name="rc45"/>
            <p:cNvSpPr/>
            <p:nvPr/>
          </p:nvSpPr>
          <p:spPr>
            <a:xfrm>
              <a:off x="7432480" y="4075149"/>
              <a:ext cx="238662" cy="40848"/>
            </a:xfrm>
            <a:prstGeom prst="rect">
              <a:avLst/>
            </a:prstGeom>
            <a:solidFill>
              <a:srgbClr val="1CABE2">
                <a:alpha val="85098"/>
              </a:srgbClr>
            </a:solidFill>
          </p:spPr>
          <p:txBody>
            <a:bodyPr/>
            <a:lstStyle/>
            <a:p/>
          </p:txBody>
        </p:sp>
        <p:sp>
          <p:nvSpPr>
            <p:cNvPr id="46" name="rc46"/>
            <p:cNvSpPr/>
            <p:nvPr/>
          </p:nvSpPr>
          <p:spPr>
            <a:xfrm>
              <a:off x="7697661" y="4033467"/>
              <a:ext cx="238662" cy="82530"/>
            </a:xfrm>
            <a:prstGeom prst="rect">
              <a:avLst/>
            </a:prstGeom>
            <a:solidFill>
              <a:srgbClr val="1CABE2">
                <a:alpha val="85098"/>
              </a:srgbClr>
            </a:solidFill>
          </p:spPr>
          <p:txBody>
            <a:bodyPr/>
            <a:lstStyle/>
            <a:p/>
          </p:txBody>
        </p:sp>
        <p:sp>
          <p:nvSpPr>
            <p:cNvPr id="47" name="rc47"/>
            <p:cNvSpPr/>
            <p:nvPr/>
          </p:nvSpPr>
          <p:spPr>
            <a:xfrm>
              <a:off x="7962842" y="4012626"/>
              <a:ext cx="238662" cy="103371"/>
            </a:xfrm>
            <a:prstGeom prst="rect">
              <a:avLst/>
            </a:prstGeom>
            <a:solidFill>
              <a:srgbClr val="1CABE2">
                <a:alpha val="85098"/>
              </a:srgbClr>
            </a:solidFill>
          </p:spPr>
          <p:txBody>
            <a:bodyPr/>
            <a:lstStyle/>
            <a:p/>
          </p:txBody>
        </p:sp>
        <p:sp>
          <p:nvSpPr>
            <p:cNvPr id="48" name="rc48"/>
            <p:cNvSpPr/>
            <p:nvPr/>
          </p:nvSpPr>
          <p:spPr>
            <a:xfrm>
              <a:off x="1333322" y="3677501"/>
              <a:ext cx="238662" cy="205075"/>
            </a:xfrm>
            <a:prstGeom prst="rect">
              <a:avLst/>
            </a:prstGeom>
            <a:solidFill>
              <a:srgbClr val="B3B3B3">
                <a:alpha val="85098"/>
              </a:srgbClr>
            </a:solidFill>
          </p:spPr>
          <p:txBody>
            <a:bodyPr/>
            <a:lstStyle/>
            <a:p/>
          </p:txBody>
        </p:sp>
        <p:sp>
          <p:nvSpPr>
            <p:cNvPr id="49" name="rc49"/>
            <p:cNvSpPr/>
            <p:nvPr/>
          </p:nvSpPr>
          <p:spPr>
            <a:xfrm>
              <a:off x="1598503" y="3399065"/>
              <a:ext cx="238662" cy="430159"/>
            </a:xfrm>
            <a:prstGeom prst="rect">
              <a:avLst/>
            </a:prstGeom>
            <a:solidFill>
              <a:srgbClr val="B3B3B3">
                <a:alpha val="85098"/>
              </a:srgbClr>
            </a:solidFill>
          </p:spPr>
          <p:txBody>
            <a:bodyPr/>
            <a:lstStyle/>
            <a:p/>
          </p:txBody>
        </p:sp>
        <p:sp>
          <p:nvSpPr>
            <p:cNvPr id="50" name="rc50"/>
            <p:cNvSpPr/>
            <p:nvPr/>
          </p:nvSpPr>
          <p:spPr>
            <a:xfrm>
              <a:off x="1863684" y="3671666"/>
              <a:ext cx="238662" cy="83364"/>
            </a:xfrm>
            <a:prstGeom prst="rect">
              <a:avLst/>
            </a:prstGeom>
            <a:solidFill>
              <a:srgbClr val="B3B3B3">
                <a:alpha val="85098"/>
              </a:srgbClr>
            </a:solidFill>
          </p:spPr>
          <p:txBody>
            <a:bodyPr/>
            <a:lstStyle/>
            <a:p/>
          </p:txBody>
        </p:sp>
        <p:sp>
          <p:nvSpPr>
            <p:cNvPr id="51" name="rc51"/>
            <p:cNvSpPr/>
            <p:nvPr/>
          </p:nvSpPr>
          <p:spPr>
            <a:xfrm>
              <a:off x="2128865" y="3900084"/>
              <a:ext cx="238662" cy="135050"/>
            </a:xfrm>
            <a:prstGeom prst="rect">
              <a:avLst/>
            </a:prstGeom>
            <a:solidFill>
              <a:srgbClr val="B3B3B3">
                <a:alpha val="85098"/>
              </a:srgbClr>
            </a:solidFill>
          </p:spPr>
          <p:txBody>
            <a:bodyPr/>
            <a:lstStyle/>
            <a:p/>
          </p:txBody>
        </p:sp>
        <p:sp>
          <p:nvSpPr>
            <p:cNvPr id="52" name="rc52"/>
            <p:cNvSpPr/>
            <p:nvPr/>
          </p:nvSpPr>
          <p:spPr>
            <a:xfrm>
              <a:off x="2394045" y="3536616"/>
              <a:ext cx="238662" cy="79196"/>
            </a:xfrm>
            <a:prstGeom prst="rect">
              <a:avLst/>
            </a:prstGeom>
            <a:solidFill>
              <a:srgbClr val="B3B3B3">
                <a:alpha val="85098"/>
              </a:srgbClr>
            </a:solidFill>
          </p:spPr>
          <p:txBody>
            <a:bodyPr/>
            <a:lstStyle/>
            <a:p/>
          </p:txBody>
        </p:sp>
        <p:sp>
          <p:nvSpPr>
            <p:cNvPr id="53" name="rc53"/>
            <p:cNvSpPr/>
            <p:nvPr/>
          </p:nvSpPr>
          <p:spPr>
            <a:xfrm>
              <a:off x="2659226" y="3961773"/>
              <a:ext cx="238662" cy="102537"/>
            </a:xfrm>
            <a:prstGeom prst="rect">
              <a:avLst/>
            </a:prstGeom>
            <a:solidFill>
              <a:srgbClr val="B3B3B3">
                <a:alpha val="85098"/>
              </a:srgbClr>
            </a:solidFill>
          </p:spPr>
          <p:txBody>
            <a:bodyPr/>
            <a:lstStyle/>
            <a:p/>
          </p:txBody>
        </p:sp>
        <p:sp>
          <p:nvSpPr>
            <p:cNvPr id="54" name="rc54"/>
            <p:cNvSpPr/>
            <p:nvPr/>
          </p:nvSpPr>
          <p:spPr>
            <a:xfrm>
              <a:off x="2924407" y="3291525"/>
              <a:ext cx="238662" cy="400148"/>
            </a:xfrm>
            <a:prstGeom prst="rect">
              <a:avLst/>
            </a:prstGeom>
            <a:solidFill>
              <a:srgbClr val="B3B3B3">
                <a:alpha val="85098"/>
              </a:srgbClr>
            </a:solidFill>
          </p:spPr>
          <p:txBody>
            <a:bodyPr/>
            <a:lstStyle/>
            <a:p/>
          </p:txBody>
        </p:sp>
        <p:sp>
          <p:nvSpPr>
            <p:cNvPr id="55" name="rc55"/>
            <p:cNvSpPr/>
            <p:nvPr/>
          </p:nvSpPr>
          <p:spPr>
            <a:xfrm>
              <a:off x="3189588" y="3607475"/>
              <a:ext cx="238662" cy="170063"/>
            </a:xfrm>
            <a:prstGeom prst="rect">
              <a:avLst/>
            </a:prstGeom>
            <a:solidFill>
              <a:srgbClr val="B3B3B3">
                <a:alpha val="85098"/>
              </a:srgbClr>
            </a:solidFill>
          </p:spPr>
          <p:txBody>
            <a:bodyPr/>
            <a:lstStyle/>
            <a:p/>
          </p:txBody>
        </p:sp>
        <p:sp>
          <p:nvSpPr>
            <p:cNvPr id="56" name="rc56"/>
            <p:cNvSpPr/>
            <p:nvPr/>
          </p:nvSpPr>
          <p:spPr>
            <a:xfrm>
              <a:off x="3454768" y="3765034"/>
              <a:ext cx="238662" cy="46683"/>
            </a:xfrm>
            <a:prstGeom prst="rect">
              <a:avLst/>
            </a:prstGeom>
            <a:solidFill>
              <a:srgbClr val="B3B3B3">
                <a:alpha val="85098"/>
              </a:srgbClr>
            </a:solidFill>
          </p:spPr>
          <p:txBody>
            <a:bodyPr/>
            <a:lstStyle/>
            <a:p/>
          </p:txBody>
        </p:sp>
        <p:sp>
          <p:nvSpPr>
            <p:cNvPr id="57" name="rc57"/>
            <p:cNvSpPr/>
            <p:nvPr/>
          </p:nvSpPr>
          <p:spPr>
            <a:xfrm>
              <a:off x="3719949" y="3911755"/>
              <a:ext cx="238662" cy="135883"/>
            </a:xfrm>
            <a:prstGeom prst="rect">
              <a:avLst/>
            </a:prstGeom>
            <a:solidFill>
              <a:srgbClr val="B3B3B3">
                <a:alpha val="85098"/>
              </a:srgbClr>
            </a:solidFill>
          </p:spPr>
          <p:txBody>
            <a:bodyPr/>
            <a:lstStyle/>
            <a:p/>
          </p:txBody>
        </p:sp>
        <p:sp>
          <p:nvSpPr>
            <p:cNvPr id="58" name="rc58"/>
            <p:cNvSpPr/>
            <p:nvPr/>
          </p:nvSpPr>
          <p:spPr>
            <a:xfrm>
              <a:off x="3985130" y="3785041"/>
              <a:ext cx="238662" cy="110040"/>
            </a:xfrm>
            <a:prstGeom prst="rect">
              <a:avLst/>
            </a:prstGeom>
            <a:solidFill>
              <a:srgbClr val="B3B3B3">
                <a:alpha val="85098"/>
              </a:srgbClr>
            </a:solidFill>
          </p:spPr>
          <p:txBody>
            <a:bodyPr/>
            <a:lstStyle/>
            <a:p/>
          </p:txBody>
        </p:sp>
        <p:sp>
          <p:nvSpPr>
            <p:cNvPr id="59" name="rc59"/>
            <p:cNvSpPr/>
            <p:nvPr/>
          </p:nvSpPr>
          <p:spPr>
            <a:xfrm>
              <a:off x="4250311" y="3769202"/>
              <a:ext cx="238662" cy="260096"/>
            </a:xfrm>
            <a:prstGeom prst="rect">
              <a:avLst/>
            </a:prstGeom>
            <a:solidFill>
              <a:srgbClr val="B3B3B3">
                <a:alpha val="85098"/>
              </a:srgbClr>
            </a:solidFill>
          </p:spPr>
          <p:txBody>
            <a:bodyPr/>
            <a:lstStyle/>
            <a:p/>
          </p:txBody>
        </p:sp>
        <p:sp>
          <p:nvSpPr>
            <p:cNvPr id="60" name="rc60"/>
            <p:cNvSpPr/>
            <p:nvPr/>
          </p:nvSpPr>
          <p:spPr>
            <a:xfrm>
              <a:off x="4515492" y="3709180"/>
              <a:ext cx="238662" cy="342626"/>
            </a:xfrm>
            <a:prstGeom prst="rect">
              <a:avLst/>
            </a:prstGeom>
            <a:solidFill>
              <a:srgbClr val="B3B3B3">
                <a:alpha val="85098"/>
              </a:srgbClr>
            </a:solidFill>
          </p:spPr>
          <p:txBody>
            <a:bodyPr/>
            <a:lstStyle/>
            <a:p/>
          </p:txBody>
        </p:sp>
        <p:sp>
          <p:nvSpPr>
            <p:cNvPr id="61" name="rc61"/>
            <p:cNvSpPr/>
            <p:nvPr/>
          </p:nvSpPr>
          <p:spPr>
            <a:xfrm>
              <a:off x="4780672" y="3714182"/>
              <a:ext cx="238662" cy="359299"/>
            </a:xfrm>
            <a:prstGeom prst="rect">
              <a:avLst/>
            </a:prstGeom>
            <a:solidFill>
              <a:srgbClr val="B3B3B3">
                <a:alpha val="85098"/>
              </a:srgbClr>
            </a:solidFill>
          </p:spPr>
          <p:txBody>
            <a:bodyPr/>
            <a:lstStyle/>
            <a:p/>
          </p:txBody>
        </p:sp>
        <p:sp>
          <p:nvSpPr>
            <p:cNvPr id="62" name="rc62"/>
            <p:cNvSpPr/>
            <p:nvPr/>
          </p:nvSpPr>
          <p:spPr>
            <a:xfrm>
              <a:off x="5045853" y="3632485"/>
              <a:ext cx="238662" cy="420155"/>
            </a:xfrm>
            <a:prstGeom prst="rect">
              <a:avLst/>
            </a:prstGeom>
            <a:solidFill>
              <a:srgbClr val="B3B3B3">
                <a:alpha val="85098"/>
              </a:srgbClr>
            </a:solidFill>
          </p:spPr>
          <p:txBody>
            <a:bodyPr/>
            <a:lstStyle/>
            <a:p/>
          </p:txBody>
        </p:sp>
        <p:sp>
          <p:nvSpPr>
            <p:cNvPr id="63" name="rc63"/>
            <p:cNvSpPr/>
            <p:nvPr/>
          </p:nvSpPr>
          <p:spPr>
            <a:xfrm>
              <a:off x="5311034" y="3530780"/>
              <a:ext cx="238662" cy="481011"/>
            </a:xfrm>
            <a:prstGeom prst="rect">
              <a:avLst/>
            </a:prstGeom>
            <a:solidFill>
              <a:srgbClr val="B3B3B3">
                <a:alpha val="85098"/>
              </a:srgbClr>
            </a:solidFill>
          </p:spPr>
          <p:txBody>
            <a:bodyPr/>
            <a:lstStyle/>
            <a:p/>
          </p:txBody>
        </p:sp>
        <p:sp>
          <p:nvSpPr>
            <p:cNvPr id="64" name="rc64"/>
            <p:cNvSpPr/>
            <p:nvPr/>
          </p:nvSpPr>
          <p:spPr>
            <a:xfrm>
              <a:off x="5576215" y="3471592"/>
              <a:ext cx="238662" cy="540200"/>
            </a:xfrm>
            <a:prstGeom prst="rect">
              <a:avLst/>
            </a:prstGeom>
            <a:solidFill>
              <a:srgbClr val="B3B3B3">
                <a:alpha val="85098"/>
              </a:srgbClr>
            </a:solidFill>
          </p:spPr>
          <p:txBody>
            <a:bodyPr/>
            <a:lstStyle/>
            <a:p/>
          </p:txBody>
        </p:sp>
        <p:sp>
          <p:nvSpPr>
            <p:cNvPr id="65" name="rc65"/>
            <p:cNvSpPr/>
            <p:nvPr/>
          </p:nvSpPr>
          <p:spPr>
            <a:xfrm>
              <a:off x="5841395" y="3556623"/>
              <a:ext cx="238662" cy="496850"/>
            </a:xfrm>
            <a:prstGeom prst="rect">
              <a:avLst/>
            </a:prstGeom>
            <a:solidFill>
              <a:srgbClr val="B3B3B3">
                <a:alpha val="85098"/>
              </a:srgbClr>
            </a:solidFill>
          </p:spPr>
          <p:txBody>
            <a:bodyPr/>
            <a:lstStyle/>
            <a:p/>
          </p:txBody>
        </p:sp>
        <p:sp>
          <p:nvSpPr>
            <p:cNvPr id="66" name="rc66"/>
            <p:cNvSpPr/>
            <p:nvPr/>
          </p:nvSpPr>
          <p:spPr>
            <a:xfrm>
              <a:off x="6106576" y="3598305"/>
              <a:ext cx="238662" cy="455168"/>
            </a:xfrm>
            <a:prstGeom prst="rect">
              <a:avLst/>
            </a:prstGeom>
            <a:solidFill>
              <a:srgbClr val="B3B3B3">
                <a:alpha val="85098"/>
              </a:srgbClr>
            </a:solidFill>
          </p:spPr>
          <p:txBody>
            <a:bodyPr/>
            <a:lstStyle/>
            <a:p/>
          </p:txBody>
        </p:sp>
        <p:sp>
          <p:nvSpPr>
            <p:cNvPr id="67" name="rc67"/>
            <p:cNvSpPr/>
            <p:nvPr/>
          </p:nvSpPr>
          <p:spPr>
            <a:xfrm>
              <a:off x="6371757" y="3661662"/>
              <a:ext cx="238662" cy="392645"/>
            </a:xfrm>
            <a:prstGeom prst="rect">
              <a:avLst/>
            </a:prstGeom>
            <a:solidFill>
              <a:srgbClr val="B3B3B3">
                <a:alpha val="85098"/>
              </a:srgbClr>
            </a:solidFill>
          </p:spPr>
          <p:txBody>
            <a:bodyPr/>
            <a:lstStyle/>
            <a:p/>
          </p:txBody>
        </p:sp>
        <p:sp>
          <p:nvSpPr>
            <p:cNvPr id="68" name="rc68"/>
            <p:cNvSpPr/>
            <p:nvPr/>
          </p:nvSpPr>
          <p:spPr>
            <a:xfrm>
              <a:off x="6636938" y="3765867"/>
              <a:ext cx="238662" cy="309281"/>
            </a:xfrm>
            <a:prstGeom prst="rect">
              <a:avLst/>
            </a:prstGeom>
            <a:solidFill>
              <a:srgbClr val="B3B3B3">
                <a:alpha val="85098"/>
              </a:srgbClr>
            </a:solidFill>
          </p:spPr>
          <p:txBody>
            <a:bodyPr/>
            <a:lstStyle/>
            <a:p/>
          </p:txBody>
        </p:sp>
        <p:sp>
          <p:nvSpPr>
            <p:cNvPr id="69" name="rc69"/>
            <p:cNvSpPr/>
            <p:nvPr/>
          </p:nvSpPr>
          <p:spPr>
            <a:xfrm>
              <a:off x="6902119" y="3535782"/>
              <a:ext cx="238662" cy="476843"/>
            </a:xfrm>
            <a:prstGeom prst="rect">
              <a:avLst/>
            </a:prstGeom>
            <a:solidFill>
              <a:srgbClr val="B3B3B3">
                <a:alpha val="85098"/>
              </a:srgbClr>
            </a:solidFill>
          </p:spPr>
          <p:txBody>
            <a:bodyPr/>
            <a:lstStyle/>
            <a:p/>
          </p:txBody>
        </p:sp>
        <p:sp>
          <p:nvSpPr>
            <p:cNvPr id="70" name="rc70"/>
            <p:cNvSpPr/>
            <p:nvPr/>
          </p:nvSpPr>
          <p:spPr>
            <a:xfrm>
              <a:off x="7167299" y="3474926"/>
              <a:ext cx="238662" cy="476009"/>
            </a:xfrm>
            <a:prstGeom prst="rect">
              <a:avLst/>
            </a:prstGeom>
            <a:solidFill>
              <a:srgbClr val="B3B3B3">
                <a:alpha val="85098"/>
              </a:srgbClr>
            </a:solidFill>
          </p:spPr>
          <p:txBody>
            <a:bodyPr/>
            <a:lstStyle/>
            <a:p/>
          </p:txBody>
        </p:sp>
        <p:sp>
          <p:nvSpPr>
            <p:cNvPr id="71" name="rc71"/>
            <p:cNvSpPr/>
            <p:nvPr/>
          </p:nvSpPr>
          <p:spPr>
            <a:xfrm>
              <a:off x="7432480" y="3683337"/>
              <a:ext cx="238662" cy="391811"/>
            </a:xfrm>
            <a:prstGeom prst="rect">
              <a:avLst/>
            </a:prstGeom>
            <a:solidFill>
              <a:srgbClr val="B3B3B3">
                <a:alpha val="85098"/>
              </a:srgbClr>
            </a:solidFill>
          </p:spPr>
          <p:txBody>
            <a:bodyPr/>
            <a:lstStyle/>
            <a:p/>
          </p:txBody>
        </p:sp>
        <p:sp>
          <p:nvSpPr>
            <p:cNvPr id="72" name="rc72"/>
            <p:cNvSpPr/>
            <p:nvPr/>
          </p:nvSpPr>
          <p:spPr>
            <a:xfrm>
              <a:off x="7697661" y="3619146"/>
              <a:ext cx="238662" cy="414320"/>
            </a:xfrm>
            <a:prstGeom prst="rect">
              <a:avLst/>
            </a:prstGeom>
            <a:solidFill>
              <a:srgbClr val="B3B3B3">
                <a:alpha val="85098"/>
              </a:srgbClr>
            </a:solidFill>
          </p:spPr>
          <p:txBody>
            <a:bodyPr/>
            <a:lstStyle/>
            <a:p/>
          </p:txBody>
        </p:sp>
        <p:sp>
          <p:nvSpPr>
            <p:cNvPr id="73" name="rc73"/>
            <p:cNvSpPr/>
            <p:nvPr/>
          </p:nvSpPr>
          <p:spPr>
            <a:xfrm>
              <a:off x="7962842" y="3558290"/>
              <a:ext cx="238662" cy="454335"/>
            </a:xfrm>
            <a:prstGeom prst="rect">
              <a:avLst/>
            </a:prstGeom>
            <a:solidFill>
              <a:srgbClr val="B3B3B3">
                <a:alpha val="85098"/>
              </a:srgbClr>
            </a:solidFill>
          </p:spPr>
          <p:txBody>
            <a:bodyPr/>
            <a:lstStyle/>
            <a:p/>
          </p:txBody>
        </p:sp>
        <p:sp>
          <p:nvSpPr>
            <p:cNvPr id="74" name="pl74"/>
            <p:cNvSpPr/>
            <p:nvPr/>
          </p:nvSpPr>
          <p:spPr>
            <a:xfrm>
              <a:off x="1452654" y="2096040"/>
              <a:ext cx="6629519" cy="350400"/>
            </a:xfrm>
            <a:custGeom>
              <a:avLst/>
              <a:pathLst>
                <a:path w="6629519" h="350400">
                  <a:moveTo>
                    <a:pt x="0" y="123670"/>
                  </a:moveTo>
                  <a:lnTo>
                    <a:pt x="265180" y="164894"/>
                  </a:lnTo>
                  <a:lnTo>
                    <a:pt x="530361" y="226729"/>
                  </a:lnTo>
                  <a:lnTo>
                    <a:pt x="795542" y="20611"/>
                  </a:lnTo>
                  <a:lnTo>
                    <a:pt x="1060723" y="350400"/>
                  </a:lnTo>
                  <a:lnTo>
                    <a:pt x="1325903" y="0"/>
                  </a:lnTo>
                  <a:lnTo>
                    <a:pt x="1591084" y="309177"/>
                  </a:lnTo>
                  <a:lnTo>
                    <a:pt x="1856265" y="247341"/>
                  </a:lnTo>
                  <a:lnTo>
                    <a:pt x="2121446" y="226729"/>
                  </a:lnTo>
                  <a:lnTo>
                    <a:pt x="2386626" y="20611"/>
                  </a:lnTo>
                  <a:lnTo>
                    <a:pt x="2651807" y="164894"/>
                  </a:lnTo>
                  <a:lnTo>
                    <a:pt x="2916988" y="41223"/>
                  </a:lnTo>
                  <a:lnTo>
                    <a:pt x="3182169" y="20611"/>
                  </a:lnTo>
                  <a:lnTo>
                    <a:pt x="3447350" y="0"/>
                  </a:lnTo>
                  <a:lnTo>
                    <a:pt x="3712530" y="20611"/>
                  </a:lnTo>
                  <a:lnTo>
                    <a:pt x="3977711" y="61835"/>
                  </a:lnTo>
                  <a:lnTo>
                    <a:pt x="4242892" y="61835"/>
                  </a:lnTo>
                  <a:lnTo>
                    <a:pt x="4508073" y="20611"/>
                  </a:lnTo>
                  <a:lnTo>
                    <a:pt x="4773253" y="20611"/>
                  </a:lnTo>
                  <a:lnTo>
                    <a:pt x="5038434" y="20611"/>
                  </a:lnTo>
                  <a:lnTo>
                    <a:pt x="5303615" y="0"/>
                  </a:lnTo>
                  <a:lnTo>
                    <a:pt x="5568796" y="61835"/>
                  </a:lnTo>
                  <a:lnTo>
                    <a:pt x="5833977" y="123670"/>
                  </a:lnTo>
                  <a:lnTo>
                    <a:pt x="6099157" y="0"/>
                  </a:lnTo>
                  <a:lnTo>
                    <a:pt x="6364338" y="41223"/>
                  </a:lnTo>
                  <a:lnTo>
                    <a:pt x="6629519" y="61835"/>
                  </a:lnTo>
                </a:path>
              </a:pathLst>
            </a:custGeom>
            <a:ln w="27101" cap="flat">
              <a:solidFill>
                <a:srgbClr val="0058AB">
                  <a:alpha val="100000"/>
                </a:srgbClr>
              </a:solidFill>
              <a:prstDash val="solid"/>
              <a:round/>
            </a:ln>
          </p:spPr>
          <p:txBody>
            <a:bodyPr/>
            <a:lstStyle/>
            <a:p/>
          </p:txBody>
        </p:sp>
        <p:sp>
          <p:nvSpPr>
            <p:cNvPr id="75" name="pl75"/>
            <p:cNvSpPr/>
            <p:nvPr/>
          </p:nvSpPr>
          <p:spPr>
            <a:xfrm>
              <a:off x="1452654" y="2178487"/>
              <a:ext cx="6629519" cy="556518"/>
            </a:xfrm>
            <a:custGeom>
              <a:avLst/>
              <a:pathLst>
                <a:path w="6629519" h="556518">
                  <a:moveTo>
                    <a:pt x="0" y="185506"/>
                  </a:moveTo>
                  <a:lnTo>
                    <a:pt x="265180" y="391624"/>
                  </a:lnTo>
                  <a:lnTo>
                    <a:pt x="530361" y="206118"/>
                  </a:lnTo>
                  <a:lnTo>
                    <a:pt x="795542" y="41223"/>
                  </a:lnTo>
                  <a:lnTo>
                    <a:pt x="1060723" y="329788"/>
                  </a:lnTo>
                  <a:lnTo>
                    <a:pt x="1325903" y="0"/>
                  </a:lnTo>
                  <a:lnTo>
                    <a:pt x="1591084" y="556518"/>
                  </a:lnTo>
                  <a:lnTo>
                    <a:pt x="1856265" y="309177"/>
                  </a:lnTo>
                  <a:lnTo>
                    <a:pt x="2121446" y="185506"/>
                  </a:lnTo>
                  <a:lnTo>
                    <a:pt x="2386626" y="61835"/>
                  </a:lnTo>
                  <a:lnTo>
                    <a:pt x="2651807" y="185506"/>
                  </a:lnTo>
                  <a:lnTo>
                    <a:pt x="2916988" y="206118"/>
                  </a:lnTo>
                  <a:lnTo>
                    <a:pt x="3182169" y="267953"/>
                  </a:lnTo>
                  <a:lnTo>
                    <a:pt x="3447350" y="267953"/>
                  </a:lnTo>
                  <a:lnTo>
                    <a:pt x="3712530" y="350400"/>
                  </a:lnTo>
                  <a:lnTo>
                    <a:pt x="3977711" y="453459"/>
                  </a:lnTo>
                  <a:lnTo>
                    <a:pt x="4242892" y="515295"/>
                  </a:lnTo>
                  <a:lnTo>
                    <a:pt x="4508073" y="432847"/>
                  </a:lnTo>
                  <a:lnTo>
                    <a:pt x="4773253" y="391624"/>
                  </a:lnTo>
                  <a:lnTo>
                    <a:pt x="5038434" y="329788"/>
                  </a:lnTo>
                  <a:lnTo>
                    <a:pt x="5303615" y="226729"/>
                  </a:lnTo>
                  <a:lnTo>
                    <a:pt x="5568796" y="453459"/>
                  </a:lnTo>
                  <a:lnTo>
                    <a:pt x="5833977" y="515295"/>
                  </a:lnTo>
                  <a:lnTo>
                    <a:pt x="6099157" y="309177"/>
                  </a:lnTo>
                  <a:lnTo>
                    <a:pt x="6364338" y="371012"/>
                  </a:lnTo>
                  <a:lnTo>
                    <a:pt x="6629519" y="432847"/>
                  </a:lnTo>
                </a:path>
              </a:pathLst>
            </a:custGeom>
            <a:ln w="27101" cap="flat">
              <a:solidFill>
                <a:srgbClr val="F26A21">
                  <a:alpha val="100000"/>
                </a:srgbClr>
              </a:solidFill>
              <a:prstDash val="solid"/>
              <a:round/>
            </a:ln>
          </p:spPr>
          <p:txBody>
            <a:bodyPr/>
            <a:lstStyle/>
            <a:p/>
          </p:txBody>
        </p:sp>
        <p:sp>
          <p:nvSpPr>
            <p:cNvPr id="76" name="tx76"/>
            <p:cNvSpPr/>
            <p:nvPr/>
          </p:nvSpPr>
          <p:spPr>
            <a:xfrm>
              <a:off x="13923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71826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44172"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7007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3079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597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6116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26341"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49152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670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2188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9236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88" name="tx88"/>
            <p:cNvSpPr/>
            <p:nvPr/>
          </p:nvSpPr>
          <p:spPr>
            <a:xfrm>
              <a:off x="271826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89" name="tx89"/>
            <p:cNvSpPr/>
            <p:nvPr/>
          </p:nvSpPr>
          <p:spPr>
            <a:xfrm>
              <a:off x="4044172"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0" name="tx90"/>
            <p:cNvSpPr/>
            <p:nvPr/>
          </p:nvSpPr>
          <p:spPr>
            <a:xfrm>
              <a:off x="5370076"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1" name="tx91"/>
            <p:cNvSpPr/>
            <p:nvPr/>
          </p:nvSpPr>
          <p:spPr>
            <a:xfrm>
              <a:off x="6430799"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2" name="tx92"/>
            <p:cNvSpPr/>
            <p:nvPr/>
          </p:nvSpPr>
          <p:spPr>
            <a:xfrm>
              <a:off x="669597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696116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4" name="tx94"/>
            <p:cNvSpPr/>
            <p:nvPr/>
          </p:nvSpPr>
          <p:spPr>
            <a:xfrm>
              <a:off x="7226341"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5" name="tx95"/>
            <p:cNvSpPr/>
            <p:nvPr/>
          </p:nvSpPr>
          <p:spPr>
            <a:xfrm>
              <a:off x="7491522"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6" name="tx96"/>
            <p:cNvSpPr/>
            <p:nvPr/>
          </p:nvSpPr>
          <p:spPr>
            <a:xfrm>
              <a:off x="7756703"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7" name="tx97"/>
            <p:cNvSpPr/>
            <p:nvPr/>
          </p:nvSpPr>
          <p:spPr>
            <a:xfrm>
              <a:off x="8021883"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8" name="tx98"/>
            <p:cNvSpPr/>
            <p:nvPr/>
          </p:nvSpPr>
          <p:spPr>
            <a:xfrm>
              <a:off x="1285362" y="354543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9" name="tx99"/>
            <p:cNvSpPr/>
            <p:nvPr/>
          </p:nvSpPr>
          <p:spPr>
            <a:xfrm>
              <a:off x="2656470" y="38437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0" name="tx100"/>
            <p:cNvSpPr/>
            <p:nvPr/>
          </p:nvSpPr>
          <p:spPr>
            <a:xfrm>
              <a:off x="3982373" y="36670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5263073" y="339871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2" name="tx102"/>
            <p:cNvSpPr/>
            <p:nvPr/>
          </p:nvSpPr>
          <p:spPr>
            <a:xfrm>
              <a:off x="6323796" y="352959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3" name="tx103"/>
            <p:cNvSpPr/>
            <p:nvPr/>
          </p:nvSpPr>
          <p:spPr>
            <a:xfrm>
              <a:off x="6634181" y="36478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6854158" y="340371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5" name="tx105"/>
            <p:cNvSpPr/>
            <p:nvPr/>
          </p:nvSpPr>
          <p:spPr>
            <a:xfrm>
              <a:off x="7119339" y="334286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6" name="tx106"/>
            <p:cNvSpPr/>
            <p:nvPr/>
          </p:nvSpPr>
          <p:spPr>
            <a:xfrm>
              <a:off x="7384519" y="355127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7" name="tx107"/>
            <p:cNvSpPr/>
            <p:nvPr/>
          </p:nvSpPr>
          <p:spPr>
            <a:xfrm>
              <a:off x="7649700" y="348708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914881" y="342622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577692" y="32121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1" name="tx111"/>
            <p:cNvSpPr/>
            <p:nvPr/>
          </p:nvSpPr>
          <p:spPr>
            <a:xfrm>
              <a:off x="577692" y="237852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29" name="tx12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2" name="tx132"/>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82576" y="4979579"/>
              <a:ext cx="201456" cy="201456"/>
            </a:xfrm>
            <a:prstGeom prst="rect">
              <a:avLst/>
            </a:prstGeom>
            <a:solidFill>
              <a:srgbClr val="B3B3B3">
                <a:alpha val="85098"/>
              </a:srgbClr>
            </a:solidFill>
          </p:spPr>
          <p:txBody>
            <a:bodyPr/>
            <a:lstStyle/>
            <a:p/>
          </p:txBody>
        </p:sp>
        <p:sp>
          <p:nvSpPr>
            <p:cNvPr id="135" name="rc135"/>
            <p:cNvSpPr/>
            <p:nvPr/>
          </p:nvSpPr>
          <p:spPr>
            <a:xfrm>
              <a:off x="5584731" y="4979579"/>
              <a:ext cx="201456" cy="201456"/>
            </a:xfrm>
            <a:prstGeom prst="rect">
              <a:avLst/>
            </a:prstGeom>
            <a:solidFill>
              <a:srgbClr val="1CABE2">
                <a:alpha val="85098"/>
              </a:srgbClr>
            </a:solidFill>
          </p:spPr>
          <p:txBody>
            <a:bodyPr/>
            <a:lstStyle/>
            <a:p/>
          </p:txBody>
        </p:sp>
        <p:sp>
          <p:nvSpPr>
            <p:cNvPr id="136" name="tx136"/>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39" name="tx139"/>
            <p:cNvSpPr/>
            <p:nvPr/>
          </p:nvSpPr>
          <p:spPr>
            <a:xfrm>
              <a:off x="989913" y="1594448"/>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140" name="pl140"/>
            <p:cNvSpPr/>
            <p:nvPr/>
          </p:nvSpPr>
          <p:spPr>
            <a:xfrm>
              <a:off x="23599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41322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4664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5197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865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398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49312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33322" y="5726143"/>
              <a:ext cx="759709" cy="119033"/>
            </a:xfrm>
            <a:prstGeom prst="rect">
              <a:avLst/>
            </a:prstGeom>
            <a:solidFill>
              <a:srgbClr val="1CABE2">
                <a:alpha val="85098"/>
              </a:srgbClr>
            </a:solidFill>
          </p:spPr>
          <p:txBody>
            <a:bodyPr/>
            <a:lstStyle/>
            <a:p/>
          </p:txBody>
        </p:sp>
        <p:sp>
          <p:nvSpPr>
            <p:cNvPr id="152" name="rc152"/>
            <p:cNvSpPr/>
            <p:nvPr/>
          </p:nvSpPr>
          <p:spPr>
            <a:xfrm>
              <a:off x="1333322" y="5577352"/>
              <a:ext cx="1016367" cy="119033"/>
            </a:xfrm>
            <a:prstGeom prst="rect">
              <a:avLst/>
            </a:prstGeom>
            <a:solidFill>
              <a:srgbClr val="1CABE2">
                <a:alpha val="85098"/>
              </a:srgbClr>
            </a:solidFill>
          </p:spPr>
          <p:txBody>
            <a:bodyPr/>
            <a:lstStyle/>
            <a:p/>
          </p:txBody>
        </p:sp>
        <p:sp>
          <p:nvSpPr>
            <p:cNvPr id="153" name="rc153"/>
            <p:cNvSpPr/>
            <p:nvPr/>
          </p:nvSpPr>
          <p:spPr>
            <a:xfrm>
              <a:off x="1333322" y="5428560"/>
              <a:ext cx="1273026" cy="119033"/>
            </a:xfrm>
            <a:prstGeom prst="rect">
              <a:avLst/>
            </a:prstGeom>
            <a:solidFill>
              <a:srgbClr val="1CABE2">
                <a:alpha val="85098"/>
              </a:srgbClr>
            </a:solidFill>
          </p:spPr>
          <p:txBody>
            <a:bodyPr/>
            <a:lstStyle/>
            <a:p/>
          </p:txBody>
        </p:sp>
        <p:sp>
          <p:nvSpPr>
            <p:cNvPr id="154" name="rc154"/>
            <p:cNvSpPr/>
            <p:nvPr/>
          </p:nvSpPr>
          <p:spPr>
            <a:xfrm>
              <a:off x="2093031" y="5726143"/>
              <a:ext cx="4835446" cy="119033"/>
            </a:xfrm>
            <a:prstGeom prst="rect">
              <a:avLst/>
            </a:prstGeom>
            <a:solidFill>
              <a:srgbClr val="B3B3B3">
                <a:alpha val="85098"/>
              </a:srgbClr>
            </a:solidFill>
          </p:spPr>
          <p:txBody>
            <a:bodyPr/>
            <a:lstStyle/>
            <a:p/>
          </p:txBody>
        </p:sp>
        <p:sp>
          <p:nvSpPr>
            <p:cNvPr id="155" name="rc155"/>
            <p:cNvSpPr/>
            <p:nvPr/>
          </p:nvSpPr>
          <p:spPr>
            <a:xfrm>
              <a:off x="2349690" y="5577352"/>
              <a:ext cx="5102371" cy="119033"/>
            </a:xfrm>
            <a:prstGeom prst="rect">
              <a:avLst/>
            </a:prstGeom>
            <a:solidFill>
              <a:srgbClr val="B3B3B3">
                <a:alpha val="85098"/>
              </a:srgbClr>
            </a:solidFill>
          </p:spPr>
          <p:txBody>
            <a:bodyPr/>
            <a:lstStyle/>
            <a:p/>
          </p:txBody>
        </p:sp>
        <p:sp>
          <p:nvSpPr>
            <p:cNvPr id="156" name="rc156"/>
            <p:cNvSpPr/>
            <p:nvPr/>
          </p:nvSpPr>
          <p:spPr>
            <a:xfrm>
              <a:off x="2606349" y="5428560"/>
              <a:ext cx="5595155" cy="119033"/>
            </a:xfrm>
            <a:prstGeom prst="rect">
              <a:avLst/>
            </a:prstGeom>
            <a:solidFill>
              <a:srgbClr val="B3B3B3">
                <a:alpha val="85098"/>
              </a:srgbClr>
            </a:solidFill>
          </p:spPr>
          <p:txBody>
            <a:bodyPr/>
            <a:lstStyle/>
            <a:p/>
          </p:txBody>
        </p:sp>
        <p:sp>
          <p:nvSpPr>
            <p:cNvPr id="157" name="tx157"/>
            <p:cNvSpPr/>
            <p:nvPr/>
          </p:nvSpPr>
          <p:spPr>
            <a:xfrm>
              <a:off x="7106923"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8" name="tx158"/>
            <p:cNvSpPr/>
            <p:nvPr/>
          </p:nvSpPr>
          <p:spPr>
            <a:xfrm>
              <a:off x="7630506"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9" name="tx159"/>
            <p:cNvSpPr/>
            <p:nvPr/>
          </p:nvSpPr>
          <p:spPr>
            <a:xfrm>
              <a:off x="8379949"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0" name="tx160"/>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270049"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5" name="tx165"/>
            <p:cNvSpPr/>
            <p:nvPr/>
          </p:nvSpPr>
          <p:spPr>
            <a:xfrm>
              <a:off x="532331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6" name="tx166"/>
            <p:cNvSpPr/>
            <p:nvPr/>
          </p:nvSpPr>
          <p:spPr>
            <a:xfrm>
              <a:off x="737658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7" name="tx167"/>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8" name="tx16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0" name="tx17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Micronesia.
In 2025, DTP1 coverage in Micronesia remained relatively constant within 1% at 95%. There were &lt;200 children who missed out on any DTP vaccination (zero-dose children).
DTP3 coverage declined at at 73% in 2025, leaving &lt;1,000 children vulnerable to vaccine-preventable diseases.</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73%, leaving &lt;1,000 children un- or under-vaccinated, including &lt;200 zero-dose and &lt;1,000 with only partial protection.</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71812"/>
            </a:xfrm>
            <a:custGeom>
              <a:avLst/>
              <a:pathLst>
                <a:path w="3397293" h="371812">
                  <a:moveTo>
                    <a:pt x="0" y="131228"/>
                  </a:moveTo>
                  <a:lnTo>
                    <a:pt x="135891" y="174970"/>
                  </a:lnTo>
                  <a:lnTo>
                    <a:pt x="271783" y="240584"/>
                  </a:lnTo>
                  <a:lnTo>
                    <a:pt x="407675" y="21871"/>
                  </a:lnTo>
                  <a:lnTo>
                    <a:pt x="543566" y="371812"/>
                  </a:lnTo>
                  <a:lnTo>
                    <a:pt x="679458" y="0"/>
                  </a:lnTo>
                  <a:lnTo>
                    <a:pt x="815350" y="328070"/>
                  </a:lnTo>
                  <a:lnTo>
                    <a:pt x="951242" y="262456"/>
                  </a:lnTo>
                  <a:lnTo>
                    <a:pt x="1087133" y="240584"/>
                  </a:lnTo>
                  <a:lnTo>
                    <a:pt x="1223025" y="21871"/>
                  </a:lnTo>
                  <a:lnTo>
                    <a:pt x="1358917" y="174970"/>
                  </a:lnTo>
                  <a:lnTo>
                    <a:pt x="1494809" y="43742"/>
                  </a:lnTo>
                  <a:lnTo>
                    <a:pt x="1630700" y="21871"/>
                  </a:lnTo>
                  <a:lnTo>
                    <a:pt x="1766592" y="0"/>
                  </a:lnTo>
                  <a:lnTo>
                    <a:pt x="1902484" y="21871"/>
                  </a:lnTo>
                  <a:lnTo>
                    <a:pt x="2038375" y="65614"/>
                  </a:lnTo>
                  <a:lnTo>
                    <a:pt x="2174267" y="65614"/>
                  </a:lnTo>
                  <a:lnTo>
                    <a:pt x="2310159" y="21871"/>
                  </a:lnTo>
                  <a:lnTo>
                    <a:pt x="2446051" y="21871"/>
                  </a:lnTo>
                  <a:lnTo>
                    <a:pt x="2581942" y="21871"/>
                  </a:lnTo>
                  <a:lnTo>
                    <a:pt x="2717834" y="0"/>
                  </a:lnTo>
                  <a:lnTo>
                    <a:pt x="2853726" y="65614"/>
                  </a:lnTo>
                  <a:lnTo>
                    <a:pt x="2989618" y="131228"/>
                  </a:lnTo>
                  <a:lnTo>
                    <a:pt x="3125509" y="0"/>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71812"/>
            </a:xfrm>
            <a:custGeom>
              <a:avLst/>
              <a:pathLst>
                <a:path w="3397293" h="371812">
                  <a:moveTo>
                    <a:pt x="0" y="131228"/>
                  </a:moveTo>
                  <a:lnTo>
                    <a:pt x="135891" y="174970"/>
                  </a:lnTo>
                  <a:lnTo>
                    <a:pt x="271783" y="240584"/>
                  </a:lnTo>
                  <a:lnTo>
                    <a:pt x="407675" y="21871"/>
                  </a:lnTo>
                  <a:lnTo>
                    <a:pt x="543566" y="371812"/>
                  </a:lnTo>
                  <a:lnTo>
                    <a:pt x="679458" y="0"/>
                  </a:lnTo>
                  <a:lnTo>
                    <a:pt x="815350" y="328070"/>
                  </a:lnTo>
                  <a:lnTo>
                    <a:pt x="951242" y="262456"/>
                  </a:lnTo>
                  <a:lnTo>
                    <a:pt x="1087133" y="240584"/>
                  </a:lnTo>
                  <a:lnTo>
                    <a:pt x="1223025" y="21871"/>
                  </a:lnTo>
                  <a:lnTo>
                    <a:pt x="1358917" y="174970"/>
                  </a:lnTo>
                  <a:lnTo>
                    <a:pt x="1494809" y="43742"/>
                  </a:lnTo>
                  <a:lnTo>
                    <a:pt x="1630700" y="21871"/>
                  </a:lnTo>
                  <a:lnTo>
                    <a:pt x="1766592" y="0"/>
                  </a:lnTo>
                  <a:lnTo>
                    <a:pt x="1902484" y="21871"/>
                  </a:lnTo>
                  <a:lnTo>
                    <a:pt x="2038375" y="65614"/>
                  </a:lnTo>
                  <a:lnTo>
                    <a:pt x="2174267" y="65614"/>
                  </a:lnTo>
                  <a:lnTo>
                    <a:pt x="2310159" y="21871"/>
                  </a:lnTo>
                  <a:lnTo>
                    <a:pt x="2446051" y="21871"/>
                  </a:lnTo>
                  <a:lnTo>
                    <a:pt x="2581942" y="21871"/>
                  </a:lnTo>
                  <a:lnTo>
                    <a:pt x="2717834" y="0"/>
                  </a:lnTo>
                  <a:lnTo>
                    <a:pt x="2853726" y="65614"/>
                  </a:lnTo>
                  <a:lnTo>
                    <a:pt x="2989618" y="131228"/>
                  </a:lnTo>
                  <a:lnTo>
                    <a:pt x="3125509" y="0"/>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71812"/>
            </a:xfrm>
            <a:custGeom>
              <a:avLst/>
              <a:pathLst>
                <a:path w="3397293" h="371812">
                  <a:moveTo>
                    <a:pt x="0" y="131228"/>
                  </a:moveTo>
                  <a:lnTo>
                    <a:pt x="135891" y="174970"/>
                  </a:lnTo>
                  <a:lnTo>
                    <a:pt x="271783" y="240584"/>
                  </a:lnTo>
                  <a:lnTo>
                    <a:pt x="407675" y="21871"/>
                  </a:lnTo>
                  <a:lnTo>
                    <a:pt x="543566" y="371812"/>
                  </a:lnTo>
                  <a:lnTo>
                    <a:pt x="679458" y="0"/>
                  </a:lnTo>
                  <a:lnTo>
                    <a:pt x="815350" y="328070"/>
                  </a:lnTo>
                  <a:lnTo>
                    <a:pt x="951242" y="262456"/>
                  </a:lnTo>
                  <a:lnTo>
                    <a:pt x="1087133" y="240584"/>
                  </a:lnTo>
                  <a:lnTo>
                    <a:pt x="1223025" y="21871"/>
                  </a:lnTo>
                  <a:lnTo>
                    <a:pt x="1358917" y="174970"/>
                  </a:lnTo>
                  <a:lnTo>
                    <a:pt x="1494809" y="43742"/>
                  </a:lnTo>
                  <a:lnTo>
                    <a:pt x="1630700" y="21871"/>
                  </a:lnTo>
                  <a:lnTo>
                    <a:pt x="1766592" y="0"/>
                  </a:lnTo>
                  <a:lnTo>
                    <a:pt x="1902484" y="21871"/>
                  </a:lnTo>
                  <a:lnTo>
                    <a:pt x="2038375" y="65614"/>
                  </a:lnTo>
                  <a:lnTo>
                    <a:pt x="2174267" y="65614"/>
                  </a:lnTo>
                  <a:lnTo>
                    <a:pt x="2310159" y="21871"/>
                  </a:lnTo>
                  <a:lnTo>
                    <a:pt x="2446051" y="21871"/>
                  </a:lnTo>
                  <a:lnTo>
                    <a:pt x="2581942" y="21871"/>
                  </a:lnTo>
                  <a:lnTo>
                    <a:pt x="2717834" y="0"/>
                  </a:lnTo>
                  <a:lnTo>
                    <a:pt x="2853726" y="65614"/>
                  </a:lnTo>
                  <a:lnTo>
                    <a:pt x="2989618" y="131228"/>
                  </a:lnTo>
                  <a:lnTo>
                    <a:pt x="3125509" y="0"/>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680" y="1405107"/>
              <a:ext cx="26938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Micronesia, 2000-2025</a:t>
              </a:r>
            </a:p>
          </p:txBody>
        </p:sp>
        <p:sp>
          <p:nvSpPr>
            <p:cNvPr id="63" name="pl63"/>
            <p:cNvSpPr/>
            <p:nvPr/>
          </p:nvSpPr>
          <p:spPr>
            <a:xfrm>
              <a:off x="5267799" y="3977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7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65396"/>
              <a:ext cx="3397293" cy="1394298"/>
            </a:xfrm>
            <a:custGeom>
              <a:avLst/>
              <a:pathLst>
                <a:path w="3397293" h="1394298">
                  <a:moveTo>
                    <a:pt x="0" y="492105"/>
                  </a:moveTo>
                  <a:lnTo>
                    <a:pt x="135891" y="656140"/>
                  </a:lnTo>
                  <a:lnTo>
                    <a:pt x="271783" y="902193"/>
                  </a:lnTo>
                  <a:lnTo>
                    <a:pt x="407675" y="82017"/>
                  </a:lnTo>
                  <a:lnTo>
                    <a:pt x="543566" y="1394298"/>
                  </a:lnTo>
                  <a:lnTo>
                    <a:pt x="679458" y="0"/>
                  </a:lnTo>
                  <a:lnTo>
                    <a:pt x="815350" y="1230263"/>
                  </a:lnTo>
                  <a:lnTo>
                    <a:pt x="951242" y="984210"/>
                  </a:lnTo>
                  <a:lnTo>
                    <a:pt x="1087133" y="902193"/>
                  </a:lnTo>
                  <a:lnTo>
                    <a:pt x="1223025" y="82017"/>
                  </a:lnTo>
                  <a:lnTo>
                    <a:pt x="1358917" y="656140"/>
                  </a:lnTo>
                  <a:lnTo>
                    <a:pt x="1494809" y="164035"/>
                  </a:lnTo>
                  <a:lnTo>
                    <a:pt x="1630700" y="82017"/>
                  </a:lnTo>
                  <a:lnTo>
                    <a:pt x="1766592" y="0"/>
                  </a:lnTo>
                  <a:lnTo>
                    <a:pt x="1902484" y="82017"/>
                  </a:lnTo>
                  <a:lnTo>
                    <a:pt x="2038375" y="246052"/>
                  </a:lnTo>
                  <a:lnTo>
                    <a:pt x="2174267" y="246052"/>
                  </a:lnTo>
                  <a:lnTo>
                    <a:pt x="2310159" y="82017"/>
                  </a:lnTo>
                  <a:lnTo>
                    <a:pt x="2446051" y="82017"/>
                  </a:lnTo>
                  <a:lnTo>
                    <a:pt x="2581942" y="82017"/>
                  </a:lnTo>
                  <a:lnTo>
                    <a:pt x="2717834" y="0"/>
                  </a:lnTo>
                  <a:lnTo>
                    <a:pt x="2853726" y="246052"/>
                  </a:lnTo>
                  <a:lnTo>
                    <a:pt x="2989618" y="492105"/>
                  </a:lnTo>
                  <a:lnTo>
                    <a:pt x="3125509" y="0"/>
                  </a:lnTo>
                  <a:lnTo>
                    <a:pt x="3261401" y="164035"/>
                  </a:lnTo>
                  <a:lnTo>
                    <a:pt x="3397293" y="2460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47413"/>
              <a:ext cx="3397293" cy="738158"/>
            </a:xfrm>
            <a:custGeom>
              <a:avLst/>
              <a:pathLst>
                <a:path w="3397293" h="738158">
                  <a:moveTo>
                    <a:pt x="0" y="738158"/>
                  </a:moveTo>
                  <a:lnTo>
                    <a:pt x="135891" y="656140"/>
                  </a:lnTo>
                  <a:lnTo>
                    <a:pt x="271783" y="656140"/>
                  </a:lnTo>
                  <a:lnTo>
                    <a:pt x="407675" y="574122"/>
                  </a:lnTo>
                  <a:lnTo>
                    <a:pt x="543566" y="492105"/>
                  </a:lnTo>
                  <a:lnTo>
                    <a:pt x="679458" y="410087"/>
                  </a:lnTo>
                  <a:lnTo>
                    <a:pt x="815350" y="328070"/>
                  </a:lnTo>
                  <a:lnTo>
                    <a:pt x="951242" y="328070"/>
                  </a:lnTo>
                  <a:lnTo>
                    <a:pt x="1087133" y="246052"/>
                  </a:lnTo>
                  <a:lnTo>
                    <a:pt x="1223025" y="164035"/>
                  </a:lnTo>
                  <a:lnTo>
                    <a:pt x="1358917" y="164035"/>
                  </a:lnTo>
                  <a:lnTo>
                    <a:pt x="1494809" y="82017"/>
                  </a:lnTo>
                  <a:lnTo>
                    <a:pt x="1630700" y="164035"/>
                  </a:lnTo>
                  <a:lnTo>
                    <a:pt x="1766592" y="164035"/>
                  </a:lnTo>
                  <a:lnTo>
                    <a:pt x="1902484" y="164035"/>
                  </a:lnTo>
                  <a:lnTo>
                    <a:pt x="2038375" y="164035"/>
                  </a:lnTo>
                  <a:lnTo>
                    <a:pt x="2174267" y="82017"/>
                  </a:lnTo>
                  <a:lnTo>
                    <a:pt x="2310159" y="82017"/>
                  </a:lnTo>
                  <a:lnTo>
                    <a:pt x="2446051" y="82017"/>
                  </a:lnTo>
                  <a:lnTo>
                    <a:pt x="2581942" y="0"/>
                  </a:lnTo>
                  <a:lnTo>
                    <a:pt x="2717834" y="246052"/>
                  </a:lnTo>
                  <a:lnTo>
                    <a:pt x="2853726" y="410087"/>
                  </a:lnTo>
                  <a:lnTo>
                    <a:pt x="2989618" y="164035"/>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83378"/>
              <a:ext cx="3397293" cy="820175"/>
            </a:xfrm>
            <a:custGeom>
              <a:avLst/>
              <a:pathLst>
                <a:path w="3397293" h="820175">
                  <a:moveTo>
                    <a:pt x="0" y="410087"/>
                  </a:moveTo>
                  <a:lnTo>
                    <a:pt x="135891" y="492105"/>
                  </a:lnTo>
                  <a:lnTo>
                    <a:pt x="271783" y="574122"/>
                  </a:lnTo>
                  <a:lnTo>
                    <a:pt x="407675" y="492105"/>
                  </a:lnTo>
                  <a:lnTo>
                    <a:pt x="543566" y="410087"/>
                  </a:lnTo>
                  <a:lnTo>
                    <a:pt x="679458" y="410087"/>
                  </a:lnTo>
                  <a:lnTo>
                    <a:pt x="815350" y="164035"/>
                  </a:lnTo>
                  <a:lnTo>
                    <a:pt x="951242" y="164035"/>
                  </a:lnTo>
                  <a:lnTo>
                    <a:pt x="1087133" y="82017"/>
                  </a:lnTo>
                  <a:lnTo>
                    <a:pt x="1223025" y="82017"/>
                  </a:lnTo>
                  <a:lnTo>
                    <a:pt x="1358917" y="82017"/>
                  </a:lnTo>
                  <a:lnTo>
                    <a:pt x="1494809" y="82017"/>
                  </a:lnTo>
                  <a:lnTo>
                    <a:pt x="1630700" y="0"/>
                  </a:lnTo>
                  <a:lnTo>
                    <a:pt x="1766592" y="82017"/>
                  </a:lnTo>
                  <a:lnTo>
                    <a:pt x="1902484" y="82017"/>
                  </a:lnTo>
                  <a:lnTo>
                    <a:pt x="2038375" y="82017"/>
                  </a:lnTo>
                  <a:lnTo>
                    <a:pt x="2174267" y="82017"/>
                  </a:lnTo>
                  <a:lnTo>
                    <a:pt x="2310159" y="82017"/>
                  </a:lnTo>
                  <a:lnTo>
                    <a:pt x="2446051" y="164035"/>
                  </a:lnTo>
                  <a:lnTo>
                    <a:pt x="2581942" y="164035"/>
                  </a:lnTo>
                  <a:lnTo>
                    <a:pt x="2717834" y="328070"/>
                  </a:lnTo>
                  <a:lnTo>
                    <a:pt x="2853726" y="820175"/>
                  </a:lnTo>
                  <a:lnTo>
                    <a:pt x="2989618" y="246052"/>
                  </a:lnTo>
                  <a:lnTo>
                    <a:pt x="3125509" y="492105"/>
                  </a:lnTo>
                  <a:lnTo>
                    <a:pt x="3261401" y="492105"/>
                  </a:lnTo>
                  <a:lnTo>
                    <a:pt x="3397293" y="49210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474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65396"/>
              <a:ext cx="3397293" cy="1394298"/>
            </a:xfrm>
            <a:custGeom>
              <a:avLst/>
              <a:pathLst>
                <a:path w="3397293" h="1394298">
                  <a:moveTo>
                    <a:pt x="0" y="492105"/>
                  </a:moveTo>
                  <a:lnTo>
                    <a:pt x="135891" y="656140"/>
                  </a:lnTo>
                  <a:lnTo>
                    <a:pt x="271783" y="902193"/>
                  </a:lnTo>
                  <a:lnTo>
                    <a:pt x="407675" y="82017"/>
                  </a:lnTo>
                  <a:lnTo>
                    <a:pt x="543566" y="1394298"/>
                  </a:lnTo>
                  <a:lnTo>
                    <a:pt x="679458" y="0"/>
                  </a:lnTo>
                  <a:lnTo>
                    <a:pt x="815350" y="1230263"/>
                  </a:lnTo>
                  <a:lnTo>
                    <a:pt x="951242" y="984210"/>
                  </a:lnTo>
                  <a:lnTo>
                    <a:pt x="1087133" y="902193"/>
                  </a:lnTo>
                  <a:lnTo>
                    <a:pt x="1223025" y="82017"/>
                  </a:lnTo>
                  <a:lnTo>
                    <a:pt x="1358917" y="656140"/>
                  </a:lnTo>
                  <a:lnTo>
                    <a:pt x="1494809" y="164035"/>
                  </a:lnTo>
                  <a:lnTo>
                    <a:pt x="1630700" y="82017"/>
                  </a:lnTo>
                  <a:lnTo>
                    <a:pt x="1766592" y="0"/>
                  </a:lnTo>
                  <a:lnTo>
                    <a:pt x="1902484" y="82017"/>
                  </a:lnTo>
                  <a:lnTo>
                    <a:pt x="2038375" y="246052"/>
                  </a:lnTo>
                  <a:lnTo>
                    <a:pt x="2174267" y="246052"/>
                  </a:lnTo>
                  <a:lnTo>
                    <a:pt x="2310159" y="82017"/>
                  </a:lnTo>
                  <a:lnTo>
                    <a:pt x="2446051" y="82017"/>
                  </a:lnTo>
                  <a:lnTo>
                    <a:pt x="2581942" y="82017"/>
                  </a:lnTo>
                  <a:lnTo>
                    <a:pt x="2717834" y="0"/>
                  </a:lnTo>
                  <a:lnTo>
                    <a:pt x="2853726" y="246052"/>
                  </a:lnTo>
                  <a:lnTo>
                    <a:pt x="2989618" y="492105"/>
                  </a:lnTo>
                  <a:lnTo>
                    <a:pt x="3125509" y="0"/>
                  </a:lnTo>
                  <a:lnTo>
                    <a:pt x="3261401" y="164035"/>
                  </a:lnTo>
                  <a:lnTo>
                    <a:pt x="3397293" y="2460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65396"/>
              <a:ext cx="3397293" cy="1394298"/>
            </a:xfrm>
            <a:custGeom>
              <a:avLst/>
              <a:pathLst>
                <a:path w="3397293" h="1394298">
                  <a:moveTo>
                    <a:pt x="0" y="492105"/>
                  </a:moveTo>
                  <a:lnTo>
                    <a:pt x="135891" y="656140"/>
                  </a:lnTo>
                  <a:lnTo>
                    <a:pt x="271783" y="902193"/>
                  </a:lnTo>
                  <a:lnTo>
                    <a:pt x="407675" y="82017"/>
                  </a:lnTo>
                  <a:lnTo>
                    <a:pt x="543566" y="1394298"/>
                  </a:lnTo>
                  <a:lnTo>
                    <a:pt x="679458" y="0"/>
                  </a:lnTo>
                  <a:lnTo>
                    <a:pt x="815350" y="1230263"/>
                  </a:lnTo>
                  <a:lnTo>
                    <a:pt x="951242" y="984210"/>
                  </a:lnTo>
                  <a:lnTo>
                    <a:pt x="1087133" y="902193"/>
                  </a:lnTo>
                  <a:lnTo>
                    <a:pt x="1223025" y="82017"/>
                  </a:lnTo>
                  <a:lnTo>
                    <a:pt x="1358917" y="656140"/>
                  </a:lnTo>
                  <a:lnTo>
                    <a:pt x="1494809" y="164035"/>
                  </a:lnTo>
                  <a:lnTo>
                    <a:pt x="1630700" y="82017"/>
                  </a:lnTo>
                  <a:lnTo>
                    <a:pt x="1766592" y="0"/>
                  </a:lnTo>
                  <a:lnTo>
                    <a:pt x="1902484" y="82017"/>
                  </a:lnTo>
                  <a:lnTo>
                    <a:pt x="2038375" y="246052"/>
                  </a:lnTo>
                  <a:lnTo>
                    <a:pt x="2174267" y="246052"/>
                  </a:lnTo>
                  <a:lnTo>
                    <a:pt x="2310159" y="82017"/>
                  </a:lnTo>
                  <a:lnTo>
                    <a:pt x="2446051" y="82017"/>
                  </a:lnTo>
                  <a:lnTo>
                    <a:pt x="2581942" y="82017"/>
                  </a:lnTo>
                  <a:lnTo>
                    <a:pt x="2717834" y="0"/>
                  </a:lnTo>
                  <a:lnTo>
                    <a:pt x="2853726" y="246052"/>
                  </a:lnTo>
                  <a:lnTo>
                    <a:pt x="2989618" y="492105"/>
                  </a:lnTo>
                  <a:lnTo>
                    <a:pt x="3125509" y="0"/>
                  </a:lnTo>
                  <a:lnTo>
                    <a:pt x="3261401" y="164035"/>
                  </a:lnTo>
                  <a:lnTo>
                    <a:pt x="3397293" y="246052"/>
                  </a:lnTo>
                </a:path>
              </a:pathLst>
            </a:custGeom>
            <a:ln w="27101" cap="flat">
              <a:solidFill>
                <a:srgbClr val="0058AB">
                  <a:alpha val="100000"/>
                </a:srgbClr>
              </a:solidFill>
              <a:prstDash val="solid"/>
              <a:round/>
            </a:ln>
          </p:spPr>
          <p:txBody>
            <a:bodyPr/>
            <a:lstStyle/>
            <a:p/>
          </p:txBody>
        </p:sp>
        <p:sp>
          <p:nvSpPr>
            <p:cNvPr id="82" name="tx82"/>
            <p:cNvSpPr/>
            <p:nvPr/>
          </p:nvSpPr>
          <p:spPr>
            <a:xfrm>
              <a:off x="8902429" y="27903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2429" y="303668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4" name="tx84"/>
            <p:cNvSpPr/>
            <p:nvPr/>
          </p:nvSpPr>
          <p:spPr>
            <a:xfrm>
              <a:off x="5003259" y="3515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a:off x="5127474" y="26952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875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9593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7217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192355"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00" name="tx100"/>
            <p:cNvSpPr/>
            <p:nvPr/>
          </p:nvSpPr>
          <p:spPr>
            <a:xfrm>
              <a:off x="72264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98888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2" name="tx10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4980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859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72216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6789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40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402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317178" y="5887395"/>
              <a:ext cx="4369320" cy="114824"/>
            </a:xfrm>
            <a:prstGeom prst="rect">
              <a:avLst/>
            </a:prstGeom>
            <a:solidFill>
              <a:srgbClr val="1CABE2">
                <a:alpha val="80000"/>
              </a:srgbClr>
            </a:solidFill>
          </p:spPr>
          <p:txBody>
            <a:bodyPr/>
            <a:lstStyle/>
            <a:p/>
          </p:txBody>
        </p:sp>
        <p:sp>
          <p:nvSpPr>
            <p:cNvPr id="114" name="rc114"/>
            <p:cNvSpPr/>
            <p:nvPr/>
          </p:nvSpPr>
          <p:spPr>
            <a:xfrm>
              <a:off x="1317178" y="5743865"/>
              <a:ext cx="5845442" cy="114824"/>
            </a:xfrm>
            <a:prstGeom prst="rect">
              <a:avLst/>
            </a:prstGeom>
            <a:solidFill>
              <a:srgbClr val="1CABE2">
                <a:alpha val="80000"/>
              </a:srgbClr>
            </a:solidFill>
          </p:spPr>
          <p:txBody>
            <a:bodyPr/>
            <a:lstStyle/>
            <a:p/>
          </p:txBody>
        </p:sp>
        <p:sp>
          <p:nvSpPr>
            <p:cNvPr id="115" name="rc115"/>
            <p:cNvSpPr/>
            <p:nvPr/>
          </p:nvSpPr>
          <p:spPr>
            <a:xfrm>
              <a:off x="1317178" y="5600334"/>
              <a:ext cx="7321564" cy="114824"/>
            </a:xfrm>
            <a:prstGeom prst="rect">
              <a:avLst/>
            </a:prstGeom>
            <a:solidFill>
              <a:srgbClr val="1CABE2">
                <a:alpha val="80000"/>
              </a:srgbClr>
            </a:solidFill>
          </p:spPr>
          <p:txBody>
            <a:bodyPr/>
            <a:lstStyle/>
            <a:p/>
          </p:txBody>
        </p:sp>
        <p:sp>
          <p:nvSpPr>
            <p:cNvPr id="116" name="tx11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352358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1" name="tx121"/>
            <p:cNvSpPr/>
            <p:nvPr/>
          </p:nvSpPr>
          <p:spPr>
            <a:xfrm>
              <a:off x="588538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22" name="tx122"/>
            <p:cNvSpPr/>
            <p:nvPr/>
          </p:nvSpPr>
          <p:spPr>
            <a:xfrm>
              <a:off x="81694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23" name="tx12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24" name="tx12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Micronesia (95%) was 5 percentage points higher than the global average (90%) and 4 percentage points higher than the average across all EAPR countries (91%).
National DTP1 coverage was 2 percentage points lower than in 2019 (97%).
The number of zero-dose children increased (ie. worsened) compared to in 2019.</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DTP1 coverage was 95% - this is 2 percentage points lower than in 2019 and higher than both the global and regional averages.</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Micronesia ranked number 9 out of 27 countries for lowest DTP1 coverage (based on tied ranks).
Micronesia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Micronesia ranked number 18 out of 27 countries with &lt;200 zero-dose children.
In 2025, Micronesia ranked number 17 out of 27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4215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35570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46924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9893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1247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02601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365010"/>
              <a:ext cx="206534" cy="1320376"/>
            </a:xfrm>
            <a:prstGeom prst="rect">
              <a:avLst/>
            </a:prstGeom>
            <a:solidFill>
              <a:srgbClr val="80BD41">
                <a:alpha val="100000"/>
              </a:srgbClr>
            </a:solidFill>
          </p:spPr>
          <p:txBody>
            <a:bodyPr/>
            <a:lstStyle/>
            <a:p/>
          </p:txBody>
        </p:sp>
        <p:sp>
          <p:nvSpPr>
            <p:cNvPr id="26" name="rc26"/>
            <p:cNvSpPr/>
            <p:nvPr/>
          </p:nvSpPr>
          <p:spPr>
            <a:xfrm>
              <a:off x="1211313" y="3131872"/>
              <a:ext cx="206534" cy="124103"/>
            </a:xfrm>
            <a:prstGeom prst="rect">
              <a:avLst/>
            </a:prstGeom>
            <a:solidFill>
              <a:srgbClr val="0058AB">
                <a:alpha val="100000"/>
              </a:srgbClr>
            </a:solidFill>
          </p:spPr>
          <p:txBody>
            <a:bodyPr/>
            <a:lstStyle/>
            <a:p/>
          </p:txBody>
        </p:sp>
        <p:sp>
          <p:nvSpPr>
            <p:cNvPr id="27" name="rc27"/>
            <p:cNvSpPr/>
            <p:nvPr/>
          </p:nvSpPr>
          <p:spPr>
            <a:xfrm>
              <a:off x="1211313" y="3255976"/>
              <a:ext cx="206534" cy="109034"/>
            </a:xfrm>
            <a:prstGeom prst="rect">
              <a:avLst/>
            </a:prstGeom>
            <a:solidFill>
              <a:srgbClr val="1CABE2">
                <a:alpha val="100000"/>
              </a:srgbClr>
            </a:solidFill>
          </p:spPr>
          <p:txBody>
            <a:bodyPr/>
            <a:lstStyle/>
            <a:p/>
          </p:txBody>
        </p:sp>
        <p:sp>
          <p:nvSpPr>
            <p:cNvPr id="28" name="rc28"/>
            <p:cNvSpPr/>
            <p:nvPr/>
          </p:nvSpPr>
          <p:spPr>
            <a:xfrm>
              <a:off x="1440796" y="3541415"/>
              <a:ext cx="206534" cy="1143971"/>
            </a:xfrm>
            <a:prstGeom prst="rect">
              <a:avLst/>
            </a:prstGeom>
            <a:solidFill>
              <a:srgbClr val="80BD41">
                <a:alpha val="100000"/>
              </a:srgbClr>
            </a:solidFill>
          </p:spPr>
          <p:txBody>
            <a:bodyPr/>
            <a:lstStyle/>
            <a:p/>
          </p:txBody>
        </p:sp>
        <p:sp>
          <p:nvSpPr>
            <p:cNvPr id="29" name="rc29"/>
            <p:cNvSpPr/>
            <p:nvPr/>
          </p:nvSpPr>
          <p:spPr>
            <a:xfrm>
              <a:off x="1440796" y="3160239"/>
              <a:ext cx="206534" cy="152470"/>
            </a:xfrm>
            <a:prstGeom prst="rect">
              <a:avLst/>
            </a:prstGeom>
            <a:solidFill>
              <a:srgbClr val="0058AB">
                <a:alpha val="100000"/>
              </a:srgbClr>
            </a:solidFill>
          </p:spPr>
          <p:txBody>
            <a:bodyPr/>
            <a:lstStyle/>
            <a:p/>
          </p:txBody>
        </p:sp>
        <p:sp>
          <p:nvSpPr>
            <p:cNvPr id="30" name="rc30"/>
            <p:cNvSpPr/>
            <p:nvPr/>
          </p:nvSpPr>
          <p:spPr>
            <a:xfrm>
              <a:off x="1440796" y="3312709"/>
              <a:ext cx="206534" cy="228705"/>
            </a:xfrm>
            <a:prstGeom prst="rect">
              <a:avLst/>
            </a:prstGeom>
            <a:solidFill>
              <a:srgbClr val="1CABE2">
                <a:alpha val="100000"/>
              </a:srgbClr>
            </a:solidFill>
          </p:spPr>
          <p:txBody>
            <a:bodyPr/>
            <a:lstStyle/>
            <a:p/>
          </p:txBody>
        </p:sp>
        <p:sp>
          <p:nvSpPr>
            <p:cNvPr id="31" name="rc31"/>
            <p:cNvSpPr/>
            <p:nvPr/>
          </p:nvSpPr>
          <p:spPr>
            <a:xfrm>
              <a:off x="1670279" y="3443905"/>
              <a:ext cx="206534" cy="1241481"/>
            </a:xfrm>
            <a:prstGeom prst="rect">
              <a:avLst/>
            </a:prstGeom>
            <a:solidFill>
              <a:srgbClr val="80BD41">
                <a:alpha val="100000"/>
              </a:srgbClr>
            </a:solidFill>
          </p:spPr>
          <p:txBody>
            <a:bodyPr/>
            <a:lstStyle/>
            <a:p/>
          </p:txBody>
        </p:sp>
        <p:sp>
          <p:nvSpPr>
            <p:cNvPr id="32" name="rc32"/>
            <p:cNvSpPr/>
            <p:nvPr/>
          </p:nvSpPr>
          <p:spPr>
            <a:xfrm>
              <a:off x="1670279" y="3207664"/>
              <a:ext cx="206534" cy="191917"/>
            </a:xfrm>
            <a:prstGeom prst="rect">
              <a:avLst/>
            </a:prstGeom>
            <a:solidFill>
              <a:srgbClr val="0058AB">
                <a:alpha val="100000"/>
              </a:srgbClr>
            </a:solidFill>
          </p:spPr>
          <p:txBody>
            <a:bodyPr/>
            <a:lstStyle/>
            <a:p/>
          </p:txBody>
        </p:sp>
        <p:sp>
          <p:nvSpPr>
            <p:cNvPr id="33" name="rc33"/>
            <p:cNvSpPr/>
            <p:nvPr/>
          </p:nvSpPr>
          <p:spPr>
            <a:xfrm>
              <a:off x="1670279" y="3399582"/>
              <a:ext cx="206534" cy="44322"/>
            </a:xfrm>
            <a:prstGeom prst="rect">
              <a:avLst/>
            </a:prstGeom>
            <a:solidFill>
              <a:srgbClr val="1CABE2">
                <a:alpha val="100000"/>
              </a:srgbClr>
            </a:solidFill>
          </p:spPr>
          <p:txBody>
            <a:bodyPr/>
            <a:lstStyle/>
            <a:p/>
          </p:txBody>
        </p:sp>
        <p:sp>
          <p:nvSpPr>
            <p:cNvPr id="34" name="rc34"/>
            <p:cNvSpPr/>
            <p:nvPr/>
          </p:nvSpPr>
          <p:spPr>
            <a:xfrm>
              <a:off x="1899761" y="3365010"/>
              <a:ext cx="206534" cy="1320376"/>
            </a:xfrm>
            <a:prstGeom prst="rect">
              <a:avLst/>
            </a:prstGeom>
            <a:solidFill>
              <a:srgbClr val="80BD41">
                <a:alpha val="100000"/>
              </a:srgbClr>
            </a:solidFill>
          </p:spPr>
          <p:txBody>
            <a:bodyPr/>
            <a:lstStyle/>
            <a:p/>
          </p:txBody>
        </p:sp>
        <p:sp>
          <p:nvSpPr>
            <p:cNvPr id="35" name="rc35"/>
            <p:cNvSpPr/>
            <p:nvPr/>
          </p:nvSpPr>
          <p:spPr>
            <a:xfrm>
              <a:off x="1899761" y="3250214"/>
              <a:ext cx="206534" cy="42993"/>
            </a:xfrm>
            <a:prstGeom prst="rect">
              <a:avLst/>
            </a:prstGeom>
            <a:solidFill>
              <a:srgbClr val="0058AB">
                <a:alpha val="100000"/>
              </a:srgbClr>
            </a:solidFill>
          </p:spPr>
          <p:txBody>
            <a:bodyPr/>
            <a:lstStyle/>
            <a:p/>
          </p:txBody>
        </p:sp>
        <p:sp>
          <p:nvSpPr>
            <p:cNvPr id="36" name="rc36"/>
            <p:cNvSpPr/>
            <p:nvPr/>
          </p:nvSpPr>
          <p:spPr>
            <a:xfrm>
              <a:off x="1899761" y="3293207"/>
              <a:ext cx="206534" cy="71802"/>
            </a:xfrm>
            <a:prstGeom prst="rect">
              <a:avLst/>
            </a:prstGeom>
            <a:solidFill>
              <a:srgbClr val="1CABE2">
                <a:alpha val="100000"/>
              </a:srgbClr>
            </a:solidFill>
          </p:spPr>
          <p:txBody>
            <a:bodyPr/>
            <a:lstStyle/>
            <a:p/>
          </p:txBody>
        </p:sp>
        <p:sp>
          <p:nvSpPr>
            <p:cNvPr id="37" name="rc37"/>
            <p:cNvSpPr/>
            <p:nvPr/>
          </p:nvSpPr>
          <p:spPr>
            <a:xfrm>
              <a:off x="2129244" y="3592829"/>
              <a:ext cx="206534" cy="1092557"/>
            </a:xfrm>
            <a:prstGeom prst="rect">
              <a:avLst/>
            </a:prstGeom>
            <a:solidFill>
              <a:srgbClr val="80BD41">
                <a:alpha val="100000"/>
              </a:srgbClr>
            </a:solidFill>
          </p:spPr>
          <p:txBody>
            <a:bodyPr/>
            <a:lstStyle/>
            <a:p/>
          </p:txBody>
        </p:sp>
        <p:sp>
          <p:nvSpPr>
            <p:cNvPr id="38" name="rc38"/>
            <p:cNvSpPr/>
            <p:nvPr/>
          </p:nvSpPr>
          <p:spPr>
            <a:xfrm>
              <a:off x="2129244" y="3284786"/>
              <a:ext cx="206534" cy="265936"/>
            </a:xfrm>
            <a:prstGeom prst="rect">
              <a:avLst/>
            </a:prstGeom>
            <a:solidFill>
              <a:srgbClr val="0058AB">
                <a:alpha val="100000"/>
              </a:srgbClr>
            </a:solidFill>
          </p:spPr>
          <p:txBody>
            <a:bodyPr/>
            <a:lstStyle/>
            <a:p/>
          </p:txBody>
        </p:sp>
        <p:sp>
          <p:nvSpPr>
            <p:cNvPr id="39" name="rc39"/>
            <p:cNvSpPr/>
            <p:nvPr/>
          </p:nvSpPr>
          <p:spPr>
            <a:xfrm>
              <a:off x="2129244" y="3550723"/>
              <a:ext cx="206534" cy="42106"/>
            </a:xfrm>
            <a:prstGeom prst="rect">
              <a:avLst/>
            </a:prstGeom>
            <a:solidFill>
              <a:srgbClr val="1CABE2">
                <a:alpha val="100000"/>
              </a:srgbClr>
            </a:solidFill>
          </p:spPr>
          <p:txBody>
            <a:bodyPr/>
            <a:lstStyle/>
            <a:p/>
          </p:txBody>
        </p:sp>
        <p:sp>
          <p:nvSpPr>
            <p:cNvPr id="40" name="rc40"/>
            <p:cNvSpPr/>
            <p:nvPr/>
          </p:nvSpPr>
          <p:spPr>
            <a:xfrm>
              <a:off x="2358727" y="3400468"/>
              <a:ext cx="206534" cy="1284918"/>
            </a:xfrm>
            <a:prstGeom prst="rect">
              <a:avLst/>
            </a:prstGeom>
            <a:solidFill>
              <a:srgbClr val="80BD41">
                <a:alpha val="100000"/>
              </a:srgbClr>
            </a:solidFill>
          </p:spPr>
          <p:txBody>
            <a:bodyPr/>
            <a:lstStyle/>
            <a:p/>
          </p:txBody>
        </p:sp>
        <p:sp>
          <p:nvSpPr>
            <p:cNvPr id="41" name="rc41"/>
            <p:cNvSpPr/>
            <p:nvPr/>
          </p:nvSpPr>
          <p:spPr>
            <a:xfrm>
              <a:off x="2358727" y="3318471"/>
              <a:ext cx="206534" cy="27480"/>
            </a:xfrm>
            <a:prstGeom prst="rect">
              <a:avLst/>
            </a:prstGeom>
            <a:solidFill>
              <a:srgbClr val="0058AB">
                <a:alpha val="100000"/>
              </a:srgbClr>
            </a:solidFill>
          </p:spPr>
          <p:txBody>
            <a:bodyPr/>
            <a:lstStyle/>
            <a:p/>
          </p:txBody>
        </p:sp>
        <p:sp>
          <p:nvSpPr>
            <p:cNvPr id="42" name="rc42"/>
            <p:cNvSpPr/>
            <p:nvPr/>
          </p:nvSpPr>
          <p:spPr>
            <a:xfrm>
              <a:off x="2358727" y="3345951"/>
              <a:ext cx="206534" cy="54517"/>
            </a:xfrm>
            <a:prstGeom prst="rect">
              <a:avLst/>
            </a:prstGeom>
            <a:solidFill>
              <a:srgbClr val="1CABE2">
                <a:alpha val="100000"/>
              </a:srgbClr>
            </a:solidFill>
          </p:spPr>
          <p:txBody>
            <a:bodyPr/>
            <a:lstStyle/>
            <a:p/>
          </p:txBody>
        </p:sp>
        <p:sp>
          <p:nvSpPr>
            <p:cNvPr id="43" name="rc43"/>
            <p:cNvSpPr/>
            <p:nvPr/>
          </p:nvSpPr>
          <p:spPr>
            <a:xfrm>
              <a:off x="2588210" y="3795385"/>
              <a:ext cx="206534" cy="890001"/>
            </a:xfrm>
            <a:prstGeom prst="rect">
              <a:avLst/>
            </a:prstGeom>
            <a:solidFill>
              <a:srgbClr val="80BD41">
                <a:alpha val="100000"/>
              </a:srgbClr>
            </a:solidFill>
          </p:spPr>
          <p:txBody>
            <a:bodyPr/>
            <a:lstStyle/>
            <a:p/>
          </p:txBody>
        </p:sp>
        <p:sp>
          <p:nvSpPr>
            <p:cNvPr id="44" name="rc44"/>
            <p:cNvSpPr/>
            <p:nvPr/>
          </p:nvSpPr>
          <p:spPr>
            <a:xfrm>
              <a:off x="2588210" y="3357032"/>
              <a:ext cx="206534" cy="225603"/>
            </a:xfrm>
            <a:prstGeom prst="rect">
              <a:avLst/>
            </a:prstGeom>
            <a:solidFill>
              <a:srgbClr val="0058AB">
                <a:alpha val="100000"/>
              </a:srgbClr>
            </a:solidFill>
          </p:spPr>
          <p:txBody>
            <a:bodyPr/>
            <a:lstStyle/>
            <a:p/>
          </p:txBody>
        </p:sp>
        <p:sp>
          <p:nvSpPr>
            <p:cNvPr id="45" name="rc45"/>
            <p:cNvSpPr/>
            <p:nvPr/>
          </p:nvSpPr>
          <p:spPr>
            <a:xfrm>
              <a:off x="2588210" y="3582635"/>
              <a:ext cx="206534" cy="212749"/>
            </a:xfrm>
            <a:prstGeom prst="rect">
              <a:avLst/>
            </a:prstGeom>
            <a:solidFill>
              <a:srgbClr val="1CABE2">
                <a:alpha val="100000"/>
              </a:srgbClr>
            </a:solidFill>
          </p:spPr>
          <p:txBody>
            <a:bodyPr/>
            <a:lstStyle/>
            <a:p/>
          </p:txBody>
        </p:sp>
        <p:sp>
          <p:nvSpPr>
            <p:cNvPr id="46" name="rc46"/>
            <p:cNvSpPr/>
            <p:nvPr/>
          </p:nvSpPr>
          <p:spPr>
            <a:xfrm>
              <a:off x="2817692" y="3669065"/>
              <a:ext cx="206534" cy="1016321"/>
            </a:xfrm>
            <a:prstGeom prst="rect">
              <a:avLst/>
            </a:prstGeom>
            <a:solidFill>
              <a:srgbClr val="80BD41">
                <a:alpha val="100000"/>
              </a:srgbClr>
            </a:solidFill>
          </p:spPr>
          <p:txBody>
            <a:bodyPr/>
            <a:lstStyle/>
            <a:p/>
          </p:txBody>
        </p:sp>
        <p:sp>
          <p:nvSpPr>
            <p:cNvPr id="47" name="rc47"/>
            <p:cNvSpPr/>
            <p:nvPr/>
          </p:nvSpPr>
          <p:spPr>
            <a:xfrm>
              <a:off x="2817692" y="3398696"/>
              <a:ext cx="206534" cy="179950"/>
            </a:xfrm>
            <a:prstGeom prst="rect">
              <a:avLst/>
            </a:prstGeom>
            <a:solidFill>
              <a:srgbClr val="0058AB">
                <a:alpha val="100000"/>
              </a:srgbClr>
            </a:solidFill>
          </p:spPr>
          <p:txBody>
            <a:bodyPr/>
            <a:lstStyle/>
            <a:p/>
          </p:txBody>
        </p:sp>
        <p:sp>
          <p:nvSpPr>
            <p:cNvPr id="48" name="rc48"/>
            <p:cNvSpPr/>
            <p:nvPr/>
          </p:nvSpPr>
          <p:spPr>
            <a:xfrm>
              <a:off x="2817692" y="3578646"/>
              <a:ext cx="206534" cy="90418"/>
            </a:xfrm>
            <a:prstGeom prst="rect">
              <a:avLst/>
            </a:prstGeom>
            <a:solidFill>
              <a:srgbClr val="1CABE2">
                <a:alpha val="100000"/>
              </a:srgbClr>
            </a:solidFill>
          </p:spPr>
          <p:txBody>
            <a:bodyPr/>
            <a:lstStyle/>
            <a:p/>
          </p:txBody>
        </p:sp>
        <p:sp>
          <p:nvSpPr>
            <p:cNvPr id="49" name="rc49"/>
            <p:cNvSpPr/>
            <p:nvPr/>
          </p:nvSpPr>
          <p:spPr>
            <a:xfrm>
              <a:off x="3047175" y="3628288"/>
              <a:ext cx="206534" cy="1057098"/>
            </a:xfrm>
            <a:prstGeom prst="rect">
              <a:avLst/>
            </a:prstGeom>
            <a:solidFill>
              <a:srgbClr val="80BD41">
                <a:alpha val="100000"/>
              </a:srgbClr>
            </a:solidFill>
          </p:spPr>
          <p:txBody>
            <a:bodyPr/>
            <a:lstStyle/>
            <a:p/>
          </p:txBody>
        </p:sp>
        <p:sp>
          <p:nvSpPr>
            <p:cNvPr id="50" name="rc50"/>
            <p:cNvSpPr/>
            <p:nvPr/>
          </p:nvSpPr>
          <p:spPr>
            <a:xfrm>
              <a:off x="3047175" y="3441689"/>
              <a:ext cx="206534" cy="161778"/>
            </a:xfrm>
            <a:prstGeom prst="rect">
              <a:avLst/>
            </a:prstGeom>
            <a:solidFill>
              <a:srgbClr val="0058AB">
                <a:alpha val="100000"/>
              </a:srgbClr>
            </a:solidFill>
          </p:spPr>
          <p:txBody>
            <a:bodyPr/>
            <a:lstStyle/>
            <a:p/>
          </p:txBody>
        </p:sp>
        <p:sp>
          <p:nvSpPr>
            <p:cNvPr id="51" name="rc51"/>
            <p:cNvSpPr/>
            <p:nvPr/>
          </p:nvSpPr>
          <p:spPr>
            <a:xfrm>
              <a:off x="3047175" y="3603467"/>
              <a:ext cx="206534" cy="24820"/>
            </a:xfrm>
            <a:prstGeom prst="rect">
              <a:avLst/>
            </a:prstGeom>
            <a:solidFill>
              <a:srgbClr val="1CABE2">
                <a:alpha val="100000"/>
              </a:srgbClr>
            </a:solidFill>
          </p:spPr>
          <p:txBody>
            <a:bodyPr/>
            <a:lstStyle/>
            <a:p/>
          </p:txBody>
        </p:sp>
        <p:sp>
          <p:nvSpPr>
            <p:cNvPr id="52" name="rc52"/>
            <p:cNvSpPr/>
            <p:nvPr/>
          </p:nvSpPr>
          <p:spPr>
            <a:xfrm>
              <a:off x="3276658" y="3588397"/>
              <a:ext cx="206534" cy="1096989"/>
            </a:xfrm>
            <a:prstGeom prst="rect">
              <a:avLst/>
            </a:prstGeom>
            <a:solidFill>
              <a:srgbClr val="80BD41">
                <a:alpha val="100000"/>
              </a:srgbClr>
            </a:solidFill>
          </p:spPr>
          <p:txBody>
            <a:bodyPr/>
            <a:lstStyle/>
            <a:p/>
          </p:txBody>
        </p:sp>
        <p:sp>
          <p:nvSpPr>
            <p:cNvPr id="53" name="rc53"/>
            <p:cNvSpPr/>
            <p:nvPr/>
          </p:nvSpPr>
          <p:spPr>
            <a:xfrm>
              <a:off x="3276658" y="3479806"/>
              <a:ext cx="206534" cy="36344"/>
            </a:xfrm>
            <a:prstGeom prst="rect">
              <a:avLst/>
            </a:prstGeom>
            <a:solidFill>
              <a:srgbClr val="0058AB">
                <a:alpha val="100000"/>
              </a:srgbClr>
            </a:solidFill>
          </p:spPr>
          <p:txBody>
            <a:bodyPr/>
            <a:lstStyle/>
            <a:p/>
          </p:txBody>
        </p:sp>
        <p:sp>
          <p:nvSpPr>
            <p:cNvPr id="54" name="rc54"/>
            <p:cNvSpPr/>
            <p:nvPr/>
          </p:nvSpPr>
          <p:spPr>
            <a:xfrm>
              <a:off x="3276658" y="3516151"/>
              <a:ext cx="206534" cy="72246"/>
            </a:xfrm>
            <a:prstGeom prst="rect">
              <a:avLst/>
            </a:prstGeom>
            <a:solidFill>
              <a:srgbClr val="1CABE2">
                <a:alpha val="100000"/>
              </a:srgbClr>
            </a:solidFill>
          </p:spPr>
          <p:txBody>
            <a:bodyPr/>
            <a:lstStyle/>
            <a:p/>
          </p:txBody>
        </p:sp>
        <p:sp>
          <p:nvSpPr>
            <p:cNvPr id="55" name="rc55"/>
            <p:cNvSpPr/>
            <p:nvPr/>
          </p:nvSpPr>
          <p:spPr>
            <a:xfrm>
              <a:off x="3506141" y="3688567"/>
              <a:ext cx="206534" cy="996819"/>
            </a:xfrm>
            <a:prstGeom prst="rect">
              <a:avLst/>
            </a:prstGeom>
            <a:solidFill>
              <a:srgbClr val="80BD41">
                <a:alpha val="100000"/>
              </a:srgbClr>
            </a:solidFill>
          </p:spPr>
          <p:txBody>
            <a:bodyPr/>
            <a:lstStyle/>
            <a:p/>
          </p:txBody>
        </p:sp>
        <p:sp>
          <p:nvSpPr>
            <p:cNvPr id="56" name="rc56"/>
            <p:cNvSpPr/>
            <p:nvPr/>
          </p:nvSpPr>
          <p:spPr>
            <a:xfrm>
              <a:off x="3506141" y="3512605"/>
              <a:ext cx="206534" cy="117455"/>
            </a:xfrm>
            <a:prstGeom prst="rect">
              <a:avLst/>
            </a:prstGeom>
            <a:solidFill>
              <a:srgbClr val="0058AB">
                <a:alpha val="100000"/>
              </a:srgbClr>
            </a:solidFill>
          </p:spPr>
          <p:txBody>
            <a:bodyPr/>
            <a:lstStyle/>
            <a:p/>
          </p:txBody>
        </p:sp>
        <p:sp>
          <p:nvSpPr>
            <p:cNvPr id="57" name="rc57"/>
            <p:cNvSpPr/>
            <p:nvPr/>
          </p:nvSpPr>
          <p:spPr>
            <a:xfrm>
              <a:off x="3506141" y="3630061"/>
              <a:ext cx="206534" cy="58506"/>
            </a:xfrm>
            <a:prstGeom prst="rect">
              <a:avLst/>
            </a:prstGeom>
            <a:solidFill>
              <a:srgbClr val="1CABE2">
                <a:alpha val="100000"/>
              </a:srgbClr>
            </a:solidFill>
          </p:spPr>
          <p:txBody>
            <a:bodyPr/>
            <a:lstStyle/>
            <a:p/>
          </p:txBody>
        </p:sp>
        <p:sp>
          <p:nvSpPr>
            <p:cNvPr id="58" name="rc58"/>
            <p:cNvSpPr/>
            <p:nvPr/>
          </p:nvSpPr>
          <p:spPr>
            <a:xfrm>
              <a:off x="3735623" y="3716490"/>
              <a:ext cx="206534" cy="968896"/>
            </a:xfrm>
            <a:prstGeom prst="rect">
              <a:avLst/>
            </a:prstGeom>
            <a:solidFill>
              <a:srgbClr val="80BD41">
                <a:alpha val="100000"/>
              </a:srgbClr>
            </a:solidFill>
          </p:spPr>
          <p:txBody>
            <a:bodyPr/>
            <a:lstStyle/>
            <a:p/>
          </p:txBody>
        </p:sp>
        <p:sp>
          <p:nvSpPr>
            <p:cNvPr id="59" name="rc59"/>
            <p:cNvSpPr/>
            <p:nvPr/>
          </p:nvSpPr>
          <p:spPr>
            <a:xfrm>
              <a:off x="3735623" y="3532107"/>
              <a:ext cx="206534" cy="46095"/>
            </a:xfrm>
            <a:prstGeom prst="rect">
              <a:avLst/>
            </a:prstGeom>
            <a:solidFill>
              <a:srgbClr val="0058AB">
                <a:alpha val="100000"/>
              </a:srgbClr>
            </a:solidFill>
          </p:spPr>
          <p:txBody>
            <a:bodyPr/>
            <a:lstStyle/>
            <a:p/>
          </p:txBody>
        </p:sp>
        <p:sp>
          <p:nvSpPr>
            <p:cNvPr id="60" name="rc60"/>
            <p:cNvSpPr/>
            <p:nvPr/>
          </p:nvSpPr>
          <p:spPr>
            <a:xfrm>
              <a:off x="3735623" y="3578203"/>
              <a:ext cx="206534" cy="138287"/>
            </a:xfrm>
            <a:prstGeom prst="rect">
              <a:avLst/>
            </a:prstGeom>
            <a:solidFill>
              <a:srgbClr val="1CABE2">
                <a:alpha val="100000"/>
              </a:srgbClr>
            </a:solidFill>
          </p:spPr>
          <p:txBody>
            <a:bodyPr/>
            <a:lstStyle/>
            <a:p/>
          </p:txBody>
        </p:sp>
        <p:sp>
          <p:nvSpPr>
            <p:cNvPr id="61" name="rc61"/>
            <p:cNvSpPr/>
            <p:nvPr/>
          </p:nvSpPr>
          <p:spPr>
            <a:xfrm>
              <a:off x="3965106" y="3763472"/>
              <a:ext cx="206534" cy="921914"/>
            </a:xfrm>
            <a:prstGeom prst="rect">
              <a:avLst/>
            </a:prstGeom>
            <a:solidFill>
              <a:srgbClr val="80BD41">
                <a:alpha val="100000"/>
              </a:srgbClr>
            </a:solidFill>
          </p:spPr>
          <p:txBody>
            <a:bodyPr/>
            <a:lstStyle/>
            <a:p/>
          </p:txBody>
        </p:sp>
        <p:sp>
          <p:nvSpPr>
            <p:cNvPr id="62" name="rc62"/>
            <p:cNvSpPr/>
            <p:nvPr/>
          </p:nvSpPr>
          <p:spPr>
            <a:xfrm>
              <a:off x="3965106" y="3547177"/>
              <a:ext cx="206534" cy="34128"/>
            </a:xfrm>
            <a:prstGeom prst="rect">
              <a:avLst/>
            </a:prstGeom>
            <a:solidFill>
              <a:srgbClr val="0058AB">
                <a:alpha val="100000"/>
              </a:srgbClr>
            </a:solidFill>
          </p:spPr>
          <p:txBody>
            <a:bodyPr/>
            <a:lstStyle/>
            <a:p/>
          </p:txBody>
        </p:sp>
        <p:sp>
          <p:nvSpPr>
            <p:cNvPr id="63" name="rc63"/>
            <p:cNvSpPr/>
            <p:nvPr/>
          </p:nvSpPr>
          <p:spPr>
            <a:xfrm>
              <a:off x="3965106" y="3581306"/>
              <a:ext cx="206534" cy="182166"/>
            </a:xfrm>
            <a:prstGeom prst="rect">
              <a:avLst/>
            </a:prstGeom>
            <a:solidFill>
              <a:srgbClr val="1CABE2">
                <a:alpha val="100000"/>
              </a:srgbClr>
            </a:solidFill>
          </p:spPr>
          <p:txBody>
            <a:bodyPr/>
            <a:lstStyle/>
            <a:p/>
          </p:txBody>
        </p:sp>
        <p:sp>
          <p:nvSpPr>
            <p:cNvPr id="64" name="rc64"/>
            <p:cNvSpPr/>
            <p:nvPr/>
          </p:nvSpPr>
          <p:spPr>
            <a:xfrm>
              <a:off x="4194589" y="3773667"/>
              <a:ext cx="206534" cy="911720"/>
            </a:xfrm>
            <a:prstGeom prst="rect">
              <a:avLst/>
            </a:prstGeom>
            <a:solidFill>
              <a:srgbClr val="80BD41">
                <a:alpha val="100000"/>
              </a:srgbClr>
            </a:solidFill>
          </p:spPr>
          <p:txBody>
            <a:bodyPr/>
            <a:lstStyle/>
            <a:p/>
          </p:txBody>
        </p:sp>
        <p:sp>
          <p:nvSpPr>
            <p:cNvPr id="65" name="rc65"/>
            <p:cNvSpPr/>
            <p:nvPr/>
          </p:nvSpPr>
          <p:spPr>
            <a:xfrm>
              <a:off x="4194589" y="3560031"/>
              <a:ext cx="206534" cy="22604"/>
            </a:xfrm>
            <a:prstGeom prst="rect">
              <a:avLst/>
            </a:prstGeom>
            <a:solidFill>
              <a:srgbClr val="0058AB">
                <a:alpha val="100000"/>
              </a:srgbClr>
            </a:solidFill>
          </p:spPr>
          <p:txBody>
            <a:bodyPr/>
            <a:lstStyle/>
            <a:p/>
          </p:txBody>
        </p:sp>
        <p:sp>
          <p:nvSpPr>
            <p:cNvPr id="66" name="rc66"/>
            <p:cNvSpPr/>
            <p:nvPr/>
          </p:nvSpPr>
          <p:spPr>
            <a:xfrm>
              <a:off x="4194589" y="3582635"/>
              <a:ext cx="206534" cy="191031"/>
            </a:xfrm>
            <a:prstGeom prst="rect">
              <a:avLst/>
            </a:prstGeom>
            <a:solidFill>
              <a:srgbClr val="1CABE2">
                <a:alpha val="100000"/>
              </a:srgbClr>
            </a:solidFill>
          </p:spPr>
          <p:txBody>
            <a:bodyPr/>
            <a:lstStyle/>
            <a:p/>
          </p:txBody>
        </p:sp>
        <p:sp>
          <p:nvSpPr>
            <p:cNvPr id="67" name="rc67"/>
            <p:cNvSpPr/>
            <p:nvPr/>
          </p:nvSpPr>
          <p:spPr>
            <a:xfrm>
              <a:off x="4424072" y="3825081"/>
              <a:ext cx="206534" cy="860305"/>
            </a:xfrm>
            <a:prstGeom prst="rect">
              <a:avLst/>
            </a:prstGeom>
            <a:solidFill>
              <a:srgbClr val="80BD41">
                <a:alpha val="100000"/>
              </a:srgbClr>
            </a:solidFill>
          </p:spPr>
          <p:txBody>
            <a:bodyPr/>
            <a:lstStyle/>
            <a:p/>
          </p:txBody>
        </p:sp>
        <p:sp>
          <p:nvSpPr>
            <p:cNvPr id="68" name="rc68"/>
            <p:cNvSpPr/>
            <p:nvPr/>
          </p:nvSpPr>
          <p:spPr>
            <a:xfrm>
              <a:off x="4424072" y="3568009"/>
              <a:ext cx="206534" cy="33685"/>
            </a:xfrm>
            <a:prstGeom prst="rect">
              <a:avLst/>
            </a:prstGeom>
            <a:solidFill>
              <a:srgbClr val="0058AB">
                <a:alpha val="100000"/>
              </a:srgbClr>
            </a:solidFill>
          </p:spPr>
          <p:txBody>
            <a:bodyPr/>
            <a:lstStyle/>
            <a:p/>
          </p:txBody>
        </p:sp>
        <p:sp>
          <p:nvSpPr>
            <p:cNvPr id="69" name="rc69"/>
            <p:cNvSpPr/>
            <p:nvPr/>
          </p:nvSpPr>
          <p:spPr>
            <a:xfrm>
              <a:off x="4424072" y="3601694"/>
              <a:ext cx="206534" cy="223386"/>
            </a:xfrm>
            <a:prstGeom prst="rect">
              <a:avLst/>
            </a:prstGeom>
            <a:solidFill>
              <a:srgbClr val="1CABE2">
                <a:alpha val="100000"/>
              </a:srgbClr>
            </a:solidFill>
          </p:spPr>
          <p:txBody>
            <a:bodyPr/>
            <a:lstStyle/>
            <a:p/>
          </p:txBody>
        </p:sp>
        <p:sp>
          <p:nvSpPr>
            <p:cNvPr id="70" name="rc70"/>
            <p:cNvSpPr/>
            <p:nvPr/>
          </p:nvSpPr>
          <p:spPr>
            <a:xfrm>
              <a:off x="4653554" y="3884917"/>
              <a:ext cx="206534" cy="800469"/>
            </a:xfrm>
            <a:prstGeom prst="rect">
              <a:avLst/>
            </a:prstGeom>
            <a:solidFill>
              <a:srgbClr val="80BD41">
                <a:alpha val="100000"/>
              </a:srgbClr>
            </a:solidFill>
          </p:spPr>
          <p:txBody>
            <a:bodyPr/>
            <a:lstStyle/>
            <a:p/>
          </p:txBody>
        </p:sp>
        <p:sp>
          <p:nvSpPr>
            <p:cNvPr id="71" name="rc71"/>
            <p:cNvSpPr/>
            <p:nvPr/>
          </p:nvSpPr>
          <p:spPr>
            <a:xfrm>
              <a:off x="4653554" y="3573771"/>
              <a:ext cx="206534" cy="55403"/>
            </a:xfrm>
            <a:prstGeom prst="rect">
              <a:avLst/>
            </a:prstGeom>
            <a:solidFill>
              <a:srgbClr val="0058AB">
                <a:alpha val="100000"/>
              </a:srgbClr>
            </a:solidFill>
          </p:spPr>
          <p:txBody>
            <a:bodyPr/>
            <a:lstStyle/>
            <a:p/>
          </p:txBody>
        </p:sp>
        <p:sp>
          <p:nvSpPr>
            <p:cNvPr id="72" name="rc72"/>
            <p:cNvSpPr/>
            <p:nvPr/>
          </p:nvSpPr>
          <p:spPr>
            <a:xfrm>
              <a:off x="4653554" y="3629174"/>
              <a:ext cx="206534" cy="255742"/>
            </a:xfrm>
            <a:prstGeom prst="rect">
              <a:avLst/>
            </a:prstGeom>
            <a:solidFill>
              <a:srgbClr val="1CABE2">
                <a:alpha val="100000"/>
              </a:srgbClr>
            </a:solidFill>
          </p:spPr>
          <p:txBody>
            <a:bodyPr/>
            <a:lstStyle/>
            <a:p/>
          </p:txBody>
        </p:sp>
        <p:sp>
          <p:nvSpPr>
            <p:cNvPr id="73" name="rc73"/>
            <p:cNvSpPr/>
            <p:nvPr/>
          </p:nvSpPr>
          <p:spPr>
            <a:xfrm>
              <a:off x="4883037" y="3922591"/>
              <a:ext cx="206534" cy="762795"/>
            </a:xfrm>
            <a:prstGeom prst="rect">
              <a:avLst/>
            </a:prstGeom>
            <a:solidFill>
              <a:srgbClr val="80BD41">
                <a:alpha val="100000"/>
              </a:srgbClr>
            </a:solidFill>
          </p:spPr>
          <p:txBody>
            <a:bodyPr/>
            <a:lstStyle/>
            <a:p/>
          </p:txBody>
        </p:sp>
        <p:sp>
          <p:nvSpPr>
            <p:cNvPr id="74" name="rc74"/>
            <p:cNvSpPr/>
            <p:nvPr/>
          </p:nvSpPr>
          <p:spPr>
            <a:xfrm>
              <a:off x="4883037" y="3579976"/>
              <a:ext cx="206534" cy="55403"/>
            </a:xfrm>
            <a:prstGeom prst="rect">
              <a:avLst/>
            </a:prstGeom>
            <a:solidFill>
              <a:srgbClr val="0058AB">
                <a:alpha val="100000"/>
              </a:srgbClr>
            </a:solidFill>
          </p:spPr>
          <p:txBody>
            <a:bodyPr/>
            <a:lstStyle/>
            <a:p/>
          </p:txBody>
        </p:sp>
        <p:sp>
          <p:nvSpPr>
            <p:cNvPr id="75" name="rc75"/>
            <p:cNvSpPr/>
            <p:nvPr/>
          </p:nvSpPr>
          <p:spPr>
            <a:xfrm>
              <a:off x="4883037" y="3635379"/>
              <a:ext cx="206534" cy="287211"/>
            </a:xfrm>
            <a:prstGeom prst="rect">
              <a:avLst/>
            </a:prstGeom>
            <a:solidFill>
              <a:srgbClr val="1CABE2">
                <a:alpha val="100000"/>
              </a:srgbClr>
            </a:solidFill>
          </p:spPr>
          <p:txBody>
            <a:bodyPr/>
            <a:lstStyle/>
            <a:p/>
          </p:txBody>
        </p:sp>
        <p:sp>
          <p:nvSpPr>
            <p:cNvPr id="76" name="rc76"/>
            <p:cNvSpPr/>
            <p:nvPr/>
          </p:nvSpPr>
          <p:spPr>
            <a:xfrm>
              <a:off x="5112520" y="3881371"/>
              <a:ext cx="206534" cy="804015"/>
            </a:xfrm>
            <a:prstGeom prst="rect">
              <a:avLst/>
            </a:prstGeom>
            <a:solidFill>
              <a:srgbClr val="80BD41">
                <a:alpha val="100000"/>
              </a:srgbClr>
            </a:solidFill>
          </p:spPr>
          <p:txBody>
            <a:bodyPr/>
            <a:lstStyle/>
            <a:p/>
          </p:txBody>
        </p:sp>
        <p:sp>
          <p:nvSpPr>
            <p:cNvPr id="77" name="rc77"/>
            <p:cNvSpPr/>
            <p:nvPr/>
          </p:nvSpPr>
          <p:spPr>
            <a:xfrm>
              <a:off x="5112520" y="3583965"/>
              <a:ext cx="206534" cy="33242"/>
            </a:xfrm>
            <a:prstGeom prst="rect">
              <a:avLst/>
            </a:prstGeom>
            <a:solidFill>
              <a:srgbClr val="0058AB">
                <a:alpha val="100000"/>
              </a:srgbClr>
            </a:solidFill>
          </p:spPr>
          <p:txBody>
            <a:bodyPr/>
            <a:lstStyle/>
            <a:p/>
          </p:txBody>
        </p:sp>
        <p:sp>
          <p:nvSpPr>
            <p:cNvPr id="78" name="rc78"/>
            <p:cNvSpPr/>
            <p:nvPr/>
          </p:nvSpPr>
          <p:spPr>
            <a:xfrm>
              <a:off x="5112520" y="3617207"/>
              <a:ext cx="206534" cy="264163"/>
            </a:xfrm>
            <a:prstGeom prst="rect">
              <a:avLst/>
            </a:prstGeom>
            <a:solidFill>
              <a:srgbClr val="1CABE2">
                <a:alpha val="100000"/>
              </a:srgbClr>
            </a:solidFill>
          </p:spPr>
          <p:txBody>
            <a:bodyPr/>
            <a:lstStyle/>
            <a:p/>
          </p:txBody>
        </p:sp>
        <p:sp>
          <p:nvSpPr>
            <p:cNvPr id="79" name="rc79"/>
            <p:cNvSpPr/>
            <p:nvPr/>
          </p:nvSpPr>
          <p:spPr>
            <a:xfrm>
              <a:off x="5342003" y="3859653"/>
              <a:ext cx="206534" cy="825733"/>
            </a:xfrm>
            <a:prstGeom prst="rect">
              <a:avLst/>
            </a:prstGeom>
            <a:solidFill>
              <a:srgbClr val="80BD41">
                <a:alpha val="100000"/>
              </a:srgbClr>
            </a:solidFill>
          </p:spPr>
          <p:txBody>
            <a:bodyPr/>
            <a:lstStyle/>
            <a:p/>
          </p:txBody>
        </p:sp>
        <p:sp>
          <p:nvSpPr>
            <p:cNvPr id="80" name="rc80"/>
            <p:cNvSpPr/>
            <p:nvPr/>
          </p:nvSpPr>
          <p:spPr>
            <a:xfrm>
              <a:off x="5342003" y="3584408"/>
              <a:ext cx="206534" cy="33242"/>
            </a:xfrm>
            <a:prstGeom prst="rect">
              <a:avLst/>
            </a:prstGeom>
            <a:solidFill>
              <a:srgbClr val="0058AB">
                <a:alpha val="100000"/>
              </a:srgbClr>
            </a:solidFill>
          </p:spPr>
          <p:txBody>
            <a:bodyPr/>
            <a:lstStyle/>
            <a:p/>
          </p:txBody>
        </p:sp>
        <p:sp>
          <p:nvSpPr>
            <p:cNvPr id="81" name="rc81"/>
            <p:cNvSpPr/>
            <p:nvPr/>
          </p:nvSpPr>
          <p:spPr>
            <a:xfrm>
              <a:off x="5342003" y="3617650"/>
              <a:ext cx="206534" cy="242002"/>
            </a:xfrm>
            <a:prstGeom prst="rect">
              <a:avLst/>
            </a:prstGeom>
            <a:solidFill>
              <a:srgbClr val="1CABE2">
                <a:alpha val="100000"/>
              </a:srgbClr>
            </a:solidFill>
          </p:spPr>
          <p:txBody>
            <a:bodyPr/>
            <a:lstStyle/>
            <a:p/>
          </p:txBody>
        </p:sp>
        <p:sp>
          <p:nvSpPr>
            <p:cNvPr id="82" name="rc82"/>
            <p:cNvSpPr/>
            <p:nvPr/>
          </p:nvSpPr>
          <p:spPr>
            <a:xfrm>
              <a:off x="5571486" y="3829070"/>
              <a:ext cx="206534" cy="856316"/>
            </a:xfrm>
            <a:prstGeom prst="rect">
              <a:avLst/>
            </a:prstGeom>
            <a:solidFill>
              <a:srgbClr val="80BD41">
                <a:alpha val="100000"/>
              </a:srgbClr>
            </a:solidFill>
          </p:spPr>
          <p:txBody>
            <a:bodyPr/>
            <a:lstStyle/>
            <a:p/>
          </p:txBody>
        </p:sp>
        <p:sp>
          <p:nvSpPr>
            <p:cNvPr id="83" name="rc83"/>
            <p:cNvSpPr/>
            <p:nvPr/>
          </p:nvSpPr>
          <p:spPr>
            <a:xfrm>
              <a:off x="5571486" y="3587511"/>
              <a:ext cx="206534" cy="32798"/>
            </a:xfrm>
            <a:prstGeom prst="rect">
              <a:avLst/>
            </a:prstGeom>
            <a:solidFill>
              <a:srgbClr val="0058AB">
                <a:alpha val="100000"/>
              </a:srgbClr>
            </a:solidFill>
          </p:spPr>
          <p:txBody>
            <a:bodyPr/>
            <a:lstStyle/>
            <a:p/>
          </p:txBody>
        </p:sp>
        <p:sp>
          <p:nvSpPr>
            <p:cNvPr id="84" name="rc84"/>
            <p:cNvSpPr/>
            <p:nvPr/>
          </p:nvSpPr>
          <p:spPr>
            <a:xfrm>
              <a:off x="5571486" y="3620310"/>
              <a:ext cx="206534" cy="208760"/>
            </a:xfrm>
            <a:prstGeom prst="rect">
              <a:avLst/>
            </a:prstGeom>
            <a:solidFill>
              <a:srgbClr val="1CABE2">
                <a:alpha val="100000"/>
              </a:srgbClr>
            </a:solidFill>
          </p:spPr>
          <p:txBody>
            <a:bodyPr/>
            <a:lstStyle/>
            <a:p/>
          </p:txBody>
        </p:sp>
        <p:sp>
          <p:nvSpPr>
            <p:cNvPr id="85" name="rc85"/>
            <p:cNvSpPr/>
            <p:nvPr/>
          </p:nvSpPr>
          <p:spPr>
            <a:xfrm>
              <a:off x="5800968" y="3776326"/>
              <a:ext cx="206534" cy="909060"/>
            </a:xfrm>
            <a:prstGeom prst="rect">
              <a:avLst/>
            </a:prstGeom>
            <a:solidFill>
              <a:srgbClr val="80BD41">
                <a:alpha val="100000"/>
              </a:srgbClr>
            </a:solidFill>
          </p:spPr>
          <p:txBody>
            <a:bodyPr/>
            <a:lstStyle/>
            <a:p/>
          </p:txBody>
        </p:sp>
        <p:sp>
          <p:nvSpPr>
            <p:cNvPr id="86" name="rc86"/>
            <p:cNvSpPr/>
            <p:nvPr/>
          </p:nvSpPr>
          <p:spPr>
            <a:xfrm>
              <a:off x="5800968" y="3590170"/>
              <a:ext cx="206534" cy="21718"/>
            </a:xfrm>
            <a:prstGeom prst="rect">
              <a:avLst/>
            </a:prstGeom>
            <a:solidFill>
              <a:srgbClr val="0058AB">
                <a:alpha val="100000"/>
              </a:srgbClr>
            </a:solidFill>
          </p:spPr>
          <p:txBody>
            <a:bodyPr/>
            <a:lstStyle/>
            <a:p/>
          </p:txBody>
        </p:sp>
        <p:sp>
          <p:nvSpPr>
            <p:cNvPr id="87" name="rc87"/>
            <p:cNvSpPr/>
            <p:nvPr/>
          </p:nvSpPr>
          <p:spPr>
            <a:xfrm>
              <a:off x="5800968" y="3611888"/>
              <a:ext cx="206534" cy="164437"/>
            </a:xfrm>
            <a:prstGeom prst="rect">
              <a:avLst/>
            </a:prstGeom>
            <a:solidFill>
              <a:srgbClr val="1CABE2">
                <a:alpha val="100000"/>
              </a:srgbClr>
            </a:solidFill>
          </p:spPr>
          <p:txBody>
            <a:bodyPr/>
            <a:lstStyle/>
            <a:p/>
          </p:txBody>
        </p:sp>
        <p:sp>
          <p:nvSpPr>
            <p:cNvPr id="88" name="rc88"/>
            <p:cNvSpPr/>
            <p:nvPr/>
          </p:nvSpPr>
          <p:spPr>
            <a:xfrm>
              <a:off x="6030451" y="3891565"/>
              <a:ext cx="206534" cy="793821"/>
            </a:xfrm>
            <a:prstGeom prst="rect">
              <a:avLst/>
            </a:prstGeom>
            <a:solidFill>
              <a:srgbClr val="80BD41">
                <a:alpha val="100000"/>
              </a:srgbClr>
            </a:solidFill>
          </p:spPr>
          <p:txBody>
            <a:bodyPr/>
            <a:lstStyle/>
            <a:p/>
          </p:txBody>
        </p:sp>
        <p:sp>
          <p:nvSpPr>
            <p:cNvPr id="89" name="rc89"/>
            <p:cNvSpPr/>
            <p:nvPr/>
          </p:nvSpPr>
          <p:spPr>
            <a:xfrm>
              <a:off x="6030451" y="3583078"/>
              <a:ext cx="206534" cy="54960"/>
            </a:xfrm>
            <a:prstGeom prst="rect">
              <a:avLst/>
            </a:prstGeom>
            <a:solidFill>
              <a:srgbClr val="0058AB">
                <a:alpha val="100000"/>
              </a:srgbClr>
            </a:solidFill>
          </p:spPr>
          <p:txBody>
            <a:bodyPr/>
            <a:lstStyle/>
            <a:p/>
          </p:txBody>
        </p:sp>
        <p:sp>
          <p:nvSpPr>
            <p:cNvPr id="90" name="rc90"/>
            <p:cNvSpPr/>
            <p:nvPr/>
          </p:nvSpPr>
          <p:spPr>
            <a:xfrm>
              <a:off x="6030451" y="3638039"/>
              <a:ext cx="206534" cy="253526"/>
            </a:xfrm>
            <a:prstGeom prst="rect">
              <a:avLst/>
            </a:prstGeom>
            <a:solidFill>
              <a:srgbClr val="1CABE2">
                <a:alpha val="100000"/>
              </a:srgbClr>
            </a:solidFill>
          </p:spPr>
          <p:txBody>
            <a:bodyPr/>
            <a:lstStyle/>
            <a:p/>
          </p:txBody>
        </p:sp>
        <p:sp>
          <p:nvSpPr>
            <p:cNvPr id="91" name="rc91"/>
            <p:cNvSpPr/>
            <p:nvPr/>
          </p:nvSpPr>
          <p:spPr>
            <a:xfrm>
              <a:off x="6259934" y="3927023"/>
              <a:ext cx="206534" cy="758363"/>
            </a:xfrm>
            <a:prstGeom prst="rect">
              <a:avLst/>
            </a:prstGeom>
            <a:solidFill>
              <a:srgbClr val="80BD41">
                <a:alpha val="100000"/>
              </a:srgbClr>
            </a:solidFill>
          </p:spPr>
          <p:txBody>
            <a:bodyPr/>
            <a:lstStyle/>
            <a:p/>
          </p:txBody>
        </p:sp>
        <p:sp>
          <p:nvSpPr>
            <p:cNvPr id="92" name="rc92"/>
            <p:cNvSpPr/>
            <p:nvPr/>
          </p:nvSpPr>
          <p:spPr>
            <a:xfrm>
              <a:off x="6259934" y="3586181"/>
              <a:ext cx="206534" cy="87759"/>
            </a:xfrm>
            <a:prstGeom prst="rect">
              <a:avLst/>
            </a:prstGeom>
            <a:solidFill>
              <a:srgbClr val="0058AB">
                <a:alpha val="100000"/>
              </a:srgbClr>
            </a:solidFill>
          </p:spPr>
          <p:txBody>
            <a:bodyPr/>
            <a:lstStyle/>
            <a:p/>
          </p:txBody>
        </p:sp>
        <p:sp>
          <p:nvSpPr>
            <p:cNvPr id="93" name="rc93"/>
            <p:cNvSpPr/>
            <p:nvPr/>
          </p:nvSpPr>
          <p:spPr>
            <a:xfrm>
              <a:off x="6259934" y="3673940"/>
              <a:ext cx="206534" cy="253083"/>
            </a:xfrm>
            <a:prstGeom prst="rect">
              <a:avLst/>
            </a:prstGeom>
            <a:solidFill>
              <a:srgbClr val="1CABE2">
                <a:alpha val="100000"/>
              </a:srgbClr>
            </a:solidFill>
          </p:spPr>
          <p:txBody>
            <a:bodyPr/>
            <a:lstStyle/>
            <a:p/>
          </p:txBody>
        </p:sp>
        <p:sp>
          <p:nvSpPr>
            <p:cNvPr id="94" name="rc94"/>
            <p:cNvSpPr/>
            <p:nvPr/>
          </p:nvSpPr>
          <p:spPr>
            <a:xfrm>
              <a:off x="6489417" y="3820649"/>
              <a:ext cx="206534" cy="864737"/>
            </a:xfrm>
            <a:prstGeom prst="rect">
              <a:avLst/>
            </a:prstGeom>
            <a:solidFill>
              <a:srgbClr val="80BD41">
                <a:alpha val="100000"/>
              </a:srgbClr>
            </a:solidFill>
          </p:spPr>
          <p:txBody>
            <a:bodyPr/>
            <a:lstStyle/>
            <a:p/>
          </p:txBody>
        </p:sp>
        <p:sp>
          <p:nvSpPr>
            <p:cNvPr id="95" name="rc95"/>
            <p:cNvSpPr/>
            <p:nvPr/>
          </p:nvSpPr>
          <p:spPr>
            <a:xfrm>
              <a:off x="6489417" y="3590613"/>
              <a:ext cx="206534" cy="21718"/>
            </a:xfrm>
            <a:prstGeom prst="rect">
              <a:avLst/>
            </a:prstGeom>
            <a:solidFill>
              <a:srgbClr val="0058AB">
                <a:alpha val="100000"/>
              </a:srgbClr>
            </a:solidFill>
          </p:spPr>
          <p:txBody>
            <a:bodyPr/>
            <a:lstStyle/>
            <a:p/>
          </p:txBody>
        </p:sp>
        <p:sp>
          <p:nvSpPr>
            <p:cNvPr id="96" name="rc96"/>
            <p:cNvSpPr/>
            <p:nvPr/>
          </p:nvSpPr>
          <p:spPr>
            <a:xfrm>
              <a:off x="6489417" y="3612332"/>
              <a:ext cx="206534" cy="208317"/>
            </a:xfrm>
            <a:prstGeom prst="rect">
              <a:avLst/>
            </a:prstGeom>
            <a:solidFill>
              <a:srgbClr val="1CABE2">
                <a:alpha val="100000"/>
              </a:srgbClr>
            </a:solidFill>
          </p:spPr>
          <p:txBody>
            <a:bodyPr/>
            <a:lstStyle/>
            <a:p/>
          </p:txBody>
        </p:sp>
        <p:sp>
          <p:nvSpPr>
            <p:cNvPr id="97" name="rc97"/>
            <p:cNvSpPr/>
            <p:nvPr/>
          </p:nvSpPr>
          <p:spPr>
            <a:xfrm>
              <a:off x="6718899" y="3848129"/>
              <a:ext cx="206534" cy="837257"/>
            </a:xfrm>
            <a:prstGeom prst="rect">
              <a:avLst/>
            </a:prstGeom>
            <a:solidFill>
              <a:srgbClr val="80BD41">
                <a:alpha val="100000"/>
              </a:srgbClr>
            </a:solidFill>
          </p:spPr>
          <p:txBody>
            <a:bodyPr/>
            <a:lstStyle/>
            <a:p/>
          </p:txBody>
        </p:sp>
        <p:sp>
          <p:nvSpPr>
            <p:cNvPr id="98" name="rc98"/>
            <p:cNvSpPr/>
            <p:nvPr/>
          </p:nvSpPr>
          <p:spPr>
            <a:xfrm>
              <a:off x="6718899" y="3583965"/>
              <a:ext cx="206534" cy="43879"/>
            </a:xfrm>
            <a:prstGeom prst="rect">
              <a:avLst/>
            </a:prstGeom>
            <a:solidFill>
              <a:srgbClr val="0058AB">
                <a:alpha val="100000"/>
              </a:srgbClr>
            </a:solidFill>
          </p:spPr>
          <p:txBody>
            <a:bodyPr/>
            <a:lstStyle/>
            <a:p/>
          </p:txBody>
        </p:sp>
        <p:sp>
          <p:nvSpPr>
            <p:cNvPr id="99" name="rc99"/>
            <p:cNvSpPr/>
            <p:nvPr/>
          </p:nvSpPr>
          <p:spPr>
            <a:xfrm>
              <a:off x="6718899" y="3627845"/>
              <a:ext cx="206534" cy="220284"/>
            </a:xfrm>
            <a:prstGeom prst="rect">
              <a:avLst/>
            </a:prstGeom>
            <a:solidFill>
              <a:srgbClr val="1CABE2">
                <a:alpha val="100000"/>
              </a:srgbClr>
            </a:solidFill>
          </p:spPr>
          <p:txBody>
            <a:bodyPr/>
            <a:lstStyle/>
            <a:p/>
          </p:txBody>
        </p:sp>
        <p:sp>
          <p:nvSpPr>
            <p:cNvPr id="100" name="rc100"/>
            <p:cNvSpPr/>
            <p:nvPr/>
          </p:nvSpPr>
          <p:spPr>
            <a:xfrm>
              <a:off x="6948382" y="3884474"/>
              <a:ext cx="206534" cy="800913"/>
            </a:xfrm>
            <a:prstGeom prst="rect">
              <a:avLst/>
            </a:prstGeom>
            <a:solidFill>
              <a:srgbClr val="80BD41">
                <a:alpha val="100000"/>
              </a:srgbClr>
            </a:solidFill>
          </p:spPr>
          <p:txBody>
            <a:bodyPr/>
            <a:lstStyle/>
            <a:p/>
          </p:txBody>
        </p:sp>
        <p:sp>
          <p:nvSpPr>
            <p:cNvPr id="101" name="rc101"/>
            <p:cNvSpPr/>
            <p:nvPr/>
          </p:nvSpPr>
          <p:spPr>
            <a:xfrm>
              <a:off x="6948382" y="3587954"/>
              <a:ext cx="206534" cy="54960"/>
            </a:xfrm>
            <a:prstGeom prst="rect">
              <a:avLst/>
            </a:prstGeom>
            <a:solidFill>
              <a:srgbClr val="0058AB">
                <a:alpha val="100000"/>
              </a:srgbClr>
            </a:solidFill>
          </p:spPr>
          <p:txBody>
            <a:bodyPr/>
            <a:lstStyle/>
            <a:p/>
          </p:txBody>
        </p:sp>
        <p:sp>
          <p:nvSpPr>
            <p:cNvPr id="102" name="rc102"/>
            <p:cNvSpPr/>
            <p:nvPr/>
          </p:nvSpPr>
          <p:spPr>
            <a:xfrm>
              <a:off x="6948382" y="3642914"/>
              <a:ext cx="206534" cy="241559"/>
            </a:xfrm>
            <a:prstGeom prst="rect">
              <a:avLst/>
            </a:prstGeom>
            <a:solidFill>
              <a:srgbClr val="1CABE2">
                <a:alpha val="100000"/>
              </a:srgbClr>
            </a:solidFill>
          </p:spPr>
          <p:txBody>
            <a:bodyPr/>
            <a:lstStyle/>
            <a:p/>
          </p:txBody>
        </p:sp>
        <p:sp>
          <p:nvSpPr>
            <p:cNvPr id="103" name="rc103"/>
            <p:cNvSpPr/>
            <p:nvPr/>
          </p:nvSpPr>
          <p:spPr>
            <a:xfrm>
              <a:off x="7177865" y="3591057"/>
              <a:ext cx="206534" cy="43152"/>
            </a:xfrm>
            <a:prstGeom prst="rect">
              <a:avLst/>
            </a:prstGeom>
            <a:solidFill>
              <a:srgbClr val="F26A21">
                <a:alpha val="100000"/>
              </a:srgbClr>
            </a:solidFill>
          </p:spPr>
          <p:txBody>
            <a:bodyPr/>
            <a:lstStyle/>
            <a:p/>
          </p:txBody>
        </p:sp>
        <p:sp>
          <p:nvSpPr>
            <p:cNvPr id="104" name="rc104"/>
            <p:cNvSpPr/>
            <p:nvPr/>
          </p:nvSpPr>
          <p:spPr>
            <a:xfrm>
              <a:off x="7177865" y="3634209"/>
              <a:ext cx="206534" cy="1051177"/>
            </a:xfrm>
            <a:prstGeom prst="rect">
              <a:avLst/>
            </a:prstGeom>
            <a:solidFill>
              <a:srgbClr val="FFC20E">
                <a:alpha val="100000"/>
              </a:srgbClr>
            </a:solidFill>
          </p:spPr>
          <p:txBody>
            <a:bodyPr/>
            <a:lstStyle/>
            <a:p/>
          </p:txBody>
        </p:sp>
        <p:sp>
          <p:nvSpPr>
            <p:cNvPr id="105" name="rc105"/>
            <p:cNvSpPr/>
            <p:nvPr/>
          </p:nvSpPr>
          <p:spPr>
            <a:xfrm>
              <a:off x="7407348" y="3593716"/>
              <a:ext cx="206534" cy="33881"/>
            </a:xfrm>
            <a:prstGeom prst="rect">
              <a:avLst/>
            </a:prstGeom>
            <a:solidFill>
              <a:srgbClr val="F26A21">
                <a:alpha val="100000"/>
              </a:srgbClr>
            </a:solidFill>
          </p:spPr>
          <p:txBody>
            <a:bodyPr/>
            <a:lstStyle/>
            <a:p/>
          </p:txBody>
        </p:sp>
        <p:sp>
          <p:nvSpPr>
            <p:cNvPr id="106" name="rc106"/>
            <p:cNvSpPr/>
            <p:nvPr/>
          </p:nvSpPr>
          <p:spPr>
            <a:xfrm>
              <a:off x="7407348" y="3627597"/>
              <a:ext cx="206534" cy="1057789"/>
            </a:xfrm>
            <a:prstGeom prst="rect">
              <a:avLst/>
            </a:prstGeom>
            <a:solidFill>
              <a:srgbClr val="FFC20E">
                <a:alpha val="100000"/>
              </a:srgbClr>
            </a:solidFill>
          </p:spPr>
          <p:txBody>
            <a:bodyPr/>
            <a:lstStyle/>
            <a:p/>
          </p:txBody>
        </p:sp>
        <p:sp>
          <p:nvSpPr>
            <p:cNvPr id="107" name="rc107"/>
            <p:cNvSpPr/>
            <p:nvPr/>
          </p:nvSpPr>
          <p:spPr>
            <a:xfrm>
              <a:off x="7636830" y="3595489"/>
              <a:ext cx="206534" cy="26602"/>
            </a:xfrm>
            <a:prstGeom prst="rect">
              <a:avLst/>
            </a:prstGeom>
            <a:solidFill>
              <a:srgbClr val="F26A21">
                <a:alpha val="100000"/>
              </a:srgbClr>
            </a:solidFill>
          </p:spPr>
          <p:txBody>
            <a:bodyPr/>
            <a:lstStyle/>
            <a:p/>
          </p:txBody>
        </p:sp>
        <p:sp>
          <p:nvSpPr>
            <p:cNvPr id="108" name="rc108"/>
            <p:cNvSpPr/>
            <p:nvPr/>
          </p:nvSpPr>
          <p:spPr>
            <a:xfrm>
              <a:off x="7636830" y="3622091"/>
              <a:ext cx="206534" cy="1063295"/>
            </a:xfrm>
            <a:prstGeom prst="rect">
              <a:avLst/>
            </a:prstGeom>
            <a:solidFill>
              <a:srgbClr val="FFC20E">
                <a:alpha val="100000"/>
              </a:srgbClr>
            </a:solidFill>
          </p:spPr>
          <p:txBody>
            <a:bodyPr/>
            <a:lstStyle/>
            <a:p/>
          </p:txBody>
        </p:sp>
        <p:sp>
          <p:nvSpPr>
            <p:cNvPr id="109" name="rc109"/>
            <p:cNvSpPr/>
            <p:nvPr/>
          </p:nvSpPr>
          <p:spPr>
            <a:xfrm>
              <a:off x="7866313" y="3599035"/>
              <a:ext cx="206534" cy="20886"/>
            </a:xfrm>
            <a:prstGeom prst="rect">
              <a:avLst/>
            </a:prstGeom>
            <a:solidFill>
              <a:srgbClr val="F26A21">
                <a:alpha val="100000"/>
              </a:srgbClr>
            </a:solidFill>
          </p:spPr>
          <p:txBody>
            <a:bodyPr/>
            <a:lstStyle/>
            <a:p/>
          </p:txBody>
        </p:sp>
        <p:sp>
          <p:nvSpPr>
            <p:cNvPr id="110" name="rc110"/>
            <p:cNvSpPr/>
            <p:nvPr/>
          </p:nvSpPr>
          <p:spPr>
            <a:xfrm>
              <a:off x="7866313" y="3619922"/>
              <a:ext cx="206534" cy="1065465"/>
            </a:xfrm>
            <a:prstGeom prst="rect">
              <a:avLst/>
            </a:prstGeom>
            <a:solidFill>
              <a:srgbClr val="FFC20E">
                <a:alpha val="100000"/>
              </a:srgbClr>
            </a:solidFill>
          </p:spPr>
          <p:txBody>
            <a:bodyPr/>
            <a:lstStyle/>
            <a:p/>
          </p:txBody>
        </p:sp>
        <p:sp>
          <p:nvSpPr>
            <p:cNvPr id="111" name="rc111"/>
            <p:cNvSpPr/>
            <p:nvPr/>
          </p:nvSpPr>
          <p:spPr>
            <a:xfrm>
              <a:off x="8095796" y="3602137"/>
              <a:ext cx="206534" cy="16399"/>
            </a:xfrm>
            <a:prstGeom prst="rect">
              <a:avLst/>
            </a:prstGeom>
            <a:solidFill>
              <a:srgbClr val="F26A21">
                <a:alpha val="100000"/>
              </a:srgbClr>
            </a:solidFill>
          </p:spPr>
          <p:txBody>
            <a:bodyPr/>
            <a:lstStyle/>
            <a:p/>
          </p:txBody>
        </p:sp>
        <p:sp>
          <p:nvSpPr>
            <p:cNvPr id="112" name="rc112"/>
            <p:cNvSpPr/>
            <p:nvPr/>
          </p:nvSpPr>
          <p:spPr>
            <a:xfrm>
              <a:off x="8095796" y="3618537"/>
              <a:ext cx="206534" cy="1066850"/>
            </a:xfrm>
            <a:prstGeom prst="rect">
              <a:avLst/>
            </a:prstGeom>
            <a:solidFill>
              <a:srgbClr val="FFC20E">
                <a:alpha val="100000"/>
              </a:srgbClr>
            </a:solidFill>
          </p:spPr>
          <p:txBody>
            <a:bodyPr/>
            <a:lstStyle/>
            <a:p/>
          </p:txBody>
        </p:sp>
        <p:sp>
          <p:nvSpPr>
            <p:cNvPr id="113" name="pl113"/>
            <p:cNvSpPr/>
            <p:nvPr/>
          </p:nvSpPr>
          <p:spPr>
            <a:xfrm>
              <a:off x="1314580" y="2097449"/>
              <a:ext cx="5737069" cy="448927"/>
            </a:xfrm>
            <a:custGeom>
              <a:avLst/>
              <a:pathLst>
                <a:path w="5737069" h="448927">
                  <a:moveTo>
                    <a:pt x="0" y="158445"/>
                  </a:moveTo>
                  <a:lnTo>
                    <a:pt x="229482" y="211260"/>
                  </a:lnTo>
                  <a:lnTo>
                    <a:pt x="458965" y="290482"/>
                  </a:lnTo>
                  <a:lnTo>
                    <a:pt x="688448" y="26407"/>
                  </a:lnTo>
                  <a:lnTo>
                    <a:pt x="917931" y="448927"/>
                  </a:lnTo>
                  <a:lnTo>
                    <a:pt x="1147413" y="0"/>
                  </a:lnTo>
                  <a:lnTo>
                    <a:pt x="1376896" y="396112"/>
                  </a:lnTo>
                  <a:lnTo>
                    <a:pt x="1606379" y="316890"/>
                  </a:lnTo>
                  <a:lnTo>
                    <a:pt x="1835862" y="290482"/>
                  </a:lnTo>
                  <a:lnTo>
                    <a:pt x="2065344" y="26407"/>
                  </a:lnTo>
                  <a:lnTo>
                    <a:pt x="2294827" y="211260"/>
                  </a:lnTo>
                  <a:lnTo>
                    <a:pt x="2524310" y="52815"/>
                  </a:lnTo>
                  <a:lnTo>
                    <a:pt x="2753793" y="26407"/>
                  </a:lnTo>
                  <a:lnTo>
                    <a:pt x="2983275" y="0"/>
                  </a:lnTo>
                  <a:lnTo>
                    <a:pt x="3212758" y="26407"/>
                  </a:lnTo>
                  <a:lnTo>
                    <a:pt x="3442241" y="79222"/>
                  </a:lnTo>
                  <a:lnTo>
                    <a:pt x="3671724" y="79222"/>
                  </a:lnTo>
                  <a:lnTo>
                    <a:pt x="3901207" y="26407"/>
                  </a:lnTo>
                  <a:lnTo>
                    <a:pt x="4130689" y="26407"/>
                  </a:lnTo>
                  <a:lnTo>
                    <a:pt x="4360172" y="26407"/>
                  </a:lnTo>
                  <a:lnTo>
                    <a:pt x="4589655" y="0"/>
                  </a:lnTo>
                  <a:lnTo>
                    <a:pt x="4819138" y="79222"/>
                  </a:lnTo>
                  <a:lnTo>
                    <a:pt x="5048620" y="158445"/>
                  </a:lnTo>
                  <a:lnTo>
                    <a:pt x="5278103" y="0"/>
                  </a:lnTo>
                  <a:lnTo>
                    <a:pt x="5507586" y="52815"/>
                  </a:lnTo>
                  <a:lnTo>
                    <a:pt x="5737069" y="79222"/>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2203079"/>
              <a:ext cx="5737069" cy="713003"/>
            </a:xfrm>
            <a:custGeom>
              <a:avLst/>
              <a:pathLst>
                <a:path w="5737069" h="713003">
                  <a:moveTo>
                    <a:pt x="0" y="237667"/>
                  </a:moveTo>
                  <a:lnTo>
                    <a:pt x="229482" y="501743"/>
                  </a:lnTo>
                  <a:lnTo>
                    <a:pt x="458965" y="264075"/>
                  </a:lnTo>
                  <a:lnTo>
                    <a:pt x="688448" y="52815"/>
                  </a:lnTo>
                  <a:lnTo>
                    <a:pt x="917931" y="422520"/>
                  </a:lnTo>
                  <a:lnTo>
                    <a:pt x="1147413" y="0"/>
                  </a:lnTo>
                  <a:lnTo>
                    <a:pt x="1376896" y="713003"/>
                  </a:lnTo>
                  <a:lnTo>
                    <a:pt x="1606379" y="396112"/>
                  </a:lnTo>
                  <a:lnTo>
                    <a:pt x="1835862" y="237667"/>
                  </a:lnTo>
                  <a:lnTo>
                    <a:pt x="2065344" y="79222"/>
                  </a:lnTo>
                  <a:lnTo>
                    <a:pt x="2294827" y="237667"/>
                  </a:lnTo>
                  <a:lnTo>
                    <a:pt x="2524310" y="264075"/>
                  </a:lnTo>
                  <a:lnTo>
                    <a:pt x="2753793" y="343297"/>
                  </a:lnTo>
                  <a:lnTo>
                    <a:pt x="2983275" y="343297"/>
                  </a:lnTo>
                  <a:lnTo>
                    <a:pt x="3212758" y="448927"/>
                  </a:lnTo>
                  <a:lnTo>
                    <a:pt x="3442241" y="580965"/>
                  </a:lnTo>
                  <a:lnTo>
                    <a:pt x="3671724" y="660188"/>
                  </a:lnTo>
                  <a:lnTo>
                    <a:pt x="3901207" y="554558"/>
                  </a:lnTo>
                  <a:lnTo>
                    <a:pt x="4130689" y="501743"/>
                  </a:lnTo>
                  <a:lnTo>
                    <a:pt x="4360172" y="422520"/>
                  </a:lnTo>
                  <a:lnTo>
                    <a:pt x="4589655" y="290482"/>
                  </a:lnTo>
                  <a:lnTo>
                    <a:pt x="4819138" y="580965"/>
                  </a:lnTo>
                  <a:lnTo>
                    <a:pt x="5048620" y="660188"/>
                  </a:lnTo>
                  <a:lnTo>
                    <a:pt x="5278103" y="396112"/>
                  </a:lnTo>
                  <a:lnTo>
                    <a:pt x="5507586" y="475335"/>
                  </a:lnTo>
                  <a:lnTo>
                    <a:pt x="5737069" y="554558"/>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239366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54108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468849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064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3590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06539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2948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243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538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98332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246252"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239366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3541080"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468849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0" name="tx130"/>
            <p:cNvSpPr/>
            <p:nvPr/>
          </p:nvSpPr>
          <p:spPr>
            <a:xfrm>
              <a:off x="5606424"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5835907"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6065390"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6294873"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4" name="tx134"/>
            <p:cNvSpPr/>
            <p:nvPr/>
          </p:nvSpPr>
          <p:spPr>
            <a:xfrm>
              <a:off x="652435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6753838"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6" name="tx136"/>
            <p:cNvSpPr/>
            <p:nvPr/>
          </p:nvSpPr>
          <p:spPr>
            <a:xfrm>
              <a:off x="6983321"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7" name="tx137"/>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415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9" name="tx139"/>
            <p:cNvSpPr/>
            <p:nvPr/>
          </p:nvSpPr>
          <p:spPr>
            <a:xfrm>
              <a:off x="508103" y="285504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0" name="tx140"/>
            <p:cNvSpPr/>
            <p:nvPr/>
          </p:nvSpPr>
          <p:spPr>
            <a:xfrm>
              <a:off x="508103" y="19685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52255" y="5522891"/>
              <a:ext cx="201456" cy="201456"/>
            </a:xfrm>
            <a:prstGeom prst="rect">
              <a:avLst/>
            </a:prstGeom>
            <a:solidFill>
              <a:srgbClr val="80BD41">
                <a:alpha val="100000"/>
              </a:srgbClr>
            </a:solidFill>
          </p:spPr>
          <p:txBody>
            <a:bodyPr/>
            <a:lstStyle/>
            <a:p/>
          </p:txBody>
        </p:sp>
        <p:sp>
          <p:nvSpPr>
            <p:cNvPr id="163" name="rc163"/>
            <p:cNvSpPr/>
            <p:nvPr/>
          </p:nvSpPr>
          <p:spPr>
            <a:xfrm>
              <a:off x="2554205" y="5522891"/>
              <a:ext cx="201456" cy="201456"/>
            </a:xfrm>
            <a:prstGeom prst="rect">
              <a:avLst/>
            </a:prstGeom>
            <a:solidFill>
              <a:srgbClr val="1CABE2">
                <a:alpha val="100000"/>
              </a:srgbClr>
            </a:solidFill>
          </p:spPr>
          <p:txBody>
            <a:bodyPr/>
            <a:lstStyle/>
            <a:p/>
          </p:txBody>
        </p:sp>
        <p:sp>
          <p:nvSpPr>
            <p:cNvPr id="164" name="rc164"/>
            <p:cNvSpPr/>
            <p:nvPr/>
          </p:nvSpPr>
          <p:spPr>
            <a:xfrm>
              <a:off x="3627028" y="5522891"/>
              <a:ext cx="201456" cy="201456"/>
            </a:xfrm>
            <a:prstGeom prst="rect">
              <a:avLst/>
            </a:prstGeom>
            <a:solidFill>
              <a:srgbClr val="0058AB">
                <a:alpha val="100000"/>
              </a:srgbClr>
            </a:solidFill>
          </p:spPr>
          <p:txBody>
            <a:bodyPr/>
            <a:lstStyle/>
            <a:p/>
          </p:txBody>
        </p:sp>
        <p:sp>
          <p:nvSpPr>
            <p:cNvPr id="165" name="rc165"/>
            <p:cNvSpPr/>
            <p:nvPr/>
          </p:nvSpPr>
          <p:spPr>
            <a:xfrm>
              <a:off x="4622361" y="5522891"/>
              <a:ext cx="201456" cy="201456"/>
            </a:xfrm>
            <a:prstGeom prst="rect">
              <a:avLst/>
            </a:prstGeom>
            <a:solidFill>
              <a:srgbClr val="FFC20E">
                <a:alpha val="100000"/>
              </a:srgbClr>
            </a:solidFill>
          </p:spPr>
          <p:txBody>
            <a:bodyPr/>
            <a:lstStyle/>
            <a:p/>
          </p:txBody>
        </p:sp>
        <p:sp>
          <p:nvSpPr>
            <p:cNvPr id="166" name="rc166"/>
            <p:cNvSpPr/>
            <p:nvPr/>
          </p:nvSpPr>
          <p:spPr>
            <a:xfrm>
              <a:off x="6526495" y="5522891"/>
              <a:ext cx="201455" cy="201456"/>
            </a:xfrm>
            <a:prstGeom prst="rect">
              <a:avLst/>
            </a:prstGeom>
            <a:solidFill>
              <a:srgbClr val="F26A21">
                <a:alpha val="100000"/>
              </a:srgbClr>
            </a:solidFill>
          </p:spPr>
          <p:txBody>
            <a:bodyPr/>
            <a:lstStyle/>
            <a:p/>
          </p:txBody>
        </p:sp>
        <p:sp>
          <p:nvSpPr>
            <p:cNvPr id="167" name="tx167"/>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856762" y="1513317"/>
              <a:ext cx="44826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Micronesia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Micronesia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Micronesia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0176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0408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30640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5292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85524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75755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3513853"/>
              <a:ext cx="220114" cy="1536758"/>
            </a:xfrm>
            <a:prstGeom prst="rect">
              <a:avLst/>
            </a:prstGeom>
            <a:solidFill>
              <a:srgbClr val="0058AB">
                <a:alpha val="100000"/>
              </a:srgbClr>
            </a:solidFill>
          </p:spPr>
          <p:txBody>
            <a:bodyPr/>
            <a:lstStyle/>
            <a:p/>
          </p:txBody>
        </p:sp>
        <p:sp>
          <p:nvSpPr>
            <p:cNvPr id="40" name="rc40"/>
            <p:cNvSpPr/>
            <p:nvPr/>
          </p:nvSpPr>
          <p:spPr>
            <a:xfrm>
              <a:off x="1383871" y="3162594"/>
              <a:ext cx="220114" cy="1888017"/>
            </a:xfrm>
            <a:prstGeom prst="rect">
              <a:avLst/>
            </a:prstGeom>
            <a:solidFill>
              <a:srgbClr val="0058AB">
                <a:alpha val="100000"/>
              </a:srgbClr>
            </a:solidFill>
          </p:spPr>
          <p:txBody>
            <a:bodyPr/>
            <a:lstStyle/>
            <a:p/>
          </p:txBody>
        </p:sp>
        <p:sp>
          <p:nvSpPr>
            <p:cNvPr id="41" name="rc41"/>
            <p:cNvSpPr/>
            <p:nvPr/>
          </p:nvSpPr>
          <p:spPr>
            <a:xfrm>
              <a:off x="1628442" y="2674125"/>
              <a:ext cx="220114" cy="2376486"/>
            </a:xfrm>
            <a:prstGeom prst="rect">
              <a:avLst/>
            </a:prstGeom>
            <a:solidFill>
              <a:srgbClr val="0058AB">
                <a:alpha val="100000"/>
              </a:srgbClr>
            </a:solidFill>
          </p:spPr>
          <p:txBody>
            <a:bodyPr/>
            <a:lstStyle/>
            <a:p/>
          </p:txBody>
        </p:sp>
        <p:sp>
          <p:nvSpPr>
            <p:cNvPr id="42" name="rc42"/>
            <p:cNvSpPr/>
            <p:nvPr/>
          </p:nvSpPr>
          <p:spPr>
            <a:xfrm>
              <a:off x="1873013" y="4518234"/>
              <a:ext cx="220114" cy="532376"/>
            </a:xfrm>
            <a:prstGeom prst="rect">
              <a:avLst/>
            </a:prstGeom>
            <a:solidFill>
              <a:srgbClr val="0058AB">
                <a:alpha val="100000"/>
              </a:srgbClr>
            </a:solidFill>
          </p:spPr>
          <p:txBody>
            <a:bodyPr/>
            <a:lstStyle/>
            <a:p/>
          </p:txBody>
        </p:sp>
        <p:sp>
          <p:nvSpPr>
            <p:cNvPr id="43" name="rc43"/>
            <p:cNvSpPr/>
            <p:nvPr/>
          </p:nvSpPr>
          <p:spPr>
            <a:xfrm>
              <a:off x="2117585" y="1757558"/>
              <a:ext cx="220114" cy="3293053"/>
            </a:xfrm>
            <a:prstGeom prst="rect">
              <a:avLst/>
            </a:prstGeom>
            <a:solidFill>
              <a:srgbClr val="0058AB">
                <a:alpha val="100000"/>
              </a:srgbClr>
            </a:solidFill>
          </p:spPr>
          <p:txBody>
            <a:bodyPr/>
            <a:lstStyle/>
            <a:p/>
          </p:txBody>
        </p:sp>
        <p:sp>
          <p:nvSpPr>
            <p:cNvPr id="44" name="rc44"/>
            <p:cNvSpPr/>
            <p:nvPr/>
          </p:nvSpPr>
          <p:spPr>
            <a:xfrm>
              <a:off x="2362156" y="4710329"/>
              <a:ext cx="220114" cy="340282"/>
            </a:xfrm>
            <a:prstGeom prst="rect">
              <a:avLst/>
            </a:prstGeom>
            <a:solidFill>
              <a:srgbClr val="0058AB">
                <a:alpha val="100000"/>
              </a:srgbClr>
            </a:solidFill>
          </p:spPr>
          <p:txBody>
            <a:bodyPr/>
            <a:lstStyle/>
            <a:p/>
          </p:txBody>
        </p:sp>
        <p:sp>
          <p:nvSpPr>
            <p:cNvPr id="45" name="rc45"/>
            <p:cNvSpPr/>
            <p:nvPr/>
          </p:nvSpPr>
          <p:spPr>
            <a:xfrm>
              <a:off x="2606727" y="2257004"/>
              <a:ext cx="220114" cy="2793606"/>
            </a:xfrm>
            <a:prstGeom prst="rect">
              <a:avLst/>
            </a:prstGeom>
            <a:solidFill>
              <a:srgbClr val="0058AB">
                <a:alpha val="100000"/>
              </a:srgbClr>
            </a:solidFill>
          </p:spPr>
          <p:txBody>
            <a:bodyPr/>
            <a:lstStyle/>
            <a:p/>
          </p:txBody>
        </p:sp>
        <p:sp>
          <p:nvSpPr>
            <p:cNvPr id="46" name="rc46"/>
            <p:cNvSpPr/>
            <p:nvPr/>
          </p:nvSpPr>
          <p:spPr>
            <a:xfrm>
              <a:off x="2851298" y="2822312"/>
              <a:ext cx="220114" cy="2228299"/>
            </a:xfrm>
            <a:prstGeom prst="rect">
              <a:avLst/>
            </a:prstGeom>
            <a:solidFill>
              <a:srgbClr val="0058AB">
                <a:alpha val="100000"/>
              </a:srgbClr>
            </a:solidFill>
          </p:spPr>
          <p:txBody>
            <a:bodyPr/>
            <a:lstStyle/>
            <a:p/>
          </p:txBody>
        </p:sp>
        <p:sp>
          <p:nvSpPr>
            <p:cNvPr id="47" name="rc47"/>
            <p:cNvSpPr/>
            <p:nvPr/>
          </p:nvSpPr>
          <p:spPr>
            <a:xfrm>
              <a:off x="3095869" y="3047337"/>
              <a:ext cx="220114" cy="2003274"/>
            </a:xfrm>
            <a:prstGeom prst="rect">
              <a:avLst/>
            </a:prstGeom>
            <a:solidFill>
              <a:srgbClr val="0058AB">
                <a:alpha val="100000"/>
              </a:srgbClr>
            </a:solidFill>
          </p:spPr>
          <p:txBody>
            <a:bodyPr/>
            <a:lstStyle/>
            <a:p/>
          </p:txBody>
        </p:sp>
        <p:sp>
          <p:nvSpPr>
            <p:cNvPr id="48" name="rc48"/>
            <p:cNvSpPr/>
            <p:nvPr/>
          </p:nvSpPr>
          <p:spPr>
            <a:xfrm>
              <a:off x="3340440" y="4600561"/>
              <a:ext cx="220114" cy="450050"/>
            </a:xfrm>
            <a:prstGeom prst="rect">
              <a:avLst/>
            </a:prstGeom>
            <a:solidFill>
              <a:srgbClr val="0058AB">
                <a:alpha val="100000"/>
              </a:srgbClr>
            </a:solidFill>
          </p:spPr>
          <p:txBody>
            <a:bodyPr/>
            <a:lstStyle/>
            <a:p/>
          </p:txBody>
        </p:sp>
        <p:sp>
          <p:nvSpPr>
            <p:cNvPr id="49" name="rc49"/>
            <p:cNvSpPr/>
            <p:nvPr/>
          </p:nvSpPr>
          <p:spPr>
            <a:xfrm>
              <a:off x="3585011" y="3596179"/>
              <a:ext cx="220114" cy="1454431"/>
            </a:xfrm>
            <a:prstGeom prst="rect">
              <a:avLst/>
            </a:prstGeom>
            <a:solidFill>
              <a:srgbClr val="0058AB">
                <a:alpha val="100000"/>
              </a:srgbClr>
            </a:solidFill>
          </p:spPr>
          <p:txBody>
            <a:bodyPr/>
            <a:lstStyle/>
            <a:p/>
          </p:txBody>
        </p:sp>
        <p:sp>
          <p:nvSpPr>
            <p:cNvPr id="50" name="rc50"/>
            <p:cNvSpPr/>
            <p:nvPr/>
          </p:nvSpPr>
          <p:spPr>
            <a:xfrm>
              <a:off x="3829583" y="4479815"/>
              <a:ext cx="220114" cy="570795"/>
            </a:xfrm>
            <a:prstGeom prst="rect">
              <a:avLst/>
            </a:prstGeom>
            <a:solidFill>
              <a:srgbClr val="0058AB">
                <a:alpha val="100000"/>
              </a:srgbClr>
            </a:solidFill>
          </p:spPr>
          <p:txBody>
            <a:bodyPr/>
            <a:lstStyle/>
            <a:p/>
          </p:txBody>
        </p:sp>
        <p:sp>
          <p:nvSpPr>
            <p:cNvPr id="51" name="rc51"/>
            <p:cNvSpPr/>
            <p:nvPr/>
          </p:nvSpPr>
          <p:spPr>
            <a:xfrm>
              <a:off x="4074154" y="4628003"/>
              <a:ext cx="220114" cy="422608"/>
            </a:xfrm>
            <a:prstGeom prst="rect">
              <a:avLst/>
            </a:prstGeom>
            <a:solidFill>
              <a:srgbClr val="0058AB">
                <a:alpha val="100000"/>
              </a:srgbClr>
            </a:solidFill>
          </p:spPr>
          <p:txBody>
            <a:bodyPr/>
            <a:lstStyle/>
            <a:p/>
          </p:txBody>
        </p:sp>
        <p:sp>
          <p:nvSpPr>
            <p:cNvPr id="52" name="rc52"/>
            <p:cNvSpPr/>
            <p:nvPr/>
          </p:nvSpPr>
          <p:spPr>
            <a:xfrm>
              <a:off x="4318725" y="4770702"/>
              <a:ext cx="220114" cy="279909"/>
            </a:xfrm>
            <a:prstGeom prst="rect">
              <a:avLst/>
            </a:prstGeom>
            <a:solidFill>
              <a:srgbClr val="0058AB">
                <a:alpha val="100000"/>
              </a:srgbClr>
            </a:solidFill>
          </p:spPr>
          <p:txBody>
            <a:bodyPr/>
            <a:lstStyle/>
            <a:p/>
          </p:txBody>
        </p:sp>
        <p:sp>
          <p:nvSpPr>
            <p:cNvPr id="53" name="rc53"/>
            <p:cNvSpPr/>
            <p:nvPr/>
          </p:nvSpPr>
          <p:spPr>
            <a:xfrm>
              <a:off x="4563296" y="4633491"/>
              <a:ext cx="220114" cy="417120"/>
            </a:xfrm>
            <a:prstGeom prst="rect">
              <a:avLst/>
            </a:prstGeom>
            <a:solidFill>
              <a:srgbClr val="0058AB">
                <a:alpha val="100000"/>
              </a:srgbClr>
            </a:solidFill>
          </p:spPr>
          <p:txBody>
            <a:bodyPr/>
            <a:lstStyle/>
            <a:p/>
          </p:txBody>
        </p:sp>
        <p:sp>
          <p:nvSpPr>
            <p:cNvPr id="54" name="rc54"/>
            <p:cNvSpPr/>
            <p:nvPr/>
          </p:nvSpPr>
          <p:spPr>
            <a:xfrm>
              <a:off x="4807867" y="4364558"/>
              <a:ext cx="220114" cy="686052"/>
            </a:xfrm>
            <a:prstGeom prst="rect">
              <a:avLst/>
            </a:prstGeom>
            <a:solidFill>
              <a:srgbClr val="0058AB">
                <a:alpha val="100000"/>
              </a:srgbClr>
            </a:solidFill>
          </p:spPr>
          <p:txBody>
            <a:bodyPr/>
            <a:lstStyle/>
            <a:p/>
          </p:txBody>
        </p:sp>
        <p:sp>
          <p:nvSpPr>
            <p:cNvPr id="55" name="rc55"/>
            <p:cNvSpPr/>
            <p:nvPr/>
          </p:nvSpPr>
          <p:spPr>
            <a:xfrm>
              <a:off x="5052438" y="4364558"/>
              <a:ext cx="220114" cy="686052"/>
            </a:xfrm>
            <a:prstGeom prst="rect">
              <a:avLst/>
            </a:prstGeom>
            <a:solidFill>
              <a:srgbClr val="0058AB">
                <a:alpha val="100000"/>
              </a:srgbClr>
            </a:solidFill>
          </p:spPr>
          <p:txBody>
            <a:bodyPr/>
            <a:lstStyle/>
            <a:p/>
          </p:txBody>
        </p:sp>
        <p:sp>
          <p:nvSpPr>
            <p:cNvPr id="56" name="rc56"/>
            <p:cNvSpPr/>
            <p:nvPr/>
          </p:nvSpPr>
          <p:spPr>
            <a:xfrm>
              <a:off x="5297009" y="4638980"/>
              <a:ext cx="220114" cy="411631"/>
            </a:xfrm>
            <a:prstGeom prst="rect">
              <a:avLst/>
            </a:prstGeom>
            <a:solidFill>
              <a:srgbClr val="0058AB">
                <a:alpha val="100000"/>
              </a:srgbClr>
            </a:solidFill>
          </p:spPr>
          <p:txBody>
            <a:bodyPr/>
            <a:lstStyle/>
            <a:p/>
          </p:txBody>
        </p:sp>
        <p:sp>
          <p:nvSpPr>
            <p:cNvPr id="57" name="rc57"/>
            <p:cNvSpPr/>
            <p:nvPr/>
          </p:nvSpPr>
          <p:spPr>
            <a:xfrm>
              <a:off x="5541580" y="4638980"/>
              <a:ext cx="220114" cy="411631"/>
            </a:xfrm>
            <a:prstGeom prst="rect">
              <a:avLst/>
            </a:prstGeom>
            <a:solidFill>
              <a:srgbClr val="0058AB">
                <a:alpha val="100000"/>
              </a:srgbClr>
            </a:solidFill>
          </p:spPr>
          <p:txBody>
            <a:bodyPr/>
            <a:lstStyle/>
            <a:p/>
          </p:txBody>
        </p:sp>
        <p:sp>
          <p:nvSpPr>
            <p:cNvPr id="58" name="rc58"/>
            <p:cNvSpPr/>
            <p:nvPr/>
          </p:nvSpPr>
          <p:spPr>
            <a:xfrm>
              <a:off x="5786152" y="4644468"/>
              <a:ext cx="220114" cy="406143"/>
            </a:xfrm>
            <a:prstGeom prst="rect">
              <a:avLst/>
            </a:prstGeom>
            <a:solidFill>
              <a:srgbClr val="0058AB">
                <a:alpha val="100000"/>
              </a:srgbClr>
            </a:solidFill>
          </p:spPr>
          <p:txBody>
            <a:bodyPr/>
            <a:lstStyle/>
            <a:p/>
          </p:txBody>
        </p:sp>
        <p:sp>
          <p:nvSpPr>
            <p:cNvPr id="59" name="rc59"/>
            <p:cNvSpPr/>
            <p:nvPr/>
          </p:nvSpPr>
          <p:spPr>
            <a:xfrm>
              <a:off x="6030723" y="4781679"/>
              <a:ext cx="220114" cy="268932"/>
            </a:xfrm>
            <a:prstGeom prst="rect">
              <a:avLst/>
            </a:prstGeom>
            <a:solidFill>
              <a:srgbClr val="0058AB">
                <a:alpha val="100000"/>
              </a:srgbClr>
            </a:solidFill>
          </p:spPr>
          <p:txBody>
            <a:bodyPr/>
            <a:lstStyle/>
            <a:p/>
          </p:txBody>
        </p:sp>
        <p:sp>
          <p:nvSpPr>
            <p:cNvPr id="60" name="rc60"/>
            <p:cNvSpPr/>
            <p:nvPr/>
          </p:nvSpPr>
          <p:spPr>
            <a:xfrm>
              <a:off x="6275294" y="4370047"/>
              <a:ext cx="220114" cy="680564"/>
            </a:xfrm>
            <a:prstGeom prst="rect">
              <a:avLst/>
            </a:prstGeom>
            <a:solidFill>
              <a:srgbClr val="0058AB">
                <a:alpha val="100000"/>
              </a:srgbClr>
            </a:solidFill>
          </p:spPr>
          <p:txBody>
            <a:bodyPr/>
            <a:lstStyle/>
            <a:p/>
          </p:txBody>
        </p:sp>
        <p:sp>
          <p:nvSpPr>
            <p:cNvPr id="61" name="rc61"/>
            <p:cNvSpPr/>
            <p:nvPr/>
          </p:nvSpPr>
          <p:spPr>
            <a:xfrm>
              <a:off x="6519865" y="3963904"/>
              <a:ext cx="220114" cy="1086707"/>
            </a:xfrm>
            <a:prstGeom prst="rect">
              <a:avLst/>
            </a:prstGeom>
            <a:solidFill>
              <a:srgbClr val="0058AB">
                <a:alpha val="100000"/>
              </a:srgbClr>
            </a:solidFill>
          </p:spPr>
          <p:txBody>
            <a:bodyPr/>
            <a:lstStyle/>
            <a:p/>
          </p:txBody>
        </p:sp>
        <p:sp>
          <p:nvSpPr>
            <p:cNvPr id="62" name="rc62"/>
            <p:cNvSpPr/>
            <p:nvPr/>
          </p:nvSpPr>
          <p:spPr>
            <a:xfrm>
              <a:off x="6764436" y="4781679"/>
              <a:ext cx="220114" cy="268932"/>
            </a:xfrm>
            <a:prstGeom prst="rect">
              <a:avLst/>
            </a:prstGeom>
            <a:solidFill>
              <a:srgbClr val="0058AB">
                <a:alpha val="100000"/>
              </a:srgbClr>
            </a:solidFill>
          </p:spPr>
          <p:txBody>
            <a:bodyPr/>
            <a:lstStyle/>
            <a:p/>
          </p:txBody>
        </p:sp>
        <p:sp>
          <p:nvSpPr>
            <p:cNvPr id="63" name="rc63"/>
            <p:cNvSpPr/>
            <p:nvPr/>
          </p:nvSpPr>
          <p:spPr>
            <a:xfrm>
              <a:off x="7009007" y="4507257"/>
              <a:ext cx="220114" cy="543353"/>
            </a:xfrm>
            <a:prstGeom prst="rect">
              <a:avLst/>
            </a:prstGeom>
            <a:solidFill>
              <a:srgbClr val="0058AB">
                <a:alpha val="100000"/>
              </a:srgbClr>
            </a:solidFill>
          </p:spPr>
          <p:txBody>
            <a:bodyPr/>
            <a:lstStyle/>
            <a:p/>
          </p:txBody>
        </p:sp>
        <p:sp>
          <p:nvSpPr>
            <p:cNvPr id="64" name="rc64"/>
            <p:cNvSpPr/>
            <p:nvPr/>
          </p:nvSpPr>
          <p:spPr>
            <a:xfrm>
              <a:off x="7253578" y="4370047"/>
              <a:ext cx="220114" cy="680564"/>
            </a:xfrm>
            <a:prstGeom prst="rect">
              <a:avLst/>
            </a:prstGeom>
            <a:solidFill>
              <a:srgbClr val="0058AB">
                <a:alpha val="100000"/>
              </a:srgbClr>
            </a:solidFill>
          </p:spPr>
          <p:txBody>
            <a:bodyPr/>
            <a:lstStyle/>
            <a:p/>
          </p:txBody>
        </p:sp>
        <p:sp>
          <p:nvSpPr>
            <p:cNvPr id="65" name="rc65"/>
            <p:cNvSpPr/>
            <p:nvPr/>
          </p:nvSpPr>
          <p:spPr>
            <a:xfrm>
              <a:off x="8476434" y="4847540"/>
              <a:ext cx="220114" cy="203071"/>
            </a:xfrm>
            <a:prstGeom prst="rect">
              <a:avLst/>
            </a:prstGeom>
            <a:solidFill>
              <a:srgbClr val="69DBFF">
                <a:alpha val="100000"/>
              </a:srgbClr>
            </a:solidFill>
          </p:spPr>
          <p:txBody>
            <a:bodyPr/>
            <a:lstStyle/>
            <a:p/>
          </p:txBody>
        </p:sp>
        <p:sp>
          <p:nvSpPr>
            <p:cNvPr id="66" name="pl66"/>
            <p:cNvSpPr/>
            <p:nvPr/>
          </p:nvSpPr>
          <p:spPr>
            <a:xfrm>
              <a:off x="6140780" y="4644468"/>
              <a:ext cx="2445711" cy="203071"/>
            </a:xfrm>
            <a:custGeom>
              <a:avLst/>
              <a:pathLst>
                <a:path w="2445711" h="203071">
                  <a:moveTo>
                    <a:pt x="0" y="0"/>
                  </a:moveTo>
                  <a:lnTo>
                    <a:pt x="244571" y="20307"/>
                  </a:lnTo>
                  <a:lnTo>
                    <a:pt x="489142" y="40614"/>
                  </a:lnTo>
                  <a:lnTo>
                    <a:pt x="733713" y="60921"/>
                  </a:lnTo>
                  <a:lnTo>
                    <a:pt x="978284" y="81228"/>
                  </a:lnTo>
                  <a:lnTo>
                    <a:pt x="1222855" y="101535"/>
                  </a:lnTo>
                  <a:lnTo>
                    <a:pt x="1467426" y="121842"/>
                  </a:lnTo>
                  <a:lnTo>
                    <a:pt x="1711997" y="142150"/>
                  </a:lnTo>
                  <a:lnTo>
                    <a:pt x="1956569" y="162457"/>
                  </a:lnTo>
                  <a:lnTo>
                    <a:pt x="2201140" y="182764"/>
                  </a:lnTo>
                  <a:lnTo>
                    <a:pt x="2445711" y="203071"/>
                  </a:lnTo>
                </a:path>
              </a:pathLst>
            </a:custGeom>
            <a:ln w="13550" cap="flat">
              <a:solidFill>
                <a:srgbClr val="000000">
                  <a:alpha val="100000"/>
                </a:srgbClr>
              </a:solidFill>
              <a:prstDash val="solid"/>
              <a:round/>
            </a:ln>
          </p:spPr>
          <p:txBody>
            <a:bodyPr/>
            <a:lstStyle/>
            <a:p/>
          </p:txBody>
        </p:sp>
        <p:sp>
          <p:nvSpPr>
            <p:cNvPr id="67" name="pt67"/>
            <p:cNvSpPr/>
            <p:nvPr/>
          </p:nvSpPr>
          <p:spPr>
            <a:xfrm>
              <a:off x="6115954" y="4619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639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660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680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700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721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741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7617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7820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802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8227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028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0" name="tx80"/>
            <p:cNvSpPr/>
            <p:nvPr/>
          </p:nvSpPr>
          <p:spPr>
            <a:xfrm>
              <a:off x="508103" y="281260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1" name="tx81"/>
            <p:cNvSpPr/>
            <p:nvPr/>
          </p:nvSpPr>
          <p:spPr>
            <a:xfrm>
              <a:off x="508103" y="171491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10117" y="1330710"/>
              <a:ext cx="62156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Micronesia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123%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123%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9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3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5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0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2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4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6585"/>
              <a:ext cx="239888" cy="821436"/>
            </a:xfrm>
            <a:prstGeom prst="rect">
              <a:avLst/>
            </a:prstGeom>
            <a:solidFill>
              <a:srgbClr val="80BD41">
                <a:alpha val="100000"/>
              </a:srgbClr>
            </a:solidFill>
          </p:spPr>
          <p:txBody>
            <a:bodyPr/>
            <a:lstStyle/>
            <a:p/>
          </p:txBody>
        </p:sp>
        <p:sp>
          <p:nvSpPr>
            <p:cNvPr id="25" name="rc25"/>
            <p:cNvSpPr/>
            <p:nvPr/>
          </p:nvSpPr>
          <p:spPr>
            <a:xfrm>
              <a:off x="1296273" y="3415156"/>
              <a:ext cx="239888" cy="71429"/>
            </a:xfrm>
            <a:prstGeom prst="rect">
              <a:avLst/>
            </a:prstGeom>
            <a:solidFill>
              <a:srgbClr val="1CABE2">
                <a:alpha val="100000"/>
              </a:srgbClr>
            </a:solidFill>
          </p:spPr>
          <p:txBody>
            <a:bodyPr/>
            <a:lstStyle/>
            <a:p/>
          </p:txBody>
        </p:sp>
        <p:sp>
          <p:nvSpPr>
            <p:cNvPr id="26" name="rc26"/>
            <p:cNvSpPr/>
            <p:nvPr/>
          </p:nvSpPr>
          <p:spPr>
            <a:xfrm>
              <a:off x="1562816" y="3517198"/>
              <a:ext cx="239888" cy="790823"/>
            </a:xfrm>
            <a:prstGeom prst="rect">
              <a:avLst/>
            </a:prstGeom>
            <a:solidFill>
              <a:srgbClr val="80BD41">
                <a:alpha val="100000"/>
              </a:srgbClr>
            </a:solidFill>
          </p:spPr>
          <p:txBody>
            <a:bodyPr/>
            <a:lstStyle/>
            <a:p/>
          </p:txBody>
        </p:sp>
        <p:sp>
          <p:nvSpPr>
            <p:cNvPr id="27" name="rc27"/>
            <p:cNvSpPr/>
            <p:nvPr/>
          </p:nvSpPr>
          <p:spPr>
            <a:xfrm>
              <a:off x="1562816" y="3430462"/>
              <a:ext cx="239888" cy="86735"/>
            </a:xfrm>
            <a:prstGeom prst="rect">
              <a:avLst/>
            </a:prstGeom>
            <a:solidFill>
              <a:srgbClr val="1CABE2">
                <a:alpha val="100000"/>
              </a:srgbClr>
            </a:solidFill>
          </p:spPr>
          <p:txBody>
            <a:bodyPr/>
            <a:lstStyle/>
            <a:p/>
          </p:txBody>
        </p:sp>
        <p:sp>
          <p:nvSpPr>
            <p:cNvPr id="28" name="rc28"/>
            <p:cNvSpPr/>
            <p:nvPr/>
          </p:nvSpPr>
          <p:spPr>
            <a:xfrm>
              <a:off x="1829360" y="3568219"/>
              <a:ext cx="239888" cy="739802"/>
            </a:xfrm>
            <a:prstGeom prst="rect">
              <a:avLst/>
            </a:prstGeom>
            <a:solidFill>
              <a:srgbClr val="80BD41">
                <a:alpha val="100000"/>
              </a:srgbClr>
            </a:solidFill>
          </p:spPr>
          <p:txBody>
            <a:bodyPr/>
            <a:lstStyle/>
            <a:p/>
          </p:txBody>
        </p:sp>
        <p:sp>
          <p:nvSpPr>
            <p:cNvPr id="29" name="rc29"/>
            <p:cNvSpPr/>
            <p:nvPr/>
          </p:nvSpPr>
          <p:spPr>
            <a:xfrm>
              <a:off x="1829360" y="3458524"/>
              <a:ext cx="239888" cy="109694"/>
            </a:xfrm>
            <a:prstGeom prst="rect">
              <a:avLst/>
            </a:prstGeom>
            <a:solidFill>
              <a:srgbClr val="1CABE2">
                <a:alpha val="100000"/>
              </a:srgbClr>
            </a:solidFill>
          </p:spPr>
          <p:txBody>
            <a:bodyPr/>
            <a:lstStyle/>
            <a:p/>
          </p:txBody>
        </p:sp>
        <p:sp>
          <p:nvSpPr>
            <p:cNvPr id="30" name="rc30"/>
            <p:cNvSpPr/>
            <p:nvPr/>
          </p:nvSpPr>
          <p:spPr>
            <a:xfrm>
              <a:off x="2095903" y="3506993"/>
              <a:ext cx="239888" cy="801027"/>
            </a:xfrm>
            <a:prstGeom prst="rect">
              <a:avLst/>
            </a:prstGeom>
            <a:solidFill>
              <a:srgbClr val="80BD41">
                <a:alpha val="100000"/>
              </a:srgbClr>
            </a:solidFill>
          </p:spPr>
          <p:txBody>
            <a:bodyPr/>
            <a:lstStyle/>
            <a:p/>
          </p:txBody>
        </p:sp>
        <p:sp>
          <p:nvSpPr>
            <p:cNvPr id="31" name="rc31"/>
            <p:cNvSpPr/>
            <p:nvPr/>
          </p:nvSpPr>
          <p:spPr>
            <a:xfrm>
              <a:off x="2095903" y="3481483"/>
              <a:ext cx="239888" cy="25510"/>
            </a:xfrm>
            <a:prstGeom prst="rect">
              <a:avLst/>
            </a:prstGeom>
            <a:solidFill>
              <a:srgbClr val="1CABE2">
                <a:alpha val="100000"/>
              </a:srgbClr>
            </a:solidFill>
          </p:spPr>
          <p:txBody>
            <a:bodyPr/>
            <a:lstStyle/>
            <a:p/>
          </p:txBody>
        </p:sp>
        <p:sp>
          <p:nvSpPr>
            <p:cNvPr id="32" name="rc32"/>
            <p:cNvSpPr/>
            <p:nvPr/>
          </p:nvSpPr>
          <p:spPr>
            <a:xfrm>
              <a:off x="2362446" y="3654954"/>
              <a:ext cx="239888" cy="653067"/>
            </a:xfrm>
            <a:prstGeom prst="rect">
              <a:avLst/>
            </a:prstGeom>
            <a:solidFill>
              <a:srgbClr val="80BD41">
                <a:alpha val="100000"/>
              </a:srgbClr>
            </a:solidFill>
          </p:spPr>
          <p:txBody>
            <a:bodyPr/>
            <a:lstStyle/>
            <a:p/>
          </p:txBody>
        </p:sp>
        <p:sp>
          <p:nvSpPr>
            <p:cNvPr id="33" name="rc33"/>
            <p:cNvSpPr/>
            <p:nvPr/>
          </p:nvSpPr>
          <p:spPr>
            <a:xfrm>
              <a:off x="2362446" y="3501891"/>
              <a:ext cx="239888" cy="153062"/>
            </a:xfrm>
            <a:prstGeom prst="rect">
              <a:avLst/>
            </a:prstGeom>
            <a:solidFill>
              <a:srgbClr val="1CABE2">
                <a:alpha val="100000"/>
              </a:srgbClr>
            </a:solidFill>
          </p:spPr>
          <p:txBody>
            <a:bodyPr/>
            <a:lstStyle/>
            <a:p/>
          </p:txBody>
        </p:sp>
        <p:sp>
          <p:nvSpPr>
            <p:cNvPr id="34" name="rc34"/>
            <p:cNvSpPr/>
            <p:nvPr/>
          </p:nvSpPr>
          <p:spPr>
            <a:xfrm>
              <a:off x="2628989" y="3537606"/>
              <a:ext cx="239888" cy="770415"/>
            </a:xfrm>
            <a:prstGeom prst="rect">
              <a:avLst/>
            </a:prstGeom>
            <a:solidFill>
              <a:srgbClr val="80BD41">
                <a:alpha val="100000"/>
              </a:srgbClr>
            </a:solidFill>
          </p:spPr>
          <p:txBody>
            <a:bodyPr/>
            <a:lstStyle/>
            <a:p/>
          </p:txBody>
        </p:sp>
        <p:sp>
          <p:nvSpPr>
            <p:cNvPr id="35" name="rc35"/>
            <p:cNvSpPr/>
            <p:nvPr/>
          </p:nvSpPr>
          <p:spPr>
            <a:xfrm>
              <a:off x="2628989" y="3522300"/>
              <a:ext cx="239888" cy="15306"/>
            </a:xfrm>
            <a:prstGeom prst="rect">
              <a:avLst/>
            </a:prstGeom>
            <a:solidFill>
              <a:srgbClr val="1CABE2">
                <a:alpha val="100000"/>
              </a:srgbClr>
            </a:solidFill>
          </p:spPr>
          <p:txBody>
            <a:bodyPr/>
            <a:lstStyle/>
            <a:p/>
          </p:txBody>
        </p:sp>
        <p:sp>
          <p:nvSpPr>
            <p:cNvPr id="36" name="rc36"/>
            <p:cNvSpPr/>
            <p:nvPr/>
          </p:nvSpPr>
          <p:spPr>
            <a:xfrm>
              <a:off x="2895532" y="3672811"/>
              <a:ext cx="239888" cy="635209"/>
            </a:xfrm>
            <a:prstGeom prst="rect">
              <a:avLst/>
            </a:prstGeom>
            <a:solidFill>
              <a:srgbClr val="80BD41">
                <a:alpha val="100000"/>
              </a:srgbClr>
            </a:solidFill>
          </p:spPr>
          <p:txBody>
            <a:bodyPr/>
            <a:lstStyle/>
            <a:p/>
          </p:txBody>
        </p:sp>
        <p:sp>
          <p:nvSpPr>
            <p:cNvPr id="37" name="rc37"/>
            <p:cNvSpPr/>
            <p:nvPr/>
          </p:nvSpPr>
          <p:spPr>
            <a:xfrm>
              <a:off x="2895532" y="3542708"/>
              <a:ext cx="239888" cy="130103"/>
            </a:xfrm>
            <a:prstGeom prst="rect">
              <a:avLst/>
            </a:prstGeom>
            <a:solidFill>
              <a:srgbClr val="1CABE2">
                <a:alpha val="100000"/>
              </a:srgbClr>
            </a:solidFill>
          </p:spPr>
          <p:txBody>
            <a:bodyPr/>
            <a:lstStyle/>
            <a:p/>
          </p:txBody>
        </p:sp>
        <p:sp>
          <p:nvSpPr>
            <p:cNvPr id="38" name="rc38"/>
            <p:cNvSpPr/>
            <p:nvPr/>
          </p:nvSpPr>
          <p:spPr>
            <a:xfrm>
              <a:off x="3162075" y="3670260"/>
              <a:ext cx="239888" cy="637760"/>
            </a:xfrm>
            <a:prstGeom prst="rect">
              <a:avLst/>
            </a:prstGeom>
            <a:solidFill>
              <a:srgbClr val="80BD41">
                <a:alpha val="100000"/>
              </a:srgbClr>
            </a:solidFill>
          </p:spPr>
          <p:txBody>
            <a:bodyPr/>
            <a:lstStyle/>
            <a:p/>
          </p:txBody>
        </p:sp>
        <p:sp>
          <p:nvSpPr>
            <p:cNvPr id="39" name="rc39"/>
            <p:cNvSpPr/>
            <p:nvPr/>
          </p:nvSpPr>
          <p:spPr>
            <a:xfrm>
              <a:off x="3162075" y="3565667"/>
              <a:ext cx="239888" cy="104592"/>
            </a:xfrm>
            <a:prstGeom prst="rect">
              <a:avLst/>
            </a:prstGeom>
            <a:solidFill>
              <a:srgbClr val="1CABE2">
                <a:alpha val="100000"/>
              </a:srgbClr>
            </a:solidFill>
          </p:spPr>
          <p:txBody>
            <a:bodyPr/>
            <a:lstStyle/>
            <a:p/>
          </p:txBody>
        </p:sp>
        <p:sp>
          <p:nvSpPr>
            <p:cNvPr id="40" name="rc40"/>
            <p:cNvSpPr/>
            <p:nvPr/>
          </p:nvSpPr>
          <p:spPr>
            <a:xfrm>
              <a:off x="3428618" y="3685567"/>
              <a:ext cx="239888" cy="622454"/>
            </a:xfrm>
            <a:prstGeom prst="rect">
              <a:avLst/>
            </a:prstGeom>
            <a:solidFill>
              <a:srgbClr val="80BD41">
                <a:alpha val="100000"/>
              </a:srgbClr>
            </a:solidFill>
          </p:spPr>
          <p:txBody>
            <a:bodyPr/>
            <a:lstStyle/>
            <a:p/>
          </p:txBody>
        </p:sp>
        <p:sp>
          <p:nvSpPr>
            <p:cNvPr id="41" name="rc41"/>
            <p:cNvSpPr/>
            <p:nvPr/>
          </p:nvSpPr>
          <p:spPr>
            <a:xfrm>
              <a:off x="3428618" y="3593729"/>
              <a:ext cx="239888" cy="91837"/>
            </a:xfrm>
            <a:prstGeom prst="rect">
              <a:avLst/>
            </a:prstGeom>
            <a:solidFill>
              <a:srgbClr val="1CABE2">
                <a:alpha val="100000"/>
              </a:srgbClr>
            </a:solidFill>
          </p:spPr>
          <p:txBody>
            <a:bodyPr/>
            <a:lstStyle/>
            <a:p/>
          </p:txBody>
        </p:sp>
        <p:sp>
          <p:nvSpPr>
            <p:cNvPr id="42" name="rc42"/>
            <p:cNvSpPr/>
            <p:nvPr/>
          </p:nvSpPr>
          <p:spPr>
            <a:xfrm>
              <a:off x="3695161" y="3634546"/>
              <a:ext cx="239888" cy="673475"/>
            </a:xfrm>
            <a:prstGeom prst="rect">
              <a:avLst/>
            </a:prstGeom>
            <a:solidFill>
              <a:srgbClr val="80BD41">
                <a:alpha val="100000"/>
              </a:srgbClr>
            </a:solidFill>
          </p:spPr>
          <p:txBody>
            <a:bodyPr/>
            <a:lstStyle/>
            <a:p/>
          </p:txBody>
        </p:sp>
        <p:sp>
          <p:nvSpPr>
            <p:cNvPr id="43" name="rc43"/>
            <p:cNvSpPr/>
            <p:nvPr/>
          </p:nvSpPr>
          <p:spPr>
            <a:xfrm>
              <a:off x="3695161" y="3614137"/>
              <a:ext cx="239888" cy="20408"/>
            </a:xfrm>
            <a:prstGeom prst="rect">
              <a:avLst/>
            </a:prstGeom>
            <a:solidFill>
              <a:srgbClr val="1CABE2">
                <a:alpha val="100000"/>
              </a:srgbClr>
            </a:solidFill>
          </p:spPr>
          <p:txBody>
            <a:bodyPr/>
            <a:lstStyle/>
            <a:p/>
          </p:txBody>
        </p:sp>
        <p:sp>
          <p:nvSpPr>
            <p:cNvPr id="44" name="rc44"/>
            <p:cNvSpPr/>
            <p:nvPr/>
          </p:nvSpPr>
          <p:spPr>
            <a:xfrm>
              <a:off x="3961705" y="3700873"/>
              <a:ext cx="239888" cy="607148"/>
            </a:xfrm>
            <a:prstGeom prst="rect">
              <a:avLst/>
            </a:prstGeom>
            <a:solidFill>
              <a:srgbClr val="80BD41">
                <a:alpha val="100000"/>
              </a:srgbClr>
            </a:solidFill>
          </p:spPr>
          <p:txBody>
            <a:bodyPr/>
            <a:lstStyle/>
            <a:p/>
          </p:txBody>
        </p:sp>
        <p:sp>
          <p:nvSpPr>
            <p:cNvPr id="45" name="rc45"/>
            <p:cNvSpPr/>
            <p:nvPr/>
          </p:nvSpPr>
          <p:spPr>
            <a:xfrm>
              <a:off x="3961705" y="3634546"/>
              <a:ext cx="239888" cy="66327"/>
            </a:xfrm>
            <a:prstGeom prst="rect">
              <a:avLst/>
            </a:prstGeom>
            <a:solidFill>
              <a:srgbClr val="1CABE2">
                <a:alpha val="100000"/>
              </a:srgbClr>
            </a:solidFill>
          </p:spPr>
          <p:txBody>
            <a:bodyPr/>
            <a:lstStyle/>
            <a:p/>
          </p:txBody>
        </p:sp>
        <p:sp>
          <p:nvSpPr>
            <p:cNvPr id="46" name="rc46"/>
            <p:cNvSpPr/>
            <p:nvPr/>
          </p:nvSpPr>
          <p:spPr>
            <a:xfrm>
              <a:off x="4228248" y="3670260"/>
              <a:ext cx="239888" cy="637760"/>
            </a:xfrm>
            <a:prstGeom prst="rect">
              <a:avLst/>
            </a:prstGeom>
            <a:solidFill>
              <a:srgbClr val="80BD41">
                <a:alpha val="100000"/>
              </a:srgbClr>
            </a:solidFill>
          </p:spPr>
          <p:txBody>
            <a:bodyPr/>
            <a:lstStyle/>
            <a:p/>
          </p:txBody>
        </p:sp>
        <p:sp>
          <p:nvSpPr>
            <p:cNvPr id="47" name="rc47"/>
            <p:cNvSpPr/>
            <p:nvPr/>
          </p:nvSpPr>
          <p:spPr>
            <a:xfrm>
              <a:off x="4228248" y="3644750"/>
              <a:ext cx="239888" cy="25510"/>
            </a:xfrm>
            <a:prstGeom prst="rect">
              <a:avLst/>
            </a:prstGeom>
            <a:solidFill>
              <a:srgbClr val="1CABE2">
                <a:alpha val="100000"/>
              </a:srgbClr>
            </a:solidFill>
          </p:spPr>
          <p:txBody>
            <a:bodyPr/>
            <a:lstStyle/>
            <a:p/>
          </p:txBody>
        </p:sp>
        <p:sp>
          <p:nvSpPr>
            <p:cNvPr id="48" name="rc48"/>
            <p:cNvSpPr/>
            <p:nvPr/>
          </p:nvSpPr>
          <p:spPr>
            <a:xfrm>
              <a:off x="4494791" y="3672811"/>
              <a:ext cx="239888" cy="635209"/>
            </a:xfrm>
            <a:prstGeom prst="rect">
              <a:avLst/>
            </a:prstGeom>
            <a:solidFill>
              <a:srgbClr val="80BD41">
                <a:alpha val="100000"/>
              </a:srgbClr>
            </a:solidFill>
          </p:spPr>
          <p:txBody>
            <a:bodyPr/>
            <a:lstStyle/>
            <a:p/>
          </p:txBody>
        </p:sp>
        <p:sp>
          <p:nvSpPr>
            <p:cNvPr id="49" name="rc49"/>
            <p:cNvSpPr/>
            <p:nvPr/>
          </p:nvSpPr>
          <p:spPr>
            <a:xfrm>
              <a:off x="4494791" y="3652403"/>
              <a:ext cx="239888" cy="20408"/>
            </a:xfrm>
            <a:prstGeom prst="rect">
              <a:avLst/>
            </a:prstGeom>
            <a:solidFill>
              <a:srgbClr val="1CABE2">
                <a:alpha val="100000"/>
              </a:srgbClr>
            </a:solidFill>
          </p:spPr>
          <p:txBody>
            <a:bodyPr/>
            <a:lstStyle/>
            <a:p/>
          </p:txBody>
        </p:sp>
        <p:sp>
          <p:nvSpPr>
            <p:cNvPr id="50" name="rc50"/>
            <p:cNvSpPr/>
            <p:nvPr/>
          </p:nvSpPr>
          <p:spPr>
            <a:xfrm>
              <a:off x="4761334" y="3672811"/>
              <a:ext cx="239888" cy="635209"/>
            </a:xfrm>
            <a:prstGeom prst="rect">
              <a:avLst/>
            </a:prstGeom>
            <a:solidFill>
              <a:srgbClr val="80BD41">
                <a:alpha val="100000"/>
              </a:srgbClr>
            </a:solidFill>
          </p:spPr>
          <p:txBody>
            <a:bodyPr/>
            <a:lstStyle/>
            <a:p/>
          </p:txBody>
        </p:sp>
        <p:sp>
          <p:nvSpPr>
            <p:cNvPr id="51" name="rc51"/>
            <p:cNvSpPr/>
            <p:nvPr/>
          </p:nvSpPr>
          <p:spPr>
            <a:xfrm>
              <a:off x="4761334" y="3660056"/>
              <a:ext cx="239888" cy="12755"/>
            </a:xfrm>
            <a:prstGeom prst="rect">
              <a:avLst/>
            </a:prstGeom>
            <a:solidFill>
              <a:srgbClr val="1CABE2">
                <a:alpha val="100000"/>
              </a:srgbClr>
            </a:solidFill>
          </p:spPr>
          <p:txBody>
            <a:bodyPr/>
            <a:lstStyle/>
            <a:p/>
          </p:txBody>
        </p:sp>
        <p:sp>
          <p:nvSpPr>
            <p:cNvPr id="52" name="rc52"/>
            <p:cNvSpPr/>
            <p:nvPr/>
          </p:nvSpPr>
          <p:spPr>
            <a:xfrm>
              <a:off x="5027877" y="3685567"/>
              <a:ext cx="239888" cy="622454"/>
            </a:xfrm>
            <a:prstGeom prst="rect">
              <a:avLst/>
            </a:prstGeom>
            <a:solidFill>
              <a:srgbClr val="80BD41">
                <a:alpha val="100000"/>
              </a:srgbClr>
            </a:solidFill>
          </p:spPr>
          <p:txBody>
            <a:bodyPr/>
            <a:lstStyle/>
            <a:p/>
          </p:txBody>
        </p:sp>
        <p:sp>
          <p:nvSpPr>
            <p:cNvPr id="53" name="rc53"/>
            <p:cNvSpPr/>
            <p:nvPr/>
          </p:nvSpPr>
          <p:spPr>
            <a:xfrm>
              <a:off x="5027877" y="3665158"/>
              <a:ext cx="239888" cy="20408"/>
            </a:xfrm>
            <a:prstGeom prst="rect">
              <a:avLst/>
            </a:prstGeom>
            <a:solidFill>
              <a:srgbClr val="1CABE2">
                <a:alpha val="100000"/>
              </a:srgbClr>
            </a:solidFill>
          </p:spPr>
          <p:txBody>
            <a:bodyPr/>
            <a:lstStyle/>
            <a:p/>
          </p:txBody>
        </p:sp>
        <p:sp>
          <p:nvSpPr>
            <p:cNvPr id="54" name="rc54"/>
            <p:cNvSpPr/>
            <p:nvPr/>
          </p:nvSpPr>
          <p:spPr>
            <a:xfrm>
              <a:off x="5294420" y="3700873"/>
              <a:ext cx="239888" cy="607148"/>
            </a:xfrm>
            <a:prstGeom prst="rect">
              <a:avLst/>
            </a:prstGeom>
            <a:solidFill>
              <a:srgbClr val="80BD41">
                <a:alpha val="100000"/>
              </a:srgbClr>
            </a:solidFill>
          </p:spPr>
          <p:txBody>
            <a:bodyPr/>
            <a:lstStyle/>
            <a:p/>
          </p:txBody>
        </p:sp>
        <p:sp>
          <p:nvSpPr>
            <p:cNvPr id="55" name="rc55"/>
            <p:cNvSpPr/>
            <p:nvPr/>
          </p:nvSpPr>
          <p:spPr>
            <a:xfrm>
              <a:off x="5294420" y="3670260"/>
              <a:ext cx="239888" cy="30612"/>
            </a:xfrm>
            <a:prstGeom prst="rect">
              <a:avLst/>
            </a:prstGeom>
            <a:solidFill>
              <a:srgbClr val="1CABE2">
                <a:alpha val="100000"/>
              </a:srgbClr>
            </a:solidFill>
          </p:spPr>
          <p:txBody>
            <a:bodyPr/>
            <a:lstStyle/>
            <a:p/>
          </p:txBody>
        </p:sp>
        <p:sp>
          <p:nvSpPr>
            <p:cNvPr id="56" name="rc56"/>
            <p:cNvSpPr/>
            <p:nvPr/>
          </p:nvSpPr>
          <p:spPr>
            <a:xfrm>
              <a:off x="5560963" y="3703424"/>
              <a:ext cx="239888" cy="604597"/>
            </a:xfrm>
            <a:prstGeom prst="rect">
              <a:avLst/>
            </a:prstGeom>
            <a:solidFill>
              <a:srgbClr val="80BD41">
                <a:alpha val="100000"/>
              </a:srgbClr>
            </a:solidFill>
          </p:spPr>
          <p:txBody>
            <a:bodyPr/>
            <a:lstStyle/>
            <a:p/>
          </p:txBody>
        </p:sp>
        <p:sp>
          <p:nvSpPr>
            <p:cNvPr id="57" name="rc57"/>
            <p:cNvSpPr/>
            <p:nvPr/>
          </p:nvSpPr>
          <p:spPr>
            <a:xfrm>
              <a:off x="5560963" y="3672811"/>
              <a:ext cx="239888" cy="30612"/>
            </a:xfrm>
            <a:prstGeom prst="rect">
              <a:avLst/>
            </a:prstGeom>
            <a:solidFill>
              <a:srgbClr val="1CABE2">
                <a:alpha val="100000"/>
              </a:srgbClr>
            </a:solidFill>
          </p:spPr>
          <p:txBody>
            <a:bodyPr/>
            <a:lstStyle/>
            <a:p/>
          </p:txBody>
        </p:sp>
        <p:sp>
          <p:nvSpPr>
            <p:cNvPr id="58" name="rc58"/>
            <p:cNvSpPr/>
            <p:nvPr/>
          </p:nvSpPr>
          <p:spPr>
            <a:xfrm>
              <a:off x="5827506" y="3693220"/>
              <a:ext cx="239888" cy="614801"/>
            </a:xfrm>
            <a:prstGeom prst="rect">
              <a:avLst/>
            </a:prstGeom>
            <a:solidFill>
              <a:srgbClr val="80BD41">
                <a:alpha val="100000"/>
              </a:srgbClr>
            </a:solidFill>
          </p:spPr>
          <p:txBody>
            <a:bodyPr/>
            <a:lstStyle/>
            <a:p/>
          </p:txBody>
        </p:sp>
        <p:sp>
          <p:nvSpPr>
            <p:cNvPr id="59" name="rc59"/>
            <p:cNvSpPr/>
            <p:nvPr/>
          </p:nvSpPr>
          <p:spPr>
            <a:xfrm>
              <a:off x="5827506" y="3675362"/>
              <a:ext cx="239888" cy="17857"/>
            </a:xfrm>
            <a:prstGeom prst="rect">
              <a:avLst/>
            </a:prstGeom>
            <a:solidFill>
              <a:srgbClr val="1CABE2">
                <a:alpha val="100000"/>
              </a:srgbClr>
            </a:solidFill>
          </p:spPr>
          <p:txBody>
            <a:bodyPr/>
            <a:lstStyle/>
            <a:p/>
          </p:txBody>
        </p:sp>
        <p:sp>
          <p:nvSpPr>
            <p:cNvPr id="60" name="rc60"/>
            <p:cNvSpPr/>
            <p:nvPr/>
          </p:nvSpPr>
          <p:spPr>
            <a:xfrm>
              <a:off x="6094049" y="3693220"/>
              <a:ext cx="239888" cy="614801"/>
            </a:xfrm>
            <a:prstGeom prst="rect">
              <a:avLst/>
            </a:prstGeom>
            <a:solidFill>
              <a:srgbClr val="80BD41">
                <a:alpha val="100000"/>
              </a:srgbClr>
            </a:solidFill>
          </p:spPr>
          <p:txBody>
            <a:bodyPr/>
            <a:lstStyle/>
            <a:p/>
          </p:txBody>
        </p:sp>
        <p:sp>
          <p:nvSpPr>
            <p:cNvPr id="61" name="rc61"/>
            <p:cNvSpPr/>
            <p:nvPr/>
          </p:nvSpPr>
          <p:spPr>
            <a:xfrm>
              <a:off x="6094049" y="3675362"/>
              <a:ext cx="239888" cy="17857"/>
            </a:xfrm>
            <a:prstGeom prst="rect">
              <a:avLst/>
            </a:prstGeom>
            <a:solidFill>
              <a:srgbClr val="1CABE2">
                <a:alpha val="100000"/>
              </a:srgbClr>
            </a:solidFill>
          </p:spPr>
          <p:txBody>
            <a:bodyPr/>
            <a:lstStyle/>
            <a:p/>
          </p:txBody>
        </p:sp>
        <p:sp>
          <p:nvSpPr>
            <p:cNvPr id="62" name="rc62"/>
            <p:cNvSpPr/>
            <p:nvPr/>
          </p:nvSpPr>
          <p:spPr>
            <a:xfrm>
              <a:off x="6360593" y="3695771"/>
              <a:ext cx="239888" cy="612250"/>
            </a:xfrm>
            <a:prstGeom prst="rect">
              <a:avLst/>
            </a:prstGeom>
            <a:solidFill>
              <a:srgbClr val="80BD41">
                <a:alpha val="100000"/>
              </a:srgbClr>
            </a:solidFill>
          </p:spPr>
          <p:txBody>
            <a:bodyPr/>
            <a:lstStyle/>
            <a:p/>
          </p:txBody>
        </p:sp>
        <p:sp>
          <p:nvSpPr>
            <p:cNvPr id="63" name="rc63"/>
            <p:cNvSpPr/>
            <p:nvPr/>
          </p:nvSpPr>
          <p:spPr>
            <a:xfrm>
              <a:off x="6360593" y="3677913"/>
              <a:ext cx="239888" cy="17857"/>
            </a:xfrm>
            <a:prstGeom prst="rect">
              <a:avLst/>
            </a:prstGeom>
            <a:solidFill>
              <a:srgbClr val="1CABE2">
                <a:alpha val="100000"/>
              </a:srgbClr>
            </a:solidFill>
          </p:spPr>
          <p:txBody>
            <a:bodyPr/>
            <a:lstStyle/>
            <a:p/>
          </p:txBody>
        </p:sp>
        <p:sp>
          <p:nvSpPr>
            <p:cNvPr id="64" name="rc64"/>
            <p:cNvSpPr/>
            <p:nvPr/>
          </p:nvSpPr>
          <p:spPr>
            <a:xfrm>
              <a:off x="6627136" y="3690669"/>
              <a:ext cx="239888" cy="617352"/>
            </a:xfrm>
            <a:prstGeom prst="rect">
              <a:avLst/>
            </a:prstGeom>
            <a:solidFill>
              <a:srgbClr val="80BD41">
                <a:alpha val="100000"/>
              </a:srgbClr>
            </a:solidFill>
          </p:spPr>
          <p:txBody>
            <a:bodyPr/>
            <a:lstStyle/>
            <a:p/>
          </p:txBody>
        </p:sp>
        <p:sp>
          <p:nvSpPr>
            <p:cNvPr id="65" name="rc65"/>
            <p:cNvSpPr/>
            <p:nvPr/>
          </p:nvSpPr>
          <p:spPr>
            <a:xfrm>
              <a:off x="6627136" y="3677913"/>
              <a:ext cx="239888" cy="12755"/>
            </a:xfrm>
            <a:prstGeom prst="rect">
              <a:avLst/>
            </a:prstGeom>
            <a:solidFill>
              <a:srgbClr val="1CABE2">
                <a:alpha val="100000"/>
              </a:srgbClr>
            </a:solidFill>
          </p:spPr>
          <p:txBody>
            <a:bodyPr/>
            <a:lstStyle/>
            <a:p/>
          </p:txBody>
        </p:sp>
        <p:sp>
          <p:nvSpPr>
            <p:cNvPr id="66" name="rc66"/>
            <p:cNvSpPr/>
            <p:nvPr/>
          </p:nvSpPr>
          <p:spPr>
            <a:xfrm>
              <a:off x="6893679" y="3705975"/>
              <a:ext cx="239888" cy="602046"/>
            </a:xfrm>
            <a:prstGeom prst="rect">
              <a:avLst/>
            </a:prstGeom>
            <a:solidFill>
              <a:srgbClr val="80BD41">
                <a:alpha val="100000"/>
              </a:srgbClr>
            </a:solidFill>
          </p:spPr>
          <p:txBody>
            <a:bodyPr/>
            <a:lstStyle/>
            <a:p/>
          </p:txBody>
        </p:sp>
        <p:sp>
          <p:nvSpPr>
            <p:cNvPr id="67" name="rc67"/>
            <p:cNvSpPr/>
            <p:nvPr/>
          </p:nvSpPr>
          <p:spPr>
            <a:xfrm>
              <a:off x="6893679" y="3675362"/>
              <a:ext cx="239888" cy="30612"/>
            </a:xfrm>
            <a:prstGeom prst="rect">
              <a:avLst/>
            </a:prstGeom>
            <a:solidFill>
              <a:srgbClr val="1CABE2">
                <a:alpha val="100000"/>
              </a:srgbClr>
            </a:solidFill>
          </p:spPr>
          <p:txBody>
            <a:bodyPr/>
            <a:lstStyle/>
            <a:p/>
          </p:txBody>
        </p:sp>
        <p:sp>
          <p:nvSpPr>
            <p:cNvPr id="68" name="rc68"/>
            <p:cNvSpPr/>
            <p:nvPr/>
          </p:nvSpPr>
          <p:spPr>
            <a:xfrm>
              <a:off x="7160222" y="3726383"/>
              <a:ext cx="239888" cy="581637"/>
            </a:xfrm>
            <a:prstGeom prst="rect">
              <a:avLst/>
            </a:prstGeom>
            <a:solidFill>
              <a:srgbClr val="80BD41">
                <a:alpha val="100000"/>
              </a:srgbClr>
            </a:solidFill>
          </p:spPr>
          <p:txBody>
            <a:bodyPr/>
            <a:lstStyle/>
            <a:p/>
          </p:txBody>
        </p:sp>
        <p:sp>
          <p:nvSpPr>
            <p:cNvPr id="69" name="rc69"/>
            <p:cNvSpPr/>
            <p:nvPr/>
          </p:nvSpPr>
          <p:spPr>
            <a:xfrm>
              <a:off x="7160222" y="3675362"/>
              <a:ext cx="239888" cy="51020"/>
            </a:xfrm>
            <a:prstGeom prst="rect">
              <a:avLst/>
            </a:prstGeom>
            <a:solidFill>
              <a:srgbClr val="1CABE2">
                <a:alpha val="100000"/>
              </a:srgbClr>
            </a:solidFill>
          </p:spPr>
          <p:txBody>
            <a:bodyPr/>
            <a:lstStyle/>
            <a:p/>
          </p:txBody>
        </p:sp>
        <p:sp>
          <p:nvSpPr>
            <p:cNvPr id="70" name="rc70"/>
            <p:cNvSpPr/>
            <p:nvPr/>
          </p:nvSpPr>
          <p:spPr>
            <a:xfrm>
              <a:off x="7426765" y="3690669"/>
              <a:ext cx="239888" cy="617352"/>
            </a:xfrm>
            <a:prstGeom prst="rect">
              <a:avLst/>
            </a:prstGeom>
            <a:solidFill>
              <a:srgbClr val="80BD41">
                <a:alpha val="100000"/>
              </a:srgbClr>
            </a:solidFill>
          </p:spPr>
          <p:txBody>
            <a:bodyPr/>
            <a:lstStyle/>
            <a:p/>
          </p:txBody>
        </p:sp>
        <p:sp>
          <p:nvSpPr>
            <p:cNvPr id="71" name="rc71"/>
            <p:cNvSpPr/>
            <p:nvPr/>
          </p:nvSpPr>
          <p:spPr>
            <a:xfrm>
              <a:off x="7426765" y="3677913"/>
              <a:ext cx="239888" cy="12755"/>
            </a:xfrm>
            <a:prstGeom prst="rect">
              <a:avLst/>
            </a:prstGeom>
            <a:solidFill>
              <a:srgbClr val="1CABE2">
                <a:alpha val="100000"/>
              </a:srgbClr>
            </a:solidFill>
          </p:spPr>
          <p:txBody>
            <a:bodyPr/>
            <a:lstStyle/>
            <a:p/>
          </p:txBody>
        </p:sp>
        <p:sp>
          <p:nvSpPr>
            <p:cNvPr id="72" name="rc72"/>
            <p:cNvSpPr/>
            <p:nvPr/>
          </p:nvSpPr>
          <p:spPr>
            <a:xfrm>
              <a:off x="7693308" y="3698322"/>
              <a:ext cx="239888" cy="609699"/>
            </a:xfrm>
            <a:prstGeom prst="rect">
              <a:avLst/>
            </a:prstGeom>
            <a:solidFill>
              <a:srgbClr val="80BD41">
                <a:alpha val="100000"/>
              </a:srgbClr>
            </a:solidFill>
          </p:spPr>
          <p:txBody>
            <a:bodyPr/>
            <a:lstStyle/>
            <a:p/>
          </p:txBody>
        </p:sp>
        <p:sp>
          <p:nvSpPr>
            <p:cNvPr id="73" name="rc73"/>
            <p:cNvSpPr/>
            <p:nvPr/>
          </p:nvSpPr>
          <p:spPr>
            <a:xfrm>
              <a:off x="7693308" y="3672811"/>
              <a:ext cx="239888" cy="25510"/>
            </a:xfrm>
            <a:prstGeom prst="rect">
              <a:avLst/>
            </a:prstGeom>
            <a:solidFill>
              <a:srgbClr val="1CABE2">
                <a:alpha val="100000"/>
              </a:srgbClr>
            </a:solidFill>
          </p:spPr>
          <p:txBody>
            <a:bodyPr/>
            <a:lstStyle/>
            <a:p/>
          </p:txBody>
        </p:sp>
        <p:sp>
          <p:nvSpPr>
            <p:cNvPr id="74" name="rc74"/>
            <p:cNvSpPr/>
            <p:nvPr/>
          </p:nvSpPr>
          <p:spPr>
            <a:xfrm>
              <a:off x="7959851" y="3708526"/>
              <a:ext cx="239888" cy="599495"/>
            </a:xfrm>
            <a:prstGeom prst="rect">
              <a:avLst/>
            </a:prstGeom>
            <a:solidFill>
              <a:srgbClr val="80BD41">
                <a:alpha val="100000"/>
              </a:srgbClr>
            </a:solidFill>
          </p:spPr>
          <p:txBody>
            <a:bodyPr/>
            <a:lstStyle/>
            <a:p/>
          </p:txBody>
        </p:sp>
        <p:sp>
          <p:nvSpPr>
            <p:cNvPr id="75" name="rc75"/>
            <p:cNvSpPr/>
            <p:nvPr/>
          </p:nvSpPr>
          <p:spPr>
            <a:xfrm>
              <a:off x="7959851" y="3677913"/>
              <a:ext cx="239888" cy="30612"/>
            </a:xfrm>
            <a:prstGeom prst="rect">
              <a:avLst/>
            </a:prstGeom>
            <a:solidFill>
              <a:srgbClr val="1CABE2">
                <a:alpha val="100000"/>
              </a:srgbClr>
            </a:solidFill>
          </p:spPr>
          <p:txBody>
            <a:bodyPr/>
            <a:lstStyle/>
            <a:p/>
          </p:txBody>
        </p:sp>
        <p:sp>
          <p:nvSpPr>
            <p:cNvPr id="76" name="pl76"/>
            <p:cNvSpPr/>
            <p:nvPr/>
          </p:nvSpPr>
          <p:spPr>
            <a:xfrm>
              <a:off x="1416218" y="2117376"/>
              <a:ext cx="6663577" cy="380009"/>
            </a:xfrm>
            <a:custGeom>
              <a:avLst/>
              <a:pathLst>
                <a:path w="6663577" h="380009">
                  <a:moveTo>
                    <a:pt x="0" y="134121"/>
                  </a:moveTo>
                  <a:lnTo>
                    <a:pt x="266543" y="178828"/>
                  </a:lnTo>
                  <a:lnTo>
                    <a:pt x="533086" y="245888"/>
                  </a:lnTo>
                  <a:lnTo>
                    <a:pt x="799629" y="22353"/>
                  </a:lnTo>
                  <a:lnTo>
                    <a:pt x="1066172" y="380009"/>
                  </a:lnTo>
                  <a:lnTo>
                    <a:pt x="1332715" y="0"/>
                  </a:lnTo>
                  <a:lnTo>
                    <a:pt x="1599258" y="335302"/>
                  </a:lnTo>
                  <a:lnTo>
                    <a:pt x="1865801" y="268242"/>
                  </a:lnTo>
                  <a:lnTo>
                    <a:pt x="2132344" y="245888"/>
                  </a:lnTo>
                  <a:lnTo>
                    <a:pt x="2398888" y="22353"/>
                  </a:lnTo>
                  <a:lnTo>
                    <a:pt x="2665431" y="178828"/>
                  </a:lnTo>
                  <a:lnTo>
                    <a:pt x="2931974" y="44707"/>
                  </a:lnTo>
                  <a:lnTo>
                    <a:pt x="3198517" y="22353"/>
                  </a:lnTo>
                  <a:lnTo>
                    <a:pt x="3465060" y="0"/>
                  </a:lnTo>
                  <a:lnTo>
                    <a:pt x="3731603" y="22353"/>
                  </a:lnTo>
                  <a:lnTo>
                    <a:pt x="3998146" y="67060"/>
                  </a:lnTo>
                  <a:lnTo>
                    <a:pt x="4264689" y="67060"/>
                  </a:lnTo>
                  <a:lnTo>
                    <a:pt x="4531233" y="22353"/>
                  </a:lnTo>
                  <a:lnTo>
                    <a:pt x="4797776" y="22353"/>
                  </a:lnTo>
                  <a:lnTo>
                    <a:pt x="5064319" y="22353"/>
                  </a:lnTo>
                  <a:lnTo>
                    <a:pt x="5330862" y="0"/>
                  </a:lnTo>
                  <a:lnTo>
                    <a:pt x="5597405" y="67060"/>
                  </a:lnTo>
                  <a:lnTo>
                    <a:pt x="5863948" y="134121"/>
                  </a:lnTo>
                  <a:lnTo>
                    <a:pt x="6130491" y="0"/>
                  </a:lnTo>
                  <a:lnTo>
                    <a:pt x="6397034" y="44707"/>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50915" y="32791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9" name="tx89"/>
            <p:cNvSpPr/>
            <p:nvPr/>
          </p:nvSpPr>
          <p:spPr>
            <a:xfrm>
              <a:off x="2683631" y="33863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0" name="tx90"/>
            <p:cNvSpPr/>
            <p:nvPr/>
          </p:nvSpPr>
          <p:spPr>
            <a:xfrm>
              <a:off x="4016347" y="3496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91" name="tx91"/>
            <p:cNvSpPr/>
            <p:nvPr/>
          </p:nvSpPr>
          <p:spPr>
            <a:xfrm>
              <a:off x="5349062" y="3531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415235"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6681778" y="3541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tx94"/>
            <p:cNvSpPr/>
            <p:nvPr/>
          </p:nvSpPr>
          <p:spPr>
            <a:xfrm>
              <a:off x="6948321" y="3536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5" name="tx95"/>
            <p:cNvSpPr/>
            <p:nvPr/>
          </p:nvSpPr>
          <p:spPr>
            <a:xfrm>
              <a:off x="7214864"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6" name="tx96"/>
            <p:cNvSpPr/>
            <p:nvPr/>
          </p:nvSpPr>
          <p:spPr>
            <a:xfrm>
              <a:off x="7481407" y="3541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7" name="tx97"/>
            <p:cNvSpPr/>
            <p:nvPr/>
          </p:nvSpPr>
          <p:spPr>
            <a:xfrm>
              <a:off x="7747950"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8" name="tx98"/>
            <p:cNvSpPr/>
            <p:nvPr/>
          </p:nvSpPr>
          <p:spPr>
            <a:xfrm>
              <a:off x="8014493"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8622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1" name="tx111"/>
            <p:cNvSpPr/>
            <p:nvPr/>
          </p:nvSpPr>
          <p:spPr>
            <a:xfrm>
              <a:off x="1362659" y="34169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722808" y="388772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2695375" y="34960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970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4028090" y="36338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970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5360806" y="36516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9679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9" name="tx119"/>
            <p:cNvSpPr/>
            <p:nvPr/>
          </p:nvSpPr>
          <p:spPr>
            <a:xfrm>
              <a:off x="6426979" y="36529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965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693522" y="36503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9730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6960065" y="36567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9821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7226608" y="36669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965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493151" y="36503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9692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9" name="tx129"/>
            <p:cNvSpPr/>
            <p:nvPr/>
          </p:nvSpPr>
          <p:spPr>
            <a:xfrm>
              <a:off x="7759694" y="36516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9743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1" name="tx131"/>
            <p:cNvSpPr/>
            <p:nvPr/>
          </p:nvSpPr>
          <p:spPr>
            <a:xfrm>
              <a:off x="8026237" y="36593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61814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98038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34432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162" name="pl162"/>
            <p:cNvSpPr/>
            <p:nvPr/>
          </p:nvSpPr>
          <p:spPr>
            <a:xfrm>
              <a:off x="26218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2729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9240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9473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598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62642" cy="129091"/>
            </a:xfrm>
            <a:prstGeom prst="rect">
              <a:avLst/>
            </a:prstGeom>
            <a:solidFill>
              <a:srgbClr val="80BD41">
                <a:alpha val="100000"/>
              </a:srgbClr>
            </a:solidFill>
          </p:spPr>
          <p:txBody>
            <a:bodyPr/>
            <a:lstStyle/>
            <a:p/>
          </p:txBody>
        </p:sp>
        <p:sp>
          <p:nvSpPr>
            <p:cNvPr id="172" name="rc172"/>
            <p:cNvSpPr/>
            <p:nvPr/>
          </p:nvSpPr>
          <p:spPr>
            <a:xfrm>
              <a:off x="7658916" y="5954972"/>
              <a:ext cx="185577" cy="129091"/>
            </a:xfrm>
            <a:prstGeom prst="rect">
              <a:avLst/>
            </a:prstGeom>
            <a:solidFill>
              <a:srgbClr val="1CABE2">
                <a:alpha val="100000"/>
              </a:srgbClr>
            </a:solidFill>
          </p:spPr>
          <p:txBody>
            <a:bodyPr/>
            <a:lstStyle/>
            <a:p/>
          </p:txBody>
        </p:sp>
        <p:sp>
          <p:nvSpPr>
            <p:cNvPr id="173" name="rc173"/>
            <p:cNvSpPr/>
            <p:nvPr/>
          </p:nvSpPr>
          <p:spPr>
            <a:xfrm>
              <a:off x="1296273" y="5793607"/>
              <a:ext cx="6336131" cy="129091"/>
            </a:xfrm>
            <a:prstGeom prst="rect">
              <a:avLst/>
            </a:prstGeom>
            <a:solidFill>
              <a:srgbClr val="80BD41">
                <a:alpha val="100000"/>
              </a:srgbClr>
            </a:solidFill>
          </p:spPr>
          <p:txBody>
            <a:bodyPr/>
            <a:lstStyle/>
            <a:p/>
          </p:txBody>
        </p:sp>
        <p:sp>
          <p:nvSpPr>
            <p:cNvPr id="174" name="rc174"/>
            <p:cNvSpPr/>
            <p:nvPr/>
          </p:nvSpPr>
          <p:spPr>
            <a:xfrm>
              <a:off x="7632405" y="5793607"/>
              <a:ext cx="265110" cy="129091"/>
            </a:xfrm>
            <a:prstGeom prst="rect">
              <a:avLst/>
            </a:prstGeom>
            <a:solidFill>
              <a:srgbClr val="1CABE2">
                <a:alpha val="100000"/>
              </a:srgbClr>
            </a:solidFill>
          </p:spPr>
          <p:txBody>
            <a:bodyPr/>
            <a:lstStyle/>
            <a:p/>
          </p:txBody>
        </p:sp>
        <p:sp>
          <p:nvSpPr>
            <p:cNvPr id="175" name="rc175"/>
            <p:cNvSpPr/>
            <p:nvPr/>
          </p:nvSpPr>
          <p:spPr>
            <a:xfrm>
              <a:off x="1296273" y="5632243"/>
              <a:ext cx="6230087" cy="129091"/>
            </a:xfrm>
            <a:prstGeom prst="rect">
              <a:avLst/>
            </a:prstGeom>
            <a:solidFill>
              <a:srgbClr val="80BD41">
                <a:alpha val="100000"/>
              </a:srgbClr>
            </a:solidFill>
          </p:spPr>
          <p:txBody>
            <a:bodyPr/>
            <a:lstStyle/>
            <a:p/>
          </p:txBody>
        </p:sp>
        <p:sp>
          <p:nvSpPr>
            <p:cNvPr id="176" name="rc176"/>
            <p:cNvSpPr/>
            <p:nvPr/>
          </p:nvSpPr>
          <p:spPr>
            <a:xfrm>
              <a:off x="7526360" y="5632243"/>
              <a:ext cx="318132" cy="129091"/>
            </a:xfrm>
            <a:prstGeom prst="rect">
              <a:avLst/>
            </a:prstGeom>
            <a:solidFill>
              <a:srgbClr val="1CABE2">
                <a:alpha val="100000"/>
              </a:srgbClr>
            </a:solidFill>
          </p:spPr>
          <p:txBody>
            <a:bodyPr/>
            <a:lstStyle/>
            <a:p/>
          </p:txBody>
        </p:sp>
        <p:sp>
          <p:nvSpPr>
            <p:cNvPr id="177" name="tx177"/>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8" name="tx178"/>
            <p:cNvSpPr/>
            <p:nvPr/>
          </p:nvSpPr>
          <p:spPr>
            <a:xfrm>
              <a:off x="81193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9" name="tx179"/>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0" name="tx180"/>
            <p:cNvSpPr/>
            <p:nvPr/>
          </p:nvSpPr>
          <p:spPr>
            <a:xfrm>
              <a:off x="4402246"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1" name="tx181"/>
            <p:cNvSpPr/>
            <p:nvPr/>
          </p:nvSpPr>
          <p:spPr>
            <a:xfrm>
              <a:off x="768990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88990"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3" name="tx183"/>
            <p:cNvSpPr/>
            <p:nvPr/>
          </p:nvSpPr>
          <p:spPr>
            <a:xfrm>
              <a:off x="770316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335968"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5" name="tx185"/>
            <p:cNvSpPr/>
            <p:nvPr/>
          </p:nvSpPr>
          <p:spPr>
            <a:xfrm>
              <a:off x="7623628"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90852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1" name="tx191"/>
            <p:cNvSpPr/>
            <p:nvPr/>
          </p:nvSpPr>
          <p:spPr>
            <a:xfrm>
              <a:off x="6559628"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(97%).
The number of children vaccinated with DTP1 decreased 2%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Micronesia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590526"/>
            </a:xfrm>
            <a:custGeom>
              <a:avLst/>
              <a:pathLst>
                <a:path w="3397293" h="590526">
                  <a:moveTo>
                    <a:pt x="0" y="196842"/>
                  </a:moveTo>
                  <a:lnTo>
                    <a:pt x="135891" y="415555"/>
                  </a:lnTo>
                  <a:lnTo>
                    <a:pt x="271783" y="218713"/>
                  </a:lnTo>
                  <a:lnTo>
                    <a:pt x="407675" y="43742"/>
                  </a:lnTo>
                  <a:lnTo>
                    <a:pt x="543566" y="349941"/>
                  </a:lnTo>
                  <a:lnTo>
                    <a:pt x="679458" y="0"/>
                  </a:lnTo>
                  <a:lnTo>
                    <a:pt x="815350" y="590526"/>
                  </a:lnTo>
                  <a:lnTo>
                    <a:pt x="951242" y="328070"/>
                  </a:lnTo>
                  <a:lnTo>
                    <a:pt x="1087133" y="196842"/>
                  </a:lnTo>
                  <a:lnTo>
                    <a:pt x="1223025" y="65614"/>
                  </a:lnTo>
                  <a:lnTo>
                    <a:pt x="1358917" y="196842"/>
                  </a:lnTo>
                  <a:lnTo>
                    <a:pt x="1494809" y="218713"/>
                  </a:lnTo>
                  <a:lnTo>
                    <a:pt x="1630700" y="284327"/>
                  </a:lnTo>
                  <a:lnTo>
                    <a:pt x="1766592" y="284327"/>
                  </a:lnTo>
                  <a:lnTo>
                    <a:pt x="1902484" y="371812"/>
                  </a:lnTo>
                  <a:lnTo>
                    <a:pt x="2038375" y="481169"/>
                  </a:lnTo>
                  <a:lnTo>
                    <a:pt x="2174267" y="546783"/>
                  </a:lnTo>
                  <a:lnTo>
                    <a:pt x="2310159" y="459298"/>
                  </a:lnTo>
                  <a:lnTo>
                    <a:pt x="2446051" y="415555"/>
                  </a:lnTo>
                  <a:lnTo>
                    <a:pt x="2581942" y="349941"/>
                  </a:lnTo>
                  <a:lnTo>
                    <a:pt x="2717834" y="240584"/>
                  </a:lnTo>
                  <a:lnTo>
                    <a:pt x="2853726" y="481169"/>
                  </a:lnTo>
                  <a:lnTo>
                    <a:pt x="2989618" y="546783"/>
                  </a:lnTo>
                  <a:lnTo>
                    <a:pt x="3125509" y="328070"/>
                  </a:lnTo>
                  <a:lnTo>
                    <a:pt x="3261401" y="393684"/>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590526"/>
            </a:xfrm>
            <a:custGeom>
              <a:avLst/>
              <a:pathLst>
                <a:path w="3397293" h="590526">
                  <a:moveTo>
                    <a:pt x="0" y="196842"/>
                  </a:moveTo>
                  <a:lnTo>
                    <a:pt x="135891" y="415555"/>
                  </a:lnTo>
                  <a:lnTo>
                    <a:pt x="271783" y="218713"/>
                  </a:lnTo>
                  <a:lnTo>
                    <a:pt x="407675" y="43742"/>
                  </a:lnTo>
                  <a:lnTo>
                    <a:pt x="543566" y="349941"/>
                  </a:lnTo>
                  <a:lnTo>
                    <a:pt x="679458" y="0"/>
                  </a:lnTo>
                  <a:lnTo>
                    <a:pt x="815350" y="590526"/>
                  </a:lnTo>
                  <a:lnTo>
                    <a:pt x="951242" y="328070"/>
                  </a:lnTo>
                  <a:lnTo>
                    <a:pt x="1087133" y="196842"/>
                  </a:lnTo>
                  <a:lnTo>
                    <a:pt x="1223025" y="65614"/>
                  </a:lnTo>
                  <a:lnTo>
                    <a:pt x="1358917" y="196842"/>
                  </a:lnTo>
                  <a:lnTo>
                    <a:pt x="1494809" y="218713"/>
                  </a:lnTo>
                  <a:lnTo>
                    <a:pt x="1630700" y="284327"/>
                  </a:lnTo>
                  <a:lnTo>
                    <a:pt x="1766592" y="284327"/>
                  </a:lnTo>
                  <a:lnTo>
                    <a:pt x="1902484" y="371812"/>
                  </a:lnTo>
                  <a:lnTo>
                    <a:pt x="2038375" y="481169"/>
                  </a:lnTo>
                  <a:lnTo>
                    <a:pt x="2174267" y="546783"/>
                  </a:lnTo>
                  <a:lnTo>
                    <a:pt x="2310159" y="459298"/>
                  </a:lnTo>
                  <a:lnTo>
                    <a:pt x="2446051" y="415555"/>
                  </a:lnTo>
                  <a:lnTo>
                    <a:pt x="2581942" y="349941"/>
                  </a:lnTo>
                  <a:lnTo>
                    <a:pt x="2717834" y="240584"/>
                  </a:lnTo>
                  <a:lnTo>
                    <a:pt x="2853726" y="481169"/>
                  </a:lnTo>
                  <a:lnTo>
                    <a:pt x="2989618" y="546783"/>
                  </a:lnTo>
                  <a:lnTo>
                    <a:pt x="3125509" y="328070"/>
                  </a:lnTo>
                  <a:lnTo>
                    <a:pt x="3261401" y="393684"/>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590526"/>
            </a:xfrm>
            <a:custGeom>
              <a:avLst/>
              <a:pathLst>
                <a:path w="3397293" h="590526">
                  <a:moveTo>
                    <a:pt x="0" y="196842"/>
                  </a:moveTo>
                  <a:lnTo>
                    <a:pt x="135891" y="415555"/>
                  </a:lnTo>
                  <a:lnTo>
                    <a:pt x="271783" y="218713"/>
                  </a:lnTo>
                  <a:lnTo>
                    <a:pt x="407675" y="43742"/>
                  </a:lnTo>
                  <a:lnTo>
                    <a:pt x="543566" y="349941"/>
                  </a:lnTo>
                  <a:lnTo>
                    <a:pt x="679458" y="0"/>
                  </a:lnTo>
                  <a:lnTo>
                    <a:pt x="815350" y="590526"/>
                  </a:lnTo>
                  <a:lnTo>
                    <a:pt x="951242" y="328070"/>
                  </a:lnTo>
                  <a:lnTo>
                    <a:pt x="1087133" y="196842"/>
                  </a:lnTo>
                  <a:lnTo>
                    <a:pt x="1223025" y="65614"/>
                  </a:lnTo>
                  <a:lnTo>
                    <a:pt x="1358917" y="196842"/>
                  </a:lnTo>
                  <a:lnTo>
                    <a:pt x="1494809" y="218713"/>
                  </a:lnTo>
                  <a:lnTo>
                    <a:pt x="1630700" y="284327"/>
                  </a:lnTo>
                  <a:lnTo>
                    <a:pt x="1766592" y="284327"/>
                  </a:lnTo>
                  <a:lnTo>
                    <a:pt x="1902484" y="371812"/>
                  </a:lnTo>
                  <a:lnTo>
                    <a:pt x="2038375" y="481169"/>
                  </a:lnTo>
                  <a:lnTo>
                    <a:pt x="2174267" y="546783"/>
                  </a:lnTo>
                  <a:lnTo>
                    <a:pt x="2310159" y="459298"/>
                  </a:lnTo>
                  <a:lnTo>
                    <a:pt x="2446051" y="415555"/>
                  </a:lnTo>
                  <a:lnTo>
                    <a:pt x="2581942" y="349941"/>
                  </a:lnTo>
                  <a:lnTo>
                    <a:pt x="2717834" y="240584"/>
                  </a:lnTo>
                  <a:lnTo>
                    <a:pt x="2853726" y="481169"/>
                  </a:lnTo>
                  <a:lnTo>
                    <a:pt x="2989618" y="546783"/>
                  </a:lnTo>
                  <a:lnTo>
                    <a:pt x="3125509" y="328070"/>
                  </a:lnTo>
                  <a:lnTo>
                    <a:pt x="3261401" y="393684"/>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680" y="1405107"/>
              <a:ext cx="26938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Micronesia, 2000-2025</a:t>
              </a:r>
            </a:p>
          </p:txBody>
        </p:sp>
        <p:sp>
          <p:nvSpPr>
            <p:cNvPr id="63" name="pl63"/>
            <p:cNvSpPr/>
            <p:nvPr/>
          </p:nvSpPr>
          <p:spPr>
            <a:xfrm>
              <a:off x="5267799" y="41171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429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688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947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206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55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07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550131"/>
            </a:xfrm>
            <a:custGeom>
              <a:avLst/>
              <a:pathLst>
                <a:path w="3397293" h="1550131">
                  <a:moveTo>
                    <a:pt x="0" y="516710"/>
                  </a:moveTo>
                  <a:lnTo>
                    <a:pt x="135891" y="1090833"/>
                  </a:lnTo>
                  <a:lnTo>
                    <a:pt x="271783" y="574122"/>
                  </a:lnTo>
                  <a:lnTo>
                    <a:pt x="407675" y="114824"/>
                  </a:lnTo>
                  <a:lnTo>
                    <a:pt x="543566" y="918596"/>
                  </a:lnTo>
                  <a:lnTo>
                    <a:pt x="679458" y="0"/>
                  </a:lnTo>
                  <a:lnTo>
                    <a:pt x="815350" y="1550131"/>
                  </a:lnTo>
                  <a:lnTo>
                    <a:pt x="951242" y="861184"/>
                  </a:lnTo>
                  <a:lnTo>
                    <a:pt x="1087133" y="516710"/>
                  </a:lnTo>
                  <a:lnTo>
                    <a:pt x="1223025" y="172236"/>
                  </a:lnTo>
                  <a:lnTo>
                    <a:pt x="1358917" y="516710"/>
                  </a:lnTo>
                  <a:lnTo>
                    <a:pt x="1494809" y="574122"/>
                  </a:lnTo>
                  <a:lnTo>
                    <a:pt x="1630700" y="746359"/>
                  </a:lnTo>
                  <a:lnTo>
                    <a:pt x="1766592" y="746359"/>
                  </a:lnTo>
                  <a:lnTo>
                    <a:pt x="1902484" y="976008"/>
                  </a:lnTo>
                  <a:lnTo>
                    <a:pt x="2038375" y="1263070"/>
                  </a:lnTo>
                  <a:lnTo>
                    <a:pt x="2174267" y="1435307"/>
                  </a:lnTo>
                  <a:lnTo>
                    <a:pt x="2310159" y="1205658"/>
                  </a:lnTo>
                  <a:lnTo>
                    <a:pt x="2446051" y="1090833"/>
                  </a:lnTo>
                  <a:lnTo>
                    <a:pt x="2581942" y="918596"/>
                  </a:lnTo>
                  <a:lnTo>
                    <a:pt x="2717834" y="631535"/>
                  </a:lnTo>
                  <a:lnTo>
                    <a:pt x="2853726" y="1263070"/>
                  </a:lnTo>
                  <a:lnTo>
                    <a:pt x="2989618" y="1435307"/>
                  </a:lnTo>
                  <a:lnTo>
                    <a:pt x="3125509" y="861184"/>
                  </a:lnTo>
                  <a:lnTo>
                    <a:pt x="3261401" y="1033421"/>
                  </a:lnTo>
                  <a:lnTo>
                    <a:pt x="3397293" y="1205658"/>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55922"/>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3141098"/>
              <a:ext cx="3397293" cy="803772"/>
            </a:xfrm>
            <a:custGeom>
              <a:avLst/>
              <a:pathLst>
                <a:path w="3397293" h="803772">
                  <a:moveTo>
                    <a:pt x="0" y="688947"/>
                  </a:moveTo>
                  <a:lnTo>
                    <a:pt x="135891" y="688947"/>
                  </a:lnTo>
                  <a:lnTo>
                    <a:pt x="271783" y="803772"/>
                  </a:lnTo>
                  <a:lnTo>
                    <a:pt x="407675" y="631535"/>
                  </a:lnTo>
                  <a:lnTo>
                    <a:pt x="543566" y="574122"/>
                  </a:lnTo>
                  <a:lnTo>
                    <a:pt x="679458" y="574122"/>
                  </a:lnTo>
                  <a:lnTo>
                    <a:pt x="815350" y="401886"/>
                  </a:lnTo>
                  <a:lnTo>
                    <a:pt x="951242" y="344473"/>
                  </a:lnTo>
                  <a:lnTo>
                    <a:pt x="1087133" y="172236"/>
                  </a:lnTo>
                  <a:lnTo>
                    <a:pt x="1223025" y="57412"/>
                  </a:lnTo>
                  <a:lnTo>
                    <a:pt x="1358917" y="57412"/>
                  </a:lnTo>
                  <a:lnTo>
                    <a:pt x="1494809" y="57412"/>
                  </a:lnTo>
                  <a:lnTo>
                    <a:pt x="1630700" y="0"/>
                  </a:lnTo>
                  <a:lnTo>
                    <a:pt x="1766592" y="114824"/>
                  </a:lnTo>
                  <a:lnTo>
                    <a:pt x="1902484" y="0"/>
                  </a:lnTo>
                  <a:lnTo>
                    <a:pt x="2038375" y="57412"/>
                  </a:lnTo>
                  <a:lnTo>
                    <a:pt x="2174267" y="57412"/>
                  </a:lnTo>
                  <a:lnTo>
                    <a:pt x="2310159" y="57412"/>
                  </a:lnTo>
                  <a:lnTo>
                    <a:pt x="2446051" y="114824"/>
                  </a:lnTo>
                  <a:lnTo>
                    <a:pt x="2581942" y="114824"/>
                  </a:lnTo>
                  <a:lnTo>
                    <a:pt x="2717834" y="229649"/>
                  </a:lnTo>
                  <a:lnTo>
                    <a:pt x="2853726" y="631535"/>
                  </a:lnTo>
                  <a:lnTo>
                    <a:pt x="2989618" y="114824"/>
                  </a:lnTo>
                  <a:lnTo>
                    <a:pt x="3125509" y="401886"/>
                  </a:lnTo>
                  <a:lnTo>
                    <a:pt x="3261401" y="401886"/>
                  </a:lnTo>
                  <a:lnTo>
                    <a:pt x="3397293" y="3444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559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550131"/>
            </a:xfrm>
            <a:custGeom>
              <a:avLst/>
              <a:pathLst>
                <a:path w="3397293" h="1550131">
                  <a:moveTo>
                    <a:pt x="0" y="516710"/>
                  </a:moveTo>
                  <a:lnTo>
                    <a:pt x="135891" y="1090833"/>
                  </a:lnTo>
                  <a:lnTo>
                    <a:pt x="271783" y="574122"/>
                  </a:lnTo>
                  <a:lnTo>
                    <a:pt x="407675" y="114824"/>
                  </a:lnTo>
                  <a:lnTo>
                    <a:pt x="543566" y="918596"/>
                  </a:lnTo>
                  <a:lnTo>
                    <a:pt x="679458" y="0"/>
                  </a:lnTo>
                  <a:lnTo>
                    <a:pt x="815350" y="1550131"/>
                  </a:lnTo>
                  <a:lnTo>
                    <a:pt x="951242" y="861184"/>
                  </a:lnTo>
                  <a:lnTo>
                    <a:pt x="1087133" y="516710"/>
                  </a:lnTo>
                  <a:lnTo>
                    <a:pt x="1223025" y="172236"/>
                  </a:lnTo>
                  <a:lnTo>
                    <a:pt x="1358917" y="516710"/>
                  </a:lnTo>
                  <a:lnTo>
                    <a:pt x="1494809" y="574122"/>
                  </a:lnTo>
                  <a:lnTo>
                    <a:pt x="1630700" y="746359"/>
                  </a:lnTo>
                  <a:lnTo>
                    <a:pt x="1766592" y="746359"/>
                  </a:lnTo>
                  <a:lnTo>
                    <a:pt x="1902484" y="976008"/>
                  </a:lnTo>
                  <a:lnTo>
                    <a:pt x="2038375" y="1263070"/>
                  </a:lnTo>
                  <a:lnTo>
                    <a:pt x="2174267" y="1435307"/>
                  </a:lnTo>
                  <a:lnTo>
                    <a:pt x="2310159" y="1205658"/>
                  </a:lnTo>
                  <a:lnTo>
                    <a:pt x="2446051" y="1090833"/>
                  </a:lnTo>
                  <a:lnTo>
                    <a:pt x="2581942" y="918596"/>
                  </a:lnTo>
                  <a:lnTo>
                    <a:pt x="2717834" y="631535"/>
                  </a:lnTo>
                  <a:lnTo>
                    <a:pt x="2853726" y="1263070"/>
                  </a:lnTo>
                  <a:lnTo>
                    <a:pt x="2989618" y="1435307"/>
                  </a:lnTo>
                  <a:lnTo>
                    <a:pt x="3125509" y="861184"/>
                  </a:lnTo>
                  <a:lnTo>
                    <a:pt x="3261401" y="1033421"/>
                  </a:lnTo>
                  <a:lnTo>
                    <a:pt x="3397293" y="1205658"/>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30641"/>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30641"/>
              <a:ext cx="0" cy="206684"/>
            </a:xfrm>
            <a:custGeom>
              <a:avLst/>
              <a:pathLst>
                <a:path w="0" h="206684">
                  <a:moveTo>
                    <a:pt x="0" y="2066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30641"/>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30641"/>
              <a:ext cx="0" cy="1469754"/>
            </a:xfrm>
            <a:custGeom>
              <a:avLst/>
              <a:pathLst>
                <a:path w="0" h="1469754">
                  <a:moveTo>
                    <a:pt x="0" y="14697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30641"/>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30641"/>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30641"/>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550131"/>
            </a:xfrm>
            <a:custGeom>
              <a:avLst/>
              <a:pathLst>
                <a:path w="3397293" h="1550131">
                  <a:moveTo>
                    <a:pt x="0" y="516710"/>
                  </a:moveTo>
                  <a:lnTo>
                    <a:pt x="135891" y="1090833"/>
                  </a:lnTo>
                  <a:lnTo>
                    <a:pt x="271783" y="574122"/>
                  </a:lnTo>
                  <a:lnTo>
                    <a:pt x="407675" y="114824"/>
                  </a:lnTo>
                  <a:lnTo>
                    <a:pt x="543566" y="918596"/>
                  </a:lnTo>
                  <a:lnTo>
                    <a:pt x="679458" y="0"/>
                  </a:lnTo>
                  <a:lnTo>
                    <a:pt x="815350" y="1550131"/>
                  </a:lnTo>
                  <a:lnTo>
                    <a:pt x="951242" y="861184"/>
                  </a:lnTo>
                  <a:lnTo>
                    <a:pt x="1087133" y="516710"/>
                  </a:lnTo>
                  <a:lnTo>
                    <a:pt x="1223025" y="172236"/>
                  </a:lnTo>
                  <a:lnTo>
                    <a:pt x="1358917" y="516710"/>
                  </a:lnTo>
                  <a:lnTo>
                    <a:pt x="1494809" y="574122"/>
                  </a:lnTo>
                  <a:lnTo>
                    <a:pt x="1630700" y="746359"/>
                  </a:lnTo>
                  <a:lnTo>
                    <a:pt x="1766592" y="746359"/>
                  </a:lnTo>
                  <a:lnTo>
                    <a:pt x="1902484" y="976008"/>
                  </a:lnTo>
                  <a:lnTo>
                    <a:pt x="2038375" y="1263070"/>
                  </a:lnTo>
                  <a:lnTo>
                    <a:pt x="2174267" y="1435307"/>
                  </a:lnTo>
                  <a:lnTo>
                    <a:pt x="2310159" y="1205658"/>
                  </a:lnTo>
                  <a:lnTo>
                    <a:pt x="2446051" y="1090833"/>
                  </a:lnTo>
                  <a:lnTo>
                    <a:pt x="2581942" y="918596"/>
                  </a:lnTo>
                  <a:lnTo>
                    <a:pt x="2717834" y="631535"/>
                  </a:lnTo>
                  <a:lnTo>
                    <a:pt x="2853726" y="1263070"/>
                  </a:lnTo>
                  <a:lnTo>
                    <a:pt x="2989618" y="1435307"/>
                  </a:lnTo>
                  <a:lnTo>
                    <a:pt x="3125509" y="861184"/>
                  </a:lnTo>
                  <a:lnTo>
                    <a:pt x="3261401" y="1033421"/>
                  </a:lnTo>
                  <a:lnTo>
                    <a:pt x="3397293" y="1205658"/>
                  </a:lnTo>
                </a:path>
              </a:pathLst>
            </a:custGeom>
            <a:ln w="27101" cap="flat">
              <a:solidFill>
                <a:srgbClr val="0058AB">
                  <a:alpha val="100000"/>
                </a:srgbClr>
              </a:solidFill>
              <a:prstDash val="solid"/>
              <a:round/>
            </a:ln>
          </p:spPr>
          <p:txBody>
            <a:bodyPr/>
            <a:lstStyle/>
            <a:p/>
          </p:txBody>
        </p:sp>
        <p:sp>
          <p:nvSpPr>
            <p:cNvPr id="92" name="tx92"/>
            <p:cNvSpPr/>
            <p:nvPr/>
          </p:nvSpPr>
          <p:spPr>
            <a:xfrm>
              <a:off x="5407519" y="20698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56833" y="2067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766436" y="20698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06723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0685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06861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32742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4467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03259" y="37779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2038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6296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55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593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17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18" name="tx118"/>
            <p:cNvSpPr/>
            <p:nvPr/>
          </p:nvSpPr>
          <p:spPr>
            <a:xfrm>
              <a:off x="72264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8888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115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00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892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780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059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947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83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5964503" cy="114824"/>
            </a:xfrm>
            <a:prstGeom prst="rect">
              <a:avLst/>
            </a:prstGeom>
            <a:solidFill>
              <a:srgbClr val="1CABE2">
                <a:alpha val="80000"/>
              </a:srgbClr>
            </a:solidFill>
          </p:spPr>
          <p:txBody>
            <a:bodyPr/>
            <a:lstStyle/>
            <a:p/>
          </p:txBody>
        </p:sp>
        <p:sp>
          <p:nvSpPr>
            <p:cNvPr id="133" name="rc133"/>
            <p:cNvSpPr/>
            <p:nvPr/>
          </p:nvSpPr>
          <p:spPr>
            <a:xfrm>
              <a:off x="1317178" y="5743865"/>
              <a:ext cx="6522649"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729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54617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765052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Micronesia (73%) was 12 percentage points lower than the global average (85%) and 16 percentage points lower than the average across all EAPR countries (89%).
National DTP3 coverage was 5 percentage points lower than in 2019 (78%).
The number of un- and undervaccinated children remained approximately the same (&lt;1,000)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DTP3 coverage was 73% - this is 5 percentage points lower than in 2019 and more than 10 percentage points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Micronesia ranked number 6 out of 27 countries for lowest DTP3 coverage (based on tied ranks).
Micronesia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5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2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9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6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90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1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3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1415"/>
              <a:ext cx="239888" cy="730594"/>
            </a:xfrm>
            <a:prstGeom prst="rect">
              <a:avLst/>
            </a:prstGeom>
            <a:solidFill>
              <a:srgbClr val="80BD41">
                <a:alpha val="100000"/>
              </a:srgbClr>
            </a:solidFill>
          </p:spPr>
          <p:txBody>
            <a:bodyPr/>
            <a:lstStyle/>
            <a:p/>
          </p:txBody>
        </p:sp>
        <p:sp>
          <p:nvSpPr>
            <p:cNvPr id="25" name="rc25"/>
            <p:cNvSpPr/>
            <p:nvPr/>
          </p:nvSpPr>
          <p:spPr>
            <a:xfrm>
              <a:off x="1296273" y="3351477"/>
              <a:ext cx="239888" cy="129937"/>
            </a:xfrm>
            <a:prstGeom prst="rect">
              <a:avLst/>
            </a:prstGeom>
            <a:solidFill>
              <a:srgbClr val="1CABE2">
                <a:alpha val="100000"/>
              </a:srgbClr>
            </a:solidFill>
          </p:spPr>
          <p:txBody>
            <a:bodyPr/>
            <a:lstStyle/>
            <a:p/>
          </p:txBody>
        </p:sp>
        <p:sp>
          <p:nvSpPr>
            <p:cNvPr id="26" name="rc26"/>
            <p:cNvSpPr/>
            <p:nvPr/>
          </p:nvSpPr>
          <p:spPr>
            <a:xfrm>
              <a:off x="1562816" y="3579481"/>
              <a:ext cx="239888" cy="632528"/>
            </a:xfrm>
            <a:prstGeom prst="rect">
              <a:avLst/>
            </a:prstGeom>
            <a:solidFill>
              <a:srgbClr val="80BD41">
                <a:alpha val="100000"/>
              </a:srgbClr>
            </a:solidFill>
          </p:spPr>
          <p:txBody>
            <a:bodyPr/>
            <a:lstStyle/>
            <a:p/>
          </p:txBody>
        </p:sp>
        <p:sp>
          <p:nvSpPr>
            <p:cNvPr id="27" name="rc27"/>
            <p:cNvSpPr/>
            <p:nvPr/>
          </p:nvSpPr>
          <p:spPr>
            <a:xfrm>
              <a:off x="1562816" y="3368638"/>
              <a:ext cx="239888" cy="210842"/>
            </a:xfrm>
            <a:prstGeom prst="rect">
              <a:avLst/>
            </a:prstGeom>
            <a:solidFill>
              <a:srgbClr val="1CABE2">
                <a:alpha val="100000"/>
              </a:srgbClr>
            </a:solidFill>
          </p:spPr>
          <p:txBody>
            <a:bodyPr/>
            <a:lstStyle/>
            <a:p/>
          </p:txBody>
        </p:sp>
        <p:sp>
          <p:nvSpPr>
            <p:cNvPr id="28" name="rc28"/>
            <p:cNvSpPr/>
            <p:nvPr/>
          </p:nvSpPr>
          <p:spPr>
            <a:xfrm>
              <a:off x="1829360" y="3525545"/>
              <a:ext cx="239888" cy="686464"/>
            </a:xfrm>
            <a:prstGeom prst="rect">
              <a:avLst/>
            </a:prstGeom>
            <a:solidFill>
              <a:srgbClr val="80BD41">
                <a:alpha val="100000"/>
              </a:srgbClr>
            </a:solidFill>
          </p:spPr>
          <p:txBody>
            <a:bodyPr/>
            <a:lstStyle/>
            <a:p/>
          </p:txBody>
        </p:sp>
        <p:sp>
          <p:nvSpPr>
            <p:cNvPr id="29" name="rc29"/>
            <p:cNvSpPr/>
            <p:nvPr/>
          </p:nvSpPr>
          <p:spPr>
            <a:xfrm>
              <a:off x="1829360" y="3395607"/>
              <a:ext cx="239888" cy="129937"/>
            </a:xfrm>
            <a:prstGeom prst="rect">
              <a:avLst/>
            </a:prstGeom>
            <a:solidFill>
              <a:srgbClr val="1CABE2">
                <a:alpha val="100000"/>
              </a:srgbClr>
            </a:solidFill>
          </p:spPr>
          <p:txBody>
            <a:bodyPr/>
            <a:lstStyle/>
            <a:p/>
          </p:txBody>
        </p:sp>
        <p:sp>
          <p:nvSpPr>
            <p:cNvPr id="30" name="rc30"/>
            <p:cNvSpPr/>
            <p:nvPr/>
          </p:nvSpPr>
          <p:spPr>
            <a:xfrm>
              <a:off x="2095903" y="3481415"/>
              <a:ext cx="239888" cy="730594"/>
            </a:xfrm>
            <a:prstGeom prst="rect">
              <a:avLst/>
            </a:prstGeom>
            <a:solidFill>
              <a:srgbClr val="80BD41">
                <a:alpha val="100000"/>
              </a:srgbClr>
            </a:solidFill>
          </p:spPr>
          <p:txBody>
            <a:bodyPr/>
            <a:lstStyle/>
            <a:p/>
          </p:txBody>
        </p:sp>
        <p:sp>
          <p:nvSpPr>
            <p:cNvPr id="31" name="rc31"/>
            <p:cNvSpPr/>
            <p:nvPr/>
          </p:nvSpPr>
          <p:spPr>
            <a:xfrm>
              <a:off x="2095903" y="3417672"/>
              <a:ext cx="239888" cy="63743"/>
            </a:xfrm>
            <a:prstGeom prst="rect">
              <a:avLst/>
            </a:prstGeom>
            <a:solidFill>
              <a:srgbClr val="1CABE2">
                <a:alpha val="100000"/>
              </a:srgbClr>
            </a:solidFill>
          </p:spPr>
          <p:txBody>
            <a:bodyPr/>
            <a:lstStyle/>
            <a:p/>
          </p:txBody>
        </p:sp>
        <p:sp>
          <p:nvSpPr>
            <p:cNvPr id="32" name="rc32"/>
            <p:cNvSpPr/>
            <p:nvPr/>
          </p:nvSpPr>
          <p:spPr>
            <a:xfrm>
              <a:off x="2362446" y="3608901"/>
              <a:ext cx="239888" cy="603108"/>
            </a:xfrm>
            <a:prstGeom prst="rect">
              <a:avLst/>
            </a:prstGeom>
            <a:solidFill>
              <a:srgbClr val="80BD41">
                <a:alpha val="100000"/>
              </a:srgbClr>
            </a:solidFill>
          </p:spPr>
          <p:txBody>
            <a:bodyPr/>
            <a:lstStyle/>
            <a:p/>
          </p:txBody>
        </p:sp>
        <p:sp>
          <p:nvSpPr>
            <p:cNvPr id="33" name="rc33"/>
            <p:cNvSpPr/>
            <p:nvPr/>
          </p:nvSpPr>
          <p:spPr>
            <a:xfrm>
              <a:off x="2362446" y="3437285"/>
              <a:ext cx="239888" cy="171616"/>
            </a:xfrm>
            <a:prstGeom prst="rect">
              <a:avLst/>
            </a:prstGeom>
            <a:solidFill>
              <a:srgbClr val="1CABE2">
                <a:alpha val="100000"/>
              </a:srgbClr>
            </a:solidFill>
          </p:spPr>
          <p:txBody>
            <a:bodyPr/>
            <a:lstStyle/>
            <a:p/>
          </p:txBody>
        </p:sp>
        <p:sp>
          <p:nvSpPr>
            <p:cNvPr id="34" name="rc34"/>
            <p:cNvSpPr/>
            <p:nvPr/>
          </p:nvSpPr>
          <p:spPr>
            <a:xfrm>
              <a:off x="2628989" y="3501028"/>
              <a:ext cx="239888" cy="710981"/>
            </a:xfrm>
            <a:prstGeom prst="rect">
              <a:avLst/>
            </a:prstGeom>
            <a:solidFill>
              <a:srgbClr val="80BD41">
                <a:alpha val="100000"/>
              </a:srgbClr>
            </a:solidFill>
          </p:spPr>
          <p:txBody>
            <a:bodyPr/>
            <a:lstStyle/>
            <a:p/>
          </p:txBody>
        </p:sp>
        <p:sp>
          <p:nvSpPr>
            <p:cNvPr id="35" name="rc35"/>
            <p:cNvSpPr/>
            <p:nvPr/>
          </p:nvSpPr>
          <p:spPr>
            <a:xfrm>
              <a:off x="2628989" y="3456898"/>
              <a:ext cx="239888" cy="44129"/>
            </a:xfrm>
            <a:prstGeom prst="rect">
              <a:avLst/>
            </a:prstGeom>
            <a:solidFill>
              <a:srgbClr val="1CABE2">
                <a:alpha val="100000"/>
              </a:srgbClr>
            </a:solidFill>
          </p:spPr>
          <p:txBody>
            <a:bodyPr/>
            <a:lstStyle/>
            <a:p/>
          </p:txBody>
        </p:sp>
        <p:sp>
          <p:nvSpPr>
            <p:cNvPr id="36" name="rc36"/>
            <p:cNvSpPr/>
            <p:nvPr/>
          </p:nvSpPr>
          <p:spPr>
            <a:xfrm>
              <a:off x="2895532" y="3719226"/>
              <a:ext cx="239888" cy="492783"/>
            </a:xfrm>
            <a:prstGeom prst="rect">
              <a:avLst/>
            </a:prstGeom>
            <a:solidFill>
              <a:srgbClr val="80BD41">
                <a:alpha val="100000"/>
              </a:srgbClr>
            </a:solidFill>
          </p:spPr>
          <p:txBody>
            <a:bodyPr/>
            <a:lstStyle/>
            <a:p/>
          </p:txBody>
        </p:sp>
        <p:sp>
          <p:nvSpPr>
            <p:cNvPr id="37" name="rc37"/>
            <p:cNvSpPr/>
            <p:nvPr/>
          </p:nvSpPr>
          <p:spPr>
            <a:xfrm>
              <a:off x="2895532" y="3476511"/>
              <a:ext cx="239888" cy="242714"/>
            </a:xfrm>
            <a:prstGeom prst="rect">
              <a:avLst/>
            </a:prstGeom>
            <a:solidFill>
              <a:srgbClr val="1CABE2">
                <a:alpha val="100000"/>
              </a:srgbClr>
            </a:solidFill>
          </p:spPr>
          <p:txBody>
            <a:bodyPr/>
            <a:lstStyle/>
            <a:p/>
          </p:txBody>
        </p:sp>
        <p:sp>
          <p:nvSpPr>
            <p:cNvPr id="38" name="rc38"/>
            <p:cNvSpPr/>
            <p:nvPr/>
          </p:nvSpPr>
          <p:spPr>
            <a:xfrm>
              <a:off x="3162075" y="3650579"/>
              <a:ext cx="239888" cy="561429"/>
            </a:xfrm>
            <a:prstGeom prst="rect">
              <a:avLst/>
            </a:prstGeom>
            <a:solidFill>
              <a:srgbClr val="80BD41">
                <a:alpha val="100000"/>
              </a:srgbClr>
            </a:solidFill>
          </p:spPr>
          <p:txBody>
            <a:bodyPr/>
            <a:lstStyle/>
            <a:p/>
          </p:txBody>
        </p:sp>
        <p:sp>
          <p:nvSpPr>
            <p:cNvPr id="39" name="rc39"/>
            <p:cNvSpPr/>
            <p:nvPr/>
          </p:nvSpPr>
          <p:spPr>
            <a:xfrm>
              <a:off x="3162075" y="3501028"/>
              <a:ext cx="239888" cy="149551"/>
            </a:xfrm>
            <a:prstGeom prst="rect">
              <a:avLst/>
            </a:prstGeom>
            <a:solidFill>
              <a:srgbClr val="1CABE2">
                <a:alpha val="100000"/>
              </a:srgbClr>
            </a:solidFill>
          </p:spPr>
          <p:txBody>
            <a:bodyPr/>
            <a:lstStyle/>
            <a:p/>
          </p:txBody>
        </p:sp>
        <p:sp>
          <p:nvSpPr>
            <p:cNvPr id="40" name="rc40"/>
            <p:cNvSpPr/>
            <p:nvPr/>
          </p:nvSpPr>
          <p:spPr>
            <a:xfrm>
              <a:off x="3428618" y="3628514"/>
              <a:ext cx="239888" cy="583494"/>
            </a:xfrm>
            <a:prstGeom prst="rect">
              <a:avLst/>
            </a:prstGeom>
            <a:solidFill>
              <a:srgbClr val="80BD41">
                <a:alpha val="100000"/>
              </a:srgbClr>
            </a:solidFill>
          </p:spPr>
          <p:txBody>
            <a:bodyPr/>
            <a:lstStyle/>
            <a:p/>
          </p:txBody>
        </p:sp>
        <p:sp>
          <p:nvSpPr>
            <p:cNvPr id="41" name="rc41"/>
            <p:cNvSpPr/>
            <p:nvPr/>
          </p:nvSpPr>
          <p:spPr>
            <a:xfrm>
              <a:off x="3428618" y="3525545"/>
              <a:ext cx="239888" cy="102969"/>
            </a:xfrm>
            <a:prstGeom prst="rect">
              <a:avLst/>
            </a:prstGeom>
            <a:solidFill>
              <a:srgbClr val="1CABE2">
                <a:alpha val="100000"/>
              </a:srgbClr>
            </a:solidFill>
          </p:spPr>
          <p:txBody>
            <a:bodyPr/>
            <a:lstStyle/>
            <a:p/>
          </p:txBody>
        </p:sp>
        <p:sp>
          <p:nvSpPr>
            <p:cNvPr id="42" name="rc42"/>
            <p:cNvSpPr/>
            <p:nvPr/>
          </p:nvSpPr>
          <p:spPr>
            <a:xfrm>
              <a:off x="3695161" y="3603998"/>
              <a:ext cx="239888" cy="608011"/>
            </a:xfrm>
            <a:prstGeom prst="rect">
              <a:avLst/>
            </a:prstGeom>
            <a:solidFill>
              <a:srgbClr val="80BD41">
                <a:alpha val="100000"/>
              </a:srgbClr>
            </a:solidFill>
          </p:spPr>
          <p:txBody>
            <a:bodyPr/>
            <a:lstStyle/>
            <a:p/>
          </p:txBody>
        </p:sp>
        <p:sp>
          <p:nvSpPr>
            <p:cNvPr id="43" name="rc43"/>
            <p:cNvSpPr/>
            <p:nvPr/>
          </p:nvSpPr>
          <p:spPr>
            <a:xfrm>
              <a:off x="3695161" y="3545158"/>
              <a:ext cx="239888" cy="58839"/>
            </a:xfrm>
            <a:prstGeom prst="rect">
              <a:avLst/>
            </a:prstGeom>
            <a:solidFill>
              <a:srgbClr val="1CABE2">
                <a:alpha val="100000"/>
              </a:srgbClr>
            </a:solidFill>
          </p:spPr>
          <p:txBody>
            <a:bodyPr/>
            <a:lstStyle/>
            <a:p/>
          </p:txBody>
        </p:sp>
        <p:sp>
          <p:nvSpPr>
            <p:cNvPr id="44" name="rc44"/>
            <p:cNvSpPr/>
            <p:nvPr/>
          </p:nvSpPr>
          <p:spPr>
            <a:xfrm>
              <a:off x="3961705" y="3660386"/>
              <a:ext cx="239888" cy="551623"/>
            </a:xfrm>
            <a:prstGeom prst="rect">
              <a:avLst/>
            </a:prstGeom>
            <a:solidFill>
              <a:srgbClr val="80BD41">
                <a:alpha val="100000"/>
              </a:srgbClr>
            </a:solidFill>
          </p:spPr>
          <p:txBody>
            <a:bodyPr/>
            <a:lstStyle/>
            <a:p/>
          </p:txBody>
        </p:sp>
        <p:sp>
          <p:nvSpPr>
            <p:cNvPr id="45" name="rc45"/>
            <p:cNvSpPr/>
            <p:nvPr/>
          </p:nvSpPr>
          <p:spPr>
            <a:xfrm>
              <a:off x="3961705" y="3562320"/>
              <a:ext cx="239888" cy="98066"/>
            </a:xfrm>
            <a:prstGeom prst="rect">
              <a:avLst/>
            </a:prstGeom>
            <a:solidFill>
              <a:srgbClr val="1CABE2">
                <a:alpha val="100000"/>
              </a:srgbClr>
            </a:solidFill>
          </p:spPr>
          <p:txBody>
            <a:bodyPr/>
            <a:lstStyle/>
            <a:p/>
          </p:txBody>
        </p:sp>
        <p:sp>
          <p:nvSpPr>
            <p:cNvPr id="46" name="rc46"/>
            <p:cNvSpPr/>
            <p:nvPr/>
          </p:nvSpPr>
          <p:spPr>
            <a:xfrm>
              <a:off x="4228248" y="3675096"/>
              <a:ext cx="239888" cy="536913"/>
            </a:xfrm>
            <a:prstGeom prst="rect">
              <a:avLst/>
            </a:prstGeom>
            <a:solidFill>
              <a:srgbClr val="80BD41">
                <a:alpha val="100000"/>
              </a:srgbClr>
            </a:solidFill>
          </p:spPr>
          <p:txBody>
            <a:bodyPr/>
            <a:lstStyle/>
            <a:p/>
          </p:txBody>
        </p:sp>
        <p:sp>
          <p:nvSpPr>
            <p:cNvPr id="47" name="rc47"/>
            <p:cNvSpPr/>
            <p:nvPr/>
          </p:nvSpPr>
          <p:spPr>
            <a:xfrm>
              <a:off x="4228248" y="3572126"/>
              <a:ext cx="239888" cy="102969"/>
            </a:xfrm>
            <a:prstGeom prst="rect">
              <a:avLst/>
            </a:prstGeom>
            <a:solidFill>
              <a:srgbClr val="1CABE2">
                <a:alpha val="100000"/>
              </a:srgbClr>
            </a:solidFill>
          </p:spPr>
          <p:txBody>
            <a:bodyPr/>
            <a:lstStyle/>
            <a:p/>
          </p:txBody>
        </p:sp>
        <p:sp>
          <p:nvSpPr>
            <p:cNvPr id="48" name="rc48"/>
            <p:cNvSpPr/>
            <p:nvPr/>
          </p:nvSpPr>
          <p:spPr>
            <a:xfrm>
              <a:off x="4494791" y="3702064"/>
              <a:ext cx="239888" cy="509945"/>
            </a:xfrm>
            <a:prstGeom prst="rect">
              <a:avLst/>
            </a:prstGeom>
            <a:solidFill>
              <a:srgbClr val="80BD41">
                <a:alpha val="100000"/>
              </a:srgbClr>
            </a:solidFill>
          </p:spPr>
          <p:txBody>
            <a:bodyPr/>
            <a:lstStyle/>
            <a:p/>
          </p:txBody>
        </p:sp>
        <p:sp>
          <p:nvSpPr>
            <p:cNvPr id="49" name="rc49"/>
            <p:cNvSpPr/>
            <p:nvPr/>
          </p:nvSpPr>
          <p:spPr>
            <a:xfrm>
              <a:off x="4494791" y="3581933"/>
              <a:ext cx="239888" cy="120131"/>
            </a:xfrm>
            <a:prstGeom prst="rect">
              <a:avLst/>
            </a:prstGeom>
            <a:solidFill>
              <a:srgbClr val="1CABE2">
                <a:alpha val="100000"/>
              </a:srgbClr>
            </a:solidFill>
          </p:spPr>
          <p:txBody>
            <a:bodyPr/>
            <a:lstStyle/>
            <a:p/>
          </p:txBody>
        </p:sp>
        <p:sp>
          <p:nvSpPr>
            <p:cNvPr id="50" name="rc50"/>
            <p:cNvSpPr/>
            <p:nvPr/>
          </p:nvSpPr>
          <p:spPr>
            <a:xfrm>
              <a:off x="4761334" y="3706967"/>
              <a:ext cx="239888" cy="505041"/>
            </a:xfrm>
            <a:prstGeom prst="rect">
              <a:avLst/>
            </a:prstGeom>
            <a:solidFill>
              <a:srgbClr val="80BD41">
                <a:alpha val="100000"/>
              </a:srgbClr>
            </a:solidFill>
          </p:spPr>
          <p:txBody>
            <a:bodyPr/>
            <a:lstStyle/>
            <a:p/>
          </p:txBody>
        </p:sp>
        <p:sp>
          <p:nvSpPr>
            <p:cNvPr id="51" name="rc51"/>
            <p:cNvSpPr/>
            <p:nvPr/>
          </p:nvSpPr>
          <p:spPr>
            <a:xfrm>
              <a:off x="4761334" y="3589288"/>
              <a:ext cx="239888" cy="117679"/>
            </a:xfrm>
            <a:prstGeom prst="rect">
              <a:avLst/>
            </a:prstGeom>
            <a:solidFill>
              <a:srgbClr val="1CABE2">
                <a:alpha val="100000"/>
              </a:srgbClr>
            </a:solidFill>
          </p:spPr>
          <p:txBody>
            <a:bodyPr/>
            <a:lstStyle/>
            <a:p/>
          </p:txBody>
        </p:sp>
        <p:sp>
          <p:nvSpPr>
            <p:cNvPr id="52" name="rc52"/>
            <p:cNvSpPr/>
            <p:nvPr/>
          </p:nvSpPr>
          <p:spPr>
            <a:xfrm>
              <a:off x="5027877" y="3736387"/>
              <a:ext cx="239888" cy="475621"/>
            </a:xfrm>
            <a:prstGeom prst="rect">
              <a:avLst/>
            </a:prstGeom>
            <a:solidFill>
              <a:srgbClr val="80BD41">
                <a:alpha val="100000"/>
              </a:srgbClr>
            </a:solidFill>
          </p:spPr>
          <p:txBody>
            <a:bodyPr/>
            <a:lstStyle/>
            <a:p/>
          </p:txBody>
        </p:sp>
        <p:sp>
          <p:nvSpPr>
            <p:cNvPr id="53" name="rc53"/>
            <p:cNvSpPr/>
            <p:nvPr/>
          </p:nvSpPr>
          <p:spPr>
            <a:xfrm>
              <a:off x="5027877" y="3594191"/>
              <a:ext cx="239888" cy="142196"/>
            </a:xfrm>
            <a:prstGeom prst="rect">
              <a:avLst/>
            </a:prstGeom>
            <a:solidFill>
              <a:srgbClr val="1CABE2">
                <a:alpha val="100000"/>
              </a:srgbClr>
            </a:solidFill>
          </p:spPr>
          <p:txBody>
            <a:bodyPr/>
            <a:lstStyle/>
            <a:p/>
          </p:txBody>
        </p:sp>
        <p:sp>
          <p:nvSpPr>
            <p:cNvPr id="54" name="rc54"/>
            <p:cNvSpPr/>
            <p:nvPr/>
          </p:nvSpPr>
          <p:spPr>
            <a:xfrm>
              <a:off x="5294420" y="3768259"/>
              <a:ext cx="239888" cy="443750"/>
            </a:xfrm>
            <a:prstGeom prst="rect">
              <a:avLst/>
            </a:prstGeom>
            <a:solidFill>
              <a:srgbClr val="80BD41">
                <a:alpha val="100000"/>
              </a:srgbClr>
            </a:solidFill>
          </p:spPr>
          <p:txBody>
            <a:bodyPr/>
            <a:lstStyle/>
            <a:p/>
          </p:txBody>
        </p:sp>
        <p:sp>
          <p:nvSpPr>
            <p:cNvPr id="55" name="rc55"/>
            <p:cNvSpPr/>
            <p:nvPr/>
          </p:nvSpPr>
          <p:spPr>
            <a:xfrm>
              <a:off x="5294420" y="3596643"/>
              <a:ext cx="239888" cy="171616"/>
            </a:xfrm>
            <a:prstGeom prst="rect">
              <a:avLst/>
            </a:prstGeom>
            <a:solidFill>
              <a:srgbClr val="1CABE2">
                <a:alpha val="100000"/>
              </a:srgbClr>
            </a:solidFill>
          </p:spPr>
          <p:txBody>
            <a:bodyPr/>
            <a:lstStyle/>
            <a:p/>
          </p:txBody>
        </p:sp>
        <p:sp>
          <p:nvSpPr>
            <p:cNvPr id="56" name="rc56"/>
            <p:cNvSpPr/>
            <p:nvPr/>
          </p:nvSpPr>
          <p:spPr>
            <a:xfrm>
              <a:off x="5560963" y="3790324"/>
              <a:ext cx="239888" cy="421685"/>
            </a:xfrm>
            <a:prstGeom prst="rect">
              <a:avLst/>
            </a:prstGeom>
            <a:solidFill>
              <a:srgbClr val="80BD41">
                <a:alpha val="100000"/>
              </a:srgbClr>
            </a:solidFill>
          </p:spPr>
          <p:txBody>
            <a:bodyPr/>
            <a:lstStyle/>
            <a:p/>
          </p:txBody>
        </p:sp>
        <p:sp>
          <p:nvSpPr>
            <p:cNvPr id="57" name="rc57"/>
            <p:cNvSpPr/>
            <p:nvPr/>
          </p:nvSpPr>
          <p:spPr>
            <a:xfrm>
              <a:off x="5560963" y="3601546"/>
              <a:ext cx="239888" cy="188777"/>
            </a:xfrm>
            <a:prstGeom prst="rect">
              <a:avLst/>
            </a:prstGeom>
            <a:solidFill>
              <a:srgbClr val="1CABE2">
                <a:alpha val="100000"/>
              </a:srgbClr>
            </a:solidFill>
          </p:spPr>
          <p:txBody>
            <a:bodyPr/>
            <a:lstStyle/>
            <a:p/>
          </p:txBody>
        </p:sp>
        <p:sp>
          <p:nvSpPr>
            <p:cNvPr id="58" name="rc58"/>
            <p:cNvSpPr/>
            <p:nvPr/>
          </p:nvSpPr>
          <p:spPr>
            <a:xfrm>
              <a:off x="5827506" y="3768259"/>
              <a:ext cx="239888" cy="443750"/>
            </a:xfrm>
            <a:prstGeom prst="rect">
              <a:avLst/>
            </a:prstGeom>
            <a:solidFill>
              <a:srgbClr val="80BD41">
                <a:alpha val="100000"/>
              </a:srgbClr>
            </a:solidFill>
          </p:spPr>
          <p:txBody>
            <a:bodyPr/>
            <a:lstStyle/>
            <a:p/>
          </p:txBody>
        </p:sp>
        <p:sp>
          <p:nvSpPr>
            <p:cNvPr id="59" name="rc59"/>
            <p:cNvSpPr/>
            <p:nvPr/>
          </p:nvSpPr>
          <p:spPr>
            <a:xfrm>
              <a:off x="5827506" y="3603998"/>
              <a:ext cx="239888" cy="164261"/>
            </a:xfrm>
            <a:prstGeom prst="rect">
              <a:avLst/>
            </a:prstGeom>
            <a:solidFill>
              <a:srgbClr val="1CABE2">
                <a:alpha val="100000"/>
              </a:srgbClr>
            </a:solidFill>
          </p:spPr>
          <p:txBody>
            <a:bodyPr/>
            <a:lstStyle/>
            <a:p/>
          </p:txBody>
        </p:sp>
        <p:sp>
          <p:nvSpPr>
            <p:cNvPr id="60" name="rc60"/>
            <p:cNvSpPr/>
            <p:nvPr/>
          </p:nvSpPr>
          <p:spPr>
            <a:xfrm>
              <a:off x="6094049" y="3756001"/>
              <a:ext cx="239888" cy="456008"/>
            </a:xfrm>
            <a:prstGeom prst="rect">
              <a:avLst/>
            </a:prstGeom>
            <a:solidFill>
              <a:srgbClr val="80BD41">
                <a:alpha val="100000"/>
              </a:srgbClr>
            </a:solidFill>
          </p:spPr>
          <p:txBody>
            <a:bodyPr/>
            <a:lstStyle/>
            <a:p/>
          </p:txBody>
        </p:sp>
        <p:sp>
          <p:nvSpPr>
            <p:cNvPr id="61" name="rc61"/>
            <p:cNvSpPr/>
            <p:nvPr/>
          </p:nvSpPr>
          <p:spPr>
            <a:xfrm>
              <a:off x="6094049" y="3603998"/>
              <a:ext cx="239888" cy="152002"/>
            </a:xfrm>
            <a:prstGeom prst="rect">
              <a:avLst/>
            </a:prstGeom>
            <a:solidFill>
              <a:srgbClr val="1CABE2">
                <a:alpha val="100000"/>
              </a:srgbClr>
            </a:solidFill>
          </p:spPr>
          <p:txBody>
            <a:bodyPr/>
            <a:lstStyle/>
            <a:p/>
          </p:txBody>
        </p:sp>
        <p:sp>
          <p:nvSpPr>
            <p:cNvPr id="62" name="rc62"/>
            <p:cNvSpPr/>
            <p:nvPr/>
          </p:nvSpPr>
          <p:spPr>
            <a:xfrm>
              <a:off x="6360593" y="3738839"/>
              <a:ext cx="239888" cy="473170"/>
            </a:xfrm>
            <a:prstGeom prst="rect">
              <a:avLst/>
            </a:prstGeom>
            <a:solidFill>
              <a:srgbClr val="80BD41">
                <a:alpha val="100000"/>
              </a:srgbClr>
            </a:solidFill>
          </p:spPr>
          <p:txBody>
            <a:bodyPr/>
            <a:lstStyle/>
            <a:p/>
          </p:txBody>
        </p:sp>
        <p:sp>
          <p:nvSpPr>
            <p:cNvPr id="63" name="rc63"/>
            <p:cNvSpPr/>
            <p:nvPr/>
          </p:nvSpPr>
          <p:spPr>
            <a:xfrm>
              <a:off x="6360593" y="3606449"/>
              <a:ext cx="239888" cy="132389"/>
            </a:xfrm>
            <a:prstGeom prst="rect">
              <a:avLst/>
            </a:prstGeom>
            <a:solidFill>
              <a:srgbClr val="1CABE2">
                <a:alpha val="100000"/>
              </a:srgbClr>
            </a:solidFill>
          </p:spPr>
          <p:txBody>
            <a:bodyPr/>
            <a:lstStyle/>
            <a:p/>
          </p:txBody>
        </p:sp>
        <p:sp>
          <p:nvSpPr>
            <p:cNvPr id="64" name="rc64"/>
            <p:cNvSpPr/>
            <p:nvPr/>
          </p:nvSpPr>
          <p:spPr>
            <a:xfrm>
              <a:off x="6627136" y="3709419"/>
              <a:ext cx="239888" cy="502590"/>
            </a:xfrm>
            <a:prstGeom prst="rect">
              <a:avLst/>
            </a:prstGeom>
            <a:solidFill>
              <a:srgbClr val="80BD41">
                <a:alpha val="100000"/>
              </a:srgbClr>
            </a:solidFill>
          </p:spPr>
          <p:txBody>
            <a:bodyPr/>
            <a:lstStyle/>
            <a:p/>
          </p:txBody>
        </p:sp>
        <p:sp>
          <p:nvSpPr>
            <p:cNvPr id="65" name="rc65"/>
            <p:cNvSpPr/>
            <p:nvPr/>
          </p:nvSpPr>
          <p:spPr>
            <a:xfrm>
              <a:off x="6627136" y="3606449"/>
              <a:ext cx="239888" cy="102969"/>
            </a:xfrm>
            <a:prstGeom prst="rect">
              <a:avLst/>
            </a:prstGeom>
            <a:solidFill>
              <a:srgbClr val="1CABE2">
                <a:alpha val="100000"/>
              </a:srgbClr>
            </a:solidFill>
          </p:spPr>
          <p:txBody>
            <a:bodyPr/>
            <a:lstStyle/>
            <a:p/>
          </p:txBody>
        </p:sp>
        <p:sp>
          <p:nvSpPr>
            <p:cNvPr id="66" name="rc66"/>
            <p:cNvSpPr/>
            <p:nvPr/>
          </p:nvSpPr>
          <p:spPr>
            <a:xfrm>
              <a:off x="6893679" y="3773162"/>
              <a:ext cx="239888" cy="438846"/>
            </a:xfrm>
            <a:prstGeom prst="rect">
              <a:avLst/>
            </a:prstGeom>
            <a:solidFill>
              <a:srgbClr val="80BD41">
                <a:alpha val="100000"/>
              </a:srgbClr>
            </a:solidFill>
          </p:spPr>
          <p:txBody>
            <a:bodyPr/>
            <a:lstStyle/>
            <a:p/>
          </p:txBody>
        </p:sp>
        <p:sp>
          <p:nvSpPr>
            <p:cNvPr id="67" name="rc67"/>
            <p:cNvSpPr/>
            <p:nvPr/>
          </p:nvSpPr>
          <p:spPr>
            <a:xfrm>
              <a:off x="6893679" y="3601546"/>
              <a:ext cx="239888" cy="171616"/>
            </a:xfrm>
            <a:prstGeom prst="rect">
              <a:avLst/>
            </a:prstGeom>
            <a:solidFill>
              <a:srgbClr val="1CABE2">
                <a:alpha val="100000"/>
              </a:srgbClr>
            </a:solidFill>
          </p:spPr>
          <p:txBody>
            <a:bodyPr/>
            <a:lstStyle/>
            <a:p/>
          </p:txBody>
        </p:sp>
        <p:sp>
          <p:nvSpPr>
            <p:cNvPr id="68" name="rc68"/>
            <p:cNvSpPr/>
            <p:nvPr/>
          </p:nvSpPr>
          <p:spPr>
            <a:xfrm>
              <a:off x="7160222" y="3792775"/>
              <a:ext cx="239888" cy="419233"/>
            </a:xfrm>
            <a:prstGeom prst="rect">
              <a:avLst/>
            </a:prstGeom>
            <a:solidFill>
              <a:srgbClr val="80BD41">
                <a:alpha val="100000"/>
              </a:srgbClr>
            </a:solidFill>
          </p:spPr>
          <p:txBody>
            <a:bodyPr/>
            <a:lstStyle/>
            <a:p/>
          </p:txBody>
        </p:sp>
        <p:sp>
          <p:nvSpPr>
            <p:cNvPr id="69" name="rc69"/>
            <p:cNvSpPr/>
            <p:nvPr/>
          </p:nvSpPr>
          <p:spPr>
            <a:xfrm>
              <a:off x="7160222" y="3603998"/>
              <a:ext cx="239888" cy="188777"/>
            </a:xfrm>
            <a:prstGeom prst="rect">
              <a:avLst/>
            </a:prstGeom>
            <a:solidFill>
              <a:srgbClr val="1CABE2">
                <a:alpha val="100000"/>
              </a:srgbClr>
            </a:solidFill>
          </p:spPr>
          <p:txBody>
            <a:bodyPr/>
            <a:lstStyle/>
            <a:p/>
          </p:txBody>
        </p:sp>
        <p:sp>
          <p:nvSpPr>
            <p:cNvPr id="70" name="rc70"/>
            <p:cNvSpPr/>
            <p:nvPr/>
          </p:nvSpPr>
          <p:spPr>
            <a:xfrm>
              <a:off x="7426765" y="3733936"/>
              <a:ext cx="239888" cy="478073"/>
            </a:xfrm>
            <a:prstGeom prst="rect">
              <a:avLst/>
            </a:prstGeom>
            <a:solidFill>
              <a:srgbClr val="80BD41">
                <a:alpha val="100000"/>
              </a:srgbClr>
            </a:solidFill>
          </p:spPr>
          <p:txBody>
            <a:bodyPr/>
            <a:lstStyle/>
            <a:p/>
          </p:txBody>
        </p:sp>
        <p:sp>
          <p:nvSpPr>
            <p:cNvPr id="71" name="rc71"/>
            <p:cNvSpPr/>
            <p:nvPr/>
          </p:nvSpPr>
          <p:spPr>
            <a:xfrm>
              <a:off x="7426765" y="3606449"/>
              <a:ext cx="239888" cy="127486"/>
            </a:xfrm>
            <a:prstGeom prst="rect">
              <a:avLst/>
            </a:prstGeom>
            <a:solidFill>
              <a:srgbClr val="1CABE2">
                <a:alpha val="100000"/>
              </a:srgbClr>
            </a:solidFill>
          </p:spPr>
          <p:txBody>
            <a:bodyPr/>
            <a:lstStyle/>
            <a:p/>
          </p:txBody>
        </p:sp>
        <p:sp>
          <p:nvSpPr>
            <p:cNvPr id="72" name="rc72"/>
            <p:cNvSpPr/>
            <p:nvPr/>
          </p:nvSpPr>
          <p:spPr>
            <a:xfrm>
              <a:off x="7693308" y="3748646"/>
              <a:ext cx="239888" cy="463363"/>
            </a:xfrm>
            <a:prstGeom prst="rect">
              <a:avLst/>
            </a:prstGeom>
            <a:solidFill>
              <a:srgbClr val="80BD41">
                <a:alpha val="100000"/>
              </a:srgbClr>
            </a:solidFill>
          </p:spPr>
          <p:txBody>
            <a:bodyPr/>
            <a:lstStyle/>
            <a:p/>
          </p:txBody>
        </p:sp>
        <p:sp>
          <p:nvSpPr>
            <p:cNvPr id="73" name="rc73"/>
            <p:cNvSpPr/>
            <p:nvPr/>
          </p:nvSpPr>
          <p:spPr>
            <a:xfrm>
              <a:off x="7693308" y="3601546"/>
              <a:ext cx="239888" cy="147099"/>
            </a:xfrm>
            <a:prstGeom prst="rect">
              <a:avLst/>
            </a:prstGeom>
            <a:solidFill>
              <a:srgbClr val="1CABE2">
                <a:alpha val="100000"/>
              </a:srgbClr>
            </a:solidFill>
          </p:spPr>
          <p:txBody>
            <a:bodyPr/>
            <a:lstStyle/>
            <a:p/>
          </p:txBody>
        </p:sp>
        <p:sp>
          <p:nvSpPr>
            <p:cNvPr id="74" name="rc74"/>
            <p:cNvSpPr/>
            <p:nvPr/>
          </p:nvSpPr>
          <p:spPr>
            <a:xfrm>
              <a:off x="7959851" y="3768259"/>
              <a:ext cx="239888" cy="443750"/>
            </a:xfrm>
            <a:prstGeom prst="rect">
              <a:avLst/>
            </a:prstGeom>
            <a:solidFill>
              <a:srgbClr val="80BD41">
                <a:alpha val="100000"/>
              </a:srgbClr>
            </a:solidFill>
          </p:spPr>
          <p:txBody>
            <a:bodyPr/>
            <a:lstStyle/>
            <a:p/>
          </p:txBody>
        </p:sp>
        <p:sp>
          <p:nvSpPr>
            <p:cNvPr id="75" name="rc75"/>
            <p:cNvSpPr/>
            <p:nvPr/>
          </p:nvSpPr>
          <p:spPr>
            <a:xfrm>
              <a:off x="7959851" y="3603998"/>
              <a:ext cx="239888" cy="164261"/>
            </a:xfrm>
            <a:prstGeom prst="rect">
              <a:avLst/>
            </a:prstGeom>
            <a:solidFill>
              <a:srgbClr val="1CABE2">
                <a:alpha val="100000"/>
              </a:srgbClr>
            </a:solidFill>
          </p:spPr>
          <p:txBody>
            <a:bodyPr/>
            <a:lstStyle/>
            <a:p/>
          </p:txBody>
        </p:sp>
        <p:sp>
          <p:nvSpPr>
            <p:cNvPr id="76" name="pl76"/>
            <p:cNvSpPr/>
            <p:nvPr/>
          </p:nvSpPr>
          <p:spPr>
            <a:xfrm>
              <a:off x="1416218" y="2192639"/>
              <a:ext cx="6663577" cy="580031"/>
            </a:xfrm>
            <a:custGeom>
              <a:avLst/>
              <a:pathLst>
                <a:path w="6663577" h="580031">
                  <a:moveTo>
                    <a:pt x="0" y="193343"/>
                  </a:moveTo>
                  <a:lnTo>
                    <a:pt x="266543" y="408170"/>
                  </a:lnTo>
                  <a:lnTo>
                    <a:pt x="533086" y="214826"/>
                  </a:lnTo>
                  <a:lnTo>
                    <a:pt x="799629" y="42965"/>
                  </a:lnTo>
                  <a:lnTo>
                    <a:pt x="1066172" y="343722"/>
                  </a:lnTo>
                  <a:lnTo>
                    <a:pt x="1332715" y="0"/>
                  </a:lnTo>
                  <a:lnTo>
                    <a:pt x="1599258" y="580031"/>
                  </a:lnTo>
                  <a:lnTo>
                    <a:pt x="1865801" y="322239"/>
                  </a:lnTo>
                  <a:lnTo>
                    <a:pt x="2132344" y="193343"/>
                  </a:lnTo>
                  <a:lnTo>
                    <a:pt x="2398888" y="64447"/>
                  </a:lnTo>
                  <a:lnTo>
                    <a:pt x="2665431" y="193343"/>
                  </a:lnTo>
                  <a:lnTo>
                    <a:pt x="2931974" y="214826"/>
                  </a:lnTo>
                  <a:lnTo>
                    <a:pt x="3198517" y="279274"/>
                  </a:lnTo>
                  <a:lnTo>
                    <a:pt x="3465060" y="279274"/>
                  </a:lnTo>
                  <a:lnTo>
                    <a:pt x="3731603" y="365205"/>
                  </a:lnTo>
                  <a:lnTo>
                    <a:pt x="3998146" y="472618"/>
                  </a:lnTo>
                  <a:lnTo>
                    <a:pt x="4264689" y="537066"/>
                  </a:lnTo>
                  <a:lnTo>
                    <a:pt x="4531233" y="451135"/>
                  </a:lnTo>
                  <a:lnTo>
                    <a:pt x="4797776" y="408170"/>
                  </a:lnTo>
                  <a:lnTo>
                    <a:pt x="5064319" y="343722"/>
                  </a:lnTo>
                  <a:lnTo>
                    <a:pt x="5330862" y="236309"/>
                  </a:lnTo>
                  <a:lnTo>
                    <a:pt x="5597405" y="472618"/>
                  </a:lnTo>
                  <a:lnTo>
                    <a:pt x="5863948" y="537066"/>
                  </a:lnTo>
                  <a:lnTo>
                    <a:pt x="6130491" y="322239"/>
                  </a:lnTo>
                  <a:lnTo>
                    <a:pt x="6397034" y="386687"/>
                  </a:lnTo>
                  <a:lnTo>
                    <a:pt x="6663577" y="45113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5354075"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8" name="tx88"/>
            <p:cNvSpPr/>
            <p:nvPr/>
          </p:nvSpPr>
          <p:spPr>
            <a:xfrm>
              <a:off x="1350915" y="32179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9" name="tx89"/>
            <p:cNvSpPr/>
            <p:nvPr/>
          </p:nvSpPr>
          <p:spPr>
            <a:xfrm>
              <a:off x="2683631" y="33209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0" name="tx90"/>
            <p:cNvSpPr/>
            <p:nvPr/>
          </p:nvSpPr>
          <p:spPr>
            <a:xfrm>
              <a:off x="4016347" y="34263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91" name="tx91"/>
            <p:cNvSpPr/>
            <p:nvPr/>
          </p:nvSpPr>
          <p:spPr>
            <a:xfrm>
              <a:off x="5349062" y="34607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415235" y="34680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6681778" y="34705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tx94"/>
            <p:cNvSpPr/>
            <p:nvPr/>
          </p:nvSpPr>
          <p:spPr>
            <a:xfrm>
              <a:off x="6948321" y="34656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5" name="tx95"/>
            <p:cNvSpPr/>
            <p:nvPr/>
          </p:nvSpPr>
          <p:spPr>
            <a:xfrm>
              <a:off x="7214864" y="34680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6" name="tx96"/>
            <p:cNvSpPr/>
            <p:nvPr/>
          </p:nvSpPr>
          <p:spPr>
            <a:xfrm>
              <a:off x="7481407" y="34705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7" name="tx97"/>
            <p:cNvSpPr/>
            <p:nvPr/>
          </p:nvSpPr>
          <p:spPr>
            <a:xfrm>
              <a:off x="7747950" y="34680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8" name="tx98"/>
            <p:cNvSpPr/>
            <p:nvPr/>
          </p:nvSpPr>
          <p:spPr>
            <a:xfrm>
              <a:off x="8014493" y="34680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90092" y="381161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1" name="tx111"/>
            <p:cNvSpPr/>
            <p:nvPr/>
          </p:nvSpPr>
          <p:spPr>
            <a:xfrm>
              <a:off x="1362659" y="33825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821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2695375" y="34450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9022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5" name="tx115"/>
            <p:cNvSpPr/>
            <p:nvPr/>
          </p:nvSpPr>
          <p:spPr>
            <a:xfrm>
              <a:off x="4028090" y="35774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955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5360806" y="36485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9403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9" name="tx119"/>
            <p:cNvSpPr/>
            <p:nvPr/>
          </p:nvSpPr>
          <p:spPr>
            <a:xfrm>
              <a:off x="6426979" y="36387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720955" y="392681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6693522" y="36240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9575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6960065" y="36534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9684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5" name="tx125"/>
            <p:cNvSpPr/>
            <p:nvPr/>
          </p:nvSpPr>
          <p:spPr>
            <a:xfrm>
              <a:off x="7226608" y="36644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520584" y="393907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7" name="tx127"/>
            <p:cNvSpPr/>
            <p:nvPr/>
          </p:nvSpPr>
          <p:spPr>
            <a:xfrm>
              <a:off x="7493151" y="36362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9452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9" name="tx129"/>
            <p:cNvSpPr/>
            <p:nvPr/>
          </p:nvSpPr>
          <p:spPr>
            <a:xfrm>
              <a:off x="7759694" y="36411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955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8026237" y="36522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15989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54698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93406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32285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162" name="pl162"/>
            <p:cNvSpPr/>
            <p:nvPr/>
          </p:nvSpPr>
          <p:spPr>
            <a:xfrm>
              <a:off x="26218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2729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9240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9473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5984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116624" cy="124062"/>
            </a:xfrm>
            <a:prstGeom prst="rect">
              <a:avLst/>
            </a:prstGeom>
            <a:solidFill>
              <a:srgbClr val="80BD41">
                <a:alpha val="100000"/>
              </a:srgbClr>
            </a:solidFill>
          </p:spPr>
          <p:txBody>
            <a:bodyPr/>
            <a:lstStyle/>
            <a:p/>
          </p:txBody>
        </p:sp>
        <p:sp>
          <p:nvSpPr>
            <p:cNvPr id="172" name="rc172"/>
            <p:cNvSpPr/>
            <p:nvPr/>
          </p:nvSpPr>
          <p:spPr>
            <a:xfrm>
              <a:off x="6412898" y="5840557"/>
              <a:ext cx="1431594" cy="124062"/>
            </a:xfrm>
            <a:prstGeom prst="rect">
              <a:avLst/>
            </a:prstGeom>
            <a:solidFill>
              <a:srgbClr val="1CABE2">
                <a:alpha val="100000"/>
              </a:srgbClr>
            </a:solidFill>
          </p:spPr>
          <p:txBody>
            <a:bodyPr/>
            <a:lstStyle/>
            <a:p/>
          </p:txBody>
        </p:sp>
        <p:sp>
          <p:nvSpPr>
            <p:cNvPr id="173" name="rc173"/>
            <p:cNvSpPr/>
            <p:nvPr/>
          </p:nvSpPr>
          <p:spPr>
            <a:xfrm>
              <a:off x="1296273" y="5685479"/>
              <a:ext cx="5010580" cy="124062"/>
            </a:xfrm>
            <a:prstGeom prst="rect">
              <a:avLst/>
            </a:prstGeom>
            <a:solidFill>
              <a:srgbClr val="80BD41">
                <a:alpha val="100000"/>
              </a:srgbClr>
            </a:solidFill>
          </p:spPr>
          <p:txBody>
            <a:bodyPr/>
            <a:lstStyle/>
            <a:p/>
          </p:txBody>
        </p:sp>
        <p:sp>
          <p:nvSpPr>
            <p:cNvPr id="174" name="rc174"/>
            <p:cNvSpPr/>
            <p:nvPr/>
          </p:nvSpPr>
          <p:spPr>
            <a:xfrm>
              <a:off x="6306854" y="5685479"/>
              <a:ext cx="1590660" cy="124062"/>
            </a:xfrm>
            <a:prstGeom prst="rect">
              <a:avLst/>
            </a:prstGeom>
            <a:solidFill>
              <a:srgbClr val="1CABE2">
                <a:alpha val="100000"/>
              </a:srgbClr>
            </a:solidFill>
          </p:spPr>
          <p:txBody>
            <a:bodyPr/>
            <a:lstStyle/>
            <a:p/>
          </p:txBody>
        </p:sp>
        <p:sp>
          <p:nvSpPr>
            <p:cNvPr id="175" name="rc175"/>
            <p:cNvSpPr/>
            <p:nvPr/>
          </p:nvSpPr>
          <p:spPr>
            <a:xfrm>
              <a:off x="1296273" y="5530401"/>
              <a:ext cx="4798492" cy="124062"/>
            </a:xfrm>
            <a:prstGeom prst="rect">
              <a:avLst/>
            </a:prstGeom>
            <a:solidFill>
              <a:srgbClr val="80BD41">
                <a:alpha val="100000"/>
              </a:srgbClr>
            </a:solidFill>
          </p:spPr>
          <p:txBody>
            <a:bodyPr/>
            <a:lstStyle/>
            <a:p/>
          </p:txBody>
        </p:sp>
        <p:sp>
          <p:nvSpPr>
            <p:cNvPr id="176" name="rc176"/>
            <p:cNvSpPr/>
            <p:nvPr/>
          </p:nvSpPr>
          <p:spPr>
            <a:xfrm>
              <a:off x="6094766" y="5530401"/>
              <a:ext cx="1776237" cy="124062"/>
            </a:xfrm>
            <a:prstGeom prst="rect">
              <a:avLst/>
            </a:prstGeom>
            <a:solidFill>
              <a:srgbClr val="1CABE2">
                <a:alpha val="100000"/>
              </a:srgbClr>
            </a:solidFill>
          </p:spPr>
          <p:txBody>
            <a:bodyPr/>
            <a:lstStyle/>
            <a:p/>
          </p:txBody>
        </p:sp>
        <p:sp>
          <p:nvSpPr>
            <p:cNvPr id="177" name="tx177"/>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8" name="tx178"/>
            <p:cNvSpPr/>
            <p:nvPr/>
          </p:nvSpPr>
          <p:spPr>
            <a:xfrm>
              <a:off x="81193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9" name="tx179"/>
            <p:cNvSpPr/>
            <p:nvPr/>
          </p:nvSpPr>
          <p:spPr>
            <a:xfrm>
              <a:off x="811936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0" name="tx180"/>
            <p:cNvSpPr/>
            <p:nvPr/>
          </p:nvSpPr>
          <p:spPr>
            <a:xfrm>
              <a:off x="3779237"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1" name="tx181"/>
            <p:cNvSpPr/>
            <p:nvPr/>
          </p:nvSpPr>
          <p:spPr>
            <a:xfrm>
              <a:off x="7066897"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26215"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3" name="tx183"/>
            <p:cNvSpPr/>
            <p:nvPr/>
          </p:nvSpPr>
          <p:spPr>
            <a:xfrm>
              <a:off x="7040386"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620171"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5" name="tx185"/>
            <p:cNvSpPr/>
            <p:nvPr/>
          </p:nvSpPr>
          <p:spPr>
            <a:xfrm>
              <a:off x="6921087"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90852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1" name="tx191"/>
            <p:cNvSpPr/>
            <p:nvPr/>
          </p:nvSpPr>
          <p:spPr>
            <a:xfrm>
              <a:off x="6559628"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(73%) was lower than in 2019 (78%).
The number of children vaccinated with DTP3 decreased 6%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9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3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67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1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97590"/>
              <a:ext cx="239888" cy="214418"/>
            </a:xfrm>
            <a:prstGeom prst="rect">
              <a:avLst/>
            </a:prstGeom>
            <a:solidFill>
              <a:srgbClr val="E2231A">
                <a:alpha val="90196"/>
              </a:srgbClr>
            </a:solidFill>
          </p:spPr>
          <p:txBody>
            <a:bodyPr/>
            <a:lstStyle/>
            <a:p/>
          </p:txBody>
        </p:sp>
        <p:sp>
          <p:nvSpPr>
            <p:cNvPr id="23" name="rc23"/>
            <p:cNvSpPr/>
            <p:nvPr/>
          </p:nvSpPr>
          <p:spPr>
            <a:xfrm>
              <a:off x="1562816" y="3987399"/>
              <a:ext cx="239888" cy="224609"/>
            </a:xfrm>
            <a:prstGeom prst="rect">
              <a:avLst/>
            </a:prstGeom>
            <a:solidFill>
              <a:srgbClr val="E2231A">
                <a:alpha val="90196"/>
              </a:srgbClr>
            </a:solidFill>
          </p:spPr>
          <p:txBody>
            <a:bodyPr/>
            <a:lstStyle/>
            <a:p/>
          </p:txBody>
        </p:sp>
        <p:sp>
          <p:nvSpPr>
            <p:cNvPr id="24" name="rc24"/>
            <p:cNvSpPr/>
            <p:nvPr/>
          </p:nvSpPr>
          <p:spPr>
            <a:xfrm>
              <a:off x="1829360" y="4048953"/>
              <a:ext cx="239888" cy="163056"/>
            </a:xfrm>
            <a:prstGeom prst="rect">
              <a:avLst/>
            </a:prstGeom>
            <a:solidFill>
              <a:srgbClr val="E2231A">
                <a:alpha val="90196"/>
              </a:srgbClr>
            </a:solidFill>
          </p:spPr>
          <p:txBody>
            <a:bodyPr/>
            <a:lstStyle/>
            <a:p/>
          </p:txBody>
        </p:sp>
        <p:sp>
          <p:nvSpPr>
            <p:cNvPr id="25" name="rc25"/>
            <p:cNvSpPr/>
            <p:nvPr/>
          </p:nvSpPr>
          <p:spPr>
            <a:xfrm>
              <a:off x="2095903" y="4093386"/>
              <a:ext cx="239888" cy="118623"/>
            </a:xfrm>
            <a:prstGeom prst="rect">
              <a:avLst/>
            </a:prstGeom>
            <a:solidFill>
              <a:srgbClr val="E2231A">
                <a:alpha val="90196"/>
              </a:srgbClr>
            </a:solidFill>
          </p:spPr>
          <p:txBody>
            <a:bodyPr/>
            <a:lstStyle/>
            <a:p/>
          </p:txBody>
        </p:sp>
        <p:sp>
          <p:nvSpPr>
            <p:cNvPr id="26" name="rc26"/>
            <p:cNvSpPr/>
            <p:nvPr/>
          </p:nvSpPr>
          <p:spPr>
            <a:xfrm>
              <a:off x="2362446" y="4018787"/>
              <a:ext cx="239888" cy="193221"/>
            </a:xfrm>
            <a:prstGeom prst="rect">
              <a:avLst/>
            </a:prstGeom>
            <a:solidFill>
              <a:srgbClr val="E2231A">
                <a:alpha val="90196"/>
              </a:srgbClr>
            </a:solidFill>
          </p:spPr>
          <p:txBody>
            <a:bodyPr/>
            <a:lstStyle/>
            <a:p/>
          </p:txBody>
        </p:sp>
        <p:sp>
          <p:nvSpPr>
            <p:cNvPr id="27" name="rc27"/>
            <p:cNvSpPr/>
            <p:nvPr/>
          </p:nvSpPr>
          <p:spPr>
            <a:xfrm>
              <a:off x="2628989" y="4161869"/>
              <a:ext cx="239888" cy="50139"/>
            </a:xfrm>
            <a:prstGeom prst="rect">
              <a:avLst/>
            </a:prstGeom>
            <a:solidFill>
              <a:srgbClr val="E2231A">
                <a:alpha val="90196"/>
              </a:srgbClr>
            </a:solidFill>
          </p:spPr>
          <p:txBody>
            <a:bodyPr/>
            <a:lstStyle/>
            <a:p/>
          </p:txBody>
        </p:sp>
        <p:sp>
          <p:nvSpPr>
            <p:cNvPr id="28" name="rc28"/>
            <p:cNvSpPr/>
            <p:nvPr/>
          </p:nvSpPr>
          <p:spPr>
            <a:xfrm>
              <a:off x="2895532" y="4004520"/>
              <a:ext cx="239888" cy="207489"/>
            </a:xfrm>
            <a:prstGeom prst="rect">
              <a:avLst/>
            </a:prstGeom>
            <a:solidFill>
              <a:srgbClr val="E2231A">
                <a:alpha val="90196"/>
              </a:srgbClr>
            </a:solidFill>
          </p:spPr>
          <p:txBody>
            <a:bodyPr/>
            <a:lstStyle/>
            <a:p/>
          </p:txBody>
        </p:sp>
        <p:sp>
          <p:nvSpPr>
            <p:cNvPr id="29" name="rc29"/>
            <p:cNvSpPr/>
            <p:nvPr/>
          </p:nvSpPr>
          <p:spPr>
            <a:xfrm>
              <a:off x="3162075" y="4117437"/>
              <a:ext cx="239888" cy="94572"/>
            </a:xfrm>
            <a:prstGeom prst="rect">
              <a:avLst/>
            </a:prstGeom>
            <a:solidFill>
              <a:srgbClr val="E2231A">
                <a:alpha val="90196"/>
              </a:srgbClr>
            </a:solidFill>
          </p:spPr>
          <p:txBody>
            <a:bodyPr/>
            <a:lstStyle/>
            <a:p/>
          </p:txBody>
        </p:sp>
        <p:sp>
          <p:nvSpPr>
            <p:cNvPr id="30" name="rc30"/>
            <p:cNvSpPr/>
            <p:nvPr/>
          </p:nvSpPr>
          <p:spPr>
            <a:xfrm>
              <a:off x="3428618" y="4051806"/>
              <a:ext cx="239888" cy="160202"/>
            </a:xfrm>
            <a:prstGeom prst="rect">
              <a:avLst/>
            </a:prstGeom>
            <a:solidFill>
              <a:srgbClr val="E2231A">
                <a:alpha val="90196"/>
              </a:srgbClr>
            </a:solidFill>
          </p:spPr>
          <p:txBody>
            <a:bodyPr/>
            <a:lstStyle/>
            <a:p/>
          </p:txBody>
        </p:sp>
        <p:sp>
          <p:nvSpPr>
            <p:cNvPr id="31" name="rc31"/>
            <p:cNvSpPr/>
            <p:nvPr/>
          </p:nvSpPr>
          <p:spPr>
            <a:xfrm>
              <a:off x="3695161" y="4056698"/>
              <a:ext cx="239888" cy="155311"/>
            </a:xfrm>
            <a:prstGeom prst="rect">
              <a:avLst/>
            </a:prstGeom>
            <a:solidFill>
              <a:srgbClr val="E2231A">
                <a:alpha val="90196"/>
              </a:srgbClr>
            </a:solidFill>
          </p:spPr>
          <p:txBody>
            <a:bodyPr/>
            <a:lstStyle/>
            <a:p/>
          </p:txBody>
        </p:sp>
        <p:sp>
          <p:nvSpPr>
            <p:cNvPr id="32" name="rc32"/>
            <p:cNvSpPr/>
            <p:nvPr/>
          </p:nvSpPr>
          <p:spPr>
            <a:xfrm>
              <a:off x="3961705" y="3996367"/>
              <a:ext cx="239888" cy="215641"/>
            </a:xfrm>
            <a:prstGeom prst="rect">
              <a:avLst/>
            </a:prstGeom>
            <a:solidFill>
              <a:srgbClr val="E2231A">
                <a:alpha val="90196"/>
              </a:srgbClr>
            </a:solidFill>
          </p:spPr>
          <p:txBody>
            <a:bodyPr/>
            <a:lstStyle/>
            <a:p/>
          </p:txBody>
        </p:sp>
        <p:sp>
          <p:nvSpPr>
            <p:cNvPr id="33" name="rc33"/>
            <p:cNvSpPr/>
            <p:nvPr/>
          </p:nvSpPr>
          <p:spPr>
            <a:xfrm>
              <a:off x="4228248" y="4127220"/>
              <a:ext cx="239888" cy="84789"/>
            </a:xfrm>
            <a:prstGeom prst="rect">
              <a:avLst/>
            </a:prstGeom>
            <a:solidFill>
              <a:srgbClr val="E2231A">
                <a:alpha val="90196"/>
              </a:srgbClr>
            </a:solidFill>
          </p:spPr>
          <p:txBody>
            <a:bodyPr/>
            <a:lstStyle/>
            <a:p/>
          </p:txBody>
        </p:sp>
        <p:sp>
          <p:nvSpPr>
            <p:cNvPr id="34" name="rc34"/>
            <p:cNvSpPr/>
            <p:nvPr/>
          </p:nvSpPr>
          <p:spPr>
            <a:xfrm>
              <a:off x="4494791" y="4117844"/>
              <a:ext cx="239888" cy="94164"/>
            </a:xfrm>
            <a:prstGeom prst="rect">
              <a:avLst/>
            </a:prstGeom>
            <a:solidFill>
              <a:srgbClr val="E2231A">
                <a:alpha val="90196"/>
              </a:srgbClr>
            </a:solidFill>
          </p:spPr>
          <p:txBody>
            <a:bodyPr/>
            <a:lstStyle/>
            <a:p/>
          </p:txBody>
        </p:sp>
        <p:sp>
          <p:nvSpPr>
            <p:cNvPr id="35" name="rc35"/>
            <p:cNvSpPr/>
            <p:nvPr/>
          </p:nvSpPr>
          <p:spPr>
            <a:xfrm>
              <a:off x="4761334" y="4118659"/>
              <a:ext cx="239888" cy="93349"/>
            </a:xfrm>
            <a:prstGeom prst="rect">
              <a:avLst/>
            </a:prstGeom>
            <a:solidFill>
              <a:srgbClr val="E2231A">
                <a:alpha val="90196"/>
              </a:srgbClr>
            </a:solidFill>
          </p:spPr>
          <p:txBody>
            <a:bodyPr/>
            <a:lstStyle/>
            <a:p/>
          </p:txBody>
        </p:sp>
        <p:sp>
          <p:nvSpPr>
            <p:cNvPr id="36" name="rc36"/>
            <p:cNvSpPr/>
            <p:nvPr/>
          </p:nvSpPr>
          <p:spPr>
            <a:xfrm>
              <a:off x="5027877" y="4037131"/>
              <a:ext cx="239888" cy="174877"/>
            </a:xfrm>
            <a:prstGeom prst="rect">
              <a:avLst/>
            </a:prstGeom>
            <a:solidFill>
              <a:srgbClr val="E2231A">
                <a:alpha val="90196"/>
              </a:srgbClr>
            </a:solidFill>
          </p:spPr>
          <p:txBody>
            <a:bodyPr/>
            <a:lstStyle/>
            <a:p/>
          </p:txBody>
        </p:sp>
        <p:sp>
          <p:nvSpPr>
            <p:cNvPr id="37" name="rc37"/>
            <p:cNvSpPr/>
            <p:nvPr/>
          </p:nvSpPr>
          <p:spPr>
            <a:xfrm>
              <a:off x="5294420" y="3946227"/>
              <a:ext cx="239888" cy="265781"/>
            </a:xfrm>
            <a:prstGeom prst="rect">
              <a:avLst/>
            </a:prstGeom>
            <a:solidFill>
              <a:srgbClr val="E2231A">
                <a:alpha val="90196"/>
              </a:srgbClr>
            </a:solidFill>
          </p:spPr>
          <p:txBody>
            <a:bodyPr/>
            <a:lstStyle/>
            <a:p/>
          </p:txBody>
        </p:sp>
        <p:sp>
          <p:nvSpPr>
            <p:cNvPr id="38" name="rc38"/>
            <p:cNvSpPr/>
            <p:nvPr/>
          </p:nvSpPr>
          <p:spPr>
            <a:xfrm>
              <a:off x="5560963" y="3907094"/>
              <a:ext cx="239888" cy="304915"/>
            </a:xfrm>
            <a:prstGeom prst="rect">
              <a:avLst/>
            </a:prstGeom>
            <a:solidFill>
              <a:srgbClr val="E2231A">
                <a:alpha val="90196"/>
              </a:srgbClr>
            </a:solidFill>
          </p:spPr>
          <p:txBody>
            <a:bodyPr/>
            <a:lstStyle/>
            <a:p/>
          </p:txBody>
        </p:sp>
        <p:sp>
          <p:nvSpPr>
            <p:cNvPr id="39" name="rc39"/>
            <p:cNvSpPr/>
            <p:nvPr/>
          </p:nvSpPr>
          <p:spPr>
            <a:xfrm>
              <a:off x="5827506" y="3969055"/>
              <a:ext cx="239888" cy="242953"/>
            </a:xfrm>
            <a:prstGeom prst="rect">
              <a:avLst/>
            </a:prstGeom>
            <a:solidFill>
              <a:srgbClr val="E2231A">
                <a:alpha val="90196"/>
              </a:srgbClr>
            </a:solidFill>
          </p:spPr>
          <p:txBody>
            <a:bodyPr/>
            <a:lstStyle/>
            <a:p/>
          </p:txBody>
        </p:sp>
        <p:sp>
          <p:nvSpPr>
            <p:cNvPr id="40" name="rc40"/>
            <p:cNvSpPr/>
            <p:nvPr/>
          </p:nvSpPr>
          <p:spPr>
            <a:xfrm>
              <a:off x="6094049" y="3938482"/>
              <a:ext cx="239888" cy="273526"/>
            </a:xfrm>
            <a:prstGeom prst="rect">
              <a:avLst/>
            </a:prstGeom>
            <a:solidFill>
              <a:srgbClr val="E2231A">
                <a:alpha val="90196"/>
              </a:srgbClr>
            </a:solidFill>
          </p:spPr>
          <p:txBody>
            <a:bodyPr/>
            <a:lstStyle/>
            <a:p/>
          </p:txBody>
        </p:sp>
        <p:sp>
          <p:nvSpPr>
            <p:cNvPr id="41" name="rc41"/>
            <p:cNvSpPr/>
            <p:nvPr/>
          </p:nvSpPr>
          <p:spPr>
            <a:xfrm>
              <a:off x="6360593" y="3989845"/>
              <a:ext cx="239888" cy="222164"/>
            </a:xfrm>
            <a:prstGeom prst="rect">
              <a:avLst/>
            </a:prstGeom>
            <a:solidFill>
              <a:srgbClr val="E2231A">
                <a:alpha val="90196"/>
              </a:srgbClr>
            </a:solidFill>
          </p:spPr>
          <p:txBody>
            <a:bodyPr/>
            <a:lstStyle/>
            <a:p/>
          </p:txBody>
        </p:sp>
        <p:sp>
          <p:nvSpPr>
            <p:cNvPr id="42" name="rc42"/>
            <p:cNvSpPr/>
            <p:nvPr/>
          </p:nvSpPr>
          <p:spPr>
            <a:xfrm>
              <a:off x="6627136" y="4000444"/>
              <a:ext cx="239888" cy="211565"/>
            </a:xfrm>
            <a:prstGeom prst="rect">
              <a:avLst/>
            </a:prstGeom>
            <a:solidFill>
              <a:srgbClr val="E2231A">
                <a:alpha val="90196"/>
              </a:srgbClr>
            </a:solidFill>
          </p:spPr>
          <p:txBody>
            <a:bodyPr/>
            <a:lstStyle/>
            <a:p/>
          </p:txBody>
        </p:sp>
        <p:sp>
          <p:nvSpPr>
            <p:cNvPr id="43" name="rc43"/>
            <p:cNvSpPr/>
            <p:nvPr/>
          </p:nvSpPr>
          <p:spPr>
            <a:xfrm>
              <a:off x="6893679" y="3847171"/>
              <a:ext cx="239888" cy="364838"/>
            </a:xfrm>
            <a:prstGeom prst="rect">
              <a:avLst/>
            </a:prstGeom>
            <a:solidFill>
              <a:srgbClr val="E2231A">
                <a:alpha val="90196"/>
              </a:srgbClr>
            </a:solidFill>
          </p:spPr>
          <p:txBody>
            <a:bodyPr/>
            <a:lstStyle/>
            <a:p/>
          </p:txBody>
        </p:sp>
        <p:sp>
          <p:nvSpPr>
            <p:cNvPr id="44" name="rc44"/>
            <p:cNvSpPr/>
            <p:nvPr/>
          </p:nvSpPr>
          <p:spPr>
            <a:xfrm>
              <a:off x="7160222" y="3898534"/>
              <a:ext cx="239888" cy="313475"/>
            </a:xfrm>
            <a:prstGeom prst="rect">
              <a:avLst/>
            </a:prstGeom>
            <a:solidFill>
              <a:srgbClr val="E2231A">
                <a:alpha val="90196"/>
              </a:srgbClr>
            </a:solidFill>
          </p:spPr>
          <p:txBody>
            <a:bodyPr/>
            <a:lstStyle/>
            <a:p/>
          </p:txBody>
        </p:sp>
        <p:sp>
          <p:nvSpPr>
            <p:cNvPr id="45" name="rc45"/>
            <p:cNvSpPr/>
            <p:nvPr/>
          </p:nvSpPr>
          <p:spPr>
            <a:xfrm>
              <a:off x="7426765" y="4070966"/>
              <a:ext cx="239888" cy="141043"/>
            </a:xfrm>
            <a:prstGeom prst="rect">
              <a:avLst/>
            </a:prstGeom>
            <a:solidFill>
              <a:srgbClr val="E2231A">
                <a:alpha val="90196"/>
              </a:srgbClr>
            </a:solidFill>
          </p:spPr>
          <p:txBody>
            <a:bodyPr/>
            <a:lstStyle/>
            <a:p/>
          </p:txBody>
        </p:sp>
        <p:sp>
          <p:nvSpPr>
            <p:cNvPr id="46" name="rc46"/>
            <p:cNvSpPr/>
            <p:nvPr/>
          </p:nvSpPr>
          <p:spPr>
            <a:xfrm>
              <a:off x="7693308" y="4019603"/>
              <a:ext cx="239888" cy="192406"/>
            </a:xfrm>
            <a:prstGeom prst="rect">
              <a:avLst/>
            </a:prstGeom>
            <a:solidFill>
              <a:srgbClr val="E2231A">
                <a:alpha val="90196"/>
              </a:srgbClr>
            </a:solidFill>
          </p:spPr>
          <p:txBody>
            <a:bodyPr/>
            <a:lstStyle/>
            <a:p/>
          </p:txBody>
        </p:sp>
        <p:sp>
          <p:nvSpPr>
            <p:cNvPr id="47" name="rc47"/>
            <p:cNvSpPr/>
            <p:nvPr/>
          </p:nvSpPr>
          <p:spPr>
            <a:xfrm>
              <a:off x="7959851" y="4020418"/>
              <a:ext cx="239888" cy="191591"/>
            </a:xfrm>
            <a:prstGeom prst="rect">
              <a:avLst/>
            </a:prstGeom>
            <a:solidFill>
              <a:srgbClr val="E2231A">
                <a:alpha val="90196"/>
              </a:srgbClr>
            </a:solidFill>
          </p:spPr>
          <p:txBody>
            <a:bodyPr/>
            <a:lstStyle/>
            <a:p/>
          </p:txBody>
        </p:sp>
        <p:sp>
          <p:nvSpPr>
            <p:cNvPr id="48" name="rc48"/>
            <p:cNvSpPr/>
            <p:nvPr/>
          </p:nvSpPr>
          <p:spPr>
            <a:xfrm>
              <a:off x="1296273" y="3567529"/>
              <a:ext cx="239888" cy="430060"/>
            </a:xfrm>
            <a:prstGeom prst="rect">
              <a:avLst/>
            </a:prstGeom>
            <a:solidFill>
              <a:srgbClr val="B3B3B3">
                <a:alpha val="90196"/>
              </a:srgbClr>
            </a:solidFill>
          </p:spPr>
          <p:txBody>
            <a:bodyPr/>
            <a:lstStyle/>
            <a:p/>
          </p:txBody>
        </p:sp>
        <p:sp>
          <p:nvSpPr>
            <p:cNvPr id="49" name="rc49"/>
            <p:cNvSpPr/>
            <p:nvPr/>
          </p:nvSpPr>
          <p:spPr>
            <a:xfrm>
              <a:off x="1562816" y="3741592"/>
              <a:ext cx="239888" cy="245807"/>
            </a:xfrm>
            <a:prstGeom prst="rect">
              <a:avLst/>
            </a:prstGeom>
            <a:solidFill>
              <a:srgbClr val="B3B3B3">
                <a:alpha val="90196"/>
              </a:srgbClr>
            </a:solidFill>
          </p:spPr>
          <p:txBody>
            <a:bodyPr/>
            <a:lstStyle/>
            <a:p/>
          </p:txBody>
        </p:sp>
        <p:sp>
          <p:nvSpPr>
            <p:cNvPr id="50" name="rc50"/>
            <p:cNvSpPr/>
            <p:nvPr/>
          </p:nvSpPr>
          <p:spPr>
            <a:xfrm>
              <a:off x="1829360" y="3755044"/>
              <a:ext cx="239888" cy="293908"/>
            </a:xfrm>
            <a:prstGeom prst="rect">
              <a:avLst/>
            </a:prstGeom>
            <a:solidFill>
              <a:srgbClr val="B3B3B3">
                <a:alpha val="90196"/>
              </a:srgbClr>
            </a:solidFill>
          </p:spPr>
          <p:txBody>
            <a:bodyPr/>
            <a:lstStyle/>
            <a:p/>
          </p:txBody>
        </p:sp>
        <p:sp>
          <p:nvSpPr>
            <p:cNvPr id="51" name="rc51"/>
            <p:cNvSpPr/>
            <p:nvPr/>
          </p:nvSpPr>
          <p:spPr>
            <a:xfrm>
              <a:off x="2095903" y="3782764"/>
              <a:ext cx="239888" cy="310622"/>
            </a:xfrm>
            <a:prstGeom prst="rect">
              <a:avLst/>
            </a:prstGeom>
            <a:solidFill>
              <a:srgbClr val="B3B3B3">
                <a:alpha val="90196"/>
              </a:srgbClr>
            </a:solidFill>
          </p:spPr>
          <p:txBody>
            <a:bodyPr/>
            <a:lstStyle/>
            <a:p/>
          </p:txBody>
        </p:sp>
        <p:sp>
          <p:nvSpPr>
            <p:cNvPr id="52" name="rc52"/>
            <p:cNvSpPr/>
            <p:nvPr/>
          </p:nvSpPr>
          <p:spPr>
            <a:xfrm>
              <a:off x="2362446" y="3900979"/>
              <a:ext cx="239888" cy="117808"/>
            </a:xfrm>
            <a:prstGeom prst="rect">
              <a:avLst/>
            </a:prstGeom>
            <a:solidFill>
              <a:srgbClr val="B3B3B3">
                <a:alpha val="90196"/>
              </a:srgbClr>
            </a:solidFill>
          </p:spPr>
          <p:txBody>
            <a:bodyPr/>
            <a:lstStyle/>
            <a:p/>
          </p:txBody>
        </p:sp>
        <p:sp>
          <p:nvSpPr>
            <p:cNvPr id="53" name="rc53"/>
            <p:cNvSpPr/>
            <p:nvPr/>
          </p:nvSpPr>
          <p:spPr>
            <a:xfrm>
              <a:off x="2628989" y="4027756"/>
              <a:ext cx="239888" cy="134113"/>
            </a:xfrm>
            <a:prstGeom prst="rect">
              <a:avLst/>
            </a:prstGeom>
            <a:solidFill>
              <a:srgbClr val="B3B3B3">
                <a:alpha val="90196"/>
              </a:srgbClr>
            </a:solidFill>
          </p:spPr>
          <p:txBody>
            <a:bodyPr/>
            <a:lstStyle/>
            <a:p/>
          </p:txBody>
        </p:sp>
        <p:sp>
          <p:nvSpPr>
            <p:cNvPr id="54" name="rc54"/>
            <p:cNvSpPr/>
            <p:nvPr/>
          </p:nvSpPr>
          <p:spPr>
            <a:xfrm>
              <a:off x="3162075" y="4059144"/>
              <a:ext cx="239888" cy="58292"/>
            </a:xfrm>
            <a:prstGeom prst="rect">
              <a:avLst/>
            </a:prstGeom>
            <a:solidFill>
              <a:srgbClr val="B3B3B3">
                <a:alpha val="90196"/>
              </a:srgbClr>
            </a:solidFill>
          </p:spPr>
          <p:txBody>
            <a:bodyPr/>
            <a:lstStyle/>
            <a:p/>
          </p:txBody>
        </p:sp>
        <p:sp>
          <p:nvSpPr>
            <p:cNvPr id="55" name="rc55"/>
            <p:cNvSpPr/>
            <p:nvPr/>
          </p:nvSpPr>
          <p:spPr>
            <a:xfrm>
              <a:off x="3428618" y="4042838"/>
              <a:ext cx="239888" cy="8968"/>
            </a:xfrm>
            <a:prstGeom prst="rect">
              <a:avLst/>
            </a:prstGeom>
            <a:solidFill>
              <a:srgbClr val="B3B3B3">
                <a:alpha val="90196"/>
              </a:srgbClr>
            </a:solidFill>
          </p:spPr>
          <p:txBody>
            <a:bodyPr/>
            <a:lstStyle/>
            <a:p/>
          </p:txBody>
        </p:sp>
        <p:sp>
          <p:nvSpPr>
            <p:cNvPr id="56" name="rc56"/>
            <p:cNvSpPr/>
            <p:nvPr/>
          </p:nvSpPr>
          <p:spPr>
            <a:xfrm>
              <a:off x="3695161" y="4028571"/>
              <a:ext cx="239888" cy="28127"/>
            </a:xfrm>
            <a:prstGeom prst="rect">
              <a:avLst/>
            </a:prstGeom>
            <a:solidFill>
              <a:srgbClr val="B3B3B3">
                <a:alpha val="90196"/>
              </a:srgbClr>
            </a:solidFill>
          </p:spPr>
          <p:txBody>
            <a:bodyPr/>
            <a:lstStyle/>
            <a:p/>
          </p:txBody>
        </p:sp>
        <p:sp>
          <p:nvSpPr>
            <p:cNvPr id="57" name="rc57"/>
            <p:cNvSpPr/>
            <p:nvPr/>
          </p:nvSpPr>
          <p:spPr>
            <a:xfrm>
              <a:off x="3961705" y="3958049"/>
              <a:ext cx="239888" cy="38318"/>
            </a:xfrm>
            <a:prstGeom prst="rect">
              <a:avLst/>
            </a:prstGeom>
            <a:solidFill>
              <a:srgbClr val="B3B3B3">
                <a:alpha val="90196"/>
              </a:srgbClr>
            </a:solidFill>
          </p:spPr>
          <p:txBody>
            <a:bodyPr/>
            <a:lstStyle/>
            <a:p/>
          </p:txBody>
        </p:sp>
        <p:sp>
          <p:nvSpPr>
            <p:cNvPr id="58" name="rc58"/>
            <p:cNvSpPr/>
            <p:nvPr/>
          </p:nvSpPr>
          <p:spPr>
            <a:xfrm>
              <a:off x="4228248" y="3953565"/>
              <a:ext cx="239888" cy="173654"/>
            </a:xfrm>
            <a:prstGeom prst="rect">
              <a:avLst/>
            </a:prstGeom>
            <a:solidFill>
              <a:srgbClr val="B3B3B3">
                <a:alpha val="90196"/>
              </a:srgbClr>
            </a:solidFill>
          </p:spPr>
          <p:txBody>
            <a:bodyPr/>
            <a:lstStyle/>
            <a:p/>
          </p:txBody>
        </p:sp>
        <p:sp>
          <p:nvSpPr>
            <p:cNvPr id="59" name="rc59"/>
            <p:cNvSpPr/>
            <p:nvPr/>
          </p:nvSpPr>
          <p:spPr>
            <a:xfrm>
              <a:off x="4494791" y="3898534"/>
              <a:ext cx="239888" cy="219310"/>
            </a:xfrm>
            <a:prstGeom prst="rect">
              <a:avLst/>
            </a:prstGeom>
            <a:solidFill>
              <a:srgbClr val="B3B3B3">
                <a:alpha val="90196"/>
              </a:srgbClr>
            </a:solidFill>
          </p:spPr>
          <p:txBody>
            <a:bodyPr/>
            <a:lstStyle/>
            <a:p/>
          </p:txBody>
        </p:sp>
        <p:sp>
          <p:nvSpPr>
            <p:cNvPr id="60" name="rc60"/>
            <p:cNvSpPr/>
            <p:nvPr/>
          </p:nvSpPr>
          <p:spPr>
            <a:xfrm>
              <a:off x="4761334" y="3953157"/>
              <a:ext cx="239888" cy="165502"/>
            </a:xfrm>
            <a:prstGeom prst="rect">
              <a:avLst/>
            </a:prstGeom>
            <a:solidFill>
              <a:srgbClr val="B3B3B3">
                <a:alpha val="90196"/>
              </a:srgbClr>
            </a:solidFill>
          </p:spPr>
          <p:txBody>
            <a:bodyPr/>
            <a:lstStyle/>
            <a:p/>
          </p:txBody>
        </p:sp>
        <p:sp>
          <p:nvSpPr>
            <p:cNvPr id="61" name="rc61"/>
            <p:cNvSpPr/>
            <p:nvPr/>
          </p:nvSpPr>
          <p:spPr>
            <a:xfrm>
              <a:off x="5027877" y="3956826"/>
              <a:ext cx="239888" cy="80305"/>
            </a:xfrm>
            <a:prstGeom prst="rect">
              <a:avLst/>
            </a:prstGeom>
            <a:solidFill>
              <a:srgbClr val="B3B3B3">
                <a:alpha val="90196"/>
              </a:srgbClr>
            </a:solidFill>
          </p:spPr>
          <p:txBody>
            <a:bodyPr/>
            <a:lstStyle/>
            <a:p/>
          </p:txBody>
        </p:sp>
        <p:sp>
          <p:nvSpPr>
            <p:cNvPr id="62" name="rc62"/>
            <p:cNvSpPr/>
            <p:nvPr/>
          </p:nvSpPr>
          <p:spPr>
            <a:xfrm>
              <a:off x="5560963" y="3660879"/>
              <a:ext cx="239888" cy="246214"/>
            </a:xfrm>
            <a:prstGeom prst="rect">
              <a:avLst/>
            </a:prstGeom>
            <a:solidFill>
              <a:srgbClr val="B3B3B3">
                <a:alpha val="90196"/>
              </a:srgbClr>
            </a:solidFill>
          </p:spPr>
          <p:txBody>
            <a:bodyPr/>
            <a:lstStyle/>
            <a:p/>
          </p:txBody>
        </p:sp>
        <p:sp>
          <p:nvSpPr>
            <p:cNvPr id="63" name="rc63"/>
            <p:cNvSpPr/>
            <p:nvPr/>
          </p:nvSpPr>
          <p:spPr>
            <a:xfrm>
              <a:off x="5827506" y="3733439"/>
              <a:ext cx="239888" cy="235616"/>
            </a:xfrm>
            <a:prstGeom prst="rect">
              <a:avLst/>
            </a:prstGeom>
            <a:solidFill>
              <a:srgbClr val="B3B3B3">
                <a:alpha val="90196"/>
              </a:srgbClr>
            </a:solidFill>
          </p:spPr>
          <p:txBody>
            <a:bodyPr/>
            <a:lstStyle/>
            <a:p/>
          </p:txBody>
        </p:sp>
        <p:sp>
          <p:nvSpPr>
            <p:cNvPr id="64" name="rc64"/>
            <p:cNvSpPr/>
            <p:nvPr/>
          </p:nvSpPr>
          <p:spPr>
            <a:xfrm>
              <a:off x="6094049" y="3695936"/>
              <a:ext cx="239888" cy="242546"/>
            </a:xfrm>
            <a:prstGeom prst="rect">
              <a:avLst/>
            </a:prstGeom>
            <a:solidFill>
              <a:srgbClr val="B3B3B3">
                <a:alpha val="90196"/>
              </a:srgbClr>
            </a:solidFill>
          </p:spPr>
          <p:txBody>
            <a:bodyPr/>
            <a:lstStyle/>
            <a:p/>
          </p:txBody>
        </p:sp>
        <p:sp>
          <p:nvSpPr>
            <p:cNvPr id="65" name="rc65"/>
            <p:cNvSpPr/>
            <p:nvPr/>
          </p:nvSpPr>
          <p:spPr>
            <a:xfrm>
              <a:off x="6360593" y="3737515"/>
              <a:ext cx="239888" cy="252329"/>
            </a:xfrm>
            <a:prstGeom prst="rect">
              <a:avLst/>
            </a:prstGeom>
            <a:solidFill>
              <a:srgbClr val="B3B3B3">
                <a:alpha val="90196"/>
              </a:srgbClr>
            </a:solidFill>
          </p:spPr>
          <p:txBody>
            <a:bodyPr/>
            <a:lstStyle/>
            <a:p/>
          </p:txBody>
        </p:sp>
        <p:sp>
          <p:nvSpPr>
            <p:cNvPr id="66" name="rc66"/>
            <p:cNvSpPr/>
            <p:nvPr/>
          </p:nvSpPr>
          <p:spPr>
            <a:xfrm>
              <a:off x="6627136" y="3836572"/>
              <a:ext cx="239888" cy="163871"/>
            </a:xfrm>
            <a:prstGeom prst="rect">
              <a:avLst/>
            </a:prstGeom>
            <a:solidFill>
              <a:srgbClr val="B3B3B3">
                <a:alpha val="90196"/>
              </a:srgbClr>
            </a:solidFill>
          </p:spPr>
          <p:txBody>
            <a:bodyPr/>
            <a:lstStyle/>
            <a:p/>
          </p:txBody>
        </p:sp>
        <p:sp>
          <p:nvSpPr>
            <p:cNvPr id="67" name="rc67"/>
            <p:cNvSpPr/>
            <p:nvPr/>
          </p:nvSpPr>
          <p:spPr>
            <a:xfrm>
              <a:off x="6893679" y="3599325"/>
              <a:ext cx="239888" cy="247845"/>
            </a:xfrm>
            <a:prstGeom prst="rect">
              <a:avLst/>
            </a:prstGeom>
            <a:solidFill>
              <a:srgbClr val="B3B3B3">
                <a:alpha val="90196"/>
              </a:srgbClr>
            </a:solidFill>
          </p:spPr>
          <p:txBody>
            <a:bodyPr/>
            <a:lstStyle/>
            <a:p/>
          </p:txBody>
        </p:sp>
        <p:sp>
          <p:nvSpPr>
            <p:cNvPr id="68" name="rc68"/>
            <p:cNvSpPr/>
            <p:nvPr/>
          </p:nvSpPr>
          <p:spPr>
            <a:xfrm>
              <a:off x="7160222" y="3600141"/>
              <a:ext cx="239888" cy="298392"/>
            </a:xfrm>
            <a:prstGeom prst="rect">
              <a:avLst/>
            </a:prstGeom>
            <a:solidFill>
              <a:srgbClr val="B3B3B3">
                <a:alpha val="90196"/>
              </a:srgbClr>
            </a:solidFill>
          </p:spPr>
          <p:txBody>
            <a:bodyPr/>
            <a:lstStyle/>
            <a:p/>
          </p:txBody>
        </p:sp>
        <p:sp>
          <p:nvSpPr>
            <p:cNvPr id="69" name="rc69"/>
            <p:cNvSpPr/>
            <p:nvPr/>
          </p:nvSpPr>
          <p:spPr>
            <a:xfrm>
              <a:off x="7426765" y="3806814"/>
              <a:ext cx="239888" cy="264151"/>
            </a:xfrm>
            <a:prstGeom prst="rect">
              <a:avLst/>
            </a:prstGeom>
            <a:solidFill>
              <a:srgbClr val="B3B3B3">
                <a:alpha val="90196"/>
              </a:srgbClr>
            </a:solidFill>
          </p:spPr>
          <p:txBody>
            <a:bodyPr/>
            <a:lstStyle/>
            <a:p/>
          </p:txBody>
        </p:sp>
        <p:sp>
          <p:nvSpPr>
            <p:cNvPr id="70" name="rc70"/>
            <p:cNvSpPr/>
            <p:nvPr/>
          </p:nvSpPr>
          <p:spPr>
            <a:xfrm>
              <a:off x="7693308" y="3817005"/>
              <a:ext cx="239888" cy="202597"/>
            </a:xfrm>
            <a:prstGeom prst="rect">
              <a:avLst/>
            </a:prstGeom>
            <a:solidFill>
              <a:srgbClr val="B3B3B3">
                <a:alpha val="90196"/>
              </a:srgbClr>
            </a:solidFill>
          </p:spPr>
          <p:txBody>
            <a:bodyPr/>
            <a:lstStyle/>
            <a:p/>
          </p:txBody>
        </p:sp>
        <p:sp>
          <p:nvSpPr>
            <p:cNvPr id="71" name="rc71"/>
            <p:cNvSpPr/>
            <p:nvPr/>
          </p:nvSpPr>
          <p:spPr>
            <a:xfrm>
              <a:off x="7959851" y="3819859"/>
              <a:ext cx="239888" cy="200559"/>
            </a:xfrm>
            <a:prstGeom prst="rect">
              <a:avLst/>
            </a:prstGeom>
            <a:solidFill>
              <a:srgbClr val="B3B3B3">
                <a:alpha val="90196"/>
              </a:srgbClr>
            </a:solidFill>
          </p:spPr>
          <p:txBody>
            <a:bodyPr/>
            <a:lstStyle/>
            <a:p/>
          </p:txBody>
        </p:sp>
        <p:sp>
          <p:nvSpPr>
            <p:cNvPr id="72" name="pl72"/>
            <p:cNvSpPr/>
            <p:nvPr/>
          </p:nvSpPr>
          <p:spPr>
            <a:xfrm>
              <a:off x="1416218" y="2149674"/>
              <a:ext cx="6663577" cy="687445"/>
            </a:xfrm>
            <a:custGeom>
              <a:avLst/>
              <a:pathLst>
                <a:path w="6663577" h="687445">
                  <a:moveTo>
                    <a:pt x="0" y="236309"/>
                  </a:moveTo>
                  <a:lnTo>
                    <a:pt x="266543" y="257791"/>
                  </a:lnTo>
                  <a:lnTo>
                    <a:pt x="533086" y="171861"/>
                  </a:lnTo>
                  <a:lnTo>
                    <a:pt x="799629" y="107413"/>
                  </a:lnTo>
                  <a:lnTo>
                    <a:pt x="1066172" y="236309"/>
                  </a:lnTo>
                  <a:lnTo>
                    <a:pt x="1332715" y="0"/>
                  </a:lnTo>
                  <a:lnTo>
                    <a:pt x="1599258" y="279274"/>
                  </a:lnTo>
                  <a:lnTo>
                    <a:pt x="1865801" y="85930"/>
                  </a:lnTo>
                  <a:lnTo>
                    <a:pt x="2132344" y="214826"/>
                  </a:lnTo>
                  <a:lnTo>
                    <a:pt x="2398888" y="214826"/>
                  </a:lnTo>
                  <a:lnTo>
                    <a:pt x="2665431" y="343722"/>
                  </a:lnTo>
                  <a:lnTo>
                    <a:pt x="2931974" y="85930"/>
                  </a:lnTo>
                  <a:lnTo>
                    <a:pt x="3198517" y="107413"/>
                  </a:lnTo>
                  <a:lnTo>
                    <a:pt x="3465060" y="107413"/>
                  </a:lnTo>
                  <a:lnTo>
                    <a:pt x="3731603" y="279274"/>
                  </a:lnTo>
                  <a:lnTo>
                    <a:pt x="3998146" y="472618"/>
                  </a:lnTo>
                  <a:lnTo>
                    <a:pt x="4264689" y="558549"/>
                  </a:lnTo>
                  <a:lnTo>
                    <a:pt x="4531233" y="429653"/>
                  </a:lnTo>
                  <a:lnTo>
                    <a:pt x="4797776" y="494101"/>
                  </a:lnTo>
                  <a:lnTo>
                    <a:pt x="5064319" y="386687"/>
                  </a:lnTo>
                  <a:lnTo>
                    <a:pt x="5330862" y="365205"/>
                  </a:lnTo>
                  <a:lnTo>
                    <a:pt x="5597405" y="687445"/>
                  </a:lnTo>
                  <a:lnTo>
                    <a:pt x="5863948" y="580031"/>
                  </a:lnTo>
                  <a:lnTo>
                    <a:pt x="6130491" y="214826"/>
                  </a:lnTo>
                  <a:lnTo>
                    <a:pt x="6397034" y="322239"/>
                  </a:lnTo>
                  <a:lnTo>
                    <a:pt x="6663577" y="322239"/>
                  </a:lnTo>
                </a:path>
              </a:pathLst>
            </a:custGeom>
            <a:ln w="27101" cap="flat">
              <a:solidFill>
                <a:srgbClr val="3283FE">
                  <a:alpha val="100000"/>
                </a:srgbClr>
              </a:solidFill>
              <a:prstDash val="solid"/>
              <a:round/>
            </a:ln>
          </p:spPr>
          <p:txBody>
            <a:bodyPr/>
            <a:lstStyle/>
            <a:p/>
          </p:txBody>
        </p:sp>
        <p:sp>
          <p:nvSpPr>
            <p:cNvPr id="73" name="pl73"/>
            <p:cNvSpPr/>
            <p:nvPr/>
          </p:nvSpPr>
          <p:spPr>
            <a:xfrm>
              <a:off x="1416218" y="2364500"/>
              <a:ext cx="6663577" cy="1031167"/>
            </a:xfrm>
            <a:custGeom>
              <a:avLst/>
              <a:pathLst>
                <a:path w="6663577" h="1031167">
                  <a:moveTo>
                    <a:pt x="0" y="773375"/>
                  </a:moveTo>
                  <a:lnTo>
                    <a:pt x="266543" y="472618"/>
                  </a:lnTo>
                  <a:lnTo>
                    <a:pt x="533086" y="451135"/>
                  </a:lnTo>
                  <a:lnTo>
                    <a:pt x="799629" y="429653"/>
                  </a:lnTo>
                  <a:lnTo>
                    <a:pt x="1066172" y="257791"/>
                  </a:lnTo>
                  <a:lnTo>
                    <a:pt x="1332715" y="42965"/>
                  </a:lnTo>
                  <a:lnTo>
                    <a:pt x="1599258" y="21482"/>
                  </a:lnTo>
                  <a:lnTo>
                    <a:pt x="1865801" y="0"/>
                  </a:lnTo>
                  <a:lnTo>
                    <a:pt x="2132344" y="42965"/>
                  </a:lnTo>
                  <a:lnTo>
                    <a:pt x="2398888" y="85930"/>
                  </a:lnTo>
                  <a:lnTo>
                    <a:pt x="2665431" y="236309"/>
                  </a:lnTo>
                  <a:lnTo>
                    <a:pt x="2931974" y="236309"/>
                  </a:lnTo>
                  <a:lnTo>
                    <a:pt x="3198517" y="343722"/>
                  </a:lnTo>
                  <a:lnTo>
                    <a:pt x="3465060" y="236309"/>
                  </a:lnTo>
                  <a:lnTo>
                    <a:pt x="3731603" y="236309"/>
                  </a:lnTo>
                  <a:lnTo>
                    <a:pt x="3998146" y="257791"/>
                  </a:lnTo>
                  <a:lnTo>
                    <a:pt x="4264689" y="880789"/>
                  </a:lnTo>
                  <a:lnTo>
                    <a:pt x="4531233" y="730410"/>
                  </a:lnTo>
                  <a:lnTo>
                    <a:pt x="4797776" y="816341"/>
                  </a:lnTo>
                  <a:lnTo>
                    <a:pt x="5064319" y="730410"/>
                  </a:lnTo>
                  <a:lnTo>
                    <a:pt x="5330862" y="515583"/>
                  </a:lnTo>
                  <a:lnTo>
                    <a:pt x="5597405" y="1031167"/>
                  </a:lnTo>
                  <a:lnTo>
                    <a:pt x="5863948" y="1031167"/>
                  </a:lnTo>
                  <a:lnTo>
                    <a:pt x="6130491" y="580031"/>
                  </a:lnTo>
                  <a:lnTo>
                    <a:pt x="6397034" y="558549"/>
                  </a:lnTo>
                  <a:lnTo>
                    <a:pt x="6663577" y="558549"/>
                  </a:lnTo>
                </a:path>
              </a:pathLst>
            </a:custGeom>
            <a:ln w="27101" cap="flat">
              <a:solidFill>
                <a:srgbClr val="FFA500">
                  <a:alpha val="100000"/>
                </a:srgbClr>
              </a:solidFill>
              <a:prstDash val="solid"/>
              <a:round/>
            </a:ln>
          </p:spPr>
          <p:txBody>
            <a:bodyPr/>
            <a:lstStyle/>
            <a:p/>
          </p:txBody>
        </p:sp>
        <p:sp>
          <p:nvSpPr>
            <p:cNvPr id="74" name="tx74"/>
            <p:cNvSpPr/>
            <p:nvPr/>
          </p:nvSpPr>
          <p:spPr>
            <a:xfrm>
              <a:off x="134588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5" name="tx75"/>
            <p:cNvSpPr/>
            <p:nvPr/>
          </p:nvSpPr>
          <p:spPr>
            <a:xfrm>
              <a:off x="1345880"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6" name="tx76"/>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267859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8" name="tx78"/>
            <p:cNvSpPr/>
            <p:nvPr/>
          </p:nvSpPr>
          <p:spPr>
            <a:xfrm>
              <a:off x="4011311"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9" name="tx79"/>
            <p:cNvSpPr/>
            <p:nvPr/>
          </p:nvSpPr>
          <p:spPr>
            <a:xfrm>
              <a:off x="4011311"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0" name="tx80"/>
            <p:cNvSpPr/>
            <p:nvPr/>
          </p:nvSpPr>
          <p:spPr>
            <a:xfrm>
              <a:off x="5344027"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1" name="tx81"/>
            <p:cNvSpPr/>
            <p:nvPr/>
          </p:nvSpPr>
          <p:spPr>
            <a:xfrm>
              <a:off x="5344027"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2" name="tx82"/>
            <p:cNvSpPr/>
            <p:nvPr/>
          </p:nvSpPr>
          <p:spPr>
            <a:xfrm>
              <a:off x="6410199"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3" name="tx83"/>
            <p:cNvSpPr/>
            <p:nvPr/>
          </p:nvSpPr>
          <p:spPr>
            <a:xfrm>
              <a:off x="6410199"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84" name="tx84"/>
            <p:cNvSpPr/>
            <p:nvPr/>
          </p:nvSpPr>
          <p:spPr>
            <a:xfrm>
              <a:off x="667674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5" name="tx85"/>
            <p:cNvSpPr/>
            <p:nvPr/>
          </p:nvSpPr>
          <p:spPr>
            <a:xfrm>
              <a:off x="6676742"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86" name="tx86"/>
            <p:cNvSpPr/>
            <p:nvPr/>
          </p:nvSpPr>
          <p:spPr>
            <a:xfrm>
              <a:off x="6943285"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87" name="tx87"/>
            <p:cNvSpPr/>
            <p:nvPr/>
          </p:nvSpPr>
          <p:spPr>
            <a:xfrm>
              <a:off x="6943285"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88" name="tx88"/>
            <p:cNvSpPr/>
            <p:nvPr/>
          </p:nvSpPr>
          <p:spPr>
            <a:xfrm>
              <a:off x="7209828"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89" name="tx89"/>
            <p:cNvSpPr/>
            <p:nvPr/>
          </p:nvSpPr>
          <p:spPr>
            <a:xfrm>
              <a:off x="7209828"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90" name="tx90"/>
            <p:cNvSpPr/>
            <p:nvPr/>
          </p:nvSpPr>
          <p:spPr>
            <a:xfrm>
              <a:off x="747637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1" name="tx91"/>
            <p:cNvSpPr/>
            <p:nvPr/>
          </p:nvSpPr>
          <p:spPr>
            <a:xfrm>
              <a:off x="7476372"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2" name="tx92"/>
            <p:cNvSpPr/>
            <p:nvPr/>
          </p:nvSpPr>
          <p:spPr>
            <a:xfrm>
              <a:off x="7742915"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3" name="tx93"/>
            <p:cNvSpPr/>
            <p:nvPr/>
          </p:nvSpPr>
          <p:spPr>
            <a:xfrm>
              <a:off x="774291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94" name="tx94"/>
            <p:cNvSpPr/>
            <p:nvPr/>
          </p:nvSpPr>
          <p:spPr>
            <a:xfrm>
              <a:off x="800945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5" name="tx95"/>
            <p:cNvSpPr/>
            <p:nvPr/>
          </p:nvSpPr>
          <p:spPr>
            <a:xfrm>
              <a:off x="8009458"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96" name="tx96"/>
            <p:cNvSpPr/>
            <p:nvPr/>
          </p:nvSpPr>
          <p:spPr>
            <a:xfrm>
              <a:off x="1340869" y="39578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1348404" y="34612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98" name="tx98"/>
            <p:cNvSpPr/>
            <p:nvPr/>
          </p:nvSpPr>
          <p:spPr>
            <a:xfrm>
              <a:off x="2693315" y="392271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9" name="tx99"/>
            <p:cNvSpPr/>
            <p:nvPr/>
          </p:nvSpPr>
          <p:spPr>
            <a:xfrm>
              <a:off x="4026031" y="385300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0" name="tx100"/>
            <p:cNvSpPr/>
            <p:nvPr/>
          </p:nvSpPr>
          <p:spPr>
            <a:xfrm>
              <a:off x="6412723" y="363247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1" name="tx101"/>
            <p:cNvSpPr/>
            <p:nvPr/>
          </p:nvSpPr>
          <p:spPr>
            <a:xfrm>
              <a:off x="6691462" y="373152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2" name="tx102"/>
            <p:cNvSpPr/>
            <p:nvPr/>
          </p:nvSpPr>
          <p:spPr>
            <a:xfrm>
              <a:off x="6945809" y="34930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3" name="tx103"/>
            <p:cNvSpPr/>
            <p:nvPr/>
          </p:nvSpPr>
          <p:spPr>
            <a:xfrm>
              <a:off x="7212352" y="349390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4" name="tx104"/>
            <p:cNvSpPr/>
            <p:nvPr/>
          </p:nvSpPr>
          <p:spPr>
            <a:xfrm>
              <a:off x="7519579" y="370177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5" name="tx105"/>
            <p:cNvSpPr/>
            <p:nvPr/>
          </p:nvSpPr>
          <p:spPr>
            <a:xfrm>
              <a:off x="7786122" y="371196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6" name="tx106"/>
            <p:cNvSpPr/>
            <p:nvPr/>
          </p:nvSpPr>
          <p:spPr>
            <a:xfrm>
              <a:off x="8052665" y="371481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7" name="tx10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334631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9" name="tx109"/>
            <p:cNvSpPr/>
            <p:nvPr/>
          </p:nvSpPr>
          <p:spPr>
            <a:xfrm>
              <a:off x="717597" y="253144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0" name="tx11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8" name="pl12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9" name="pl12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0" name="tx13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1" name="tx13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2" name="rc132"/>
            <p:cNvSpPr/>
            <p:nvPr/>
          </p:nvSpPr>
          <p:spPr>
            <a:xfrm>
              <a:off x="4678790" y="5080163"/>
              <a:ext cx="201456" cy="201456"/>
            </a:xfrm>
            <a:prstGeom prst="rect">
              <a:avLst/>
            </a:prstGeom>
            <a:solidFill>
              <a:srgbClr val="E2231A">
                <a:alpha val="90196"/>
              </a:srgbClr>
            </a:solidFill>
          </p:spPr>
          <p:txBody>
            <a:bodyPr/>
            <a:lstStyle/>
            <a:p/>
          </p:txBody>
        </p:sp>
        <p:sp>
          <p:nvSpPr>
            <p:cNvPr id="133" name="rc133"/>
            <p:cNvSpPr/>
            <p:nvPr/>
          </p:nvSpPr>
          <p:spPr>
            <a:xfrm>
              <a:off x="5642950" y="5080163"/>
              <a:ext cx="201456" cy="201456"/>
            </a:xfrm>
            <a:prstGeom prst="rect">
              <a:avLst/>
            </a:prstGeom>
            <a:solidFill>
              <a:srgbClr val="B3B3B3">
                <a:alpha val="90196"/>
              </a:srgbClr>
            </a:solidFill>
          </p:spPr>
          <p:txBody>
            <a:bodyPr/>
            <a:lstStyle/>
            <a:p/>
          </p:txBody>
        </p:sp>
        <p:sp>
          <p:nvSpPr>
            <p:cNvPr id="134" name="tx13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5" name="tx13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6" name="tx13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7" name="tx137"/>
            <p:cNvSpPr/>
            <p:nvPr/>
          </p:nvSpPr>
          <p:spPr>
            <a:xfrm>
              <a:off x="951100" y="1594448"/>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138" name="pl138"/>
            <p:cNvSpPr/>
            <p:nvPr/>
          </p:nvSpPr>
          <p:spPr>
            <a:xfrm>
              <a:off x="21858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9651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7443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5236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0755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8547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6340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4132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3232293" cy="124062"/>
            </a:xfrm>
            <a:prstGeom prst="rect">
              <a:avLst/>
            </a:prstGeom>
            <a:solidFill>
              <a:srgbClr val="E2231A">
                <a:alpha val="90196"/>
              </a:srgbClr>
            </a:solidFill>
          </p:spPr>
          <p:txBody>
            <a:bodyPr/>
            <a:lstStyle/>
            <a:p/>
          </p:txBody>
        </p:sp>
        <p:sp>
          <p:nvSpPr>
            <p:cNvPr id="151" name="rc151"/>
            <p:cNvSpPr/>
            <p:nvPr/>
          </p:nvSpPr>
          <p:spPr>
            <a:xfrm>
              <a:off x="1296273" y="5685479"/>
              <a:ext cx="2799343" cy="124062"/>
            </a:xfrm>
            <a:prstGeom prst="rect">
              <a:avLst/>
            </a:prstGeom>
            <a:solidFill>
              <a:srgbClr val="E2231A">
                <a:alpha val="90196"/>
              </a:srgbClr>
            </a:solidFill>
          </p:spPr>
          <p:txBody>
            <a:bodyPr/>
            <a:lstStyle/>
            <a:p/>
          </p:txBody>
        </p:sp>
        <p:sp>
          <p:nvSpPr>
            <p:cNvPr id="152" name="rc152"/>
            <p:cNvSpPr/>
            <p:nvPr/>
          </p:nvSpPr>
          <p:spPr>
            <a:xfrm>
              <a:off x="1296273" y="5530401"/>
              <a:ext cx="2787482" cy="124062"/>
            </a:xfrm>
            <a:prstGeom prst="rect">
              <a:avLst/>
            </a:prstGeom>
            <a:solidFill>
              <a:srgbClr val="E2231A">
                <a:alpha val="90196"/>
              </a:srgbClr>
            </a:solidFill>
          </p:spPr>
          <p:txBody>
            <a:bodyPr/>
            <a:lstStyle/>
            <a:p/>
          </p:txBody>
        </p:sp>
        <p:sp>
          <p:nvSpPr>
            <p:cNvPr id="153" name="rc153"/>
            <p:cNvSpPr/>
            <p:nvPr/>
          </p:nvSpPr>
          <p:spPr>
            <a:xfrm>
              <a:off x="4528567" y="5840557"/>
              <a:ext cx="3671173" cy="124062"/>
            </a:xfrm>
            <a:prstGeom prst="rect">
              <a:avLst/>
            </a:prstGeom>
            <a:solidFill>
              <a:srgbClr val="B3B3B3">
                <a:alpha val="90196"/>
              </a:srgbClr>
            </a:solidFill>
          </p:spPr>
          <p:txBody>
            <a:bodyPr/>
            <a:lstStyle/>
            <a:p/>
          </p:txBody>
        </p:sp>
        <p:sp>
          <p:nvSpPr>
            <p:cNvPr id="154" name="rc154"/>
            <p:cNvSpPr/>
            <p:nvPr/>
          </p:nvSpPr>
          <p:spPr>
            <a:xfrm>
              <a:off x="4095617" y="5685479"/>
              <a:ext cx="2947614" cy="124062"/>
            </a:xfrm>
            <a:prstGeom prst="rect">
              <a:avLst/>
            </a:prstGeom>
            <a:solidFill>
              <a:srgbClr val="B3B3B3">
                <a:alpha val="90196"/>
              </a:srgbClr>
            </a:solidFill>
          </p:spPr>
          <p:txBody>
            <a:bodyPr/>
            <a:lstStyle/>
            <a:p/>
          </p:txBody>
        </p:sp>
        <p:sp>
          <p:nvSpPr>
            <p:cNvPr id="155" name="rc155"/>
            <p:cNvSpPr/>
            <p:nvPr/>
          </p:nvSpPr>
          <p:spPr>
            <a:xfrm>
              <a:off x="4083756" y="5530401"/>
              <a:ext cx="2917960" cy="124062"/>
            </a:xfrm>
            <a:prstGeom prst="rect">
              <a:avLst/>
            </a:prstGeom>
            <a:solidFill>
              <a:srgbClr val="B3B3B3">
                <a:alpha val="90196"/>
              </a:srgbClr>
            </a:solidFill>
          </p:spPr>
          <p:txBody>
            <a:bodyPr/>
            <a:lstStyle/>
            <a:p/>
          </p:txBody>
        </p:sp>
        <p:sp>
          <p:nvSpPr>
            <p:cNvPr id="156" name="tx156"/>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57" name="tx157"/>
            <p:cNvSpPr/>
            <p:nvPr/>
          </p:nvSpPr>
          <p:spPr>
            <a:xfrm>
              <a:off x="7075386"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58" name="tx158"/>
            <p:cNvSpPr/>
            <p:nvPr/>
          </p:nvSpPr>
          <p:spPr>
            <a:xfrm>
              <a:off x="7033870"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59" name="tx159"/>
            <p:cNvSpPr/>
            <p:nvPr/>
          </p:nvSpPr>
          <p:spPr>
            <a:xfrm>
              <a:off x="2846502"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2630027"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2624096"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6298235"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5503506"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5476818"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9" name="tx169"/>
            <p:cNvSpPr/>
            <p:nvPr/>
          </p:nvSpPr>
          <p:spPr>
            <a:xfrm>
              <a:off x="2931827" y="6056083"/>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70" name="tx170"/>
            <p:cNvSpPr/>
            <p:nvPr/>
          </p:nvSpPr>
          <p:spPr>
            <a:xfrm>
              <a:off x="471107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71" name="tx171"/>
            <p:cNvSpPr/>
            <p:nvPr/>
          </p:nvSpPr>
          <p:spPr>
            <a:xfrm>
              <a:off x="649031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72" name="tx172"/>
            <p:cNvSpPr/>
            <p:nvPr/>
          </p:nvSpPr>
          <p:spPr>
            <a:xfrm>
              <a:off x="8269559" y="6057856"/>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81%. This is greater than in 2019, where coverage was 78%.
&lt;500 children missed their routine first dose of measles vaccine.
MCV2 is typically administered to children between 18 months and five years old. MCV2 coverage remained constant at 60%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81% in 2025 - below the 95% level needed to prevent outbreaks and, leaving &lt;500 children without any protection against measles. MCV2 coverage also remained constant at 60%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699883"/>
            </a:xfrm>
            <a:custGeom>
              <a:avLst/>
              <a:pathLst>
                <a:path w="3397293" h="699883">
                  <a:moveTo>
                    <a:pt x="0" y="240584"/>
                  </a:moveTo>
                  <a:lnTo>
                    <a:pt x="135891" y="262456"/>
                  </a:lnTo>
                  <a:lnTo>
                    <a:pt x="271783" y="174970"/>
                  </a:lnTo>
                  <a:lnTo>
                    <a:pt x="407675" y="109356"/>
                  </a:lnTo>
                  <a:lnTo>
                    <a:pt x="543566" y="240584"/>
                  </a:lnTo>
                  <a:lnTo>
                    <a:pt x="679458" y="0"/>
                  </a:lnTo>
                  <a:lnTo>
                    <a:pt x="815350" y="284327"/>
                  </a:lnTo>
                  <a:lnTo>
                    <a:pt x="951242" y="87485"/>
                  </a:lnTo>
                  <a:lnTo>
                    <a:pt x="1087133" y="218713"/>
                  </a:lnTo>
                  <a:lnTo>
                    <a:pt x="1223025" y="218713"/>
                  </a:lnTo>
                  <a:lnTo>
                    <a:pt x="1358917" y="349941"/>
                  </a:lnTo>
                  <a:lnTo>
                    <a:pt x="1494809" y="87485"/>
                  </a:lnTo>
                  <a:lnTo>
                    <a:pt x="1630700" y="109356"/>
                  </a:lnTo>
                  <a:lnTo>
                    <a:pt x="1766592" y="109356"/>
                  </a:lnTo>
                  <a:lnTo>
                    <a:pt x="1902484" y="284327"/>
                  </a:lnTo>
                  <a:lnTo>
                    <a:pt x="2038375" y="481169"/>
                  </a:lnTo>
                  <a:lnTo>
                    <a:pt x="2174267" y="568655"/>
                  </a:lnTo>
                  <a:lnTo>
                    <a:pt x="2310159" y="437426"/>
                  </a:lnTo>
                  <a:lnTo>
                    <a:pt x="2446051" y="503041"/>
                  </a:lnTo>
                  <a:lnTo>
                    <a:pt x="2581942" y="393684"/>
                  </a:lnTo>
                  <a:lnTo>
                    <a:pt x="2717834" y="371812"/>
                  </a:lnTo>
                  <a:lnTo>
                    <a:pt x="2853726" y="699883"/>
                  </a:lnTo>
                  <a:lnTo>
                    <a:pt x="2989618" y="590526"/>
                  </a:lnTo>
                  <a:lnTo>
                    <a:pt x="3125509" y="218713"/>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699883"/>
            </a:xfrm>
            <a:custGeom>
              <a:avLst/>
              <a:pathLst>
                <a:path w="3397293" h="699883">
                  <a:moveTo>
                    <a:pt x="0" y="240584"/>
                  </a:moveTo>
                  <a:lnTo>
                    <a:pt x="135891" y="262456"/>
                  </a:lnTo>
                  <a:lnTo>
                    <a:pt x="271783" y="174970"/>
                  </a:lnTo>
                  <a:lnTo>
                    <a:pt x="407675" y="109356"/>
                  </a:lnTo>
                  <a:lnTo>
                    <a:pt x="543566" y="240584"/>
                  </a:lnTo>
                  <a:lnTo>
                    <a:pt x="679458" y="0"/>
                  </a:lnTo>
                  <a:lnTo>
                    <a:pt x="815350" y="284327"/>
                  </a:lnTo>
                  <a:lnTo>
                    <a:pt x="951242" y="87485"/>
                  </a:lnTo>
                  <a:lnTo>
                    <a:pt x="1087133" y="218713"/>
                  </a:lnTo>
                  <a:lnTo>
                    <a:pt x="1223025" y="218713"/>
                  </a:lnTo>
                  <a:lnTo>
                    <a:pt x="1358917" y="349941"/>
                  </a:lnTo>
                  <a:lnTo>
                    <a:pt x="1494809" y="87485"/>
                  </a:lnTo>
                  <a:lnTo>
                    <a:pt x="1630700" y="109356"/>
                  </a:lnTo>
                  <a:lnTo>
                    <a:pt x="1766592" y="109356"/>
                  </a:lnTo>
                  <a:lnTo>
                    <a:pt x="1902484" y="284327"/>
                  </a:lnTo>
                  <a:lnTo>
                    <a:pt x="2038375" y="481169"/>
                  </a:lnTo>
                  <a:lnTo>
                    <a:pt x="2174267" y="568655"/>
                  </a:lnTo>
                  <a:lnTo>
                    <a:pt x="2310159" y="437426"/>
                  </a:lnTo>
                  <a:lnTo>
                    <a:pt x="2446051" y="503041"/>
                  </a:lnTo>
                  <a:lnTo>
                    <a:pt x="2581942" y="393684"/>
                  </a:lnTo>
                  <a:lnTo>
                    <a:pt x="2717834" y="371812"/>
                  </a:lnTo>
                  <a:lnTo>
                    <a:pt x="2853726" y="699883"/>
                  </a:lnTo>
                  <a:lnTo>
                    <a:pt x="2989618" y="590526"/>
                  </a:lnTo>
                  <a:lnTo>
                    <a:pt x="3125509" y="218713"/>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699883"/>
            </a:xfrm>
            <a:custGeom>
              <a:avLst/>
              <a:pathLst>
                <a:path w="3397293" h="699883">
                  <a:moveTo>
                    <a:pt x="0" y="240584"/>
                  </a:moveTo>
                  <a:lnTo>
                    <a:pt x="135891" y="262456"/>
                  </a:lnTo>
                  <a:lnTo>
                    <a:pt x="271783" y="174970"/>
                  </a:lnTo>
                  <a:lnTo>
                    <a:pt x="407675" y="109356"/>
                  </a:lnTo>
                  <a:lnTo>
                    <a:pt x="543566" y="240584"/>
                  </a:lnTo>
                  <a:lnTo>
                    <a:pt x="679458" y="0"/>
                  </a:lnTo>
                  <a:lnTo>
                    <a:pt x="815350" y="284327"/>
                  </a:lnTo>
                  <a:lnTo>
                    <a:pt x="951242" y="87485"/>
                  </a:lnTo>
                  <a:lnTo>
                    <a:pt x="1087133" y="218713"/>
                  </a:lnTo>
                  <a:lnTo>
                    <a:pt x="1223025" y="218713"/>
                  </a:lnTo>
                  <a:lnTo>
                    <a:pt x="1358917" y="349941"/>
                  </a:lnTo>
                  <a:lnTo>
                    <a:pt x="1494809" y="87485"/>
                  </a:lnTo>
                  <a:lnTo>
                    <a:pt x="1630700" y="109356"/>
                  </a:lnTo>
                  <a:lnTo>
                    <a:pt x="1766592" y="109356"/>
                  </a:lnTo>
                  <a:lnTo>
                    <a:pt x="1902484" y="284327"/>
                  </a:lnTo>
                  <a:lnTo>
                    <a:pt x="2038375" y="481169"/>
                  </a:lnTo>
                  <a:lnTo>
                    <a:pt x="2174267" y="568655"/>
                  </a:lnTo>
                  <a:lnTo>
                    <a:pt x="2310159" y="437426"/>
                  </a:lnTo>
                  <a:lnTo>
                    <a:pt x="2446051" y="503041"/>
                  </a:lnTo>
                  <a:lnTo>
                    <a:pt x="2581942" y="393684"/>
                  </a:lnTo>
                  <a:lnTo>
                    <a:pt x="2717834" y="371812"/>
                  </a:lnTo>
                  <a:lnTo>
                    <a:pt x="2853726" y="699883"/>
                  </a:lnTo>
                  <a:lnTo>
                    <a:pt x="2989618" y="590526"/>
                  </a:lnTo>
                  <a:lnTo>
                    <a:pt x="3125509" y="218713"/>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099051"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55750" y="1403693"/>
              <a:ext cx="27277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Micronesia,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234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2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58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24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904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63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09017"/>
            </a:xfrm>
            <a:custGeom>
              <a:avLst/>
              <a:pathLst>
                <a:path w="3397293" h="1709017">
                  <a:moveTo>
                    <a:pt x="0" y="587474"/>
                  </a:moveTo>
                  <a:lnTo>
                    <a:pt x="135891" y="640881"/>
                  </a:lnTo>
                  <a:lnTo>
                    <a:pt x="271783" y="427254"/>
                  </a:lnTo>
                  <a:lnTo>
                    <a:pt x="407675" y="267033"/>
                  </a:lnTo>
                  <a:lnTo>
                    <a:pt x="543566" y="587474"/>
                  </a:lnTo>
                  <a:lnTo>
                    <a:pt x="679458" y="0"/>
                  </a:lnTo>
                  <a:lnTo>
                    <a:pt x="815350" y="694288"/>
                  </a:lnTo>
                  <a:lnTo>
                    <a:pt x="951242" y="213627"/>
                  </a:lnTo>
                  <a:lnTo>
                    <a:pt x="1087133" y="534067"/>
                  </a:lnTo>
                  <a:lnTo>
                    <a:pt x="1223025" y="534067"/>
                  </a:lnTo>
                  <a:lnTo>
                    <a:pt x="1358917" y="854508"/>
                  </a:lnTo>
                  <a:lnTo>
                    <a:pt x="1494809" y="213627"/>
                  </a:lnTo>
                  <a:lnTo>
                    <a:pt x="1630700" y="267033"/>
                  </a:lnTo>
                  <a:lnTo>
                    <a:pt x="1766592" y="267033"/>
                  </a:lnTo>
                  <a:lnTo>
                    <a:pt x="1902484" y="694288"/>
                  </a:lnTo>
                  <a:lnTo>
                    <a:pt x="2038375" y="1174949"/>
                  </a:lnTo>
                  <a:lnTo>
                    <a:pt x="2174267" y="1388576"/>
                  </a:lnTo>
                  <a:lnTo>
                    <a:pt x="2310159" y="1068135"/>
                  </a:lnTo>
                  <a:lnTo>
                    <a:pt x="2446051" y="1228356"/>
                  </a:lnTo>
                  <a:lnTo>
                    <a:pt x="2581942" y="961322"/>
                  </a:lnTo>
                  <a:lnTo>
                    <a:pt x="2717834" y="907915"/>
                  </a:lnTo>
                  <a:lnTo>
                    <a:pt x="2853726" y="1709017"/>
                  </a:lnTo>
                  <a:lnTo>
                    <a:pt x="2989618" y="1441983"/>
                  </a:lnTo>
                  <a:lnTo>
                    <a:pt x="3125509" y="534067"/>
                  </a:lnTo>
                  <a:lnTo>
                    <a:pt x="3261401" y="801101"/>
                  </a:lnTo>
                  <a:lnTo>
                    <a:pt x="3397293" y="80110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58593"/>
              <a:ext cx="3397293" cy="801101"/>
            </a:xfrm>
            <a:custGeom>
              <a:avLst/>
              <a:pathLst>
                <a:path w="3397293" h="801101">
                  <a:moveTo>
                    <a:pt x="0" y="801101"/>
                  </a:moveTo>
                  <a:lnTo>
                    <a:pt x="135891" y="747694"/>
                  </a:lnTo>
                  <a:lnTo>
                    <a:pt x="271783" y="747694"/>
                  </a:lnTo>
                  <a:lnTo>
                    <a:pt x="407675" y="694288"/>
                  </a:lnTo>
                  <a:lnTo>
                    <a:pt x="543566" y="587474"/>
                  </a:lnTo>
                  <a:lnTo>
                    <a:pt x="679458" y="480661"/>
                  </a:lnTo>
                  <a:lnTo>
                    <a:pt x="815350" y="373847"/>
                  </a:lnTo>
                  <a:lnTo>
                    <a:pt x="951242" y="373847"/>
                  </a:lnTo>
                  <a:lnTo>
                    <a:pt x="1087133" y="267033"/>
                  </a:lnTo>
                  <a:lnTo>
                    <a:pt x="1223025" y="160220"/>
                  </a:lnTo>
                  <a:lnTo>
                    <a:pt x="1358917" y="106813"/>
                  </a:lnTo>
                  <a:lnTo>
                    <a:pt x="1494809" y="106813"/>
                  </a:lnTo>
                  <a:lnTo>
                    <a:pt x="1630700" y="106813"/>
                  </a:lnTo>
                  <a:lnTo>
                    <a:pt x="1766592" y="106813"/>
                  </a:lnTo>
                  <a:lnTo>
                    <a:pt x="1902484" y="106813"/>
                  </a:lnTo>
                  <a:lnTo>
                    <a:pt x="2038375" y="106813"/>
                  </a:lnTo>
                  <a:lnTo>
                    <a:pt x="2174267" y="53406"/>
                  </a:lnTo>
                  <a:lnTo>
                    <a:pt x="2310159" y="53406"/>
                  </a:lnTo>
                  <a:lnTo>
                    <a:pt x="2446051" y="0"/>
                  </a:lnTo>
                  <a:lnTo>
                    <a:pt x="2581942" y="0"/>
                  </a:lnTo>
                  <a:lnTo>
                    <a:pt x="2717834" y="160220"/>
                  </a:lnTo>
                  <a:lnTo>
                    <a:pt x="2853726" y="267033"/>
                  </a:lnTo>
                  <a:lnTo>
                    <a:pt x="2989618" y="160220"/>
                  </a:lnTo>
                  <a:lnTo>
                    <a:pt x="3125509" y="160220"/>
                  </a:lnTo>
                  <a:lnTo>
                    <a:pt x="3261401" y="106813"/>
                  </a:lnTo>
                  <a:lnTo>
                    <a:pt x="3397293" y="106813"/>
                  </a:lnTo>
                </a:path>
              </a:pathLst>
            </a:custGeom>
            <a:ln w="27101" cap="flat">
              <a:solidFill>
                <a:srgbClr val="80BD41">
                  <a:alpha val="100000"/>
                </a:srgbClr>
              </a:solidFill>
              <a:prstDash val="solid"/>
              <a:round/>
            </a:ln>
          </p:spPr>
          <p:txBody>
            <a:bodyPr/>
            <a:lstStyle/>
            <a:p/>
          </p:txBody>
        </p:sp>
        <p:sp>
          <p:nvSpPr>
            <p:cNvPr id="82" name="pl82"/>
            <p:cNvSpPr/>
            <p:nvPr/>
          </p:nvSpPr>
          <p:spPr>
            <a:xfrm>
              <a:off x="5437664" y="3205186"/>
              <a:ext cx="3397293" cy="640881"/>
            </a:xfrm>
            <a:custGeom>
              <a:avLst/>
              <a:pathLst>
                <a:path w="3397293" h="640881">
                  <a:moveTo>
                    <a:pt x="0" y="640881"/>
                  </a:moveTo>
                  <a:lnTo>
                    <a:pt x="135891" y="640881"/>
                  </a:lnTo>
                  <a:lnTo>
                    <a:pt x="271783" y="640881"/>
                  </a:lnTo>
                  <a:lnTo>
                    <a:pt x="407675" y="587474"/>
                  </a:lnTo>
                  <a:lnTo>
                    <a:pt x="543566" y="480661"/>
                  </a:lnTo>
                  <a:lnTo>
                    <a:pt x="679458" y="480661"/>
                  </a:lnTo>
                  <a:lnTo>
                    <a:pt x="815350" y="267033"/>
                  </a:lnTo>
                  <a:lnTo>
                    <a:pt x="951242" y="320440"/>
                  </a:lnTo>
                  <a:lnTo>
                    <a:pt x="1087133" y="160220"/>
                  </a:lnTo>
                  <a:lnTo>
                    <a:pt x="1223025" y="106813"/>
                  </a:lnTo>
                  <a:lnTo>
                    <a:pt x="1358917" y="106813"/>
                  </a:lnTo>
                  <a:lnTo>
                    <a:pt x="1494809" y="53406"/>
                  </a:lnTo>
                  <a:lnTo>
                    <a:pt x="1630700" y="53406"/>
                  </a:lnTo>
                  <a:lnTo>
                    <a:pt x="1766592" y="0"/>
                  </a:lnTo>
                  <a:lnTo>
                    <a:pt x="1902484" y="53406"/>
                  </a:lnTo>
                  <a:lnTo>
                    <a:pt x="2038375" y="53406"/>
                  </a:lnTo>
                  <a:lnTo>
                    <a:pt x="2174267" y="0"/>
                  </a:lnTo>
                  <a:lnTo>
                    <a:pt x="2310159" y="0"/>
                  </a:lnTo>
                  <a:lnTo>
                    <a:pt x="2446051" y="0"/>
                  </a:lnTo>
                  <a:lnTo>
                    <a:pt x="2581942" y="53406"/>
                  </a:lnTo>
                  <a:lnTo>
                    <a:pt x="2717834" y="213627"/>
                  </a:lnTo>
                  <a:lnTo>
                    <a:pt x="2853726" y="480661"/>
                  </a:lnTo>
                  <a:lnTo>
                    <a:pt x="2989618" y="160220"/>
                  </a:lnTo>
                  <a:lnTo>
                    <a:pt x="3125509" y="373847"/>
                  </a:lnTo>
                  <a:lnTo>
                    <a:pt x="3261401" y="320440"/>
                  </a:lnTo>
                  <a:lnTo>
                    <a:pt x="3397293" y="3204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5859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09017"/>
            </a:xfrm>
            <a:custGeom>
              <a:avLst/>
              <a:pathLst>
                <a:path w="3397293" h="1709017">
                  <a:moveTo>
                    <a:pt x="0" y="587474"/>
                  </a:moveTo>
                  <a:lnTo>
                    <a:pt x="135891" y="640881"/>
                  </a:lnTo>
                  <a:lnTo>
                    <a:pt x="271783" y="427254"/>
                  </a:lnTo>
                  <a:lnTo>
                    <a:pt x="407675" y="267033"/>
                  </a:lnTo>
                  <a:lnTo>
                    <a:pt x="543566" y="587474"/>
                  </a:lnTo>
                  <a:lnTo>
                    <a:pt x="679458" y="0"/>
                  </a:lnTo>
                  <a:lnTo>
                    <a:pt x="815350" y="694288"/>
                  </a:lnTo>
                  <a:lnTo>
                    <a:pt x="951242" y="213627"/>
                  </a:lnTo>
                  <a:lnTo>
                    <a:pt x="1087133" y="534067"/>
                  </a:lnTo>
                  <a:lnTo>
                    <a:pt x="1223025" y="534067"/>
                  </a:lnTo>
                  <a:lnTo>
                    <a:pt x="1358917" y="854508"/>
                  </a:lnTo>
                  <a:lnTo>
                    <a:pt x="1494809" y="213627"/>
                  </a:lnTo>
                  <a:lnTo>
                    <a:pt x="1630700" y="267033"/>
                  </a:lnTo>
                  <a:lnTo>
                    <a:pt x="1766592" y="267033"/>
                  </a:lnTo>
                  <a:lnTo>
                    <a:pt x="1902484" y="694288"/>
                  </a:lnTo>
                  <a:lnTo>
                    <a:pt x="2038375" y="1174949"/>
                  </a:lnTo>
                  <a:lnTo>
                    <a:pt x="2174267" y="1388576"/>
                  </a:lnTo>
                  <a:lnTo>
                    <a:pt x="2310159" y="1068135"/>
                  </a:lnTo>
                  <a:lnTo>
                    <a:pt x="2446051" y="1228356"/>
                  </a:lnTo>
                  <a:lnTo>
                    <a:pt x="2581942" y="961322"/>
                  </a:lnTo>
                  <a:lnTo>
                    <a:pt x="2717834" y="907915"/>
                  </a:lnTo>
                  <a:lnTo>
                    <a:pt x="2853726" y="1709017"/>
                  </a:lnTo>
                  <a:lnTo>
                    <a:pt x="2989618" y="1441983"/>
                  </a:lnTo>
                  <a:lnTo>
                    <a:pt x="3125509" y="534067"/>
                  </a:lnTo>
                  <a:lnTo>
                    <a:pt x="3261401" y="801101"/>
                  </a:lnTo>
                  <a:lnTo>
                    <a:pt x="3397293" y="80110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11820"/>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11820"/>
              <a:ext cx="0" cy="85450"/>
            </a:xfrm>
            <a:custGeom>
              <a:avLst/>
              <a:pathLst>
                <a:path w="0" h="85450">
                  <a:moveTo>
                    <a:pt x="0" y="854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11820"/>
              <a:ext cx="0" cy="939959"/>
            </a:xfrm>
            <a:custGeom>
              <a:avLst/>
              <a:pathLst>
                <a:path w="0" h="939959">
                  <a:moveTo>
                    <a:pt x="0" y="9399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11820"/>
              <a:ext cx="0" cy="1260400"/>
            </a:xfrm>
            <a:custGeom>
              <a:avLst/>
              <a:pathLst>
                <a:path w="0" h="1260400">
                  <a:moveTo>
                    <a:pt x="0" y="12604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11820"/>
              <a:ext cx="0" cy="1046772"/>
            </a:xfrm>
            <a:custGeom>
              <a:avLst/>
              <a:pathLst>
                <a:path w="0" h="1046772">
                  <a:moveTo>
                    <a:pt x="0" y="10467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11820"/>
              <a:ext cx="0" cy="886552"/>
            </a:xfrm>
            <a:custGeom>
              <a:avLst/>
              <a:pathLst>
                <a:path w="0" h="886552">
                  <a:moveTo>
                    <a:pt x="0" y="8865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11820"/>
              <a:ext cx="0" cy="886552"/>
            </a:xfrm>
            <a:custGeom>
              <a:avLst/>
              <a:pathLst>
                <a:path w="0" h="886552">
                  <a:moveTo>
                    <a:pt x="0" y="8865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709017"/>
            </a:xfrm>
            <a:custGeom>
              <a:avLst/>
              <a:pathLst>
                <a:path w="3397293" h="1709017">
                  <a:moveTo>
                    <a:pt x="0" y="587474"/>
                  </a:moveTo>
                  <a:lnTo>
                    <a:pt x="135891" y="640881"/>
                  </a:lnTo>
                  <a:lnTo>
                    <a:pt x="271783" y="427254"/>
                  </a:lnTo>
                  <a:lnTo>
                    <a:pt x="407675" y="267033"/>
                  </a:lnTo>
                  <a:lnTo>
                    <a:pt x="543566" y="587474"/>
                  </a:lnTo>
                  <a:lnTo>
                    <a:pt x="679458" y="0"/>
                  </a:lnTo>
                  <a:lnTo>
                    <a:pt x="815350" y="694288"/>
                  </a:lnTo>
                  <a:lnTo>
                    <a:pt x="951242" y="213627"/>
                  </a:lnTo>
                  <a:lnTo>
                    <a:pt x="1087133" y="534067"/>
                  </a:lnTo>
                  <a:lnTo>
                    <a:pt x="1223025" y="534067"/>
                  </a:lnTo>
                  <a:lnTo>
                    <a:pt x="1358917" y="854508"/>
                  </a:lnTo>
                  <a:lnTo>
                    <a:pt x="1494809" y="213627"/>
                  </a:lnTo>
                  <a:lnTo>
                    <a:pt x="1630700" y="267033"/>
                  </a:lnTo>
                  <a:lnTo>
                    <a:pt x="1766592" y="267033"/>
                  </a:lnTo>
                  <a:lnTo>
                    <a:pt x="1902484" y="694288"/>
                  </a:lnTo>
                  <a:lnTo>
                    <a:pt x="2038375" y="1174949"/>
                  </a:lnTo>
                  <a:lnTo>
                    <a:pt x="2174267" y="1388576"/>
                  </a:lnTo>
                  <a:lnTo>
                    <a:pt x="2310159" y="1068135"/>
                  </a:lnTo>
                  <a:lnTo>
                    <a:pt x="2446051" y="1228356"/>
                  </a:lnTo>
                  <a:lnTo>
                    <a:pt x="2581942" y="961322"/>
                  </a:lnTo>
                  <a:lnTo>
                    <a:pt x="2717834" y="907915"/>
                  </a:lnTo>
                  <a:lnTo>
                    <a:pt x="2853726" y="1709017"/>
                  </a:lnTo>
                  <a:lnTo>
                    <a:pt x="2989618" y="1441983"/>
                  </a:lnTo>
                  <a:lnTo>
                    <a:pt x="3125509" y="534067"/>
                  </a:lnTo>
                  <a:lnTo>
                    <a:pt x="3261401" y="801101"/>
                  </a:lnTo>
                  <a:lnTo>
                    <a:pt x="3397293" y="80110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526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56833" y="2150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766436" y="21513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27845" y="21516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499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21499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3262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48656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740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064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72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383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0420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593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17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355" y="4990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20" name="tx120"/>
            <p:cNvSpPr/>
            <p:nvPr/>
          </p:nvSpPr>
          <p:spPr>
            <a:xfrm>
              <a:off x="72264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8888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605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473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42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039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908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6340878" cy="114824"/>
            </a:xfrm>
            <a:prstGeom prst="rect">
              <a:avLst/>
            </a:prstGeom>
            <a:solidFill>
              <a:srgbClr val="E2231A">
                <a:alpha val="80000"/>
              </a:srgbClr>
            </a:solidFill>
          </p:spPr>
          <p:txBody>
            <a:bodyPr/>
            <a:lstStyle/>
            <a:p/>
          </p:txBody>
        </p:sp>
        <p:sp>
          <p:nvSpPr>
            <p:cNvPr id="134" name="rc134"/>
            <p:cNvSpPr/>
            <p:nvPr/>
          </p:nvSpPr>
          <p:spPr>
            <a:xfrm>
              <a:off x="1317178" y="5600334"/>
              <a:ext cx="6314010"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7090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45772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Micronesia (81%) was 3 percentage points lower than the global average (84%) and 8 percentage points lower than the average across all EAPR countries (89%).
National MCV1 coverage was 3 percentage points higher than in 2019 (78%).
The number of unvaccinated children declined (ie. improved)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MCV1 coverage was 81% - this is 3 percentage points higher than in 2019 and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Micronesia ranked number 10 out of 27 countries for lowest MCV1 coverage (based on tied ranks).
Micronesia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9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3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5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0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2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4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47810"/>
              <a:ext cx="239888" cy="760210"/>
            </a:xfrm>
            <a:prstGeom prst="rect">
              <a:avLst/>
            </a:prstGeom>
            <a:solidFill>
              <a:srgbClr val="80BD41">
                <a:alpha val="100000"/>
              </a:srgbClr>
            </a:solidFill>
          </p:spPr>
          <p:txBody>
            <a:bodyPr/>
            <a:lstStyle/>
            <a:p/>
          </p:txBody>
        </p:sp>
        <p:sp>
          <p:nvSpPr>
            <p:cNvPr id="25" name="rc25"/>
            <p:cNvSpPr/>
            <p:nvPr/>
          </p:nvSpPr>
          <p:spPr>
            <a:xfrm>
              <a:off x="1296273" y="3412605"/>
              <a:ext cx="239888" cy="135205"/>
            </a:xfrm>
            <a:prstGeom prst="rect">
              <a:avLst/>
            </a:prstGeom>
            <a:solidFill>
              <a:srgbClr val="E2231A">
                <a:alpha val="100000"/>
              </a:srgbClr>
            </a:solidFill>
          </p:spPr>
          <p:txBody>
            <a:bodyPr/>
            <a:lstStyle/>
            <a:p/>
          </p:txBody>
        </p:sp>
        <p:sp>
          <p:nvSpPr>
            <p:cNvPr id="26" name="rc26"/>
            <p:cNvSpPr/>
            <p:nvPr/>
          </p:nvSpPr>
          <p:spPr>
            <a:xfrm>
              <a:off x="1562816" y="3570770"/>
              <a:ext cx="239888" cy="737251"/>
            </a:xfrm>
            <a:prstGeom prst="rect">
              <a:avLst/>
            </a:prstGeom>
            <a:solidFill>
              <a:srgbClr val="80BD41">
                <a:alpha val="100000"/>
              </a:srgbClr>
            </a:solidFill>
          </p:spPr>
          <p:txBody>
            <a:bodyPr/>
            <a:lstStyle/>
            <a:p/>
          </p:txBody>
        </p:sp>
        <p:sp>
          <p:nvSpPr>
            <p:cNvPr id="27" name="rc27"/>
            <p:cNvSpPr/>
            <p:nvPr/>
          </p:nvSpPr>
          <p:spPr>
            <a:xfrm>
              <a:off x="1562816" y="3430462"/>
              <a:ext cx="239888" cy="140307"/>
            </a:xfrm>
            <a:prstGeom prst="rect">
              <a:avLst/>
            </a:prstGeom>
            <a:solidFill>
              <a:srgbClr val="E2231A">
                <a:alpha val="100000"/>
              </a:srgbClr>
            </a:solidFill>
          </p:spPr>
          <p:txBody>
            <a:bodyPr/>
            <a:lstStyle/>
            <a:p/>
          </p:txBody>
        </p:sp>
        <p:sp>
          <p:nvSpPr>
            <p:cNvPr id="28" name="rc28"/>
            <p:cNvSpPr/>
            <p:nvPr/>
          </p:nvSpPr>
          <p:spPr>
            <a:xfrm>
              <a:off x="1829360" y="3560565"/>
              <a:ext cx="239888" cy="747455"/>
            </a:xfrm>
            <a:prstGeom prst="rect">
              <a:avLst/>
            </a:prstGeom>
            <a:solidFill>
              <a:srgbClr val="80BD41">
                <a:alpha val="100000"/>
              </a:srgbClr>
            </a:solidFill>
          </p:spPr>
          <p:txBody>
            <a:bodyPr/>
            <a:lstStyle/>
            <a:p/>
          </p:txBody>
        </p:sp>
        <p:sp>
          <p:nvSpPr>
            <p:cNvPr id="29" name="rc29"/>
            <p:cNvSpPr/>
            <p:nvPr/>
          </p:nvSpPr>
          <p:spPr>
            <a:xfrm>
              <a:off x="1829360" y="3458524"/>
              <a:ext cx="239888" cy="102041"/>
            </a:xfrm>
            <a:prstGeom prst="rect">
              <a:avLst/>
            </a:prstGeom>
            <a:solidFill>
              <a:srgbClr val="E2231A">
                <a:alpha val="100000"/>
              </a:srgbClr>
            </a:solidFill>
          </p:spPr>
          <p:txBody>
            <a:bodyPr/>
            <a:lstStyle/>
            <a:p/>
          </p:txBody>
        </p:sp>
        <p:sp>
          <p:nvSpPr>
            <p:cNvPr id="30" name="rc30"/>
            <p:cNvSpPr/>
            <p:nvPr/>
          </p:nvSpPr>
          <p:spPr>
            <a:xfrm>
              <a:off x="2095903" y="3555463"/>
              <a:ext cx="239888" cy="752557"/>
            </a:xfrm>
            <a:prstGeom prst="rect">
              <a:avLst/>
            </a:prstGeom>
            <a:solidFill>
              <a:srgbClr val="80BD41">
                <a:alpha val="100000"/>
              </a:srgbClr>
            </a:solidFill>
          </p:spPr>
          <p:txBody>
            <a:bodyPr/>
            <a:lstStyle/>
            <a:p/>
          </p:txBody>
        </p:sp>
        <p:sp>
          <p:nvSpPr>
            <p:cNvPr id="31" name="rc31"/>
            <p:cNvSpPr/>
            <p:nvPr/>
          </p:nvSpPr>
          <p:spPr>
            <a:xfrm>
              <a:off x="2095903" y="3481483"/>
              <a:ext cx="239888" cy="73980"/>
            </a:xfrm>
            <a:prstGeom prst="rect">
              <a:avLst/>
            </a:prstGeom>
            <a:solidFill>
              <a:srgbClr val="E2231A">
                <a:alpha val="100000"/>
              </a:srgbClr>
            </a:solidFill>
          </p:spPr>
          <p:txBody>
            <a:bodyPr/>
            <a:lstStyle/>
            <a:p/>
          </p:txBody>
        </p:sp>
        <p:sp>
          <p:nvSpPr>
            <p:cNvPr id="32" name="rc32"/>
            <p:cNvSpPr/>
            <p:nvPr/>
          </p:nvSpPr>
          <p:spPr>
            <a:xfrm>
              <a:off x="2362446" y="3621790"/>
              <a:ext cx="239888" cy="686230"/>
            </a:xfrm>
            <a:prstGeom prst="rect">
              <a:avLst/>
            </a:prstGeom>
            <a:solidFill>
              <a:srgbClr val="80BD41">
                <a:alpha val="100000"/>
              </a:srgbClr>
            </a:solidFill>
          </p:spPr>
          <p:txBody>
            <a:bodyPr/>
            <a:lstStyle/>
            <a:p/>
          </p:txBody>
        </p:sp>
        <p:sp>
          <p:nvSpPr>
            <p:cNvPr id="33" name="rc33"/>
            <p:cNvSpPr/>
            <p:nvPr/>
          </p:nvSpPr>
          <p:spPr>
            <a:xfrm>
              <a:off x="2362446" y="3501891"/>
              <a:ext cx="239888" cy="119899"/>
            </a:xfrm>
            <a:prstGeom prst="rect">
              <a:avLst/>
            </a:prstGeom>
            <a:solidFill>
              <a:srgbClr val="E2231A">
                <a:alpha val="100000"/>
              </a:srgbClr>
            </a:solidFill>
          </p:spPr>
          <p:txBody>
            <a:bodyPr/>
            <a:lstStyle/>
            <a:p/>
          </p:txBody>
        </p:sp>
        <p:sp>
          <p:nvSpPr>
            <p:cNvPr id="34" name="rc34"/>
            <p:cNvSpPr/>
            <p:nvPr/>
          </p:nvSpPr>
          <p:spPr>
            <a:xfrm>
              <a:off x="2628989" y="3552912"/>
              <a:ext cx="239888" cy="755108"/>
            </a:xfrm>
            <a:prstGeom prst="rect">
              <a:avLst/>
            </a:prstGeom>
            <a:solidFill>
              <a:srgbClr val="80BD41">
                <a:alpha val="100000"/>
              </a:srgbClr>
            </a:solidFill>
          </p:spPr>
          <p:txBody>
            <a:bodyPr/>
            <a:lstStyle/>
            <a:p/>
          </p:txBody>
        </p:sp>
        <p:sp>
          <p:nvSpPr>
            <p:cNvPr id="35" name="rc35"/>
            <p:cNvSpPr/>
            <p:nvPr/>
          </p:nvSpPr>
          <p:spPr>
            <a:xfrm>
              <a:off x="2628989" y="3522300"/>
              <a:ext cx="239888" cy="30612"/>
            </a:xfrm>
            <a:prstGeom prst="rect">
              <a:avLst/>
            </a:prstGeom>
            <a:solidFill>
              <a:srgbClr val="E2231A">
                <a:alpha val="100000"/>
              </a:srgbClr>
            </a:solidFill>
          </p:spPr>
          <p:txBody>
            <a:bodyPr/>
            <a:lstStyle/>
            <a:p/>
          </p:txBody>
        </p:sp>
        <p:sp>
          <p:nvSpPr>
            <p:cNvPr id="36" name="rc36"/>
            <p:cNvSpPr/>
            <p:nvPr/>
          </p:nvSpPr>
          <p:spPr>
            <a:xfrm>
              <a:off x="2895532" y="3672811"/>
              <a:ext cx="239888" cy="635209"/>
            </a:xfrm>
            <a:prstGeom prst="rect">
              <a:avLst/>
            </a:prstGeom>
            <a:solidFill>
              <a:srgbClr val="80BD41">
                <a:alpha val="100000"/>
              </a:srgbClr>
            </a:solidFill>
          </p:spPr>
          <p:txBody>
            <a:bodyPr/>
            <a:lstStyle/>
            <a:p/>
          </p:txBody>
        </p:sp>
        <p:sp>
          <p:nvSpPr>
            <p:cNvPr id="37" name="rc37"/>
            <p:cNvSpPr/>
            <p:nvPr/>
          </p:nvSpPr>
          <p:spPr>
            <a:xfrm>
              <a:off x="2895532" y="3542708"/>
              <a:ext cx="239888" cy="130103"/>
            </a:xfrm>
            <a:prstGeom prst="rect">
              <a:avLst/>
            </a:prstGeom>
            <a:solidFill>
              <a:srgbClr val="E2231A">
                <a:alpha val="100000"/>
              </a:srgbClr>
            </a:solidFill>
          </p:spPr>
          <p:txBody>
            <a:bodyPr/>
            <a:lstStyle/>
            <a:p/>
          </p:txBody>
        </p:sp>
        <p:sp>
          <p:nvSpPr>
            <p:cNvPr id="38" name="rc38"/>
            <p:cNvSpPr/>
            <p:nvPr/>
          </p:nvSpPr>
          <p:spPr>
            <a:xfrm>
              <a:off x="3162075" y="3626893"/>
              <a:ext cx="239888" cy="681128"/>
            </a:xfrm>
            <a:prstGeom prst="rect">
              <a:avLst/>
            </a:prstGeom>
            <a:solidFill>
              <a:srgbClr val="80BD41">
                <a:alpha val="100000"/>
              </a:srgbClr>
            </a:solidFill>
          </p:spPr>
          <p:txBody>
            <a:bodyPr/>
            <a:lstStyle/>
            <a:p/>
          </p:txBody>
        </p:sp>
        <p:sp>
          <p:nvSpPr>
            <p:cNvPr id="39" name="rc39"/>
            <p:cNvSpPr/>
            <p:nvPr/>
          </p:nvSpPr>
          <p:spPr>
            <a:xfrm>
              <a:off x="3162075" y="3568219"/>
              <a:ext cx="239888" cy="58674"/>
            </a:xfrm>
            <a:prstGeom prst="rect">
              <a:avLst/>
            </a:prstGeom>
            <a:solidFill>
              <a:srgbClr val="E2231A">
                <a:alpha val="100000"/>
              </a:srgbClr>
            </a:solidFill>
          </p:spPr>
          <p:txBody>
            <a:bodyPr/>
            <a:lstStyle/>
            <a:p/>
          </p:txBody>
        </p:sp>
        <p:sp>
          <p:nvSpPr>
            <p:cNvPr id="40" name="rc40"/>
            <p:cNvSpPr/>
            <p:nvPr/>
          </p:nvSpPr>
          <p:spPr>
            <a:xfrm>
              <a:off x="3428618" y="3693220"/>
              <a:ext cx="239888" cy="614801"/>
            </a:xfrm>
            <a:prstGeom prst="rect">
              <a:avLst/>
            </a:prstGeom>
            <a:solidFill>
              <a:srgbClr val="80BD41">
                <a:alpha val="100000"/>
              </a:srgbClr>
            </a:solidFill>
          </p:spPr>
          <p:txBody>
            <a:bodyPr/>
            <a:lstStyle/>
            <a:p/>
          </p:txBody>
        </p:sp>
        <p:sp>
          <p:nvSpPr>
            <p:cNvPr id="41" name="rc41"/>
            <p:cNvSpPr/>
            <p:nvPr/>
          </p:nvSpPr>
          <p:spPr>
            <a:xfrm>
              <a:off x="3428618" y="3593729"/>
              <a:ext cx="239888" cy="99490"/>
            </a:xfrm>
            <a:prstGeom prst="rect">
              <a:avLst/>
            </a:prstGeom>
            <a:solidFill>
              <a:srgbClr val="E2231A">
                <a:alpha val="100000"/>
              </a:srgbClr>
            </a:solidFill>
          </p:spPr>
          <p:txBody>
            <a:bodyPr/>
            <a:lstStyle/>
            <a:p/>
          </p:txBody>
        </p:sp>
        <p:sp>
          <p:nvSpPr>
            <p:cNvPr id="42" name="rc42"/>
            <p:cNvSpPr/>
            <p:nvPr/>
          </p:nvSpPr>
          <p:spPr>
            <a:xfrm>
              <a:off x="3695161" y="3711077"/>
              <a:ext cx="239888" cy="596944"/>
            </a:xfrm>
            <a:prstGeom prst="rect">
              <a:avLst/>
            </a:prstGeom>
            <a:solidFill>
              <a:srgbClr val="80BD41">
                <a:alpha val="100000"/>
              </a:srgbClr>
            </a:solidFill>
          </p:spPr>
          <p:txBody>
            <a:bodyPr/>
            <a:lstStyle/>
            <a:p/>
          </p:txBody>
        </p:sp>
        <p:sp>
          <p:nvSpPr>
            <p:cNvPr id="43" name="rc43"/>
            <p:cNvSpPr/>
            <p:nvPr/>
          </p:nvSpPr>
          <p:spPr>
            <a:xfrm>
              <a:off x="3695161" y="3614137"/>
              <a:ext cx="239888" cy="96939"/>
            </a:xfrm>
            <a:prstGeom prst="rect">
              <a:avLst/>
            </a:prstGeom>
            <a:solidFill>
              <a:srgbClr val="E2231A">
                <a:alpha val="100000"/>
              </a:srgbClr>
            </a:solidFill>
          </p:spPr>
          <p:txBody>
            <a:bodyPr/>
            <a:lstStyle/>
            <a:p/>
          </p:txBody>
        </p:sp>
        <p:sp>
          <p:nvSpPr>
            <p:cNvPr id="44" name="rc44"/>
            <p:cNvSpPr/>
            <p:nvPr/>
          </p:nvSpPr>
          <p:spPr>
            <a:xfrm>
              <a:off x="3961705" y="3767200"/>
              <a:ext cx="239888" cy="540821"/>
            </a:xfrm>
            <a:prstGeom prst="rect">
              <a:avLst/>
            </a:prstGeom>
            <a:solidFill>
              <a:srgbClr val="80BD41">
                <a:alpha val="100000"/>
              </a:srgbClr>
            </a:solidFill>
          </p:spPr>
          <p:txBody>
            <a:bodyPr/>
            <a:lstStyle/>
            <a:p/>
          </p:txBody>
        </p:sp>
        <p:sp>
          <p:nvSpPr>
            <p:cNvPr id="45" name="rc45"/>
            <p:cNvSpPr/>
            <p:nvPr/>
          </p:nvSpPr>
          <p:spPr>
            <a:xfrm>
              <a:off x="3961705" y="3631995"/>
              <a:ext cx="239888" cy="135205"/>
            </a:xfrm>
            <a:prstGeom prst="rect">
              <a:avLst/>
            </a:prstGeom>
            <a:solidFill>
              <a:srgbClr val="E2231A">
                <a:alpha val="100000"/>
              </a:srgbClr>
            </a:solidFill>
          </p:spPr>
          <p:txBody>
            <a:bodyPr/>
            <a:lstStyle/>
            <a:p/>
          </p:txBody>
        </p:sp>
        <p:sp>
          <p:nvSpPr>
            <p:cNvPr id="46" name="rc46"/>
            <p:cNvSpPr/>
            <p:nvPr/>
          </p:nvSpPr>
          <p:spPr>
            <a:xfrm>
              <a:off x="4228248" y="3698322"/>
              <a:ext cx="239888" cy="609699"/>
            </a:xfrm>
            <a:prstGeom prst="rect">
              <a:avLst/>
            </a:prstGeom>
            <a:solidFill>
              <a:srgbClr val="80BD41">
                <a:alpha val="100000"/>
              </a:srgbClr>
            </a:solidFill>
          </p:spPr>
          <p:txBody>
            <a:bodyPr/>
            <a:lstStyle/>
            <a:p/>
          </p:txBody>
        </p:sp>
        <p:sp>
          <p:nvSpPr>
            <p:cNvPr id="47" name="rc47"/>
            <p:cNvSpPr/>
            <p:nvPr/>
          </p:nvSpPr>
          <p:spPr>
            <a:xfrm>
              <a:off x="4228248" y="3644750"/>
              <a:ext cx="239888" cy="53571"/>
            </a:xfrm>
            <a:prstGeom prst="rect">
              <a:avLst/>
            </a:prstGeom>
            <a:solidFill>
              <a:srgbClr val="E2231A">
                <a:alpha val="100000"/>
              </a:srgbClr>
            </a:solidFill>
          </p:spPr>
          <p:txBody>
            <a:bodyPr/>
            <a:lstStyle/>
            <a:p/>
          </p:txBody>
        </p:sp>
        <p:sp>
          <p:nvSpPr>
            <p:cNvPr id="48" name="rc48"/>
            <p:cNvSpPr/>
            <p:nvPr/>
          </p:nvSpPr>
          <p:spPr>
            <a:xfrm>
              <a:off x="4494791" y="3711077"/>
              <a:ext cx="239888" cy="596944"/>
            </a:xfrm>
            <a:prstGeom prst="rect">
              <a:avLst/>
            </a:prstGeom>
            <a:solidFill>
              <a:srgbClr val="80BD41">
                <a:alpha val="100000"/>
              </a:srgbClr>
            </a:solidFill>
          </p:spPr>
          <p:txBody>
            <a:bodyPr/>
            <a:lstStyle/>
            <a:p/>
          </p:txBody>
        </p:sp>
        <p:sp>
          <p:nvSpPr>
            <p:cNvPr id="49" name="rc49"/>
            <p:cNvSpPr/>
            <p:nvPr/>
          </p:nvSpPr>
          <p:spPr>
            <a:xfrm>
              <a:off x="4494791" y="3652403"/>
              <a:ext cx="239888" cy="58674"/>
            </a:xfrm>
            <a:prstGeom prst="rect">
              <a:avLst/>
            </a:prstGeom>
            <a:solidFill>
              <a:srgbClr val="E2231A">
                <a:alpha val="100000"/>
              </a:srgbClr>
            </a:solidFill>
          </p:spPr>
          <p:txBody>
            <a:bodyPr/>
            <a:lstStyle/>
            <a:p/>
          </p:txBody>
        </p:sp>
        <p:sp>
          <p:nvSpPr>
            <p:cNvPr id="50" name="rc50"/>
            <p:cNvSpPr/>
            <p:nvPr/>
          </p:nvSpPr>
          <p:spPr>
            <a:xfrm>
              <a:off x="4761334" y="3718730"/>
              <a:ext cx="239888" cy="589291"/>
            </a:xfrm>
            <a:prstGeom prst="rect">
              <a:avLst/>
            </a:prstGeom>
            <a:solidFill>
              <a:srgbClr val="80BD41">
                <a:alpha val="100000"/>
              </a:srgbClr>
            </a:solidFill>
          </p:spPr>
          <p:txBody>
            <a:bodyPr/>
            <a:lstStyle/>
            <a:p/>
          </p:txBody>
        </p:sp>
        <p:sp>
          <p:nvSpPr>
            <p:cNvPr id="51" name="rc51"/>
            <p:cNvSpPr/>
            <p:nvPr/>
          </p:nvSpPr>
          <p:spPr>
            <a:xfrm>
              <a:off x="4761334" y="3660056"/>
              <a:ext cx="239888" cy="58674"/>
            </a:xfrm>
            <a:prstGeom prst="rect">
              <a:avLst/>
            </a:prstGeom>
            <a:solidFill>
              <a:srgbClr val="E2231A">
                <a:alpha val="100000"/>
              </a:srgbClr>
            </a:solidFill>
          </p:spPr>
          <p:txBody>
            <a:bodyPr/>
            <a:lstStyle/>
            <a:p/>
          </p:txBody>
        </p:sp>
        <p:sp>
          <p:nvSpPr>
            <p:cNvPr id="52" name="rc52"/>
            <p:cNvSpPr/>
            <p:nvPr/>
          </p:nvSpPr>
          <p:spPr>
            <a:xfrm>
              <a:off x="5027877" y="3774853"/>
              <a:ext cx="239888" cy="533168"/>
            </a:xfrm>
            <a:prstGeom prst="rect">
              <a:avLst/>
            </a:prstGeom>
            <a:solidFill>
              <a:srgbClr val="80BD41">
                <a:alpha val="100000"/>
              </a:srgbClr>
            </a:solidFill>
          </p:spPr>
          <p:txBody>
            <a:bodyPr/>
            <a:lstStyle/>
            <a:p/>
          </p:txBody>
        </p:sp>
        <p:sp>
          <p:nvSpPr>
            <p:cNvPr id="53" name="rc53"/>
            <p:cNvSpPr/>
            <p:nvPr/>
          </p:nvSpPr>
          <p:spPr>
            <a:xfrm>
              <a:off x="5027877" y="3665158"/>
              <a:ext cx="239888" cy="109694"/>
            </a:xfrm>
            <a:prstGeom prst="rect">
              <a:avLst/>
            </a:prstGeom>
            <a:solidFill>
              <a:srgbClr val="E2231A">
                <a:alpha val="100000"/>
              </a:srgbClr>
            </a:solidFill>
          </p:spPr>
          <p:txBody>
            <a:bodyPr/>
            <a:lstStyle/>
            <a:p/>
          </p:txBody>
        </p:sp>
        <p:sp>
          <p:nvSpPr>
            <p:cNvPr id="54" name="rc54"/>
            <p:cNvSpPr/>
            <p:nvPr/>
          </p:nvSpPr>
          <p:spPr>
            <a:xfrm>
              <a:off x="5294420" y="3833527"/>
              <a:ext cx="239888" cy="474494"/>
            </a:xfrm>
            <a:prstGeom prst="rect">
              <a:avLst/>
            </a:prstGeom>
            <a:solidFill>
              <a:srgbClr val="80BD41">
                <a:alpha val="100000"/>
              </a:srgbClr>
            </a:solidFill>
          </p:spPr>
          <p:txBody>
            <a:bodyPr/>
            <a:lstStyle/>
            <a:p/>
          </p:txBody>
        </p:sp>
        <p:sp>
          <p:nvSpPr>
            <p:cNvPr id="55" name="rc55"/>
            <p:cNvSpPr/>
            <p:nvPr/>
          </p:nvSpPr>
          <p:spPr>
            <a:xfrm>
              <a:off x="5294420" y="3667709"/>
              <a:ext cx="239888" cy="165817"/>
            </a:xfrm>
            <a:prstGeom prst="rect">
              <a:avLst/>
            </a:prstGeom>
            <a:solidFill>
              <a:srgbClr val="E2231A">
                <a:alpha val="100000"/>
              </a:srgbClr>
            </a:solidFill>
          </p:spPr>
          <p:txBody>
            <a:bodyPr/>
            <a:lstStyle/>
            <a:p/>
          </p:txBody>
        </p:sp>
        <p:sp>
          <p:nvSpPr>
            <p:cNvPr id="56" name="rc56"/>
            <p:cNvSpPr/>
            <p:nvPr/>
          </p:nvSpPr>
          <p:spPr>
            <a:xfrm>
              <a:off x="5560963" y="3861589"/>
              <a:ext cx="239888" cy="446432"/>
            </a:xfrm>
            <a:prstGeom prst="rect">
              <a:avLst/>
            </a:prstGeom>
            <a:solidFill>
              <a:srgbClr val="80BD41">
                <a:alpha val="100000"/>
              </a:srgbClr>
            </a:solidFill>
          </p:spPr>
          <p:txBody>
            <a:bodyPr/>
            <a:lstStyle/>
            <a:p/>
          </p:txBody>
        </p:sp>
        <p:sp>
          <p:nvSpPr>
            <p:cNvPr id="57" name="rc57"/>
            <p:cNvSpPr/>
            <p:nvPr/>
          </p:nvSpPr>
          <p:spPr>
            <a:xfrm>
              <a:off x="5560963" y="3670260"/>
              <a:ext cx="239888" cy="191328"/>
            </a:xfrm>
            <a:prstGeom prst="rect">
              <a:avLst/>
            </a:prstGeom>
            <a:solidFill>
              <a:srgbClr val="E2231A">
                <a:alpha val="100000"/>
              </a:srgbClr>
            </a:solidFill>
          </p:spPr>
          <p:txBody>
            <a:bodyPr/>
            <a:lstStyle/>
            <a:p/>
          </p:txBody>
        </p:sp>
        <p:sp>
          <p:nvSpPr>
            <p:cNvPr id="58" name="rc58"/>
            <p:cNvSpPr/>
            <p:nvPr/>
          </p:nvSpPr>
          <p:spPr>
            <a:xfrm>
              <a:off x="5827506" y="3825874"/>
              <a:ext cx="239888" cy="482147"/>
            </a:xfrm>
            <a:prstGeom prst="rect">
              <a:avLst/>
            </a:prstGeom>
            <a:solidFill>
              <a:srgbClr val="80BD41">
                <a:alpha val="100000"/>
              </a:srgbClr>
            </a:solidFill>
          </p:spPr>
          <p:txBody>
            <a:bodyPr/>
            <a:lstStyle/>
            <a:p/>
          </p:txBody>
        </p:sp>
        <p:sp>
          <p:nvSpPr>
            <p:cNvPr id="59" name="rc59"/>
            <p:cNvSpPr/>
            <p:nvPr/>
          </p:nvSpPr>
          <p:spPr>
            <a:xfrm>
              <a:off x="5827506" y="3672811"/>
              <a:ext cx="239888" cy="153062"/>
            </a:xfrm>
            <a:prstGeom prst="rect">
              <a:avLst/>
            </a:prstGeom>
            <a:solidFill>
              <a:srgbClr val="E2231A">
                <a:alpha val="100000"/>
              </a:srgbClr>
            </a:solidFill>
          </p:spPr>
          <p:txBody>
            <a:bodyPr/>
            <a:lstStyle/>
            <a:p/>
          </p:txBody>
        </p:sp>
        <p:sp>
          <p:nvSpPr>
            <p:cNvPr id="60" name="rc60"/>
            <p:cNvSpPr/>
            <p:nvPr/>
          </p:nvSpPr>
          <p:spPr>
            <a:xfrm>
              <a:off x="6094049" y="3846282"/>
              <a:ext cx="239888" cy="461738"/>
            </a:xfrm>
            <a:prstGeom prst="rect">
              <a:avLst/>
            </a:prstGeom>
            <a:solidFill>
              <a:srgbClr val="80BD41">
                <a:alpha val="100000"/>
              </a:srgbClr>
            </a:solidFill>
          </p:spPr>
          <p:txBody>
            <a:bodyPr/>
            <a:lstStyle/>
            <a:p/>
          </p:txBody>
        </p:sp>
        <p:sp>
          <p:nvSpPr>
            <p:cNvPr id="61" name="rc61"/>
            <p:cNvSpPr/>
            <p:nvPr/>
          </p:nvSpPr>
          <p:spPr>
            <a:xfrm>
              <a:off x="6094049" y="3675362"/>
              <a:ext cx="239888" cy="170919"/>
            </a:xfrm>
            <a:prstGeom prst="rect">
              <a:avLst/>
            </a:prstGeom>
            <a:solidFill>
              <a:srgbClr val="E2231A">
                <a:alpha val="100000"/>
              </a:srgbClr>
            </a:solidFill>
          </p:spPr>
          <p:txBody>
            <a:bodyPr/>
            <a:lstStyle/>
            <a:p/>
          </p:txBody>
        </p:sp>
        <p:sp>
          <p:nvSpPr>
            <p:cNvPr id="62" name="rc62"/>
            <p:cNvSpPr/>
            <p:nvPr/>
          </p:nvSpPr>
          <p:spPr>
            <a:xfrm>
              <a:off x="6360593" y="3815670"/>
              <a:ext cx="239888" cy="492351"/>
            </a:xfrm>
            <a:prstGeom prst="rect">
              <a:avLst/>
            </a:prstGeom>
            <a:solidFill>
              <a:srgbClr val="80BD41">
                <a:alpha val="100000"/>
              </a:srgbClr>
            </a:solidFill>
          </p:spPr>
          <p:txBody>
            <a:bodyPr/>
            <a:lstStyle/>
            <a:p/>
          </p:txBody>
        </p:sp>
        <p:sp>
          <p:nvSpPr>
            <p:cNvPr id="63" name="rc63"/>
            <p:cNvSpPr/>
            <p:nvPr/>
          </p:nvSpPr>
          <p:spPr>
            <a:xfrm>
              <a:off x="6360593" y="3677913"/>
              <a:ext cx="239888" cy="137756"/>
            </a:xfrm>
            <a:prstGeom prst="rect">
              <a:avLst/>
            </a:prstGeom>
            <a:solidFill>
              <a:srgbClr val="E2231A">
                <a:alpha val="100000"/>
              </a:srgbClr>
            </a:solidFill>
          </p:spPr>
          <p:txBody>
            <a:bodyPr/>
            <a:lstStyle/>
            <a:p/>
          </p:txBody>
        </p:sp>
        <p:sp>
          <p:nvSpPr>
            <p:cNvPr id="64" name="rc64"/>
            <p:cNvSpPr/>
            <p:nvPr/>
          </p:nvSpPr>
          <p:spPr>
            <a:xfrm>
              <a:off x="6627136" y="3810568"/>
              <a:ext cx="239888" cy="497453"/>
            </a:xfrm>
            <a:prstGeom prst="rect">
              <a:avLst/>
            </a:prstGeom>
            <a:solidFill>
              <a:srgbClr val="80BD41">
                <a:alpha val="100000"/>
              </a:srgbClr>
            </a:solidFill>
          </p:spPr>
          <p:txBody>
            <a:bodyPr/>
            <a:lstStyle/>
            <a:p/>
          </p:txBody>
        </p:sp>
        <p:sp>
          <p:nvSpPr>
            <p:cNvPr id="65" name="rc65"/>
            <p:cNvSpPr/>
            <p:nvPr/>
          </p:nvSpPr>
          <p:spPr>
            <a:xfrm>
              <a:off x="6627136" y="3677913"/>
              <a:ext cx="239888" cy="132654"/>
            </a:xfrm>
            <a:prstGeom prst="rect">
              <a:avLst/>
            </a:prstGeom>
            <a:solidFill>
              <a:srgbClr val="E2231A">
                <a:alpha val="100000"/>
              </a:srgbClr>
            </a:solidFill>
          </p:spPr>
          <p:txBody>
            <a:bodyPr/>
            <a:lstStyle/>
            <a:p/>
          </p:txBody>
        </p:sp>
        <p:sp>
          <p:nvSpPr>
            <p:cNvPr id="66" name="rc66"/>
            <p:cNvSpPr/>
            <p:nvPr/>
          </p:nvSpPr>
          <p:spPr>
            <a:xfrm>
              <a:off x="6893679" y="3902405"/>
              <a:ext cx="239888" cy="405615"/>
            </a:xfrm>
            <a:prstGeom prst="rect">
              <a:avLst/>
            </a:prstGeom>
            <a:solidFill>
              <a:srgbClr val="80BD41">
                <a:alpha val="100000"/>
              </a:srgbClr>
            </a:solidFill>
          </p:spPr>
          <p:txBody>
            <a:bodyPr/>
            <a:lstStyle/>
            <a:p/>
          </p:txBody>
        </p:sp>
        <p:sp>
          <p:nvSpPr>
            <p:cNvPr id="67" name="rc67"/>
            <p:cNvSpPr/>
            <p:nvPr/>
          </p:nvSpPr>
          <p:spPr>
            <a:xfrm>
              <a:off x="6893679" y="3672811"/>
              <a:ext cx="239888" cy="229593"/>
            </a:xfrm>
            <a:prstGeom prst="rect">
              <a:avLst/>
            </a:prstGeom>
            <a:solidFill>
              <a:srgbClr val="E2231A">
                <a:alpha val="100000"/>
              </a:srgbClr>
            </a:solidFill>
          </p:spPr>
          <p:txBody>
            <a:bodyPr/>
            <a:lstStyle/>
            <a:p/>
          </p:txBody>
        </p:sp>
        <p:sp>
          <p:nvSpPr>
            <p:cNvPr id="68" name="rc68"/>
            <p:cNvSpPr/>
            <p:nvPr/>
          </p:nvSpPr>
          <p:spPr>
            <a:xfrm>
              <a:off x="7160222" y="3871793"/>
              <a:ext cx="239888" cy="436228"/>
            </a:xfrm>
            <a:prstGeom prst="rect">
              <a:avLst/>
            </a:prstGeom>
            <a:solidFill>
              <a:srgbClr val="80BD41">
                <a:alpha val="100000"/>
              </a:srgbClr>
            </a:solidFill>
          </p:spPr>
          <p:txBody>
            <a:bodyPr/>
            <a:lstStyle/>
            <a:p/>
          </p:txBody>
        </p:sp>
        <p:sp>
          <p:nvSpPr>
            <p:cNvPr id="69" name="rc69"/>
            <p:cNvSpPr/>
            <p:nvPr/>
          </p:nvSpPr>
          <p:spPr>
            <a:xfrm>
              <a:off x="7160222" y="3675362"/>
              <a:ext cx="239888" cy="196430"/>
            </a:xfrm>
            <a:prstGeom prst="rect">
              <a:avLst/>
            </a:prstGeom>
            <a:solidFill>
              <a:srgbClr val="E2231A">
                <a:alpha val="100000"/>
              </a:srgbClr>
            </a:solidFill>
          </p:spPr>
          <p:txBody>
            <a:bodyPr/>
            <a:lstStyle/>
            <a:p/>
          </p:txBody>
        </p:sp>
        <p:sp>
          <p:nvSpPr>
            <p:cNvPr id="70" name="rc70"/>
            <p:cNvSpPr/>
            <p:nvPr/>
          </p:nvSpPr>
          <p:spPr>
            <a:xfrm>
              <a:off x="7426765" y="3767200"/>
              <a:ext cx="239888" cy="540821"/>
            </a:xfrm>
            <a:prstGeom prst="rect">
              <a:avLst/>
            </a:prstGeom>
            <a:solidFill>
              <a:srgbClr val="80BD41">
                <a:alpha val="100000"/>
              </a:srgbClr>
            </a:solidFill>
          </p:spPr>
          <p:txBody>
            <a:bodyPr/>
            <a:lstStyle/>
            <a:p/>
          </p:txBody>
        </p:sp>
        <p:sp>
          <p:nvSpPr>
            <p:cNvPr id="71" name="rc71"/>
            <p:cNvSpPr/>
            <p:nvPr/>
          </p:nvSpPr>
          <p:spPr>
            <a:xfrm>
              <a:off x="7426765" y="3677913"/>
              <a:ext cx="239888" cy="89286"/>
            </a:xfrm>
            <a:prstGeom prst="rect">
              <a:avLst/>
            </a:prstGeom>
            <a:solidFill>
              <a:srgbClr val="E2231A">
                <a:alpha val="100000"/>
              </a:srgbClr>
            </a:solidFill>
          </p:spPr>
          <p:txBody>
            <a:bodyPr/>
            <a:lstStyle/>
            <a:p/>
          </p:txBody>
        </p:sp>
        <p:sp>
          <p:nvSpPr>
            <p:cNvPr id="72" name="rc72"/>
            <p:cNvSpPr/>
            <p:nvPr/>
          </p:nvSpPr>
          <p:spPr>
            <a:xfrm>
              <a:off x="7693308" y="3795261"/>
              <a:ext cx="239888" cy="512759"/>
            </a:xfrm>
            <a:prstGeom prst="rect">
              <a:avLst/>
            </a:prstGeom>
            <a:solidFill>
              <a:srgbClr val="80BD41">
                <a:alpha val="100000"/>
              </a:srgbClr>
            </a:solidFill>
          </p:spPr>
          <p:txBody>
            <a:bodyPr/>
            <a:lstStyle/>
            <a:p/>
          </p:txBody>
        </p:sp>
        <p:sp>
          <p:nvSpPr>
            <p:cNvPr id="73" name="rc73"/>
            <p:cNvSpPr/>
            <p:nvPr/>
          </p:nvSpPr>
          <p:spPr>
            <a:xfrm>
              <a:off x="7693308" y="3675362"/>
              <a:ext cx="239888" cy="119899"/>
            </a:xfrm>
            <a:prstGeom prst="rect">
              <a:avLst/>
            </a:prstGeom>
            <a:solidFill>
              <a:srgbClr val="E2231A">
                <a:alpha val="100000"/>
              </a:srgbClr>
            </a:solidFill>
          </p:spPr>
          <p:txBody>
            <a:bodyPr/>
            <a:lstStyle/>
            <a:p/>
          </p:txBody>
        </p:sp>
        <p:sp>
          <p:nvSpPr>
            <p:cNvPr id="74" name="rc74"/>
            <p:cNvSpPr/>
            <p:nvPr/>
          </p:nvSpPr>
          <p:spPr>
            <a:xfrm>
              <a:off x="7959851" y="3795261"/>
              <a:ext cx="239888" cy="512759"/>
            </a:xfrm>
            <a:prstGeom prst="rect">
              <a:avLst/>
            </a:prstGeom>
            <a:solidFill>
              <a:srgbClr val="80BD41">
                <a:alpha val="100000"/>
              </a:srgbClr>
            </a:solidFill>
          </p:spPr>
          <p:txBody>
            <a:bodyPr/>
            <a:lstStyle/>
            <a:p/>
          </p:txBody>
        </p:sp>
        <p:sp>
          <p:nvSpPr>
            <p:cNvPr id="75" name="rc75"/>
            <p:cNvSpPr/>
            <p:nvPr/>
          </p:nvSpPr>
          <p:spPr>
            <a:xfrm>
              <a:off x="7959851" y="3675362"/>
              <a:ext cx="239888" cy="119899"/>
            </a:xfrm>
            <a:prstGeom prst="rect">
              <a:avLst/>
            </a:prstGeom>
            <a:solidFill>
              <a:srgbClr val="E2231A">
                <a:alpha val="100000"/>
              </a:srgbClr>
            </a:solidFill>
          </p:spPr>
          <p:txBody>
            <a:bodyPr/>
            <a:lstStyle/>
            <a:p/>
          </p:txBody>
        </p:sp>
        <p:sp>
          <p:nvSpPr>
            <p:cNvPr id="76" name="pl76"/>
            <p:cNvSpPr/>
            <p:nvPr/>
          </p:nvSpPr>
          <p:spPr>
            <a:xfrm>
              <a:off x="1416218" y="2162083"/>
              <a:ext cx="6663577" cy="715312"/>
            </a:xfrm>
            <a:custGeom>
              <a:avLst/>
              <a:pathLst>
                <a:path w="6663577" h="715312">
                  <a:moveTo>
                    <a:pt x="0" y="245888"/>
                  </a:moveTo>
                  <a:lnTo>
                    <a:pt x="266543" y="268242"/>
                  </a:lnTo>
                  <a:lnTo>
                    <a:pt x="533086" y="178828"/>
                  </a:lnTo>
                  <a:lnTo>
                    <a:pt x="799629" y="111767"/>
                  </a:lnTo>
                  <a:lnTo>
                    <a:pt x="1066172" y="245888"/>
                  </a:lnTo>
                  <a:lnTo>
                    <a:pt x="1332715" y="0"/>
                  </a:lnTo>
                  <a:lnTo>
                    <a:pt x="1599258" y="290595"/>
                  </a:lnTo>
                  <a:lnTo>
                    <a:pt x="1865801" y="89414"/>
                  </a:lnTo>
                  <a:lnTo>
                    <a:pt x="2132344" y="223535"/>
                  </a:lnTo>
                  <a:lnTo>
                    <a:pt x="2398888" y="223535"/>
                  </a:lnTo>
                  <a:lnTo>
                    <a:pt x="2665431" y="357656"/>
                  </a:lnTo>
                  <a:lnTo>
                    <a:pt x="2931974" y="89414"/>
                  </a:lnTo>
                  <a:lnTo>
                    <a:pt x="3198517" y="111767"/>
                  </a:lnTo>
                  <a:lnTo>
                    <a:pt x="3465060" y="111767"/>
                  </a:lnTo>
                  <a:lnTo>
                    <a:pt x="3731603" y="290595"/>
                  </a:lnTo>
                  <a:lnTo>
                    <a:pt x="3998146" y="491777"/>
                  </a:lnTo>
                  <a:lnTo>
                    <a:pt x="4264689" y="581191"/>
                  </a:lnTo>
                  <a:lnTo>
                    <a:pt x="4531233" y="447070"/>
                  </a:lnTo>
                  <a:lnTo>
                    <a:pt x="4797776" y="514130"/>
                  </a:lnTo>
                  <a:lnTo>
                    <a:pt x="5064319" y="402363"/>
                  </a:lnTo>
                  <a:lnTo>
                    <a:pt x="5330862" y="380009"/>
                  </a:lnTo>
                  <a:lnTo>
                    <a:pt x="5597405" y="715312"/>
                  </a:lnTo>
                  <a:lnTo>
                    <a:pt x="5863948" y="603545"/>
                  </a:lnTo>
                  <a:lnTo>
                    <a:pt x="6130491" y="223535"/>
                  </a:lnTo>
                  <a:lnTo>
                    <a:pt x="6397034" y="335302"/>
                  </a:lnTo>
                  <a:lnTo>
                    <a:pt x="6663577" y="33530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5354075"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1350915" y="32791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9" name="tx89"/>
            <p:cNvSpPr/>
            <p:nvPr/>
          </p:nvSpPr>
          <p:spPr>
            <a:xfrm>
              <a:off x="2683631" y="33863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0" name="tx90"/>
            <p:cNvSpPr/>
            <p:nvPr/>
          </p:nvSpPr>
          <p:spPr>
            <a:xfrm>
              <a:off x="4016347" y="3496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91" name="tx91"/>
            <p:cNvSpPr/>
            <p:nvPr/>
          </p:nvSpPr>
          <p:spPr>
            <a:xfrm>
              <a:off x="5349062" y="3531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415235"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6681778" y="3541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tx94"/>
            <p:cNvSpPr/>
            <p:nvPr/>
          </p:nvSpPr>
          <p:spPr>
            <a:xfrm>
              <a:off x="6948321" y="3536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5" name="tx95"/>
            <p:cNvSpPr/>
            <p:nvPr/>
          </p:nvSpPr>
          <p:spPr>
            <a:xfrm>
              <a:off x="7214864"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6" name="tx96"/>
            <p:cNvSpPr/>
            <p:nvPr/>
          </p:nvSpPr>
          <p:spPr>
            <a:xfrm>
              <a:off x="7481407" y="3541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7" name="tx97"/>
            <p:cNvSpPr/>
            <p:nvPr/>
          </p:nvSpPr>
          <p:spPr>
            <a:xfrm>
              <a:off x="7747950"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8" name="tx98"/>
            <p:cNvSpPr/>
            <p:nvPr/>
          </p:nvSpPr>
          <p:spPr>
            <a:xfrm>
              <a:off x="8014493" y="35394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90092" y="389282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1" name="tx111"/>
            <p:cNvSpPr/>
            <p:nvPr/>
          </p:nvSpPr>
          <p:spPr>
            <a:xfrm>
              <a:off x="1362659" y="34463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722808" y="389537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2695375" y="35037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40037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5" name="tx115"/>
            <p:cNvSpPr/>
            <p:nvPr/>
          </p:nvSpPr>
          <p:spPr>
            <a:xfrm>
              <a:off x="4028090" y="36656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40357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7" name="tx117"/>
            <p:cNvSpPr/>
            <p:nvPr/>
          </p:nvSpPr>
          <p:spPr>
            <a:xfrm>
              <a:off x="5360806" y="3716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40267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9" name="tx119"/>
            <p:cNvSpPr/>
            <p:nvPr/>
          </p:nvSpPr>
          <p:spPr>
            <a:xfrm>
              <a:off x="6426979" y="37128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720955" y="402539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6693522" y="37103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40701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3" name="tx123"/>
            <p:cNvSpPr/>
            <p:nvPr/>
          </p:nvSpPr>
          <p:spPr>
            <a:xfrm>
              <a:off x="6960065" y="3753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40560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5" name="tx125"/>
            <p:cNvSpPr/>
            <p:nvPr/>
          </p:nvSpPr>
          <p:spPr>
            <a:xfrm>
              <a:off x="7226608" y="37396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40037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7" name="tx127"/>
            <p:cNvSpPr/>
            <p:nvPr/>
          </p:nvSpPr>
          <p:spPr>
            <a:xfrm>
              <a:off x="7493151" y="36886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87127" y="401774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9" name="tx129"/>
            <p:cNvSpPr/>
            <p:nvPr/>
          </p:nvSpPr>
          <p:spPr>
            <a:xfrm>
              <a:off x="7759694" y="37014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53670" y="401774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1" name="tx131"/>
            <p:cNvSpPr/>
            <p:nvPr/>
          </p:nvSpPr>
          <p:spPr>
            <a:xfrm>
              <a:off x="8026237" y="37014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3" name="tx133"/>
            <p:cNvSpPr/>
            <p:nvPr/>
          </p:nvSpPr>
          <p:spPr>
            <a:xfrm>
              <a:off x="694268" y="361814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694268" y="298038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94268" y="234432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162" name="pl162"/>
            <p:cNvSpPr/>
            <p:nvPr/>
          </p:nvSpPr>
          <p:spPr>
            <a:xfrm>
              <a:off x="26218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2729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9240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9473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598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16624" cy="129091"/>
            </a:xfrm>
            <a:prstGeom prst="rect">
              <a:avLst/>
            </a:prstGeom>
            <a:solidFill>
              <a:srgbClr val="80BD41">
                <a:alpha val="100000"/>
              </a:srgbClr>
            </a:solidFill>
          </p:spPr>
          <p:txBody>
            <a:bodyPr/>
            <a:lstStyle/>
            <a:p/>
          </p:txBody>
        </p:sp>
        <p:sp>
          <p:nvSpPr>
            <p:cNvPr id="172" name="rc172"/>
            <p:cNvSpPr/>
            <p:nvPr/>
          </p:nvSpPr>
          <p:spPr>
            <a:xfrm>
              <a:off x="6412898" y="5954972"/>
              <a:ext cx="1431594" cy="129091"/>
            </a:xfrm>
            <a:prstGeom prst="rect">
              <a:avLst/>
            </a:prstGeom>
            <a:solidFill>
              <a:srgbClr val="E2231A">
                <a:alpha val="100000"/>
              </a:srgbClr>
            </a:solidFill>
          </p:spPr>
          <p:txBody>
            <a:bodyPr/>
            <a:lstStyle/>
            <a:p/>
          </p:txBody>
        </p:sp>
        <p:sp>
          <p:nvSpPr>
            <p:cNvPr id="173" name="rc173"/>
            <p:cNvSpPr/>
            <p:nvPr/>
          </p:nvSpPr>
          <p:spPr>
            <a:xfrm>
              <a:off x="1296273" y="5793607"/>
              <a:ext cx="5328712" cy="129091"/>
            </a:xfrm>
            <a:prstGeom prst="rect">
              <a:avLst/>
            </a:prstGeom>
            <a:solidFill>
              <a:srgbClr val="80BD41">
                <a:alpha val="100000"/>
              </a:srgbClr>
            </a:solidFill>
          </p:spPr>
          <p:txBody>
            <a:bodyPr/>
            <a:lstStyle/>
            <a:p/>
          </p:txBody>
        </p:sp>
        <p:sp>
          <p:nvSpPr>
            <p:cNvPr id="174" name="rc174"/>
            <p:cNvSpPr/>
            <p:nvPr/>
          </p:nvSpPr>
          <p:spPr>
            <a:xfrm>
              <a:off x="6624986" y="5793607"/>
              <a:ext cx="1246017" cy="129091"/>
            </a:xfrm>
            <a:prstGeom prst="rect">
              <a:avLst/>
            </a:prstGeom>
            <a:solidFill>
              <a:srgbClr val="E2231A">
                <a:alpha val="100000"/>
              </a:srgbClr>
            </a:solidFill>
          </p:spPr>
          <p:txBody>
            <a:bodyPr/>
            <a:lstStyle/>
            <a:p/>
          </p:txBody>
        </p:sp>
        <p:sp>
          <p:nvSpPr>
            <p:cNvPr id="175" name="rc175"/>
            <p:cNvSpPr/>
            <p:nvPr/>
          </p:nvSpPr>
          <p:spPr>
            <a:xfrm>
              <a:off x="1296273" y="5632243"/>
              <a:ext cx="5328712" cy="129091"/>
            </a:xfrm>
            <a:prstGeom prst="rect">
              <a:avLst/>
            </a:prstGeom>
            <a:solidFill>
              <a:srgbClr val="80BD41">
                <a:alpha val="100000"/>
              </a:srgbClr>
            </a:solidFill>
          </p:spPr>
          <p:txBody>
            <a:bodyPr/>
            <a:lstStyle/>
            <a:p/>
          </p:txBody>
        </p:sp>
        <p:sp>
          <p:nvSpPr>
            <p:cNvPr id="176" name="rc176"/>
            <p:cNvSpPr/>
            <p:nvPr/>
          </p:nvSpPr>
          <p:spPr>
            <a:xfrm>
              <a:off x="6624986" y="5632243"/>
              <a:ext cx="1246017" cy="129091"/>
            </a:xfrm>
            <a:prstGeom prst="rect">
              <a:avLst/>
            </a:prstGeom>
            <a:solidFill>
              <a:srgbClr val="E2231A">
                <a:alpha val="100000"/>
              </a:srgbClr>
            </a:solidFill>
          </p:spPr>
          <p:txBody>
            <a:bodyPr/>
            <a:lstStyle/>
            <a:p/>
          </p:txBody>
        </p:sp>
        <p:sp>
          <p:nvSpPr>
            <p:cNvPr id="177" name="tx177"/>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8" name="tx178"/>
            <p:cNvSpPr/>
            <p:nvPr/>
          </p:nvSpPr>
          <p:spPr>
            <a:xfrm>
              <a:off x="81193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9" name="tx179"/>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0" name="tx180"/>
            <p:cNvSpPr/>
            <p:nvPr/>
          </p:nvSpPr>
          <p:spPr>
            <a:xfrm>
              <a:off x="377923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1" name="tx181"/>
            <p:cNvSpPr/>
            <p:nvPr/>
          </p:nvSpPr>
          <p:spPr>
            <a:xfrm>
              <a:off x="706689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930485"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3" name="tx183"/>
            <p:cNvSpPr/>
            <p:nvPr/>
          </p:nvSpPr>
          <p:spPr>
            <a:xfrm>
              <a:off x="718619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930485"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718619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90852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1" name="tx191"/>
            <p:cNvSpPr/>
            <p:nvPr/>
          </p:nvSpPr>
          <p:spPr>
            <a:xfrm>
              <a:off x="6559628"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(81%) was higher than in 2019 (78%).
The number of children vaccinated with MCV1 increased 4% compared to in 2019.
The number of surviving infants remained constant approximately 0% compared to in 2019.
In 2025, more children were vaccinated than in 2019.
In 2025, there were approximately the same number of surviving infants (target population) than in 2019.
For vaccine coverage to increase, the number of children vaccinated needs to increase.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37917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2322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0853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057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6588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58547" y="4952633"/>
              <a:ext cx="420026" cy="0"/>
            </a:xfrm>
            <a:prstGeom prst="rect">
              <a:avLst/>
            </a:prstGeom>
            <a:solidFill>
              <a:srgbClr val="1CABE2">
                <a:alpha val="100000"/>
              </a:srgbClr>
            </a:solidFill>
          </p:spPr>
          <p:txBody>
            <a:bodyPr/>
            <a:lstStyle/>
            <a:p/>
          </p:txBody>
        </p:sp>
        <p:sp>
          <p:nvSpPr>
            <p:cNvPr id="25" name="rc25"/>
            <p:cNvSpPr/>
            <p:nvPr/>
          </p:nvSpPr>
          <p:spPr>
            <a:xfrm>
              <a:off x="1425243" y="4952633"/>
              <a:ext cx="420026" cy="0"/>
            </a:xfrm>
            <a:prstGeom prst="rect">
              <a:avLst/>
            </a:prstGeom>
            <a:solidFill>
              <a:srgbClr val="1CABE2">
                <a:alpha val="100000"/>
              </a:srgbClr>
            </a:solidFill>
          </p:spPr>
          <p:txBody>
            <a:bodyPr/>
            <a:lstStyle/>
            <a:p/>
          </p:txBody>
        </p:sp>
        <p:sp>
          <p:nvSpPr>
            <p:cNvPr id="26" name="rc26"/>
            <p:cNvSpPr/>
            <p:nvPr/>
          </p:nvSpPr>
          <p:spPr>
            <a:xfrm>
              <a:off x="1891939" y="4016754"/>
              <a:ext cx="420026" cy="935878"/>
            </a:xfrm>
            <a:prstGeom prst="rect">
              <a:avLst/>
            </a:prstGeom>
            <a:solidFill>
              <a:srgbClr val="1CABE2">
                <a:alpha val="100000"/>
              </a:srgbClr>
            </a:solidFill>
          </p:spPr>
          <p:txBody>
            <a:bodyPr/>
            <a:lstStyle/>
            <a:p/>
          </p:txBody>
        </p:sp>
        <p:sp>
          <p:nvSpPr>
            <p:cNvPr id="27" name="rc27"/>
            <p:cNvSpPr/>
            <p:nvPr/>
          </p:nvSpPr>
          <p:spPr>
            <a:xfrm>
              <a:off x="2358635" y="4952633"/>
              <a:ext cx="420026" cy="0"/>
            </a:xfrm>
            <a:prstGeom prst="rect">
              <a:avLst/>
            </a:prstGeom>
            <a:solidFill>
              <a:srgbClr val="1CABE2">
                <a:alpha val="100000"/>
              </a:srgbClr>
            </a:solidFill>
          </p:spPr>
          <p:txBody>
            <a:bodyPr/>
            <a:lstStyle/>
            <a:p/>
          </p:txBody>
        </p:sp>
        <p:sp>
          <p:nvSpPr>
            <p:cNvPr id="28" name="rc28"/>
            <p:cNvSpPr/>
            <p:nvPr/>
          </p:nvSpPr>
          <p:spPr>
            <a:xfrm>
              <a:off x="2825330" y="4952633"/>
              <a:ext cx="420026" cy="0"/>
            </a:xfrm>
            <a:prstGeom prst="rect">
              <a:avLst/>
            </a:prstGeom>
            <a:solidFill>
              <a:srgbClr val="1CABE2">
                <a:alpha val="100000"/>
              </a:srgbClr>
            </a:solidFill>
          </p:spPr>
          <p:txBody>
            <a:bodyPr/>
            <a:lstStyle/>
            <a:p/>
          </p:txBody>
        </p:sp>
        <p:sp>
          <p:nvSpPr>
            <p:cNvPr id="29" name="rc29"/>
            <p:cNvSpPr/>
            <p:nvPr/>
          </p:nvSpPr>
          <p:spPr>
            <a:xfrm>
              <a:off x="3292026" y="4952633"/>
              <a:ext cx="420026" cy="0"/>
            </a:xfrm>
            <a:prstGeom prst="rect">
              <a:avLst/>
            </a:prstGeom>
            <a:solidFill>
              <a:srgbClr val="1CABE2">
                <a:alpha val="100000"/>
              </a:srgbClr>
            </a:solidFill>
          </p:spPr>
          <p:txBody>
            <a:bodyPr/>
            <a:lstStyle/>
            <a:p/>
          </p:txBody>
        </p:sp>
        <p:sp>
          <p:nvSpPr>
            <p:cNvPr id="30" name="rc30"/>
            <p:cNvSpPr/>
            <p:nvPr/>
          </p:nvSpPr>
          <p:spPr>
            <a:xfrm>
              <a:off x="3758722" y="4952633"/>
              <a:ext cx="420026" cy="0"/>
            </a:xfrm>
            <a:prstGeom prst="rect">
              <a:avLst/>
            </a:prstGeom>
            <a:solidFill>
              <a:srgbClr val="1CABE2">
                <a:alpha val="100000"/>
              </a:srgbClr>
            </a:solidFill>
          </p:spPr>
          <p:txBody>
            <a:bodyPr/>
            <a:lstStyle/>
            <a:p/>
          </p:txBody>
        </p:sp>
        <p:sp>
          <p:nvSpPr>
            <p:cNvPr id="31" name="rc31"/>
            <p:cNvSpPr/>
            <p:nvPr/>
          </p:nvSpPr>
          <p:spPr>
            <a:xfrm>
              <a:off x="4225417" y="4952633"/>
              <a:ext cx="420026" cy="0"/>
            </a:xfrm>
            <a:prstGeom prst="rect">
              <a:avLst/>
            </a:prstGeom>
            <a:solidFill>
              <a:srgbClr val="1CABE2">
                <a:alpha val="100000"/>
              </a:srgbClr>
            </a:solidFill>
          </p:spPr>
          <p:txBody>
            <a:bodyPr/>
            <a:lstStyle/>
            <a:p/>
          </p:txBody>
        </p:sp>
        <p:sp>
          <p:nvSpPr>
            <p:cNvPr id="32" name="rc32"/>
            <p:cNvSpPr/>
            <p:nvPr/>
          </p:nvSpPr>
          <p:spPr>
            <a:xfrm>
              <a:off x="4692113" y="4952633"/>
              <a:ext cx="420026" cy="0"/>
            </a:xfrm>
            <a:prstGeom prst="rect">
              <a:avLst/>
            </a:prstGeom>
            <a:solidFill>
              <a:srgbClr val="1CABE2">
                <a:alpha val="100000"/>
              </a:srgbClr>
            </a:solidFill>
          </p:spPr>
          <p:txBody>
            <a:bodyPr/>
            <a:lstStyle/>
            <a:p/>
          </p:txBody>
        </p:sp>
        <p:sp>
          <p:nvSpPr>
            <p:cNvPr id="33" name="rc33"/>
            <p:cNvSpPr/>
            <p:nvPr/>
          </p:nvSpPr>
          <p:spPr>
            <a:xfrm>
              <a:off x="5158809" y="4952633"/>
              <a:ext cx="420026" cy="0"/>
            </a:xfrm>
            <a:prstGeom prst="rect">
              <a:avLst/>
            </a:prstGeom>
            <a:solidFill>
              <a:srgbClr val="1CABE2">
                <a:alpha val="100000"/>
              </a:srgbClr>
            </a:solidFill>
          </p:spPr>
          <p:txBody>
            <a:bodyPr/>
            <a:lstStyle/>
            <a:p/>
          </p:txBody>
        </p:sp>
        <p:sp>
          <p:nvSpPr>
            <p:cNvPr id="34" name="rc34"/>
            <p:cNvSpPr/>
            <p:nvPr/>
          </p:nvSpPr>
          <p:spPr>
            <a:xfrm>
              <a:off x="5625505" y="4952633"/>
              <a:ext cx="420026" cy="0"/>
            </a:xfrm>
            <a:prstGeom prst="rect">
              <a:avLst/>
            </a:prstGeom>
            <a:solidFill>
              <a:srgbClr val="1CABE2">
                <a:alpha val="100000"/>
              </a:srgbClr>
            </a:solidFill>
          </p:spPr>
          <p:txBody>
            <a:bodyPr/>
            <a:lstStyle/>
            <a:p/>
          </p:txBody>
        </p:sp>
        <p:sp>
          <p:nvSpPr>
            <p:cNvPr id="35" name="rc35"/>
            <p:cNvSpPr/>
            <p:nvPr/>
          </p:nvSpPr>
          <p:spPr>
            <a:xfrm>
              <a:off x="6092200" y="4952633"/>
              <a:ext cx="420026" cy="0"/>
            </a:xfrm>
            <a:prstGeom prst="rect">
              <a:avLst/>
            </a:prstGeom>
            <a:solidFill>
              <a:srgbClr val="1CABE2">
                <a:alpha val="100000"/>
              </a:srgbClr>
            </a:solidFill>
          </p:spPr>
          <p:txBody>
            <a:bodyPr/>
            <a:lstStyle/>
            <a:p/>
          </p:txBody>
        </p:sp>
        <p:sp>
          <p:nvSpPr>
            <p:cNvPr id="36" name="rc36"/>
            <p:cNvSpPr/>
            <p:nvPr/>
          </p:nvSpPr>
          <p:spPr>
            <a:xfrm>
              <a:off x="6558896" y="4952633"/>
              <a:ext cx="420026" cy="0"/>
            </a:xfrm>
            <a:prstGeom prst="rect">
              <a:avLst/>
            </a:prstGeom>
            <a:solidFill>
              <a:srgbClr val="1CABE2">
                <a:alpha val="100000"/>
              </a:srgbClr>
            </a:solidFill>
          </p:spPr>
          <p:txBody>
            <a:bodyPr/>
            <a:lstStyle/>
            <a:p/>
          </p:txBody>
        </p:sp>
        <p:sp>
          <p:nvSpPr>
            <p:cNvPr id="37" name="rc37"/>
            <p:cNvSpPr/>
            <p:nvPr/>
          </p:nvSpPr>
          <p:spPr>
            <a:xfrm>
              <a:off x="7025592" y="4952633"/>
              <a:ext cx="420026" cy="0"/>
            </a:xfrm>
            <a:prstGeom prst="rect">
              <a:avLst/>
            </a:prstGeom>
            <a:solidFill>
              <a:srgbClr val="1CABE2">
                <a:alpha val="100000"/>
              </a:srgbClr>
            </a:solidFill>
          </p:spPr>
          <p:txBody>
            <a:bodyPr/>
            <a:lstStyle/>
            <a:p/>
          </p:txBody>
        </p:sp>
        <p:sp>
          <p:nvSpPr>
            <p:cNvPr id="38" name="pl38"/>
            <p:cNvSpPr/>
            <p:nvPr/>
          </p:nvSpPr>
          <p:spPr>
            <a:xfrm>
              <a:off x="1168561" y="2113800"/>
              <a:ext cx="6067044" cy="842291"/>
            </a:xfrm>
            <a:custGeom>
              <a:avLst/>
              <a:pathLst>
                <a:path w="6067044" h="842291">
                  <a:moveTo>
                    <a:pt x="0" y="0"/>
                  </a:moveTo>
                  <a:lnTo>
                    <a:pt x="466695" y="0"/>
                  </a:lnTo>
                  <a:lnTo>
                    <a:pt x="933391" y="249567"/>
                  </a:lnTo>
                  <a:lnTo>
                    <a:pt x="1400087" y="530331"/>
                  </a:lnTo>
                  <a:lnTo>
                    <a:pt x="1866782" y="655115"/>
                  </a:lnTo>
                  <a:lnTo>
                    <a:pt x="2333478" y="467939"/>
                  </a:lnTo>
                  <a:lnTo>
                    <a:pt x="2800174" y="561527"/>
                  </a:lnTo>
                  <a:lnTo>
                    <a:pt x="3266869" y="405547"/>
                  </a:lnTo>
                  <a:lnTo>
                    <a:pt x="3733565" y="374351"/>
                  </a:lnTo>
                  <a:lnTo>
                    <a:pt x="4200261" y="842291"/>
                  </a:lnTo>
                  <a:lnTo>
                    <a:pt x="4666957" y="686311"/>
                  </a:lnTo>
                  <a:lnTo>
                    <a:pt x="5133652" y="155979"/>
                  </a:lnTo>
                  <a:lnTo>
                    <a:pt x="5600348" y="311959"/>
                  </a:lnTo>
                  <a:lnTo>
                    <a:pt x="6067044" y="311959"/>
                  </a:lnTo>
                </a:path>
              </a:pathLst>
            </a:custGeom>
            <a:ln w="27101" cap="flat">
              <a:solidFill>
                <a:srgbClr val="00833D">
                  <a:alpha val="100000"/>
                </a:srgbClr>
              </a:solidFill>
              <a:prstDash val="solid"/>
              <a:round/>
            </a:ln>
          </p:spPr>
          <p:txBody>
            <a:bodyPr/>
            <a:lstStyle/>
            <a:p/>
          </p:txBody>
        </p:sp>
        <p:sp>
          <p:nvSpPr>
            <p:cNvPr id="39" name="pl39"/>
            <p:cNvSpPr/>
            <p:nvPr/>
          </p:nvSpPr>
          <p:spPr>
            <a:xfrm>
              <a:off x="1168561" y="2612935"/>
              <a:ext cx="6067044" cy="1154250"/>
            </a:xfrm>
            <a:custGeom>
              <a:avLst/>
              <a:pathLst>
                <a:path w="6067044" h="1154250">
                  <a:moveTo>
                    <a:pt x="0" y="155979"/>
                  </a:moveTo>
                  <a:lnTo>
                    <a:pt x="466695" y="0"/>
                  </a:lnTo>
                  <a:lnTo>
                    <a:pt x="933391" y="0"/>
                  </a:lnTo>
                  <a:lnTo>
                    <a:pt x="1400087" y="31195"/>
                  </a:lnTo>
                  <a:lnTo>
                    <a:pt x="1866782" y="935878"/>
                  </a:lnTo>
                  <a:lnTo>
                    <a:pt x="2333478" y="717507"/>
                  </a:lnTo>
                  <a:lnTo>
                    <a:pt x="2800174" y="842291"/>
                  </a:lnTo>
                  <a:lnTo>
                    <a:pt x="3266869" y="717507"/>
                  </a:lnTo>
                  <a:lnTo>
                    <a:pt x="3733565" y="405547"/>
                  </a:lnTo>
                  <a:lnTo>
                    <a:pt x="4200261" y="1154250"/>
                  </a:lnTo>
                  <a:lnTo>
                    <a:pt x="4666957" y="1154250"/>
                  </a:lnTo>
                  <a:lnTo>
                    <a:pt x="5133652" y="499135"/>
                  </a:lnTo>
                  <a:lnTo>
                    <a:pt x="5600348" y="467939"/>
                  </a:lnTo>
                  <a:lnTo>
                    <a:pt x="6067044" y="467939"/>
                  </a:lnTo>
                </a:path>
              </a:pathLst>
            </a:custGeom>
            <a:ln w="27101" cap="flat">
              <a:solidFill>
                <a:srgbClr val="002759">
                  <a:alpha val="100000"/>
                </a:srgbClr>
              </a:solidFill>
              <a:prstDash val="solid"/>
              <a:round/>
            </a:ln>
          </p:spPr>
          <p:txBody>
            <a:bodyPr/>
            <a:lstStyle/>
            <a:p/>
          </p:txBody>
        </p:sp>
        <p:sp>
          <p:nvSpPr>
            <p:cNvPr id="40" name="pt40"/>
            <p:cNvSpPr/>
            <p:nvPr/>
          </p:nvSpPr>
          <p:spPr>
            <a:xfrm>
              <a:off x="1136959"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03655"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070351"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37046"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03742"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70438"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7134"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03829"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70525"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37221"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03916"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7061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37308"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04004"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36959"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03655"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070351"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35172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3540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160209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002474"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408</a:t>
              </a:r>
            </a:p>
          </p:txBody>
        </p:sp>
        <p:sp>
          <p:nvSpPr>
            <p:cNvPr id="71" name="tx71"/>
            <p:cNvSpPr/>
            <p:nvPr/>
          </p:nvSpPr>
          <p:spPr>
            <a:xfrm>
              <a:off x="253548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0021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46888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9355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40227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486896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33566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5802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26905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673575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72024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pl82"/>
            <p:cNvSpPr/>
            <p:nvPr/>
          </p:nvSpPr>
          <p:spPr>
            <a:xfrm>
              <a:off x="7254808" y="2425900"/>
              <a:ext cx="607495" cy="4446"/>
            </a:xfrm>
            <a:custGeom>
              <a:avLst/>
              <a:pathLst>
                <a:path w="607495" h="4446">
                  <a:moveTo>
                    <a:pt x="607495" y="4446"/>
                  </a:moveTo>
                  <a:lnTo>
                    <a:pt x="0" y="0"/>
                  </a:lnTo>
                </a:path>
              </a:pathLst>
            </a:custGeom>
          </p:spPr>
          <p:txBody>
            <a:bodyPr/>
            <a:lstStyle/>
            <a:p/>
          </p:txBody>
        </p:sp>
        <p:sp>
          <p:nvSpPr>
            <p:cNvPr id="83" name="pl83"/>
            <p:cNvSpPr/>
            <p:nvPr/>
          </p:nvSpPr>
          <p:spPr>
            <a:xfrm>
              <a:off x="7254805" y="3081078"/>
              <a:ext cx="607498" cy="6446"/>
            </a:xfrm>
            <a:custGeom>
              <a:avLst/>
              <a:pathLst>
                <a:path w="607498" h="6446">
                  <a:moveTo>
                    <a:pt x="607498" y="6446"/>
                  </a:moveTo>
                  <a:lnTo>
                    <a:pt x="0" y="0"/>
                  </a:lnTo>
                </a:path>
              </a:pathLst>
            </a:custGeom>
          </p:spPr>
          <p:txBody>
            <a:bodyPr/>
            <a:lstStyle/>
            <a:p/>
          </p:txBody>
        </p:sp>
        <p:sp>
          <p:nvSpPr>
            <p:cNvPr id="84" name="pg84"/>
            <p:cNvSpPr/>
            <p:nvPr/>
          </p:nvSpPr>
          <p:spPr>
            <a:xfrm>
              <a:off x="7793724" y="23419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3830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6" name="pg86"/>
            <p:cNvSpPr/>
            <p:nvPr/>
          </p:nvSpPr>
          <p:spPr>
            <a:xfrm>
              <a:off x="7793724" y="29991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30402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88" name="rc88"/>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614019" y="37583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1" name="tx91"/>
            <p:cNvSpPr/>
            <p:nvPr/>
          </p:nvSpPr>
          <p:spPr>
            <a:xfrm>
              <a:off x="508103" y="25950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29279" y="5900002"/>
              <a:ext cx="201456" cy="201456"/>
            </a:xfrm>
            <a:prstGeom prst="rect">
              <a:avLst/>
            </a:prstGeom>
            <a:solidFill>
              <a:srgbClr val="1CABE2">
                <a:alpha val="100000"/>
              </a:srgbClr>
            </a:solidFill>
          </p:spPr>
          <p:txBody>
            <a:bodyPr/>
            <a:lstStyle/>
            <a:p/>
          </p:txBody>
        </p:sp>
        <p:sp>
          <p:nvSpPr>
            <p:cNvPr id="126" name="tx126"/>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1937025" y="1334104"/>
              <a:ext cx="56501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Micronesia,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Micronesia. In the same year, MCV1 coverage was 81% and MCV2 coverage was 60%.
The number of cases in 2025 was the same as in 2024 (n=0).
The highest number of measles cases was reported in 2014 (n=408). In this year, MCV1 coverage was 83%.
Micronesia has not reported any measles cases over the last 5 years (2021-2025).
Micronesia reported measles vaccine stockouts in 2004.
There were measles-containing vaccine supplementary immunization activities/campaigns in 2020 and 2022.</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reported no confirmed measles cases, while MCV1 coverage was 81% and MCV2 coverage was 60%.</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08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29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340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6730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77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862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906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94911"/>
              <a:ext cx="3520101" cy="1738988"/>
            </a:xfrm>
            <a:custGeom>
              <a:avLst/>
              <a:pathLst>
                <a:path w="3520101" h="1738988">
                  <a:moveTo>
                    <a:pt x="0" y="1321631"/>
                  </a:moveTo>
                  <a:lnTo>
                    <a:pt x="140804" y="695595"/>
                  </a:lnTo>
                  <a:lnTo>
                    <a:pt x="281608" y="1669429"/>
                  </a:lnTo>
                  <a:lnTo>
                    <a:pt x="422412" y="1530310"/>
                  </a:lnTo>
                  <a:lnTo>
                    <a:pt x="563216" y="1599869"/>
                  </a:lnTo>
                  <a:lnTo>
                    <a:pt x="704020" y="1599869"/>
                  </a:lnTo>
                  <a:lnTo>
                    <a:pt x="844824" y="556476"/>
                  </a:lnTo>
                  <a:lnTo>
                    <a:pt x="985628" y="1321631"/>
                  </a:lnTo>
                  <a:lnTo>
                    <a:pt x="1126432" y="1738988"/>
                  </a:lnTo>
                  <a:lnTo>
                    <a:pt x="1267236" y="1460750"/>
                  </a:lnTo>
                  <a:lnTo>
                    <a:pt x="1408040" y="1460750"/>
                  </a:lnTo>
                  <a:lnTo>
                    <a:pt x="1548844" y="1043393"/>
                  </a:lnTo>
                  <a:lnTo>
                    <a:pt x="1689648" y="765155"/>
                  </a:lnTo>
                  <a:lnTo>
                    <a:pt x="1830452" y="695595"/>
                  </a:lnTo>
                  <a:lnTo>
                    <a:pt x="1971256" y="417357"/>
                  </a:lnTo>
                  <a:lnTo>
                    <a:pt x="2112061" y="208678"/>
                  </a:lnTo>
                  <a:lnTo>
                    <a:pt x="2252865" y="0"/>
                  </a:lnTo>
                  <a:lnTo>
                    <a:pt x="2393669" y="139119"/>
                  </a:lnTo>
                  <a:lnTo>
                    <a:pt x="2534473" y="278238"/>
                  </a:lnTo>
                  <a:lnTo>
                    <a:pt x="2675277" y="486916"/>
                  </a:lnTo>
                  <a:lnTo>
                    <a:pt x="2816081" y="834714"/>
                  </a:lnTo>
                  <a:lnTo>
                    <a:pt x="2956885" y="208678"/>
                  </a:lnTo>
                  <a:lnTo>
                    <a:pt x="3097689" y="139119"/>
                  </a:lnTo>
                  <a:lnTo>
                    <a:pt x="3238493" y="556476"/>
                  </a:lnTo>
                  <a:lnTo>
                    <a:pt x="3379297" y="417357"/>
                  </a:lnTo>
                  <a:lnTo>
                    <a:pt x="3520101" y="278238"/>
                  </a:lnTo>
                </a:path>
              </a:pathLst>
            </a:custGeom>
            <a:ln w="27101" cap="flat">
              <a:solidFill>
                <a:srgbClr val="0058AB">
                  <a:alpha val="80000"/>
                </a:srgbClr>
              </a:solidFill>
              <a:prstDash val="solid"/>
              <a:round/>
            </a:ln>
          </p:spPr>
          <p:txBody>
            <a:bodyPr/>
            <a:lstStyle/>
            <a:p/>
          </p:txBody>
        </p:sp>
        <p:sp>
          <p:nvSpPr>
            <p:cNvPr id="23" name="pl23"/>
            <p:cNvSpPr/>
            <p:nvPr/>
          </p:nvSpPr>
          <p:spPr>
            <a:xfrm>
              <a:off x="943464" y="3768745"/>
              <a:ext cx="3520101" cy="626036"/>
            </a:xfrm>
            <a:custGeom>
              <a:avLst/>
              <a:pathLst>
                <a:path w="3520101" h="626036">
                  <a:moveTo>
                    <a:pt x="0" y="0"/>
                  </a:moveTo>
                  <a:lnTo>
                    <a:pt x="140804" y="69559"/>
                  </a:lnTo>
                  <a:lnTo>
                    <a:pt x="281608" y="0"/>
                  </a:lnTo>
                  <a:lnTo>
                    <a:pt x="422412" y="139119"/>
                  </a:lnTo>
                  <a:lnTo>
                    <a:pt x="563216" y="208678"/>
                  </a:lnTo>
                  <a:lnTo>
                    <a:pt x="704020" y="139119"/>
                  </a:lnTo>
                  <a:lnTo>
                    <a:pt x="844824" y="208678"/>
                  </a:lnTo>
                  <a:lnTo>
                    <a:pt x="985628" y="208678"/>
                  </a:lnTo>
                  <a:lnTo>
                    <a:pt x="1126432" y="347797"/>
                  </a:lnTo>
                  <a:lnTo>
                    <a:pt x="1267236" y="417357"/>
                  </a:lnTo>
                  <a:lnTo>
                    <a:pt x="1408040" y="486916"/>
                  </a:lnTo>
                  <a:lnTo>
                    <a:pt x="1548844" y="486916"/>
                  </a:lnTo>
                  <a:lnTo>
                    <a:pt x="1689648" y="486916"/>
                  </a:lnTo>
                  <a:lnTo>
                    <a:pt x="1830452" y="486916"/>
                  </a:lnTo>
                  <a:lnTo>
                    <a:pt x="1971256" y="556476"/>
                  </a:lnTo>
                  <a:lnTo>
                    <a:pt x="2112061" y="556476"/>
                  </a:lnTo>
                  <a:lnTo>
                    <a:pt x="2252865" y="556476"/>
                  </a:lnTo>
                  <a:lnTo>
                    <a:pt x="2393669" y="556476"/>
                  </a:lnTo>
                  <a:lnTo>
                    <a:pt x="2534473" y="626036"/>
                  </a:lnTo>
                  <a:lnTo>
                    <a:pt x="2675277" y="626036"/>
                  </a:lnTo>
                  <a:lnTo>
                    <a:pt x="2816081" y="556476"/>
                  </a:lnTo>
                  <a:lnTo>
                    <a:pt x="2956885" y="48691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24" name="pl24"/>
            <p:cNvSpPr/>
            <p:nvPr/>
          </p:nvSpPr>
          <p:spPr>
            <a:xfrm>
              <a:off x="943464" y="3977424"/>
              <a:ext cx="3520101" cy="626036"/>
            </a:xfrm>
            <a:custGeom>
              <a:avLst/>
              <a:pathLst>
                <a:path w="3520101" h="626036">
                  <a:moveTo>
                    <a:pt x="0" y="0"/>
                  </a:moveTo>
                  <a:lnTo>
                    <a:pt x="140804" y="69559"/>
                  </a:lnTo>
                  <a:lnTo>
                    <a:pt x="281608" y="0"/>
                  </a:lnTo>
                  <a:lnTo>
                    <a:pt x="422412" y="69559"/>
                  </a:lnTo>
                  <a:lnTo>
                    <a:pt x="563216" y="139119"/>
                  </a:lnTo>
                  <a:lnTo>
                    <a:pt x="704020" y="139119"/>
                  </a:lnTo>
                  <a:lnTo>
                    <a:pt x="844824" y="208678"/>
                  </a:lnTo>
                  <a:lnTo>
                    <a:pt x="985628" y="278238"/>
                  </a:lnTo>
                  <a:lnTo>
                    <a:pt x="1126432" y="417357"/>
                  </a:lnTo>
                  <a:lnTo>
                    <a:pt x="1267236" y="556476"/>
                  </a:lnTo>
                  <a:lnTo>
                    <a:pt x="1408040" y="556476"/>
                  </a:lnTo>
                  <a:lnTo>
                    <a:pt x="1548844" y="556476"/>
                  </a:lnTo>
                  <a:lnTo>
                    <a:pt x="1689648" y="626036"/>
                  </a:lnTo>
                  <a:lnTo>
                    <a:pt x="1830452" y="486916"/>
                  </a:lnTo>
                  <a:lnTo>
                    <a:pt x="1971256" y="556476"/>
                  </a:lnTo>
                  <a:lnTo>
                    <a:pt x="2112061" y="556476"/>
                  </a:lnTo>
                  <a:lnTo>
                    <a:pt x="2252865" y="556476"/>
                  </a:lnTo>
                  <a:lnTo>
                    <a:pt x="2393669" y="556476"/>
                  </a:lnTo>
                  <a:lnTo>
                    <a:pt x="2534473" y="556476"/>
                  </a:lnTo>
                  <a:lnTo>
                    <a:pt x="2675277" y="556476"/>
                  </a:lnTo>
                  <a:lnTo>
                    <a:pt x="2816081" y="556476"/>
                  </a:lnTo>
                  <a:lnTo>
                    <a:pt x="2956885" y="486916"/>
                  </a:lnTo>
                  <a:lnTo>
                    <a:pt x="3097689" y="556476"/>
                  </a:lnTo>
                  <a:lnTo>
                    <a:pt x="3238493" y="486916"/>
                  </a:lnTo>
                  <a:lnTo>
                    <a:pt x="3379297" y="486916"/>
                  </a:lnTo>
                  <a:lnTo>
                    <a:pt x="3520101" y="556476"/>
                  </a:lnTo>
                </a:path>
              </a:pathLst>
            </a:custGeom>
            <a:ln w="27101" cap="flat">
              <a:solidFill>
                <a:srgbClr val="00833D">
                  <a:alpha val="80000"/>
                </a:srgbClr>
              </a:solidFill>
              <a:prstDash val="solid"/>
              <a:round/>
            </a:ln>
          </p:spPr>
          <p:txBody>
            <a:bodyPr/>
            <a:lstStyle/>
            <a:p/>
          </p:txBody>
        </p:sp>
        <p:sp>
          <p:nvSpPr>
            <p:cNvPr id="25" name="pl25"/>
            <p:cNvSpPr/>
            <p:nvPr/>
          </p:nvSpPr>
          <p:spPr>
            <a:xfrm>
              <a:off x="943464" y="2794911"/>
              <a:ext cx="3520101" cy="1738988"/>
            </a:xfrm>
            <a:custGeom>
              <a:avLst/>
              <a:pathLst>
                <a:path w="3520101" h="1738988">
                  <a:moveTo>
                    <a:pt x="0" y="1321631"/>
                  </a:moveTo>
                  <a:lnTo>
                    <a:pt x="140804" y="695595"/>
                  </a:lnTo>
                  <a:lnTo>
                    <a:pt x="281608" y="1669429"/>
                  </a:lnTo>
                  <a:lnTo>
                    <a:pt x="422412" y="1530310"/>
                  </a:lnTo>
                  <a:lnTo>
                    <a:pt x="563216" y="1599869"/>
                  </a:lnTo>
                  <a:lnTo>
                    <a:pt x="704020" y="1599869"/>
                  </a:lnTo>
                  <a:lnTo>
                    <a:pt x="844824" y="556476"/>
                  </a:lnTo>
                  <a:lnTo>
                    <a:pt x="985628" y="1321631"/>
                  </a:lnTo>
                  <a:lnTo>
                    <a:pt x="1126432" y="1738988"/>
                  </a:lnTo>
                  <a:lnTo>
                    <a:pt x="1267236" y="1460750"/>
                  </a:lnTo>
                  <a:lnTo>
                    <a:pt x="1408040" y="1460750"/>
                  </a:lnTo>
                  <a:lnTo>
                    <a:pt x="1548844" y="1043393"/>
                  </a:lnTo>
                  <a:lnTo>
                    <a:pt x="1689648" y="765155"/>
                  </a:lnTo>
                  <a:lnTo>
                    <a:pt x="1830452" y="695595"/>
                  </a:lnTo>
                  <a:lnTo>
                    <a:pt x="1971256" y="417357"/>
                  </a:lnTo>
                  <a:lnTo>
                    <a:pt x="2112061" y="208678"/>
                  </a:lnTo>
                  <a:lnTo>
                    <a:pt x="2252865" y="0"/>
                  </a:lnTo>
                  <a:lnTo>
                    <a:pt x="2393669" y="139119"/>
                  </a:lnTo>
                  <a:lnTo>
                    <a:pt x="2534473" y="278238"/>
                  </a:lnTo>
                  <a:lnTo>
                    <a:pt x="2675277" y="486916"/>
                  </a:lnTo>
                  <a:lnTo>
                    <a:pt x="2816081" y="834714"/>
                  </a:lnTo>
                  <a:lnTo>
                    <a:pt x="2956885" y="208678"/>
                  </a:lnTo>
                  <a:lnTo>
                    <a:pt x="3097689" y="139119"/>
                  </a:lnTo>
                  <a:lnTo>
                    <a:pt x="3238493" y="556476"/>
                  </a:lnTo>
                  <a:lnTo>
                    <a:pt x="3379297" y="417357"/>
                  </a:lnTo>
                  <a:lnTo>
                    <a:pt x="3520101" y="278238"/>
                  </a:lnTo>
                </a:path>
              </a:pathLst>
            </a:custGeom>
            <a:ln w="43362" cap="flat">
              <a:solidFill>
                <a:srgbClr val="000000">
                  <a:alpha val="100000"/>
                </a:srgbClr>
              </a:solidFill>
              <a:prstDash val="solid"/>
              <a:round/>
            </a:ln>
          </p:spPr>
          <p:txBody>
            <a:bodyPr/>
            <a:lstStyle/>
            <a:p/>
          </p:txBody>
        </p:sp>
        <p:sp>
          <p:nvSpPr>
            <p:cNvPr id="26" name="pl26"/>
            <p:cNvSpPr/>
            <p:nvPr/>
          </p:nvSpPr>
          <p:spPr>
            <a:xfrm>
              <a:off x="943464" y="2794911"/>
              <a:ext cx="3520101" cy="1738988"/>
            </a:xfrm>
            <a:custGeom>
              <a:avLst/>
              <a:pathLst>
                <a:path w="3520101" h="1738988">
                  <a:moveTo>
                    <a:pt x="0" y="1321631"/>
                  </a:moveTo>
                  <a:lnTo>
                    <a:pt x="140804" y="695595"/>
                  </a:lnTo>
                  <a:lnTo>
                    <a:pt x="281608" y="1669429"/>
                  </a:lnTo>
                  <a:lnTo>
                    <a:pt x="422412" y="1530310"/>
                  </a:lnTo>
                  <a:lnTo>
                    <a:pt x="563216" y="1599869"/>
                  </a:lnTo>
                  <a:lnTo>
                    <a:pt x="704020" y="1599869"/>
                  </a:lnTo>
                  <a:lnTo>
                    <a:pt x="844824" y="556476"/>
                  </a:lnTo>
                  <a:lnTo>
                    <a:pt x="985628" y="1321631"/>
                  </a:lnTo>
                  <a:lnTo>
                    <a:pt x="1126432" y="1738988"/>
                  </a:lnTo>
                  <a:lnTo>
                    <a:pt x="1267236" y="1460750"/>
                  </a:lnTo>
                  <a:lnTo>
                    <a:pt x="1408040" y="1460750"/>
                  </a:lnTo>
                  <a:lnTo>
                    <a:pt x="1548844" y="1043393"/>
                  </a:lnTo>
                  <a:lnTo>
                    <a:pt x="1689648" y="765155"/>
                  </a:lnTo>
                  <a:lnTo>
                    <a:pt x="1830452" y="695595"/>
                  </a:lnTo>
                  <a:lnTo>
                    <a:pt x="1971256" y="417357"/>
                  </a:lnTo>
                  <a:lnTo>
                    <a:pt x="2112061" y="208678"/>
                  </a:lnTo>
                  <a:lnTo>
                    <a:pt x="2252865" y="0"/>
                  </a:lnTo>
                  <a:lnTo>
                    <a:pt x="2393669" y="139119"/>
                  </a:lnTo>
                  <a:lnTo>
                    <a:pt x="2534473" y="278238"/>
                  </a:lnTo>
                  <a:lnTo>
                    <a:pt x="2675277" y="486916"/>
                  </a:lnTo>
                  <a:lnTo>
                    <a:pt x="2816081" y="834714"/>
                  </a:lnTo>
                  <a:lnTo>
                    <a:pt x="2956885" y="208678"/>
                  </a:lnTo>
                  <a:lnTo>
                    <a:pt x="3097689" y="139119"/>
                  </a:lnTo>
                  <a:lnTo>
                    <a:pt x="3238493" y="556476"/>
                  </a:lnTo>
                  <a:lnTo>
                    <a:pt x="3379297" y="417357"/>
                  </a:lnTo>
                  <a:lnTo>
                    <a:pt x="3520101" y="278238"/>
                  </a:lnTo>
                </a:path>
              </a:pathLst>
            </a:custGeom>
            <a:ln w="27101" cap="flat">
              <a:solidFill>
                <a:srgbClr val="0058AB">
                  <a:alpha val="100000"/>
                </a:srgbClr>
              </a:solidFill>
              <a:prstDash val="solid"/>
              <a:round/>
            </a:ln>
          </p:spPr>
          <p:txBody>
            <a:bodyPr/>
            <a:lstStyle/>
            <a:p/>
          </p:txBody>
        </p:sp>
        <p:sp>
          <p:nvSpPr>
            <p:cNvPr id="27" name="pl27"/>
            <p:cNvSpPr/>
            <p:nvPr/>
          </p:nvSpPr>
          <p:spPr>
            <a:xfrm>
              <a:off x="767459" y="467301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90786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186102"/>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46983"/>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279491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07314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00359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286447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1588995" y="41195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1498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293016" y="39804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0092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2968901" y="27283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999254" y="275840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3" name="pg43"/>
            <p:cNvSpPr/>
            <p:nvPr/>
          </p:nvSpPr>
          <p:spPr>
            <a:xfrm>
              <a:off x="3532117"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62471"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5" name="pg45"/>
            <p:cNvSpPr/>
            <p:nvPr/>
          </p:nvSpPr>
          <p:spPr>
            <a:xfrm>
              <a:off x="4236138" y="29370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6491" y="296708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7" name="pg47"/>
            <p:cNvSpPr/>
            <p:nvPr/>
          </p:nvSpPr>
          <p:spPr>
            <a:xfrm>
              <a:off x="4376942" y="27979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282667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9" name="tx49"/>
            <p:cNvSpPr/>
            <p:nvPr/>
          </p:nvSpPr>
          <p:spPr>
            <a:xfrm>
              <a:off x="4523855" y="42861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494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3038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9347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5435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8479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9246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9246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2653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8899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59559" y="6120905"/>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9" name="tx69"/>
            <p:cNvSpPr/>
            <p:nvPr/>
          </p:nvSpPr>
          <p:spPr>
            <a:xfrm>
              <a:off x="279363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56092"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208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29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340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6730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977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862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906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77554"/>
              <a:ext cx="3520101" cy="2782382"/>
            </a:xfrm>
            <a:custGeom>
              <a:avLst/>
              <a:pathLst>
                <a:path w="3520101" h="2782382">
                  <a:moveTo>
                    <a:pt x="0" y="1738988"/>
                  </a:moveTo>
                  <a:lnTo>
                    <a:pt x="140804" y="1808548"/>
                  </a:lnTo>
                  <a:lnTo>
                    <a:pt x="281608" y="2365024"/>
                  </a:lnTo>
                  <a:lnTo>
                    <a:pt x="422412" y="1878108"/>
                  </a:lnTo>
                  <a:lnTo>
                    <a:pt x="563216" y="2643263"/>
                  </a:lnTo>
                  <a:lnTo>
                    <a:pt x="704020" y="2156346"/>
                  </a:lnTo>
                  <a:lnTo>
                    <a:pt x="844824" y="2295465"/>
                  </a:lnTo>
                  <a:lnTo>
                    <a:pt x="985628" y="2782382"/>
                  </a:lnTo>
                  <a:lnTo>
                    <a:pt x="1126432" y="2225905"/>
                  </a:lnTo>
                  <a:lnTo>
                    <a:pt x="1267236" y="1530310"/>
                  </a:lnTo>
                  <a:lnTo>
                    <a:pt x="1408040" y="1530310"/>
                  </a:lnTo>
                  <a:lnTo>
                    <a:pt x="1548844" y="2017227"/>
                  </a:lnTo>
                  <a:lnTo>
                    <a:pt x="1689648" y="1878108"/>
                  </a:lnTo>
                  <a:lnTo>
                    <a:pt x="1830452" y="1808548"/>
                  </a:lnTo>
                  <a:lnTo>
                    <a:pt x="1971256" y="1321631"/>
                  </a:lnTo>
                  <a:lnTo>
                    <a:pt x="2112061" y="765155"/>
                  </a:lnTo>
                  <a:lnTo>
                    <a:pt x="2252865" y="486916"/>
                  </a:lnTo>
                  <a:lnTo>
                    <a:pt x="2393669" y="765155"/>
                  </a:lnTo>
                  <a:lnTo>
                    <a:pt x="2534473" y="556476"/>
                  </a:lnTo>
                  <a:lnTo>
                    <a:pt x="2675277" y="904274"/>
                  </a:lnTo>
                  <a:lnTo>
                    <a:pt x="2816081" y="973833"/>
                  </a:lnTo>
                  <a:lnTo>
                    <a:pt x="2956885" y="0"/>
                  </a:lnTo>
                  <a:lnTo>
                    <a:pt x="3097689" y="556476"/>
                  </a:lnTo>
                  <a:lnTo>
                    <a:pt x="3238493" y="1460750"/>
                  </a:lnTo>
                  <a:lnTo>
                    <a:pt x="3379297" y="1182512"/>
                  </a:lnTo>
                  <a:lnTo>
                    <a:pt x="3520101" y="1252072"/>
                  </a:lnTo>
                </a:path>
              </a:pathLst>
            </a:custGeom>
            <a:ln w="27101" cap="flat">
              <a:solidFill>
                <a:srgbClr val="0058AB">
                  <a:alpha val="80000"/>
                </a:srgbClr>
              </a:solidFill>
              <a:prstDash val="solid"/>
              <a:round/>
            </a:ln>
          </p:spPr>
          <p:txBody>
            <a:bodyPr/>
            <a:lstStyle/>
            <a:p/>
          </p:txBody>
        </p:sp>
        <p:sp>
          <p:nvSpPr>
            <p:cNvPr id="90" name="pl90"/>
            <p:cNvSpPr/>
            <p:nvPr/>
          </p:nvSpPr>
          <p:spPr>
            <a:xfrm>
              <a:off x="5308715" y="3699185"/>
              <a:ext cx="3520101" cy="626036"/>
            </a:xfrm>
            <a:custGeom>
              <a:avLst/>
              <a:pathLst>
                <a:path w="3520101" h="626036">
                  <a:moveTo>
                    <a:pt x="0" y="0"/>
                  </a:moveTo>
                  <a:lnTo>
                    <a:pt x="140804" y="69559"/>
                  </a:lnTo>
                  <a:lnTo>
                    <a:pt x="281608" y="69559"/>
                  </a:lnTo>
                  <a:lnTo>
                    <a:pt x="422412" y="139119"/>
                  </a:lnTo>
                  <a:lnTo>
                    <a:pt x="563216" y="208678"/>
                  </a:lnTo>
                  <a:lnTo>
                    <a:pt x="704020" y="208678"/>
                  </a:lnTo>
                  <a:lnTo>
                    <a:pt x="844824" y="278238"/>
                  </a:lnTo>
                  <a:lnTo>
                    <a:pt x="985628" y="347797"/>
                  </a:lnTo>
                  <a:lnTo>
                    <a:pt x="1126432" y="417357"/>
                  </a:lnTo>
                  <a:lnTo>
                    <a:pt x="1267236" y="486916"/>
                  </a:lnTo>
                  <a:lnTo>
                    <a:pt x="1408040" y="556476"/>
                  </a:lnTo>
                  <a:lnTo>
                    <a:pt x="1548844" y="556476"/>
                  </a:lnTo>
                  <a:lnTo>
                    <a:pt x="1689648" y="556476"/>
                  </a:lnTo>
                  <a:lnTo>
                    <a:pt x="1830452" y="556476"/>
                  </a:lnTo>
                  <a:lnTo>
                    <a:pt x="1971256" y="556476"/>
                  </a:lnTo>
                  <a:lnTo>
                    <a:pt x="2112061" y="626036"/>
                  </a:lnTo>
                  <a:lnTo>
                    <a:pt x="2252865" y="556476"/>
                  </a:lnTo>
                  <a:lnTo>
                    <a:pt x="2393669" y="556476"/>
                  </a:lnTo>
                  <a:lnTo>
                    <a:pt x="2534473" y="626036"/>
                  </a:lnTo>
                  <a:lnTo>
                    <a:pt x="2675277" y="626036"/>
                  </a:lnTo>
                  <a:lnTo>
                    <a:pt x="2816081" y="626036"/>
                  </a:lnTo>
                  <a:lnTo>
                    <a:pt x="2956885" y="55647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91" name="pl91"/>
            <p:cNvSpPr/>
            <p:nvPr/>
          </p:nvSpPr>
          <p:spPr>
            <a:xfrm>
              <a:off x="5308715" y="3977424"/>
              <a:ext cx="3520101" cy="695595"/>
            </a:xfrm>
            <a:custGeom>
              <a:avLst/>
              <a:pathLst>
                <a:path w="3520101" h="695595">
                  <a:moveTo>
                    <a:pt x="0" y="0"/>
                  </a:moveTo>
                  <a:lnTo>
                    <a:pt x="140804" y="69559"/>
                  </a:lnTo>
                  <a:lnTo>
                    <a:pt x="281608" y="139119"/>
                  </a:lnTo>
                  <a:lnTo>
                    <a:pt x="422412" y="69559"/>
                  </a:lnTo>
                  <a:lnTo>
                    <a:pt x="563216" y="208678"/>
                  </a:lnTo>
                  <a:lnTo>
                    <a:pt x="704020" y="208678"/>
                  </a:lnTo>
                  <a:lnTo>
                    <a:pt x="844824" y="347797"/>
                  </a:lnTo>
                  <a:lnTo>
                    <a:pt x="985628" y="278238"/>
                  </a:lnTo>
                  <a:lnTo>
                    <a:pt x="1126432" y="417357"/>
                  </a:lnTo>
                  <a:lnTo>
                    <a:pt x="1267236" y="486916"/>
                  </a:lnTo>
                  <a:lnTo>
                    <a:pt x="1408040" y="556476"/>
                  </a:lnTo>
                  <a:lnTo>
                    <a:pt x="1548844" y="556476"/>
                  </a:lnTo>
                  <a:lnTo>
                    <a:pt x="1689648" y="486916"/>
                  </a:lnTo>
                  <a:lnTo>
                    <a:pt x="1830452" y="556476"/>
                  </a:lnTo>
                  <a:lnTo>
                    <a:pt x="1971256" y="556476"/>
                  </a:lnTo>
                  <a:lnTo>
                    <a:pt x="2112061" y="626036"/>
                  </a:lnTo>
                  <a:lnTo>
                    <a:pt x="2252865" y="626036"/>
                  </a:lnTo>
                  <a:lnTo>
                    <a:pt x="2393669" y="626036"/>
                  </a:lnTo>
                  <a:lnTo>
                    <a:pt x="2534473" y="695595"/>
                  </a:lnTo>
                  <a:lnTo>
                    <a:pt x="2675277" y="626036"/>
                  </a:lnTo>
                  <a:lnTo>
                    <a:pt x="2816081" y="556476"/>
                  </a:lnTo>
                  <a:lnTo>
                    <a:pt x="2956885" y="626036"/>
                  </a:lnTo>
                  <a:lnTo>
                    <a:pt x="3097689" y="556476"/>
                  </a:lnTo>
                  <a:lnTo>
                    <a:pt x="3238493" y="486916"/>
                  </a:lnTo>
                  <a:lnTo>
                    <a:pt x="3379297" y="626036"/>
                  </a:lnTo>
                  <a:lnTo>
                    <a:pt x="3520101" y="556476"/>
                  </a:lnTo>
                </a:path>
              </a:pathLst>
            </a:custGeom>
            <a:ln w="27101" cap="flat">
              <a:solidFill>
                <a:srgbClr val="00833D">
                  <a:alpha val="80000"/>
                </a:srgbClr>
              </a:solidFill>
              <a:prstDash val="solid"/>
              <a:round/>
            </a:ln>
          </p:spPr>
          <p:txBody>
            <a:bodyPr/>
            <a:lstStyle/>
            <a:p/>
          </p:txBody>
        </p:sp>
        <p:sp>
          <p:nvSpPr>
            <p:cNvPr id="92" name="pl92"/>
            <p:cNvSpPr/>
            <p:nvPr/>
          </p:nvSpPr>
          <p:spPr>
            <a:xfrm>
              <a:off x="5308715" y="2377554"/>
              <a:ext cx="3520101" cy="2782382"/>
            </a:xfrm>
            <a:custGeom>
              <a:avLst/>
              <a:pathLst>
                <a:path w="3520101" h="2782382">
                  <a:moveTo>
                    <a:pt x="0" y="1738988"/>
                  </a:moveTo>
                  <a:lnTo>
                    <a:pt x="140804" y="1808548"/>
                  </a:lnTo>
                  <a:lnTo>
                    <a:pt x="281608" y="2365024"/>
                  </a:lnTo>
                  <a:lnTo>
                    <a:pt x="422412" y="1878108"/>
                  </a:lnTo>
                  <a:lnTo>
                    <a:pt x="563216" y="2643263"/>
                  </a:lnTo>
                  <a:lnTo>
                    <a:pt x="704020" y="2156346"/>
                  </a:lnTo>
                  <a:lnTo>
                    <a:pt x="844824" y="2295465"/>
                  </a:lnTo>
                  <a:lnTo>
                    <a:pt x="985628" y="2782382"/>
                  </a:lnTo>
                  <a:lnTo>
                    <a:pt x="1126432" y="2225905"/>
                  </a:lnTo>
                  <a:lnTo>
                    <a:pt x="1267236" y="1530310"/>
                  </a:lnTo>
                  <a:lnTo>
                    <a:pt x="1408040" y="1530310"/>
                  </a:lnTo>
                  <a:lnTo>
                    <a:pt x="1548844" y="2017227"/>
                  </a:lnTo>
                  <a:lnTo>
                    <a:pt x="1689648" y="1878108"/>
                  </a:lnTo>
                  <a:lnTo>
                    <a:pt x="1830452" y="1808548"/>
                  </a:lnTo>
                  <a:lnTo>
                    <a:pt x="1971256" y="1321631"/>
                  </a:lnTo>
                  <a:lnTo>
                    <a:pt x="2112061" y="765155"/>
                  </a:lnTo>
                  <a:lnTo>
                    <a:pt x="2252865" y="486916"/>
                  </a:lnTo>
                  <a:lnTo>
                    <a:pt x="2393669" y="765155"/>
                  </a:lnTo>
                  <a:lnTo>
                    <a:pt x="2534473" y="556476"/>
                  </a:lnTo>
                  <a:lnTo>
                    <a:pt x="2675277" y="904274"/>
                  </a:lnTo>
                  <a:lnTo>
                    <a:pt x="2816081" y="973833"/>
                  </a:lnTo>
                  <a:lnTo>
                    <a:pt x="2956885" y="0"/>
                  </a:lnTo>
                  <a:lnTo>
                    <a:pt x="3097689" y="556476"/>
                  </a:lnTo>
                  <a:lnTo>
                    <a:pt x="3238493" y="1460750"/>
                  </a:lnTo>
                  <a:lnTo>
                    <a:pt x="3379297" y="1182512"/>
                  </a:lnTo>
                  <a:lnTo>
                    <a:pt x="3520101" y="1252072"/>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77554"/>
              <a:ext cx="3520101" cy="2782382"/>
            </a:xfrm>
            <a:custGeom>
              <a:avLst/>
              <a:pathLst>
                <a:path w="3520101" h="2782382">
                  <a:moveTo>
                    <a:pt x="0" y="1738988"/>
                  </a:moveTo>
                  <a:lnTo>
                    <a:pt x="140804" y="1808548"/>
                  </a:lnTo>
                  <a:lnTo>
                    <a:pt x="281608" y="2365024"/>
                  </a:lnTo>
                  <a:lnTo>
                    <a:pt x="422412" y="1878108"/>
                  </a:lnTo>
                  <a:lnTo>
                    <a:pt x="563216" y="2643263"/>
                  </a:lnTo>
                  <a:lnTo>
                    <a:pt x="704020" y="2156346"/>
                  </a:lnTo>
                  <a:lnTo>
                    <a:pt x="844824" y="2295465"/>
                  </a:lnTo>
                  <a:lnTo>
                    <a:pt x="985628" y="2782382"/>
                  </a:lnTo>
                  <a:lnTo>
                    <a:pt x="1126432" y="2225905"/>
                  </a:lnTo>
                  <a:lnTo>
                    <a:pt x="1267236" y="1530310"/>
                  </a:lnTo>
                  <a:lnTo>
                    <a:pt x="1408040" y="1530310"/>
                  </a:lnTo>
                  <a:lnTo>
                    <a:pt x="1548844" y="2017227"/>
                  </a:lnTo>
                  <a:lnTo>
                    <a:pt x="1689648" y="1878108"/>
                  </a:lnTo>
                  <a:lnTo>
                    <a:pt x="1830452" y="1808548"/>
                  </a:lnTo>
                  <a:lnTo>
                    <a:pt x="1971256" y="1321631"/>
                  </a:lnTo>
                  <a:lnTo>
                    <a:pt x="2112061" y="765155"/>
                  </a:lnTo>
                  <a:lnTo>
                    <a:pt x="2252865" y="486916"/>
                  </a:lnTo>
                  <a:lnTo>
                    <a:pt x="2393669" y="765155"/>
                  </a:lnTo>
                  <a:lnTo>
                    <a:pt x="2534473" y="556476"/>
                  </a:lnTo>
                  <a:lnTo>
                    <a:pt x="2675277" y="904274"/>
                  </a:lnTo>
                  <a:lnTo>
                    <a:pt x="2816081" y="973833"/>
                  </a:lnTo>
                  <a:lnTo>
                    <a:pt x="2956885" y="0"/>
                  </a:lnTo>
                  <a:lnTo>
                    <a:pt x="3097689" y="556476"/>
                  </a:lnTo>
                  <a:lnTo>
                    <a:pt x="3238493" y="1460750"/>
                  </a:lnTo>
                  <a:lnTo>
                    <a:pt x="3379297" y="1182512"/>
                  </a:lnTo>
                  <a:lnTo>
                    <a:pt x="3520101" y="125207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67301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90786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32522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699185"/>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293403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07314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335138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420947"/>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4" name="pg104"/>
            <p:cNvSpPr/>
            <p:nvPr/>
          </p:nvSpPr>
          <p:spPr>
            <a:xfrm>
              <a:off x="5954246"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30131"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36626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8" name="pg108"/>
            <p:cNvSpPr/>
            <p:nvPr/>
          </p:nvSpPr>
          <p:spPr>
            <a:xfrm>
              <a:off x="7334152" y="28674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28975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10" name="pg110"/>
            <p:cNvSpPr/>
            <p:nvPr/>
          </p:nvSpPr>
          <p:spPr>
            <a:xfrm>
              <a:off x="7897368"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2" name="pg112"/>
            <p:cNvSpPr/>
            <p:nvPr/>
          </p:nvSpPr>
          <p:spPr>
            <a:xfrm>
              <a:off x="8601388" y="32848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331364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742193" y="3354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338320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6" name="tx116"/>
            <p:cNvSpPr/>
            <p:nvPr/>
          </p:nvSpPr>
          <p:spPr>
            <a:xfrm>
              <a:off x="8889106" y="4215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494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63038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9347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5435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8479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5771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5771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9178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5424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24810" y="6120905"/>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36" name="tx136"/>
            <p:cNvSpPr/>
            <p:nvPr/>
          </p:nvSpPr>
          <p:spPr>
            <a:xfrm>
              <a:off x="715888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2134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23% of children who received DTP1 did not receive DTP3 (left), and 15%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Micronesia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Micronesia, indicating poor retention of children in immunization programmes, and the need for stronger follow-up of those initially reached.</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6555"/>
              <a:ext cx="2135265" cy="517574"/>
            </a:xfrm>
            <a:custGeom>
              <a:avLst/>
              <a:pathLst>
                <a:path w="2135265" h="517574">
                  <a:moveTo>
                    <a:pt x="0" y="517574"/>
                  </a:moveTo>
                  <a:lnTo>
                    <a:pt x="85410" y="390302"/>
                  </a:lnTo>
                  <a:lnTo>
                    <a:pt x="170821" y="279999"/>
                  </a:lnTo>
                  <a:lnTo>
                    <a:pt x="256231" y="178181"/>
                  </a:lnTo>
                  <a:lnTo>
                    <a:pt x="341642" y="195151"/>
                  </a:lnTo>
                  <a:lnTo>
                    <a:pt x="427053" y="127272"/>
                  </a:lnTo>
                  <a:lnTo>
                    <a:pt x="512463" y="254545"/>
                  </a:lnTo>
                  <a:lnTo>
                    <a:pt x="597874" y="25454"/>
                  </a:lnTo>
                  <a:lnTo>
                    <a:pt x="683284" y="50909"/>
                  </a:lnTo>
                  <a:lnTo>
                    <a:pt x="768695" y="84848"/>
                  </a:lnTo>
                  <a:lnTo>
                    <a:pt x="854106" y="127272"/>
                  </a:lnTo>
                  <a:lnTo>
                    <a:pt x="939516" y="84848"/>
                  </a:lnTo>
                  <a:lnTo>
                    <a:pt x="1024927" y="59393"/>
                  </a:lnTo>
                  <a:lnTo>
                    <a:pt x="1110337" y="127272"/>
                  </a:lnTo>
                  <a:lnTo>
                    <a:pt x="1195748" y="101818"/>
                  </a:lnTo>
                  <a:lnTo>
                    <a:pt x="1281159" y="76363"/>
                  </a:lnTo>
                  <a:lnTo>
                    <a:pt x="1366569" y="0"/>
                  </a:lnTo>
                  <a:lnTo>
                    <a:pt x="1451980" y="16969"/>
                  </a:lnTo>
                  <a:lnTo>
                    <a:pt x="1537390" y="42424"/>
                  </a:lnTo>
                  <a:lnTo>
                    <a:pt x="1622801" y="67878"/>
                  </a:lnTo>
                  <a:lnTo>
                    <a:pt x="1708212" y="8484"/>
                  </a:lnTo>
                  <a:lnTo>
                    <a:pt x="1793622" y="220605"/>
                  </a:lnTo>
                  <a:lnTo>
                    <a:pt x="1879033" y="84848"/>
                  </a:lnTo>
                  <a:lnTo>
                    <a:pt x="1964443" y="67878"/>
                  </a:lnTo>
                  <a:lnTo>
                    <a:pt x="2049854" y="127272"/>
                  </a:lnTo>
                  <a:lnTo>
                    <a:pt x="2135265" y="1103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5660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9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51" name="tx51"/>
            <p:cNvSpPr/>
            <p:nvPr/>
          </p:nvSpPr>
          <p:spPr>
            <a:xfrm>
              <a:off x="3223926"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tx52"/>
            <p:cNvSpPr/>
            <p:nvPr/>
          </p:nvSpPr>
          <p:spPr>
            <a:xfrm>
              <a:off x="2624645"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3" name="tx53"/>
            <p:cNvSpPr/>
            <p:nvPr/>
          </p:nvSpPr>
          <p:spPr>
            <a:xfrm>
              <a:off x="3051698"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59393"/>
            </a:xfrm>
            <a:custGeom>
              <a:avLst/>
              <a:pathLst>
                <a:path w="854106" h="59393">
                  <a:moveTo>
                    <a:pt x="0" y="25454"/>
                  </a:moveTo>
                  <a:lnTo>
                    <a:pt x="85410" y="25454"/>
                  </a:lnTo>
                  <a:lnTo>
                    <a:pt x="170821" y="8484"/>
                  </a:lnTo>
                  <a:lnTo>
                    <a:pt x="256231" y="8484"/>
                  </a:lnTo>
                  <a:lnTo>
                    <a:pt x="341642" y="8484"/>
                  </a:lnTo>
                  <a:lnTo>
                    <a:pt x="427053" y="0"/>
                  </a:lnTo>
                  <a:lnTo>
                    <a:pt x="512463" y="25454"/>
                  </a:lnTo>
                  <a:lnTo>
                    <a:pt x="597874" y="59393"/>
                  </a:lnTo>
                  <a:lnTo>
                    <a:pt x="683284" y="8484"/>
                  </a:lnTo>
                  <a:lnTo>
                    <a:pt x="768695" y="16969"/>
                  </a:lnTo>
                  <a:lnTo>
                    <a:pt x="854106" y="2545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tx86"/>
            <p:cNvSpPr/>
            <p:nvPr/>
          </p:nvSpPr>
          <p:spPr>
            <a:xfrm>
              <a:off x="3223926"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tx88"/>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910210" y="4816060"/>
              <a:ext cx="1281159" cy="347878"/>
            </a:xfrm>
            <a:custGeom>
              <a:avLst/>
              <a:pathLst>
                <a:path w="1281159" h="347878">
                  <a:moveTo>
                    <a:pt x="0" y="0"/>
                  </a:moveTo>
                  <a:lnTo>
                    <a:pt x="85410" y="254545"/>
                  </a:lnTo>
                  <a:lnTo>
                    <a:pt x="170821" y="212120"/>
                  </a:lnTo>
                  <a:lnTo>
                    <a:pt x="256231" y="313938"/>
                  </a:lnTo>
                  <a:lnTo>
                    <a:pt x="341642" y="254545"/>
                  </a:lnTo>
                  <a:lnTo>
                    <a:pt x="427053" y="203636"/>
                  </a:lnTo>
                  <a:lnTo>
                    <a:pt x="512463" y="296969"/>
                  </a:lnTo>
                  <a:lnTo>
                    <a:pt x="597874" y="296969"/>
                  </a:lnTo>
                  <a:lnTo>
                    <a:pt x="683284" y="152727"/>
                  </a:lnTo>
                  <a:lnTo>
                    <a:pt x="768695" y="288484"/>
                  </a:lnTo>
                  <a:lnTo>
                    <a:pt x="854106" y="254545"/>
                  </a:lnTo>
                  <a:lnTo>
                    <a:pt x="939516" y="237575"/>
                  </a:lnTo>
                  <a:lnTo>
                    <a:pt x="1024927" y="254545"/>
                  </a:lnTo>
                  <a:lnTo>
                    <a:pt x="1110337" y="296969"/>
                  </a:lnTo>
                  <a:lnTo>
                    <a:pt x="1195748" y="347878"/>
                  </a:lnTo>
                  <a:lnTo>
                    <a:pt x="1281159" y="347878"/>
                  </a:lnTo>
                </a:path>
              </a:pathLst>
            </a:custGeom>
            <a:ln w="27101" cap="flat">
              <a:solidFill>
                <a:srgbClr val="1CABE2">
                  <a:alpha val="100000"/>
                </a:srgbClr>
              </a:solidFill>
              <a:prstDash val="solid"/>
              <a:round/>
            </a:ln>
          </p:spPr>
          <p:txBody>
            <a:bodyPr/>
            <a:lstStyle/>
            <a:p/>
          </p:txBody>
        </p:sp>
        <p:sp>
          <p:nvSpPr>
            <p:cNvPr id="109" name="pt109"/>
            <p:cNvSpPr/>
            <p:nvPr/>
          </p:nvSpPr>
          <p:spPr>
            <a:xfrm>
              <a:off x="1892160"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977570" y="505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062981"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148391"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233802" y="505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319213"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04623"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90034"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575444"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660855"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746266" y="505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831676"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917087" y="505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02498"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87908"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173319"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tx125"/>
            <p:cNvSpPr/>
            <p:nvPr/>
          </p:nvSpPr>
          <p:spPr>
            <a:xfrm>
              <a:off x="1758280"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6" name="tx126"/>
            <p:cNvSpPr/>
            <p:nvPr/>
          </p:nvSpPr>
          <p:spPr>
            <a:xfrm>
              <a:off x="3223926" y="507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27" name="tx127"/>
            <p:cNvSpPr/>
            <p:nvPr/>
          </p:nvSpPr>
          <p:spPr>
            <a:xfrm>
              <a:off x="2624645" y="49633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8" name="tx128"/>
            <p:cNvSpPr/>
            <p:nvPr/>
          </p:nvSpPr>
          <p:spPr>
            <a:xfrm>
              <a:off x="3051698" y="502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29" name="pl129"/>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50292" y="1956252"/>
              <a:ext cx="2135265" cy="144242"/>
            </a:xfrm>
            <a:custGeom>
              <a:avLst/>
              <a:pathLst>
                <a:path w="2135265" h="144242">
                  <a:moveTo>
                    <a:pt x="0" y="50909"/>
                  </a:moveTo>
                  <a:lnTo>
                    <a:pt x="85410" y="67878"/>
                  </a:lnTo>
                  <a:lnTo>
                    <a:pt x="170821" y="93333"/>
                  </a:lnTo>
                  <a:lnTo>
                    <a:pt x="256231" y="8484"/>
                  </a:lnTo>
                  <a:lnTo>
                    <a:pt x="341642" y="144242"/>
                  </a:lnTo>
                  <a:lnTo>
                    <a:pt x="427053" y="0"/>
                  </a:lnTo>
                  <a:lnTo>
                    <a:pt x="512463" y="127272"/>
                  </a:lnTo>
                  <a:lnTo>
                    <a:pt x="597874" y="101818"/>
                  </a:lnTo>
                  <a:lnTo>
                    <a:pt x="683284" y="93333"/>
                  </a:lnTo>
                  <a:lnTo>
                    <a:pt x="768695" y="8484"/>
                  </a:lnTo>
                  <a:lnTo>
                    <a:pt x="854106" y="67878"/>
                  </a:lnTo>
                  <a:lnTo>
                    <a:pt x="939516" y="16969"/>
                  </a:lnTo>
                  <a:lnTo>
                    <a:pt x="1024927" y="8484"/>
                  </a:lnTo>
                  <a:lnTo>
                    <a:pt x="1110337" y="0"/>
                  </a:lnTo>
                  <a:lnTo>
                    <a:pt x="1195748" y="8484"/>
                  </a:lnTo>
                  <a:lnTo>
                    <a:pt x="1281159" y="25454"/>
                  </a:lnTo>
                  <a:lnTo>
                    <a:pt x="1366569" y="25454"/>
                  </a:lnTo>
                  <a:lnTo>
                    <a:pt x="1451980" y="8484"/>
                  </a:lnTo>
                  <a:lnTo>
                    <a:pt x="1537390" y="8484"/>
                  </a:lnTo>
                  <a:lnTo>
                    <a:pt x="1622801" y="8484"/>
                  </a:lnTo>
                  <a:lnTo>
                    <a:pt x="1708212" y="0"/>
                  </a:lnTo>
                  <a:lnTo>
                    <a:pt x="1793622" y="25454"/>
                  </a:lnTo>
                  <a:lnTo>
                    <a:pt x="1879033" y="50909"/>
                  </a:lnTo>
                  <a:lnTo>
                    <a:pt x="1964443" y="0"/>
                  </a:lnTo>
                  <a:lnTo>
                    <a:pt x="2049854" y="16969"/>
                  </a:lnTo>
                  <a:lnTo>
                    <a:pt x="2135265" y="25454"/>
                  </a:lnTo>
                </a:path>
              </a:pathLst>
            </a:custGeom>
            <a:ln w="27101" cap="flat">
              <a:solidFill>
                <a:srgbClr val="1CABE2">
                  <a:alpha val="100000"/>
                </a:srgbClr>
              </a:solidFill>
              <a:prstDash val="solid"/>
              <a:round/>
            </a:ln>
          </p:spPr>
          <p:txBody>
            <a:bodyPr/>
            <a:lstStyle/>
            <a:p/>
          </p:txBody>
        </p:sp>
        <p:sp>
          <p:nvSpPr>
            <p:cNvPr id="149" name="pt149"/>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391765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0306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173883"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25929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34470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43011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51552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77175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11340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9881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tx175"/>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6" name="tx176"/>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7" name="tx177"/>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8" name="tx178"/>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9" name="pl179"/>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3850292" y="3284338"/>
              <a:ext cx="2135265" cy="271514"/>
            </a:xfrm>
            <a:custGeom>
              <a:avLst/>
              <a:pathLst>
                <a:path w="2135265" h="271514">
                  <a:moveTo>
                    <a:pt x="0" y="93333"/>
                  </a:moveTo>
                  <a:lnTo>
                    <a:pt x="85410" y="101818"/>
                  </a:lnTo>
                  <a:lnTo>
                    <a:pt x="170821" y="67878"/>
                  </a:lnTo>
                  <a:lnTo>
                    <a:pt x="256231" y="42424"/>
                  </a:lnTo>
                  <a:lnTo>
                    <a:pt x="341642" y="93333"/>
                  </a:lnTo>
                  <a:lnTo>
                    <a:pt x="427053" y="0"/>
                  </a:lnTo>
                  <a:lnTo>
                    <a:pt x="512463" y="110302"/>
                  </a:lnTo>
                  <a:lnTo>
                    <a:pt x="597874" y="33939"/>
                  </a:lnTo>
                  <a:lnTo>
                    <a:pt x="683284" y="84848"/>
                  </a:lnTo>
                  <a:lnTo>
                    <a:pt x="768695" y="84848"/>
                  </a:lnTo>
                  <a:lnTo>
                    <a:pt x="854106" y="135757"/>
                  </a:lnTo>
                  <a:lnTo>
                    <a:pt x="939516" y="33939"/>
                  </a:lnTo>
                  <a:lnTo>
                    <a:pt x="1024927" y="42424"/>
                  </a:lnTo>
                  <a:lnTo>
                    <a:pt x="1110337" y="42424"/>
                  </a:lnTo>
                  <a:lnTo>
                    <a:pt x="1195748" y="110302"/>
                  </a:lnTo>
                  <a:lnTo>
                    <a:pt x="1281159" y="186666"/>
                  </a:lnTo>
                  <a:lnTo>
                    <a:pt x="1366569" y="220605"/>
                  </a:lnTo>
                  <a:lnTo>
                    <a:pt x="1451980" y="169696"/>
                  </a:lnTo>
                  <a:lnTo>
                    <a:pt x="1537390" y="195151"/>
                  </a:lnTo>
                  <a:lnTo>
                    <a:pt x="1622801" y="152727"/>
                  </a:lnTo>
                  <a:lnTo>
                    <a:pt x="1708212" y="144242"/>
                  </a:lnTo>
                  <a:lnTo>
                    <a:pt x="1793622" y="271514"/>
                  </a:lnTo>
                  <a:lnTo>
                    <a:pt x="1879033" y="229090"/>
                  </a:lnTo>
                  <a:lnTo>
                    <a:pt x="1964443" y="84848"/>
                  </a:lnTo>
                  <a:lnTo>
                    <a:pt x="2049854" y="127272"/>
                  </a:lnTo>
                  <a:lnTo>
                    <a:pt x="2135265" y="127272"/>
                  </a:lnTo>
                </a:path>
              </a:pathLst>
            </a:custGeom>
            <a:ln w="27101" cap="flat">
              <a:solidFill>
                <a:srgbClr val="1CABE2">
                  <a:alpha val="100000"/>
                </a:srgbClr>
              </a:solidFill>
              <a:prstDash val="solid"/>
              <a:round/>
            </a:ln>
          </p:spPr>
          <p:txBody>
            <a:bodyPr/>
            <a:lstStyle/>
            <a:p/>
          </p:txBody>
        </p:sp>
        <p:sp>
          <p:nvSpPr>
            <p:cNvPr id="199" name="pt199"/>
            <p:cNvSpPr/>
            <p:nvPr/>
          </p:nvSpPr>
          <p:spPr>
            <a:xfrm>
              <a:off x="383224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391765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0306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8847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173883"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34470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51552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0093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86347"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77175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85716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02798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11340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9881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28422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36963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45504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54045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625864"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1127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9668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88209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96750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tx225"/>
            <p:cNvSpPr/>
            <p:nvPr/>
          </p:nvSpPr>
          <p:spPr>
            <a:xfrm>
              <a:off x="3698362"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6" name="tx226"/>
            <p:cNvSpPr/>
            <p:nvPr/>
          </p:nvSpPr>
          <p:spPr>
            <a:xfrm>
              <a:off x="601811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7" name="tx227"/>
            <p:cNvSpPr/>
            <p:nvPr/>
          </p:nvSpPr>
          <p:spPr>
            <a:xfrm>
              <a:off x="5418832"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8" name="tx228"/>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9" name="pl22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6644479" y="1990192"/>
              <a:ext cx="2135265" cy="229090"/>
            </a:xfrm>
            <a:custGeom>
              <a:avLst/>
              <a:pathLst>
                <a:path w="2135265" h="229090">
                  <a:moveTo>
                    <a:pt x="0" y="76363"/>
                  </a:moveTo>
                  <a:lnTo>
                    <a:pt x="85410" y="161211"/>
                  </a:lnTo>
                  <a:lnTo>
                    <a:pt x="170821" y="84848"/>
                  </a:lnTo>
                  <a:lnTo>
                    <a:pt x="256231" y="16969"/>
                  </a:lnTo>
                  <a:lnTo>
                    <a:pt x="341642" y="135757"/>
                  </a:lnTo>
                  <a:lnTo>
                    <a:pt x="427053" y="0"/>
                  </a:lnTo>
                  <a:lnTo>
                    <a:pt x="512463" y="229090"/>
                  </a:lnTo>
                  <a:lnTo>
                    <a:pt x="597874" y="127272"/>
                  </a:lnTo>
                  <a:lnTo>
                    <a:pt x="683284" y="76363"/>
                  </a:lnTo>
                  <a:lnTo>
                    <a:pt x="768695" y="25454"/>
                  </a:lnTo>
                  <a:lnTo>
                    <a:pt x="854106" y="76363"/>
                  </a:lnTo>
                  <a:lnTo>
                    <a:pt x="939516" y="84848"/>
                  </a:lnTo>
                  <a:lnTo>
                    <a:pt x="1024927" y="110302"/>
                  </a:lnTo>
                  <a:lnTo>
                    <a:pt x="1110337" y="110302"/>
                  </a:lnTo>
                  <a:lnTo>
                    <a:pt x="1195748" y="144242"/>
                  </a:lnTo>
                  <a:lnTo>
                    <a:pt x="1281159" y="186666"/>
                  </a:lnTo>
                  <a:lnTo>
                    <a:pt x="1366569" y="212120"/>
                  </a:lnTo>
                  <a:lnTo>
                    <a:pt x="1451980" y="178181"/>
                  </a:lnTo>
                  <a:lnTo>
                    <a:pt x="1537390" y="161211"/>
                  </a:lnTo>
                  <a:lnTo>
                    <a:pt x="1622801" y="135757"/>
                  </a:lnTo>
                  <a:lnTo>
                    <a:pt x="1708212" y="93333"/>
                  </a:lnTo>
                  <a:lnTo>
                    <a:pt x="1793622" y="186666"/>
                  </a:lnTo>
                  <a:lnTo>
                    <a:pt x="1879033" y="212120"/>
                  </a:lnTo>
                  <a:lnTo>
                    <a:pt x="1964443" y="127272"/>
                  </a:lnTo>
                  <a:lnTo>
                    <a:pt x="2049854" y="152727"/>
                  </a:lnTo>
                  <a:lnTo>
                    <a:pt x="2135265" y="178181"/>
                  </a:lnTo>
                </a:path>
              </a:pathLst>
            </a:custGeom>
            <a:ln w="27101" cap="flat">
              <a:solidFill>
                <a:srgbClr val="1CABE2">
                  <a:alpha val="100000"/>
                </a:srgbClr>
              </a:solidFill>
              <a:prstDash val="solid"/>
              <a:round/>
            </a:ln>
          </p:spPr>
          <p:txBody>
            <a:bodyPr/>
            <a:lstStyle/>
            <a:p/>
          </p:txBody>
        </p:sp>
        <p:sp>
          <p:nvSpPr>
            <p:cNvPr id="249" name="pt249"/>
            <p:cNvSpPr/>
            <p:nvPr/>
          </p:nvSpPr>
          <p:spPr>
            <a:xfrm>
              <a:off x="662642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71183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972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968071"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053481"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138892"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22430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30971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9512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48053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56594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65135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73676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822177"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90758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92998"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078408"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16381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249230"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33464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42005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9087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67628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76169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tx275"/>
            <p:cNvSpPr/>
            <p:nvPr/>
          </p:nvSpPr>
          <p:spPr>
            <a:xfrm>
              <a:off x="6492549"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6" name="tx276"/>
            <p:cNvSpPr/>
            <p:nvPr/>
          </p:nvSpPr>
          <p:spPr>
            <a:xfrm>
              <a:off x="8812300"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7" name="tx277"/>
            <p:cNvSpPr/>
            <p:nvPr/>
          </p:nvSpPr>
          <p:spPr>
            <a:xfrm>
              <a:off x="8213020"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78" name="tx278"/>
            <p:cNvSpPr/>
            <p:nvPr/>
          </p:nvSpPr>
          <p:spPr>
            <a:xfrm>
              <a:off x="8640073"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79" name="pl27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6644479" y="3369187"/>
              <a:ext cx="2135265" cy="407272"/>
            </a:xfrm>
            <a:custGeom>
              <a:avLst/>
              <a:pathLst>
                <a:path w="2135265" h="407272">
                  <a:moveTo>
                    <a:pt x="0" y="305454"/>
                  </a:moveTo>
                  <a:lnTo>
                    <a:pt x="85410" y="186666"/>
                  </a:lnTo>
                  <a:lnTo>
                    <a:pt x="170821" y="178181"/>
                  </a:lnTo>
                  <a:lnTo>
                    <a:pt x="256231" y="169696"/>
                  </a:lnTo>
                  <a:lnTo>
                    <a:pt x="341642" y="101818"/>
                  </a:lnTo>
                  <a:lnTo>
                    <a:pt x="427053" y="16969"/>
                  </a:lnTo>
                  <a:lnTo>
                    <a:pt x="512463" y="8484"/>
                  </a:lnTo>
                  <a:lnTo>
                    <a:pt x="597874" y="0"/>
                  </a:lnTo>
                  <a:lnTo>
                    <a:pt x="683284" y="16969"/>
                  </a:lnTo>
                  <a:lnTo>
                    <a:pt x="768695" y="33939"/>
                  </a:lnTo>
                  <a:lnTo>
                    <a:pt x="854106" y="93333"/>
                  </a:lnTo>
                  <a:lnTo>
                    <a:pt x="939516" y="93333"/>
                  </a:lnTo>
                  <a:lnTo>
                    <a:pt x="1024927" y="135757"/>
                  </a:lnTo>
                  <a:lnTo>
                    <a:pt x="1110337" y="93333"/>
                  </a:lnTo>
                  <a:lnTo>
                    <a:pt x="1195748" y="93333"/>
                  </a:lnTo>
                  <a:lnTo>
                    <a:pt x="1281159" y="101818"/>
                  </a:lnTo>
                  <a:lnTo>
                    <a:pt x="1366569" y="347878"/>
                  </a:lnTo>
                  <a:lnTo>
                    <a:pt x="1451980" y="288484"/>
                  </a:lnTo>
                  <a:lnTo>
                    <a:pt x="1537390" y="322423"/>
                  </a:lnTo>
                  <a:lnTo>
                    <a:pt x="1622801" y="288484"/>
                  </a:lnTo>
                  <a:lnTo>
                    <a:pt x="1708212" y="203636"/>
                  </a:lnTo>
                  <a:lnTo>
                    <a:pt x="1793622" y="407272"/>
                  </a:lnTo>
                  <a:lnTo>
                    <a:pt x="1879033" y="407272"/>
                  </a:lnTo>
                  <a:lnTo>
                    <a:pt x="1964443" y="229090"/>
                  </a:lnTo>
                  <a:lnTo>
                    <a:pt x="2049854" y="220605"/>
                  </a:lnTo>
                  <a:lnTo>
                    <a:pt x="2135265" y="220605"/>
                  </a:lnTo>
                </a:path>
              </a:pathLst>
            </a:custGeom>
            <a:ln w="27101" cap="flat">
              <a:solidFill>
                <a:srgbClr val="1CABE2">
                  <a:alpha val="100000"/>
                </a:srgbClr>
              </a:solidFill>
              <a:prstDash val="solid"/>
              <a:round/>
            </a:ln>
          </p:spPr>
          <p:txBody>
            <a:bodyPr/>
            <a:lstStyle/>
            <a:p/>
          </p:txBody>
        </p:sp>
        <p:sp>
          <p:nvSpPr>
            <p:cNvPr id="299" name="pt299"/>
            <p:cNvSpPr/>
            <p:nvPr/>
          </p:nvSpPr>
          <p:spPr>
            <a:xfrm>
              <a:off x="6626428"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6711839"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6797249"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882660"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968071"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05348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22430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30971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9512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48053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56594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65135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73676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82217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90758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92998"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078408"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16381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24923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334640"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42005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50546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90872"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67628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76169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tx325"/>
            <p:cNvSpPr/>
            <p:nvPr/>
          </p:nvSpPr>
          <p:spPr>
            <a:xfrm>
              <a:off x="6492549" y="3582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26" name="tx326"/>
            <p:cNvSpPr/>
            <p:nvPr/>
          </p:nvSpPr>
          <p:spPr>
            <a:xfrm>
              <a:off x="8812300" y="3497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27" name="tx327"/>
            <p:cNvSpPr/>
            <p:nvPr/>
          </p:nvSpPr>
          <p:spPr>
            <a:xfrm>
              <a:off x="8213020"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8" name="tx328"/>
            <p:cNvSpPr/>
            <p:nvPr/>
          </p:nvSpPr>
          <p:spPr>
            <a:xfrm>
              <a:off x="8640073"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29" name="tx32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0" name="tx33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1" name="tx33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2" name="tx33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3" name="tx33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4" name="tx33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5" name="tx33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6" name="tx33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1" name="tx35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2" name="tx35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3" name="tx35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4" name="tx35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5" name="tx35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6" name="tx35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7" name="tx35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4" name="tx36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5" name="tx36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6" name="tx36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7" name="tx36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8" name="tx36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9" name="tx36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0" name="tx37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1" name="tx37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2" name="tx37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3" name="tx37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4" name="tx37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5" name="tx37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6" name="pt37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8" name="tx37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9" name="tx37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0" name="tx380"/>
            <p:cNvSpPr/>
            <p:nvPr/>
          </p:nvSpPr>
          <p:spPr>
            <a:xfrm>
              <a:off x="2271414" y="1330710"/>
              <a:ext cx="52930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Micronesia, 2000-2025</a:t>
              </a:r>
            </a:p>
          </p:txBody>
        </p:sp>
        <p:sp>
          <p:nvSpPr>
            <p:cNvPr id="381" name="tx38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2" name="tx38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(29%), followed by MCV2 (60%).
Compared to 2019, coverage of 5 vaccines decreased (BCG, DTP1, DTP3, IPV1 and ROTAC) and 2 vaccines increased (MCV1 and MCV2).
Compared to 2024, coverage of one vaccine increased (BCG), 3 vaccines decreased (DTP1, DTP3 and IPV1), and 3 vaccines remained constant (MCV1, MCV2 and ROTAC).</a:t>
            </a:r>
          </a:p>
        </p:txBody>
      </p:sp>
      <p:sp>
        <p:nvSpPr>
          <p:cNvPr id="3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Micronesia had its lowest coverage in ROTAC (29%), while most other routine vaccines clustered around 60-95%; 5 antigens decreased since 2019, and 3 antigens decreased since 2024.</a:t>
            </a:r>
          </a:p>
        </p:txBody>
      </p:sp>
      <p:grpSp xmlns:pic="http://schemas.openxmlformats.org/drawingml/2006/picture">
        <p:nvGrpSpPr>
          <p:cNvPr id="385" name=""/>
          <p:cNvGrpSpPr/>
          <p:nvPr/>
        </p:nvGrpSpPr>
        <p:grpSpPr>
          <a:xfrm>
            <a:off x="292608" y="1097280"/>
            <a:ext cx="8595360" cy="28575"/>
            <a:chOff x="292608" y="1097280"/>
            <a:chExt cx="8595360" cy="28575"/>
          </a:xfrm>
        </p:grpSpPr>
        <p:sp>
          <p:nvSpPr>
            <p:cNvPr id="3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1281139"/>
            </a:xfrm>
            <a:custGeom>
              <a:avLst/>
              <a:pathLst>
                <a:path w="6518190" h="1281139">
                  <a:moveTo>
                    <a:pt x="0" y="427046"/>
                  </a:moveTo>
                  <a:lnTo>
                    <a:pt x="260727" y="901542"/>
                  </a:lnTo>
                  <a:lnTo>
                    <a:pt x="521455" y="474496"/>
                  </a:lnTo>
                  <a:lnTo>
                    <a:pt x="782182" y="94899"/>
                  </a:lnTo>
                  <a:lnTo>
                    <a:pt x="1042910" y="759193"/>
                  </a:lnTo>
                  <a:lnTo>
                    <a:pt x="1303638" y="0"/>
                  </a:lnTo>
                  <a:lnTo>
                    <a:pt x="1564365" y="1281139"/>
                  </a:lnTo>
                  <a:lnTo>
                    <a:pt x="1825093" y="711744"/>
                  </a:lnTo>
                  <a:lnTo>
                    <a:pt x="2085820" y="427046"/>
                  </a:lnTo>
                  <a:lnTo>
                    <a:pt x="2346548" y="142348"/>
                  </a:lnTo>
                  <a:lnTo>
                    <a:pt x="2607276" y="427046"/>
                  </a:lnTo>
                  <a:lnTo>
                    <a:pt x="2868003" y="474496"/>
                  </a:lnTo>
                  <a:lnTo>
                    <a:pt x="3128731" y="616844"/>
                  </a:lnTo>
                  <a:lnTo>
                    <a:pt x="3389458" y="616844"/>
                  </a:lnTo>
                  <a:lnTo>
                    <a:pt x="3650186" y="806643"/>
                  </a:lnTo>
                  <a:lnTo>
                    <a:pt x="3910914" y="1043891"/>
                  </a:lnTo>
                  <a:lnTo>
                    <a:pt x="4171641" y="1186240"/>
                  </a:lnTo>
                  <a:lnTo>
                    <a:pt x="4432369" y="996441"/>
                  </a:lnTo>
                  <a:lnTo>
                    <a:pt x="4693096" y="901542"/>
                  </a:lnTo>
                  <a:lnTo>
                    <a:pt x="4953824" y="759193"/>
                  </a:lnTo>
                  <a:lnTo>
                    <a:pt x="5214552" y="521945"/>
                  </a:lnTo>
                  <a:lnTo>
                    <a:pt x="5475279" y="1043891"/>
                  </a:lnTo>
                  <a:lnTo>
                    <a:pt x="5736007" y="1186240"/>
                  </a:lnTo>
                  <a:lnTo>
                    <a:pt x="5996734" y="711744"/>
                  </a:lnTo>
                  <a:lnTo>
                    <a:pt x="6257462" y="854093"/>
                  </a:lnTo>
                  <a:lnTo>
                    <a:pt x="6518190" y="996441"/>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10396"/>
              <a:ext cx="6518190" cy="759193"/>
            </a:xfrm>
            <a:custGeom>
              <a:avLst/>
              <a:pathLst>
                <a:path w="6518190" h="759193">
                  <a:moveTo>
                    <a:pt x="0" y="189798"/>
                  </a:moveTo>
                  <a:lnTo>
                    <a:pt x="260727" y="474496"/>
                  </a:lnTo>
                  <a:lnTo>
                    <a:pt x="521455" y="284697"/>
                  </a:lnTo>
                  <a:lnTo>
                    <a:pt x="782182" y="94899"/>
                  </a:lnTo>
                  <a:lnTo>
                    <a:pt x="1042910" y="521945"/>
                  </a:lnTo>
                  <a:lnTo>
                    <a:pt x="1303638" y="0"/>
                  </a:lnTo>
                  <a:lnTo>
                    <a:pt x="1564365" y="332147"/>
                  </a:lnTo>
                  <a:lnTo>
                    <a:pt x="1825093" y="47449"/>
                  </a:lnTo>
                  <a:lnTo>
                    <a:pt x="2085820" y="94899"/>
                  </a:lnTo>
                  <a:lnTo>
                    <a:pt x="2346548" y="94899"/>
                  </a:lnTo>
                  <a:lnTo>
                    <a:pt x="2607276" y="142348"/>
                  </a:lnTo>
                  <a:lnTo>
                    <a:pt x="2868003" y="379596"/>
                  </a:lnTo>
                  <a:lnTo>
                    <a:pt x="3128731" y="427046"/>
                  </a:lnTo>
                  <a:lnTo>
                    <a:pt x="3389458" y="379596"/>
                  </a:lnTo>
                  <a:lnTo>
                    <a:pt x="3650186" y="474496"/>
                  </a:lnTo>
                  <a:lnTo>
                    <a:pt x="3910914" y="616844"/>
                  </a:lnTo>
                  <a:lnTo>
                    <a:pt x="4171641" y="711744"/>
                  </a:lnTo>
                  <a:lnTo>
                    <a:pt x="4432369" y="521945"/>
                  </a:lnTo>
                  <a:lnTo>
                    <a:pt x="4693096" y="379596"/>
                  </a:lnTo>
                  <a:lnTo>
                    <a:pt x="4953824" y="332147"/>
                  </a:lnTo>
                  <a:lnTo>
                    <a:pt x="5214552" y="142348"/>
                  </a:lnTo>
                  <a:lnTo>
                    <a:pt x="5475279" y="569395"/>
                  </a:lnTo>
                  <a:lnTo>
                    <a:pt x="5736007" y="759193"/>
                  </a:lnTo>
                  <a:lnTo>
                    <a:pt x="5996734" y="284697"/>
                  </a:lnTo>
                  <a:lnTo>
                    <a:pt x="6257462" y="284697"/>
                  </a:lnTo>
                  <a:lnTo>
                    <a:pt x="6518190" y="284697"/>
                  </a:lnTo>
                </a:path>
              </a:pathLst>
            </a:custGeom>
            <a:ln w="27101" cap="flat">
              <a:solidFill>
                <a:srgbClr val="80BD41">
                  <a:alpha val="100000"/>
                </a:srgbClr>
              </a:solidFill>
              <a:prstDash val="solid"/>
              <a:round/>
            </a:ln>
          </p:spPr>
          <p:txBody>
            <a:bodyPr/>
            <a:lstStyle/>
            <a:p/>
          </p:txBody>
        </p:sp>
        <p:sp>
          <p:nvSpPr>
            <p:cNvPr id="40" name="pl40"/>
            <p:cNvSpPr/>
            <p:nvPr/>
          </p:nvSpPr>
          <p:spPr>
            <a:xfrm>
              <a:off x="1135255" y="1879791"/>
              <a:ext cx="6518190" cy="1660736"/>
            </a:xfrm>
            <a:custGeom>
              <a:avLst/>
              <a:pathLst>
                <a:path w="6518190" h="1660736">
                  <a:moveTo>
                    <a:pt x="0" y="189798"/>
                  </a:moveTo>
                  <a:lnTo>
                    <a:pt x="260727" y="284697"/>
                  </a:lnTo>
                  <a:lnTo>
                    <a:pt x="521455" y="427046"/>
                  </a:lnTo>
                  <a:lnTo>
                    <a:pt x="782182" y="521945"/>
                  </a:lnTo>
                  <a:lnTo>
                    <a:pt x="1042910" y="664294"/>
                  </a:lnTo>
                  <a:lnTo>
                    <a:pt x="1303638" y="237248"/>
                  </a:lnTo>
                  <a:lnTo>
                    <a:pt x="1564365" y="948992"/>
                  </a:lnTo>
                  <a:lnTo>
                    <a:pt x="1825093" y="0"/>
                  </a:lnTo>
                  <a:lnTo>
                    <a:pt x="2085820" y="284697"/>
                  </a:lnTo>
                  <a:lnTo>
                    <a:pt x="2346548" y="284697"/>
                  </a:lnTo>
                  <a:lnTo>
                    <a:pt x="2607276" y="427046"/>
                  </a:lnTo>
                  <a:lnTo>
                    <a:pt x="2868003" y="332147"/>
                  </a:lnTo>
                  <a:lnTo>
                    <a:pt x="3128731" y="616844"/>
                  </a:lnTo>
                  <a:lnTo>
                    <a:pt x="3389458" y="521945"/>
                  </a:lnTo>
                  <a:lnTo>
                    <a:pt x="3650186" y="664294"/>
                  </a:lnTo>
                  <a:lnTo>
                    <a:pt x="3910914" y="854093"/>
                  </a:lnTo>
                  <a:lnTo>
                    <a:pt x="4171641" y="1565837"/>
                  </a:lnTo>
                  <a:lnTo>
                    <a:pt x="4432369" y="1660736"/>
                  </a:lnTo>
                  <a:lnTo>
                    <a:pt x="4693096" y="948992"/>
                  </a:lnTo>
                  <a:lnTo>
                    <a:pt x="4953824" y="711744"/>
                  </a:lnTo>
                  <a:lnTo>
                    <a:pt x="5214552" y="521945"/>
                  </a:lnTo>
                  <a:lnTo>
                    <a:pt x="5475279" y="1091341"/>
                  </a:lnTo>
                  <a:lnTo>
                    <a:pt x="5736007" y="1186240"/>
                  </a:lnTo>
                  <a:lnTo>
                    <a:pt x="5996734" y="569395"/>
                  </a:lnTo>
                  <a:lnTo>
                    <a:pt x="6257462" y="379596"/>
                  </a:lnTo>
                  <a:lnTo>
                    <a:pt x="6518190" y="379596"/>
                  </a:lnTo>
                </a:path>
              </a:pathLst>
            </a:custGeom>
            <a:ln w="27101" cap="flat">
              <a:solidFill>
                <a:srgbClr val="EE00EE">
                  <a:alpha val="100000"/>
                </a:srgbClr>
              </a:solidFill>
              <a:prstDash val="solid"/>
              <a:round/>
            </a:ln>
          </p:spPr>
          <p:txBody>
            <a:bodyPr/>
            <a:lstStyle/>
            <a:p/>
          </p:txBody>
        </p:sp>
        <p:sp>
          <p:nvSpPr>
            <p:cNvPr id="41" name="pl41"/>
            <p:cNvSpPr/>
            <p:nvPr/>
          </p:nvSpPr>
          <p:spPr>
            <a:xfrm>
              <a:off x="5567624" y="2733884"/>
              <a:ext cx="2085820" cy="1803085"/>
            </a:xfrm>
            <a:custGeom>
              <a:avLst/>
              <a:pathLst>
                <a:path w="2085820" h="1803085">
                  <a:moveTo>
                    <a:pt x="0" y="0"/>
                  </a:moveTo>
                  <a:lnTo>
                    <a:pt x="260727" y="237248"/>
                  </a:lnTo>
                  <a:lnTo>
                    <a:pt x="521455" y="237248"/>
                  </a:lnTo>
                  <a:lnTo>
                    <a:pt x="782182" y="1565837"/>
                  </a:lnTo>
                  <a:lnTo>
                    <a:pt x="1042910" y="1376038"/>
                  </a:lnTo>
                  <a:lnTo>
                    <a:pt x="1303638" y="996441"/>
                  </a:lnTo>
                  <a:lnTo>
                    <a:pt x="1564365" y="616844"/>
                  </a:lnTo>
                  <a:lnTo>
                    <a:pt x="1825093" y="996441"/>
                  </a:lnTo>
                  <a:lnTo>
                    <a:pt x="2085820" y="180308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332147"/>
            </a:xfrm>
            <a:custGeom>
              <a:avLst/>
              <a:pathLst>
                <a:path w="2607276" h="332147">
                  <a:moveTo>
                    <a:pt x="0" y="142348"/>
                  </a:moveTo>
                  <a:lnTo>
                    <a:pt x="260727" y="142348"/>
                  </a:lnTo>
                  <a:lnTo>
                    <a:pt x="521455" y="47449"/>
                  </a:lnTo>
                  <a:lnTo>
                    <a:pt x="782182" y="47449"/>
                  </a:lnTo>
                  <a:lnTo>
                    <a:pt x="1042910" y="47449"/>
                  </a:lnTo>
                  <a:lnTo>
                    <a:pt x="1303638" y="0"/>
                  </a:lnTo>
                  <a:lnTo>
                    <a:pt x="1564365" y="142348"/>
                  </a:lnTo>
                  <a:lnTo>
                    <a:pt x="1825093" y="332147"/>
                  </a:lnTo>
                  <a:lnTo>
                    <a:pt x="2085820" y="47449"/>
                  </a:lnTo>
                  <a:lnTo>
                    <a:pt x="2346548" y="94899"/>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879791"/>
              <a:ext cx="1042910" cy="521945"/>
            </a:xfrm>
            <a:custGeom>
              <a:avLst/>
              <a:pathLst>
                <a:path w="1042910" h="521945">
                  <a:moveTo>
                    <a:pt x="0" y="332147"/>
                  </a:moveTo>
                  <a:lnTo>
                    <a:pt x="260727" y="521945"/>
                  </a:lnTo>
                  <a:lnTo>
                    <a:pt x="521455" y="0"/>
                  </a:lnTo>
                  <a:lnTo>
                    <a:pt x="782182" y="142348"/>
                  </a:lnTo>
                  <a:lnTo>
                    <a:pt x="1042910" y="284697"/>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518387"/>
            </a:xfrm>
            <a:custGeom>
              <a:avLst/>
              <a:pathLst>
                <a:path w="6518190" h="1518387">
                  <a:moveTo>
                    <a:pt x="0" y="521945"/>
                  </a:moveTo>
                  <a:lnTo>
                    <a:pt x="260727" y="569395"/>
                  </a:lnTo>
                  <a:lnTo>
                    <a:pt x="521455" y="379596"/>
                  </a:lnTo>
                  <a:lnTo>
                    <a:pt x="782182" y="237248"/>
                  </a:lnTo>
                  <a:lnTo>
                    <a:pt x="1042910" y="521945"/>
                  </a:lnTo>
                  <a:lnTo>
                    <a:pt x="1303638" y="0"/>
                  </a:lnTo>
                  <a:lnTo>
                    <a:pt x="1564365" y="616844"/>
                  </a:lnTo>
                  <a:lnTo>
                    <a:pt x="1825093" y="189798"/>
                  </a:lnTo>
                  <a:lnTo>
                    <a:pt x="2085820" y="474496"/>
                  </a:lnTo>
                  <a:lnTo>
                    <a:pt x="2346548" y="474496"/>
                  </a:lnTo>
                  <a:lnTo>
                    <a:pt x="2607276" y="759193"/>
                  </a:lnTo>
                  <a:lnTo>
                    <a:pt x="2868003" y="189798"/>
                  </a:lnTo>
                  <a:lnTo>
                    <a:pt x="3128731" y="237248"/>
                  </a:lnTo>
                  <a:lnTo>
                    <a:pt x="3389458" y="237248"/>
                  </a:lnTo>
                  <a:lnTo>
                    <a:pt x="3650186" y="616844"/>
                  </a:lnTo>
                  <a:lnTo>
                    <a:pt x="3910914" y="1043891"/>
                  </a:lnTo>
                  <a:lnTo>
                    <a:pt x="4171641" y="1233689"/>
                  </a:lnTo>
                  <a:lnTo>
                    <a:pt x="4432369" y="948992"/>
                  </a:lnTo>
                  <a:lnTo>
                    <a:pt x="4693096" y="1091341"/>
                  </a:lnTo>
                  <a:lnTo>
                    <a:pt x="4953824" y="854093"/>
                  </a:lnTo>
                  <a:lnTo>
                    <a:pt x="5214552" y="806643"/>
                  </a:lnTo>
                  <a:lnTo>
                    <a:pt x="5475279" y="1518387"/>
                  </a:lnTo>
                  <a:lnTo>
                    <a:pt x="5736007" y="1281139"/>
                  </a:lnTo>
                  <a:lnTo>
                    <a:pt x="5996734" y="474496"/>
                  </a:lnTo>
                  <a:lnTo>
                    <a:pt x="6257462" y="711744"/>
                  </a:lnTo>
                  <a:lnTo>
                    <a:pt x="6518190" y="711744"/>
                  </a:lnTo>
                </a:path>
              </a:pathLst>
            </a:custGeom>
            <a:ln w="27101" cap="flat">
              <a:solidFill>
                <a:srgbClr val="FFC20E">
                  <a:alpha val="100000"/>
                </a:srgbClr>
              </a:solidFill>
              <a:prstDash val="solid"/>
              <a:round/>
            </a:ln>
          </p:spPr>
          <p:txBody>
            <a:bodyPr/>
            <a:lstStyle/>
            <a:p/>
          </p:txBody>
        </p:sp>
        <p:sp>
          <p:nvSpPr>
            <p:cNvPr id="45" name="pl45"/>
            <p:cNvSpPr/>
            <p:nvPr/>
          </p:nvSpPr>
          <p:spPr>
            <a:xfrm>
              <a:off x="1135255" y="1547644"/>
              <a:ext cx="6518190" cy="2277581"/>
            </a:xfrm>
            <a:custGeom>
              <a:avLst/>
              <a:pathLst>
                <a:path w="6518190" h="2277581">
                  <a:moveTo>
                    <a:pt x="0" y="1708186"/>
                  </a:moveTo>
                  <a:lnTo>
                    <a:pt x="260727" y="1043891"/>
                  </a:lnTo>
                  <a:lnTo>
                    <a:pt x="521455" y="996441"/>
                  </a:lnTo>
                  <a:lnTo>
                    <a:pt x="782182" y="948992"/>
                  </a:lnTo>
                  <a:lnTo>
                    <a:pt x="1042910" y="569395"/>
                  </a:lnTo>
                  <a:lnTo>
                    <a:pt x="1303638" y="94899"/>
                  </a:lnTo>
                  <a:lnTo>
                    <a:pt x="1564365" y="47449"/>
                  </a:lnTo>
                  <a:lnTo>
                    <a:pt x="1825093" y="0"/>
                  </a:lnTo>
                  <a:lnTo>
                    <a:pt x="2085820" y="94899"/>
                  </a:lnTo>
                  <a:lnTo>
                    <a:pt x="2346548" y="189798"/>
                  </a:lnTo>
                  <a:lnTo>
                    <a:pt x="2607276" y="521945"/>
                  </a:lnTo>
                  <a:lnTo>
                    <a:pt x="2868003" y="521945"/>
                  </a:lnTo>
                  <a:lnTo>
                    <a:pt x="3128731" y="759193"/>
                  </a:lnTo>
                  <a:lnTo>
                    <a:pt x="3389458" y="521945"/>
                  </a:lnTo>
                  <a:lnTo>
                    <a:pt x="3650186" y="521945"/>
                  </a:lnTo>
                  <a:lnTo>
                    <a:pt x="3910914" y="569395"/>
                  </a:lnTo>
                  <a:lnTo>
                    <a:pt x="4171641" y="1945434"/>
                  </a:lnTo>
                  <a:lnTo>
                    <a:pt x="4432369" y="1613286"/>
                  </a:lnTo>
                  <a:lnTo>
                    <a:pt x="4693096" y="1803085"/>
                  </a:lnTo>
                  <a:lnTo>
                    <a:pt x="4953824" y="1613286"/>
                  </a:lnTo>
                  <a:lnTo>
                    <a:pt x="5214552" y="1138790"/>
                  </a:lnTo>
                  <a:lnTo>
                    <a:pt x="5475279" y="2277581"/>
                  </a:lnTo>
                  <a:lnTo>
                    <a:pt x="5736007" y="2277581"/>
                  </a:lnTo>
                  <a:lnTo>
                    <a:pt x="5996734" y="1281139"/>
                  </a:lnTo>
                  <a:lnTo>
                    <a:pt x="6257462" y="1233689"/>
                  </a:lnTo>
                  <a:lnTo>
                    <a:pt x="6518190" y="1233689"/>
                  </a:lnTo>
                </a:path>
              </a:pathLst>
            </a:custGeom>
            <a:ln w="27101" cap="flat">
              <a:solidFill>
                <a:srgbClr val="008B00">
                  <a:alpha val="100000"/>
                </a:srgbClr>
              </a:solidFill>
              <a:prstDash val="solid"/>
              <a:round/>
            </a:ln>
          </p:spPr>
          <p:txBody>
            <a:bodyPr/>
            <a:lstStyle/>
            <a:p/>
          </p:txBody>
        </p:sp>
        <p:sp>
          <p:nvSpPr>
            <p:cNvPr id="46" name="pl46"/>
            <p:cNvSpPr/>
            <p:nvPr/>
          </p:nvSpPr>
          <p:spPr>
            <a:xfrm>
              <a:off x="3742531" y="1879791"/>
              <a:ext cx="3910914" cy="901542"/>
            </a:xfrm>
            <a:custGeom>
              <a:avLst/>
              <a:pathLst>
                <a:path w="3910914" h="901542">
                  <a:moveTo>
                    <a:pt x="0" y="427046"/>
                  </a:moveTo>
                  <a:lnTo>
                    <a:pt x="260727" y="759193"/>
                  </a:lnTo>
                  <a:lnTo>
                    <a:pt x="521455" y="901542"/>
                  </a:lnTo>
                  <a:lnTo>
                    <a:pt x="782182" y="854093"/>
                  </a:lnTo>
                  <a:lnTo>
                    <a:pt x="1042910" y="711744"/>
                  </a:lnTo>
                  <a:lnTo>
                    <a:pt x="1303638" y="569395"/>
                  </a:lnTo>
                  <a:lnTo>
                    <a:pt x="1564365" y="759193"/>
                  </a:lnTo>
                  <a:lnTo>
                    <a:pt x="1825093" y="664294"/>
                  </a:lnTo>
                  <a:lnTo>
                    <a:pt x="2085820" y="569395"/>
                  </a:lnTo>
                  <a:lnTo>
                    <a:pt x="2346548" y="284697"/>
                  </a:lnTo>
                  <a:lnTo>
                    <a:pt x="2607276" y="0"/>
                  </a:lnTo>
                  <a:lnTo>
                    <a:pt x="2868003" y="427046"/>
                  </a:lnTo>
                  <a:lnTo>
                    <a:pt x="3128731" y="664294"/>
                  </a:lnTo>
                  <a:lnTo>
                    <a:pt x="3389458" y="284697"/>
                  </a:lnTo>
                  <a:lnTo>
                    <a:pt x="3650186" y="237248"/>
                  </a:lnTo>
                  <a:lnTo>
                    <a:pt x="3910914" y="474496"/>
                  </a:lnTo>
                </a:path>
              </a:pathLst>
            </a:custGeom>
            <a:ln w="27101" cap="flat">
              <a:solidFill>
                <a:srgbClr val="9A32CD">
                  <a:alpha val="100000"/>
                </a:srgbClr>
              </a:solidFill>
              <a:prstDash val="solid"/>
              <a:round/>
            </a:ln>
          </p:spPr>
          <p:txBody>
            <a:bodyPr/>
            <a:lstStyle/>
            <a:p/>
          </p:txBody>
        </p:sp>
        <p:sp>
          <p:nvSpPr>
            <p:cNvPr id="47" name="pl47"/>
            <p:cNvSpPr/>
            <p:nvPr/>
          </p:nvSpPr>
          <p:spPr>
            <a:xfrm>
              <a:off x="3742531" y="2306837"/>
              <a:ext cx="3910914" cy="1945434"/>
            </a:xfrm>
            <a:custGeom>
              <a:avLst/>
              <a:pathLst>
                <a:path w="3910914" h="1945434">
                  <a:moveTo>
                    <a:pt x="0" y="0"/>
                  </a:moveTo>
                  <a:lnTo>
                    <a:pt x="260727" y="1423488"/>
                  </a:lnTo>
                  <a:lnTo>
                    <a:pt x="521455" y="1186240"/>
                  </a:lnTo>
                  <a:lnTo>
                    <a:pt x="782182" y="1755635"/>
                  </a:lnTo>
                  <a:lnTo>
                    <a:pt x="1042910" y="1423488"/>
                  </a:lnTo>
                  <a:lnTo>
                    <a:pt x="1303638" y="1138790"/>
                  </a:lnTo>
                  <a:lnTo>
                    <a:pt x="1564365" y="1660736"/>
                  </a:lnTo>
                  <a:lnTo>
                    <a:pt x="1825093" y="1660736"/>
                  </a:lnTo>
                  <a:lnTo>
                    <a:pt x="2085820" y="854093"/>
                  </a:lnTo>
                  <a:lnTo>
                    <a:pt x="2346548" y="1613286"/>
                  </a:lnTo>
                  <a:lnTo>
                    <a:pt x="2607276" y="1423488"/>
                  </a:lnTo>
                  <a:lnTo>
                    <a:pt x="2868003" y="1328589"/>
                  </a:lnTo>
                  <a:lnTo>
                    <a:pt x="3128731" y="1423488"/>
                  </a:lnTo>
                  <a:lnTo>
                    <a:pt x="3389458" y="1660736"/>
                  </a:lnTo>
                  <a:lnTo>
                    <a:pt x="3650186" y="1945434"/>
                  </a:lnTo>
                  <a:lnTo>
                    <a:pt x="3910914" y="1945434"/>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1518387"/>
            </a:xfrm>
            <a:custGeom>
              <a:avLst/>
              <a:pathLst>
                <a:path w="6518190" h="1518387">
                  <a:moveTo>
                    <a:pt x="0" y="521945"/>
                  </a:moveTo>
                  <a:lnTo>
                    <a:pt x="260727" y="569395"/>
                  </a:lnTo>
                  <a:lnTo>
                    <a:pt x="521455" y="379596"/>
                  </a:lnTo>
                  <a:lnTo>
                    <a:pt x="782182" y="237248"/>
                  </a:lnTo>
                  <a:lnTo>
                    <a:pt x="1042910" y="521945"/>
                  </a:lnTo>
                  <a:lnTo>
                    <a:pt x="1303638" y="0"/>
                  </a:lnTo>
                  <a:lnTo>
                    <a:pt x="1564365" y="616844"/>
                  </a:lnTo>
                  <a:lnTo>
                    <a:pt x="1825093" y="189798"/>
                  </a:lnTo>
                  <a:lnTo>
                    <a:pt x="2085820" y="474496"/>
                  </a:lnTo>
                  <a:lnTo>
                    <a:pt x="2346548" y="474496"/>
                  </a:lnTo>
                  <a:lnTo>
                    <a:pt x="2607276" y="759193"/>
                  </a:lnTo>
                  <a:lnTo>
                    <a:pt x="2868003" y="189798"/>
                  </a:lnTo>
                  <a:lnTo>
                    <a:pt x="3128731" y="237248"/>
                  </a:lnTo>
                  <a:lnTo>
                    <a:pt x="3389458" y="237248"/>
                  </a:lnTo>
                  <a:lnTo>
                    <a:pt x="3650186" y="616844"/>
                  </a:lnTo>
                  <a:lnTo>
                    <a:pt x="3910914" y="1043891"/>
                  </a:lnTo>
                  <a:lnTo>
                    <a:pt x="4171641" y="1233689"/>
                  </a:lnTo>
                  <a:lnTo>
                    <a:pt x="4432369" y="948992"/>
                  </a:lnTo>
                  <a:lnTo>
                    <a:pt x="4693096" y="1091341"/>
                  </a:lnTo>
                  <a:lnTo>
                    <a:pt x="4953824" y="854093"/>
                  </a:lnTo>
                  <a:lnTo>
                    <a:pt x="5214552" y="806643"/>
                  </a:lnTo>
                  <a:lnTo>
                    <a:pt x="5475279" y="1518387"/>
                  </a:lnTo>
                  <a:lnTo>
                    <a:pt x="5736007" y="1281139"/>
                  </a:lnTo>
                  <a:lnTo>
                    <a:pt x="5996734" y="474496"/>
                  </a:lnTo>
                  <a:lnTo>
                    <a:pt x="6257462" y="711744"/>
                  </a:lnTo>
                  <a:lnTo>
                    <a:pt x="6518190" y="711744"/>
                  </a:lnTo>
                </a:path>
              </a:pathLst>
            </a:custGeom>
            <a:ln w="27101" cap="flat">
              <a:solidFill>
                <a:srgbClr val="FB9A99">
                  <a:alpha val="100000"/>
                </a:srgbClr>
              </a:solidFill>
              <a:prstDash val="solid"/>
              <a:round/>
            </a:ln>
          </p:spPr>
          <p:txBody>
            <a:bodyPr/>
            <a:lstStyle/>
            <a:p/>
          </p:txBody>
        </p:sp>
        <p:sp>
          <p:nvSpPr>
            <p:cNvPr id="49" name="pl49"/>
            <p:cNvSpPr/>
            <p:nvPr/>
          </p:nvSpPr>
          <p:spPr>
            <a:xfrm>
              <a:off x="7670809" y="974215"/>
              <a:ext cx="754216" cy="143088"/>
            </a:xfrm>
            <a:custGeom>
              <a:avLst/>
              <a:pathLst>
                <a:path w="754216" h="143088">
                  <a:moveTo>
                    <a:pt x="754216" y="0"/>
                  </a:moveTo>
                  <a:lnTo>
                    <a:pt x="0" y="143088"/>
                  </a:lnTo>
                </a:path>
              </a:pathLst>
            </a:custGeom>
          </p:spPr>
          <p:txBody>
            <a:bodyPr/>
            <a:lstStyle/>
            <a:p/>
          </p:txBody>
        </p:sp>
        <p:sp>
          <p:nvSpPr>
            <p:cNvPr id="50" name="pl50"/>
            <p:cNvSpPr/>
            <p:nvPr/>
          </p:nvSpPr>
          <p:spPr>
            <a:xfrm>
              <a:off x="7667521" y="1250635"/>
              <a:ext cx="661063" cy="337277"/>
            </a:xfrm>
            <a:custGeom>
              <a:avLst/>
              <a:pathLst>
                <a:path w="661063" h="337277">
                  <a:moveTo>
                    <a:pt x="661063" y="0"/>
                  </a:moveTo>
                  <a:lnTo>
                    <a:pt x="0" y="337277"/>
                  </a:lnTo>
                </a:path>
              </a:pathLst>
            </a:custGeom>
          </p:spPr>
          <p:txBody>
            <a:bodyPr/>
            <a:lstStyle/>
            <a:p/>
          </p:txBody>
        </p:sp>
        <p:sp>
          <p:nvSpPr>
            <p:cNvPr id="51" name="pl51"/>
            <p:cNvSpPr/>
            <p:nvPr/>
          </p:nvSpPr>
          <p:spPr>
            <a:xfrm>
              <a:off x="7668934" y="1515007"/>
              <a:ext cx="689927" cy="263958"/>
            </a:xfrm>
            <a:custGeom>
              <a:avLst/>
              <a:pathLst>
                <a:path w="689927" h="263958">
                  <a:moveTo>
                    <a:pt x="689927" y="0"/>
                  </a:moveTo>
                  <a:lnTo>
                    <a:pt x="0" y="263958"/>
                  </a:lnTo>
                </a:path>
              </a:pathLst>
            </a:custGeom>
          </p:spPr>
          <p:txBody>
            <a:bodyPr/>
            <a:lstStyle/>
            <a:p/>
          </p:txBody>
        </p:sp>
        <p:sp>
          <p:nvSpPr>
            <p:cNvPr id="52" name="pl52"/>
            <p:cNvSpPr/>
            <p:nvPr/>
          </p:nvSpPr>
          <p:spPr>
            <a:xfrm>
              <a:off x="7671573" y="1769909"/>
              <a:ext cx="620858" cy="14557"/>
            </a:xfrm>
            <a:custGeom>
              <a:avLst/>
              <a:pathLst>
                <a:path w="620858" h="14557">
                  <a:moveTo>
                    <a:pt x="620858" y="0"/>
                  </a:moveTo>
                  <a:lnTo>
                    <a:pt x="0" y="14557"/>
                  </a:lnTo>
                </a:path>
              </a:pathLst>
            </a:custGeom>
          </p:spPr>
          <p:txBody>
            <a:bodyPr/>
            <a:lstStyle/>
            <a:p/>
          </p:txBody>
        </p:sp>
        <p:sp>
          <p:nvSpPr>
            <p:cNvPr id="53" name="pl53"/>
            <p:cNvSpPr/>
            <p:nvPr/>
          </p:nvSpPr>
          <p:spPr>
            <a:xfrm>
              <a:off x="7670945" y="2167488"/>
              <a:ext cx="712000" cy="122028"/>
            </a:xfrm>
            <a:custGeom>
              <a:avLst/>
              <a:pathLst>
                <a:path w="712000" h="122028">
                  <a:moveTo>
                    <a:pt x="712000" y="122028"/>
                  </a:moveTo>
                  <a:lnTo>
                    <a:pt x="0" y="0"/>
                  </a:lnTo>
                </a:path>
              </a:pathLst>
            </a:custGeom>
          </p:spPr>
          <p:txBody>
            <a:bodyPr/>
            <a:lstStyle/>
            <a:p/>
          </p:txBody>
        </p:sp>
        <p:sp>
          <p:nvSpPr>
            <p:cNvPr id="54" name="pl54"/>
            <p:cNvSpPr/>
            <p:nvPr/>
          </p:nvSpPr>
          <p:spPr>
            <a:xfrm>
              <a:off x="7670943" y="2035146"/>
              <a:ext cx="736086" cy="126339"/>
            </a:xfrm>
            <a:custGeom>
              <a:avLst/>
              <a:pathLst>
                <a:path w="736086" h="126339">
                  <a:moveTo>
                    <a:pt x="736086" y="0"/>
                  </a:moveTo>
                  <a:lnTo>
                    <a:pt x="0" y="126339"/>
                  </a:lnTo>
                </a:path>
              </a:pathLst>
            </a:custGeom>
          </p:spPr>
          <p:txBody>
            <a:bodyPr/>
            <a:lstStyle/>
            <a:p/>
          </p:txBody>
        </p:sp>
        <p:sp>
          <p:nvSpPr>
            <p:cNvPr id="55" name="pl55"/>
            <p:cNvSpPr/>
            <p:nvPr/>
          </p:nvSpPr>
          <p:spPr>
            <a:xfrm>
              <a:off x="7669119" y="2265119"/>
              <a:ext cx="767975" cy="280796"/>
            </a:xfrm>
            <a:custGeom>
              <a:avLst/>
              <a:pathLst>
                <a:path w="767975" h="280796">
                  <a:moveTo>
                    <a:pt x="767975" y="280796"/>
                  </a:moveTo>
                  <a:lnTo>
                    <a:pt x="0" y="0"/>
                  </a:lnTo>
                </a:path>
              </a:pathLst>
            </a:custGeom>
          </p:spPr>
          <p:txBody>
            <a:bodyPr/>
            <a:lstStyle/>
            <a:p/>
          </p:txBody>
        </p:sp>
        <p:sp>
          <p:nvSpPr>
            <p:cNvPr id="56" name="pl56"/>
            <p:cNvSpPr/>
            <p:nvPr/>
          </p:nvSpPr>
          <p:spPr>
            <a:xfrm>
              <a:off x="7666358" y="2362283"/>
              <a:ext cx="716587" cy="443703"/>
            </a:xfrm>
            <a:custGeom>
              <a:avLst/>
              <a:pathLst>
                <a:path w="716587" h="443703">
                  <a:moveTo>
                    <a:pt x="716587" y="443703"/>
                  </a:moveTo>
                  <a:lnTo>
                    <a:pt x="0" y="0"/>
                  </a:lnTo>
                </a:path>
              </a:pathLst>
            </a:custGeom>
          </p:spPr>
          <p:txBody>
            <a:bodyPr/>
            <a:lstStyle/>
            <a:p/>
          </p:txBody>
        </p:sp>
        <p:sp>
          <p:nvSpPr>
            <p:cNvPr id="57" name="pl57"/>
            <p:cNvSpPr/>
            <p:nvPr/>
          </p:nvSpPr>
          <p:spPr>
            <a:xfrm>
              <a:off x="7668629" y="2787563"/>
              <a:ext cx="690232" cy="283171"/>
            </a:xfrm>
            <a:custGeom>
              <a:avLst/>
              <a:pathLst>
                <a:path w="690232" h="283171">
                  <a:moveTo>
                    <a:pt x="690232" y="283171"/>
                  </a:moveTo>
                  <a:lnTo>
                    <a:pt x="0" y="0"/>
                  </a:lnTo>
                </a:path>
              </a:pathLst>
            </a:custGeom>
          </p:spPr>
          <p:txBody>
            <a:bodyPr/>
            <a:lstStyle/>
            <a:p/>
          </p:txBody>
        </p:sp>
        <p:sp>
          <p:nvSpPr>
            <p:cNvPr id="58" name="pl58"/>
            <p:cNvSpPr/>
            <p:nvPr/>
          </p:nvSpPr>
          <p:spPr>
            <a:xfrm>
              <a:off x="7671585" y="4252272"/>
              <a:ext cx="681188" cy="2"/>
            </a:xfrm>
            <a:custGeom>
              <a:avLst/>
              <a:pathLst>
                <a:path w="681188" h="2">
                  <a:moveTo>
                    <a:pt x="681188" y="2"/>
                  </a:moveTo>
                  <a:lnTo>
                    <a:pt x="0" y="0"/>
                  </a:lnTo>
                </a:path>
              </a:pathLst>
            </a:custGeom>
          </p:spPr>
          <p:txBody>
            <a:bodyPr/>
            <a:lstStyle/>
            <a:p/>
          </p:txBody>
        </p:sp>
        <p:sp>
          <p:nvSpPr>
            <p:cNvPr id="59" name="pl59"/>
            <p:cNvSpPr/>
            <p:nvPr/>
          </p:nvSpPr>
          <p:spPr>
            <a:xfrm>
              <a:off x="7671585" y="4536969"/>
              <a:ext cx="711359" cy="11"/>
            </a:xfrm>
            <a:custGeom>
              <a:avLst/>
              <a:pathLst>
                <a:path w="711359" h="11">
                  <a:moveTo>
                    <a:pt x="711359" y="11"/>
                  </a:moveTo>
                  <a:lnTo>
                    <a:pt x="0" y="0"/>
                  </a:lnTo>
                </a:path>
              </a:pathLst>
            </a:custGeom>
          </p:spPr>
          <p:txBody>
            <a:bodyPr/>
            <a:lstStyle/>
            <a:p/>
          </p:txBody>
        </p:sp>
        <p:sp>
          <p:nvSpPr>
            <p:cNvPr id="60" name="pg60"/>
            <p:cNvSpPr/>
            <p:nvPr/>
          </p:nvSpPr>
          <p:spPr>
            <a:xfrm>
              <a:off x="8356446" y="88666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92819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2" name="pg62"/>
            <p:cNvSpPr/>
            <p:nvPr/>
          </p:nvSpPr>
          <p:spPr>
            <a:xfrm>
              <a:off x="8260004" y="115847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18133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4" name="pg64"/>
            <p:cNvSpPr/>
            <p:nvPr/>
          </p:nvSpPr>
          <p:spPr>
            <a:xfrm>
              <a:off x="8290281" y="14241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4656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81%</a:t>
              </a:r>
            </a:p>
          </p:txBody>
        </p:sp>
        <p:sp>
          <p:nvSpPr>
            <p:cNvPr id="66" name="pg66"/>
            <p:cNvSpPr/>
            <p:nvPr/>
          </p:nvSpPr>
          <p:spPr>
            <a:xfrm>
              <a:off x="8223851" y="168537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72691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68" name="pg68"/>
            <p:cNvSpPr/>
            <p:nvPr/>
          </p:nvSpPr>
          <p:spPr>
            <a:xfrm>
              <a:off x="8314365" y="22077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2492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73%</a:t>
              </a:r>
            </a:p>
          </p:txBody>
        </p:sp>
        <p:sp>
          <p:nvSpPr>
            <p:cNvPr id="70" name="pg70"/>
            <p:cNvSpPr/>
            <p:nvPr/>
          </p:nvSpPr>
          <p:spPr>
            <a:xfrm>
              <a:off x="8338449" y="194792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198946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73%</a:t>
              </a:r>
            </a:p>
          </p:txBody>
        </p:sp>
        <p:sp>
          <p:nvSpPr>
            <p:cNvPr id="72" name="pg72"/>
            <p:cNvSpPr/>
            <p:nvPr/>
          </p:nvSpPr>
          <p:spPr>
            <a:xfrm>
              <a:off x="8368515" y="246704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5085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4" name="pg74"/>
            <p:cNvSpPr/>
            <p:nvPr/>
          </p:nvSpPr>
          <p:spPr>
            <a:xfrm>
              <a:off x="8314365" y="272887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77041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69%</a:t>
              </a:r>
            </a:p>
          </p:txBody>
        </p:sp>
        <p:sp>
          <p:nvSpPr>
            <p:cNvPr id="76" name="pg76"/>
            <p:cNvSpPr/>
            <p:nvPr/>
          </p:nvSpPr>
          <p:spPr>
            <a:xfrm>
              <a:off x="8290281" y="29928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30344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60%</a:t>
              </a:r>
            </a:p>
          </p:txBody>
        </p:sp>
        <p:sp>
          <p:nvSpPr>
            <p:cNvPr id="78" name="pg78"/>
            <p:cNvSpPr/>
            <p:nvPr/>
          </p:nvSpPr>
          <p:spPr>
            <a:xfrm>
              <a:off x="8284194" y="416775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420929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29%</a:t>
              </a:r>
            </a:p>
          </p:txBody>
        </p:sp>
        <p:sp>
          <p:nvSpPr>
            <p:cNvPr id="80" name="pg80"/>
            <p:cNvSpPr/>
            <p:nvPr/>
          </p:nvSpPr>
          <p:spPr>
            <a:xfrm>
              <a:off x="8314365" y="44524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4940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52887" y="401416"/>
              <a:ext cx="31258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Micronesia,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(23%), followed by RotaC (29%).
Coverage of 4 vaccines decreased (DTP3, HPVC, IPV1 and ROTAC) and 5 vaccines increased (HEPB3, HIB3, MCV1, MCV2 and RUBELLA) compared to respective coverage in 2019.
Coverage of 4 vaccines decreased (DTP3, HPVC, IPV1 and IPVC) and 6 vaccines were the same (HEPB3, HIB3,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2456" y="887626"/>
              <a:ext cx="1805410" cy="0"/>
            </a:xfrm>
            <a:custGeom>
              <a:avLst/>
              <a:pathLst>
                <a:path w="1805410" h="0">
                  <a:moveTo>
                    <a:pt x="0" y="0"/>
                  </a:moveTo>
                  <a:lnTo>
                    <a:pt x="794380" y="0"/>
                  </a:lnTo>
                  <a:lnTo>
                    <a:pt x="938813" y="0"/>
                  </a:lnTo>
                  <a:lnTo>
                    <a:pt x="1155462" y="0"/>
                  </a:lnTo>
                  <a:lnTo>
                    <a:pt x="1299895" y="0"/>
                  </a:lnTo>
                  <a:lnTo>
                    <a:pt x="1299895" y="0"/>
                  </a:lnTo>
                  <a:lnTo>
                    <a:pt x="1805410"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266641"/>
              <a:ext cx="433298" cy="0"/>
            </a:xfrm>
            <a:custGeom>
              <a:avLst/>
              <a:pathLst>
                <a:path w="433298" h="0">
                  <a:moveTo>
                    <a:pt x="0" y="0"/>
                  </a:moveTo>
                  <a:lnTo>
                    <a:pt x="216649" y="0"/>
                  </a:lnTo>
                  <a:lnTo>
                    <a:pt x="216649"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1645655"/>
              <a:ext cx="1011029" cy="0"/>
            </a:xfrm>
            <a:custGeom>
              <a:avLst/>
              <a:pathLst>
                <a:path w="1011029" h="0">
                  <a:moveTo>
                    <a:pt x="0" y="0"/>
                  </a:moveTo>
                  <a:lnTo>
                    <a:pt x="216649" y="0"/>
                  </a:lnTo>
                  <a:lnTo>
                    <a:pt x="288865" y="0"/>
                  </a:lnTo>
                  <a:lnTo>
                    <a:pt x="505514"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6907918" y="2024670"/>
              <a:ext cx="938813" cy="0"/>
            </a:xfrm>
            <a:custGeom>
              <a:avLst/>
              <a:pathLst>
                <a:path w="938813" h="0">
                  <a:moveTo>
                    <a:pt x="0" y="0"/>
                  </a:moveTo>
                  <a:lnTo>
                    <a:pt x="288865" y="0"/>
                  </a:lnTo>
                  <a:lnTo>
                    <a:pt x="649947" y="0"/>
                  </a:lnTo>
                  <a:lnTo>
                    <a:pt x="722164" y="0"/>
                  </a:lnTo>
                  <a:lnTo>
                    <a:pt x="722164" y="0"/>
                  </a:lnTo>
                  <a:lnTo>
                    <a:pt x="722164"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113538" y="2403685"/>
              <a:ext cx="1011029" cy="0"/>
            </a:xfrm>
            <a:custGeom>
              <a:avLst/>
              <a:pathLst>
                <a:path w="1011029" h="0">
                  <a:moveTo>
                    <a:pt x="0" y="0"/>
                  </a:moveTo>
                  <a:lnTo>
                    <a:pt x="72216" y="0"/>
                  </a:lnTo>
                  <a:lnTo>
                    <a:pt x="433298" y="0"/>
                  </a:lnTo>
                  <a:lnTo>
                    <a:pt x="505514" y="0"/>
                  </a:lnTo>
                  <a:lnTo>
                    <a:pt x="505514" y="0"/>
                  </a:lnTo>
                  <a:lnTo>
                    <a:pt x="1011029" y="0"/>
                  </a:lnTo>
                  <a:lnTo>
                    <a:pt x="1011029" y="0"/>
                  </a:lnTo>
                </a:path>
              </a:pathLst>
            </a:custGeom>
            <a:ln w="116535" cap="flat">
              <a:solidFill>
                <a:srgbClr val="E8E8E8">
                  <a:alpha val="100000"/>
                </a:srgbClr>
              </a:solidFill>
              <a:prstDash val="solid"/>
              <a:round/>
            </a:ln>
          </p:spPr>
          <p:txBody>
            <a:bodyPr/>
            <a:lstStyle/>
            <a:p/>
          </p:txBody>
        </p:sp>
        <p:sp>
          <p:nvSpPr>
            <p:cNvPr id="26" name="pl26"/>
            <p:cNvSpPr/>
            <p:nvPr/>
          </p:nvSpPr>
          <p:spPr>
            <a:xfrm>
              <a:off x="5391374" y="2782699"/>
              <a:ext cx="1227678" cy="0"/>
            </a:xfrm>
            <a:custGeom>
              <a:avLst/>
              <a:pathLst>
                <a:path w="1227678" h="0">
                  <a:moveTo>
                    <a:pt x="0" y="0"/>
                  </a:moveTo>
                  <a:lnTo>
                    <a:pt x="144432" y="0"/>
                  </a:lnTo>
                  <a:lnTo>
                    <a:pt x="722164" y="0"/>
                  </a:lnTo>
                  <a:lnTo>
                    <a:pt x="938813" y="0"/>
                  </a:lnTo>
                  <a:lnTo>
                    <a:pt x="1011029" y="0"/>
                  </a:lnTo>
                  <a:lnTo>
                    <a:pt x="1227678"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161714"/>
              <a:ext cx="505514" cy="0"/>
            </a:xfrm>
            <a:custGeom>
              <a:avLst/>
              <a:pathLst>
                <a:path w="505514" h="0">
                  <a:moveTo>
                    <a:pt x="0" y="0"/>
                  </a:moveTo>
                  <a:lnTo>
                    <a:pt x="288865" y="0"/>
                  </a:lnTo>
                  <a:lnTo>
                    <a:pt x="288865"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6113538" y="3540728"/>
              <a:ext cx="1588760" cy="0"/>
            </a:xfrm>
            <a:custGeom>
              <a:avLst/>
              <a:pathLst>
                <a:path w="1588760" h="0">
                  <a:moveTo>
                    <a:pt x="0" y="0"/>
                  </a:moveTo>
                  <a:lnTo>
                    <a:pt x="361082" y="0"/>
                  </a:lnTo>
                  <a:lnTo>
                    <a:pt x="1011029" y="0"/>
                  </a:lnTo>
                  <a:lnTo>
                    <a:pt x="1083246" y="0"/>
                  </a:lnTo>
                  <a:lnTo>
                    <a:pt x="1227678" y="0"/>
                  </a:lnTo>
                  <a:lnTo>
                    <a:pt x="1227678" y="0"/>
                  </a:lnTo>
                  <a:lnTo>
                    <a:pt x="1588760" y="0"/>
                  </a:lnTo>
                </a:path>
              </a:pathLst>
            </a:custGeom>
            <a:ln w="116535" cap="flat">
              <a:solidFill>
                <a:srgbClr val="E8E8E8">
                  <a:alpha val="100000"/>
                </a:srgbClr>
              </a:solidFill>
              <a:prstDash val="solid"/>
              <a:round/>
            </a:ln>
          </p:spPr>
          <p:txBody>
            <a:bodyPr/>
            <a:lstStyle/>
            <a:p/>
          </p:txBody>
        </p:sp>
        <p:sp>
          <p:nvSpPr>
            <p:cNvPr id="29" name="pl29"/>
            <p:cNvSpPr/>
            <p:nvPr/>
          </p:nvSpPr>
          <p:spPr>
            <a:xfrm>
              <a:off x="4235911" y="3919743"/>
              <a:ext cx="1733193" cy="0"/>
            </a:xfrm>
            <a:custGeom>
              <a:avLst/>
              <a:pathLst>
                <a:path w="1733193" h="0">
                  <a:moveTo>
                    <a:pt x="0" y="0"/>
                  </a:moveTo>
                  <a:lnTo>
                    <a:pt x="0" y="0"/>
                  </a:lnTo>
                  <a:lnTo>
                    <a:pt x="1011029" y="0"/>
                  </a:lnTo>
                  <a:lnTo>
                    <a:pt x="1516544" y="0"/>
                  </a:lnTo>
                  <a:lnTo>
                    <a:pt x="1588760" y="0"/>
                  </a:lnTo>
                  <a:lnTo>
                    <a:pt x="1588760" y="0"/>
                  </a:lnTo>
                  <a:lnTo>
                    <a:pt x="1733193"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4298757"/>
              <a:ext cx="1011029" cy="0"/>
            </a:xfrm>
            <a:custGeom>
              <a:avLst/>
              <a:pathLst>
                <a:path w="1011029" h="0">
                  <a:moveTo>
                    <a:pt x="0" y="0"/>
                  </a:moveTo>
                  <a:lnTo>
                    <a:pt x="288865" y="0"/>
                  </a:lnTo>
                  <a:lnTo>
                    <a:pt x="361082" y="0"/>
                  </a:lnTo>
                  <a:lnTo>
                    <a:pt x="577731" y="0"/>
                  </a:lnTo>
                  <a:lnTo>
                    <a:pt x="577731" y="0"/>
                  </a:lnTo>
                  <a:lnTo>
                    <a:pt x="649947" y="0"/>
                  </a:lnTo>
                  <a:lnTo>
                    <a:pt x="1011029" y="0"/>
                  </a:lnTo>
                </a:path>
              </a:pathLst>
            </a:custGeom>
            <a:ln w="116535" cap="flat">
              <a:solidFill>
                <a:srgbClr val="E8E8E8">
                  <a:alpha val="100000"/>
                </a:srgbClr>
              </a:solidFill>
              <a:prstDash val="solid"/>
              <a:round/>
            </a:ln>
          </p:spPr>
          <p:txBody>
            <a:bodyPr/>
            <a:lstStyle/>
            <a:p/>
          </p:txBody>
        </p:sp>
        <p:sp>
          <p:nvSpPr>
            <p:cNvPr id="31" name="pl31"/>
            <p:cNvSpPr/>
            <p:nvPr/>
          </p:nvSpPr>
          <p:spPr>
            <a:xfrm>
              <a:off x="6113538" y="4677772"/>
              <a:ext cx="1588760" cy="0"/>
            </a:xfrm>
            <a:custGeom>
              <a:avLst/>
              <a:pathLst>
                <a:path w="1588760" h="0">
                  <a:moveTo>
                    <a:pt x="0" y="0"/>
                  </a:moveTo>
                  <a:lnTo>
                    <a:pt x="361082" y="0"/>
                  </a:lnTo>
                  <a:lnTo>
                    <a:pt x="1011029" y="0"/>
                  </a:lnTo>
                  <a:lnTo>
                    <a:pt x="1083246" y="0"/>
                  </a:lnTo>
                  <a:lnTo>
                    <a:pt x="1227678" y="0"/>
                  </a:lnTo>
                  <a:lnTo>
                    <a:pt x="1227678" y="0"/>
                  </a:lnTo>
                  <a:lnTo>
                    <a:pt x="1588760" y="0"/>
                  </a:lnTo>
                </a:path>
              </a:pathLst>
            </a:custGeom>
            <a:ln w="116535" cap="flat">
              <a:solidFill>
                <a:srgbClr val="E8E8E8">
                  <a:alpha val="100000"/>
                </a:srgbClr>
              </a:solidFill>
              <a:prstDash val="solid"/>
              <a:round/>
            </a:ln>
          </p:spPr>
          <p:txBody>
            <a:bodyPr/>
            <a:lstStyle/>
            <a:p/>
          </p:txBody>
        </p:sp>
        <p:sp>
          <p:nvSpPr>
            <p:cNvPr id="32" name="pl32"/>
            <p:cNvSpPr/>
            <p:nvPr/>
          </p:nvSpPr>
          <p:spPr>
            <a:xfrm>
              <a:off x="3585964" y="5056787"/>
              <a:ext cx="938813" cy="0"/>
            </a:xfrm>
            <a:custGeom>
              <a:avLst/>
              <a:pathLst>
                <a:path w="938813" h="0">
                  <a:moveTo>
                    <a:pt x="0" y="0"/>
                  </a:moveTo>
                  <a:lnTo>
                    <a:pt x="0" y="0"/>
                  </a:lnTo>
                  <a:lnTo>
                    <a:pt x="433298" y="0"/>
                  </a:lnTo>
                  <a:lnTo>
                    <a:pt x="505514"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33" name="pt33"/>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74795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0341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54233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8676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7563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10903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8125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10903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3130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8687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0903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244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23141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23141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4233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7012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2006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0903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7012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08697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37584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5202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37584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01476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814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814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98958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484069"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62850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06180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91736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70071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9509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48406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55628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05077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55628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55628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061800"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7844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18417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76190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76190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70071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77293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41185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06180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278449"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27844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4028711"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352319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3523196"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38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Micronesia,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(96%). DTP1 coverage declined in 2025 (95%) compared to 2024, and was lower than in 2019. In 2019-2025, DTP1 coverage was at it's lowest level in 2022 (92%).
In 2024, 5 vaccines had lower coverage than in 2019.
In 2025, 6 vaccines had lower coverage than in 2019.
In 2025, 4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845231"/>
              <a:ext cx="6186355" cy="1011583"/>
            </a:xfrm>
            <a:custGeom>
              <a:avLst/>
              <a:pathLst>
                <a:path w="6186355" h="1011583">
                  <a:moveTo>
                    <a:pt x="0" y="328081"/>
                  </a:moveTo>
                  <a:lnTo>
                    <a:pt x="687372" y="136700"/>
                  </a:lnTo>
                  <a:lnTo>
                    <a:pt x="1374745" y="273400"/>
                  </a:lnTo>
                  <a:lnTo>
                    <a:pt x="2062118" y="273400"/>
                  </a:lnTo>
                  <a:lnTo>
                    <a:pt x="2749491" y="0"/>
                  </a:lnTo>
                  <a:lnTo>
                    <a:pt x="3436863" y="0"/>
                  </a:lnTo>
                  <a:lnTo>
                    <a:pt x="4124236" y="246060"/>
                  </a:lnTo>
                  <a:lnTo>
                    <a:pt x="4811609" y="464781"/>
                  </a:lnTo>
                  <a:lnTo>
                    <a:pt x="5498982" y="656162"/>
                  </a:lnTo>
                  <a:lnTo>
                    <a:pt x="6186355" y="1011583"/>
                  </a:lnTo>
                </a:path>
              </a:pathLst>
            </a:custGeom>
            <a:ln w="29811" cap="flat">
              <a:solidFill>
                <a:srgbClr val="FF0000">
                  <a:alpha val="100000"/>
                </a:srgbClr>
              </a:solidFill>
              <a:prstDash val="solid"/>
              <a:round/>
            </a:ln>
          </p:spPr>
          <p:txBody>
            <a:bodyPr/>
            <a:lstStyle/>
            <a:p/>
          </p:txBody>
        </p:sp>
        <p:sp>
          <p:nvSpPr>
            <p:cNvPr id="28" name="pl28"/>
            <p:cNvSpPr/>
            <p:nvPr/>
          </p:nvSpPr>
          <p:spPr>
            <a:xfrm>
              <a:off x="2510000" y="3337353"/>
              <a:ext cx="5498982" cy="1038923"/>
            </a:xfrm>
            <a:custGeom>
              <a:avLst/>
              <a:pathLst>
                <a:path w="5498982" h="1038923">
                  <a:moveTo>
                    <a:pt x="0" y="0"/>
                  </a:moveTo>
                  <a:lnTo>
                    <a:pt x="687372" y="136700"/>
                  </a:lnTo>
                  <a:lnTo>
                    <a:pt x="1374745" y="136700"/>
                  </a:lnTo>
                  <a:lnTo>
                    <a:pt x="2062118" y="902222"/>
                  </a:lnTo>
                  <a:lnTo>
                    <a:pt x="2749491" y="792862"/>
                  </a:lnTo>
                  <a:lnTo>
                    <a:pt x="3436863" y="574141"/>
                  </a:lnTo>
                  <a:lnTo>
                    <a:pt x="4124236" y="355421"/>
                  </a:lnTo>
                  <a:lnTo>
                    <a:pt x="4811609" y="574141"/>
                  </a:lnTo>
                  <a:lnTo>
                    <a:pt x="5498982" y="1038923"/>
                  </a:lnTo>
                </a:path>
              </a:pathLst>
            </a:custGeom>
            <a:ln w="29811" cap="flat">
              <a:solidFill>
                <a:srgbClr val="0058AB">
                  <a:alpha val="100000"/>
                </a:srgbClr>
              </a:solidFill>
              <a:prstDash val="solid"/>
              <a:round/>
            </a:ln>
          </p:spPr>
          <p:txBody>
            <a:bodyPr/>
            <a:lstStyle/>
            <a:p/>
          </p:txBody>
        </p:sp>
        <p:sp>
          <p:nvSpPr>
            <p:cNvPr id="29" name="pt29"/>
            <p:cNvSpPr/>
            <p:nvPr/>
          </p:nvSpPr>
          <p:spPr>
            <a:xfrm>
              <a:off x="1797802"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48517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172547"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59920"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547293"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5234666"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922038"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6609411"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7296784"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984157"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251000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9" name="tx49"/>
            <p:cNvSpPr/>
            <p:nvPr/>
          </p:nvSpPr>
          <p:spPr>
            <a:xfrm>
              <a:off x="3197373"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0" name="tx50"/>
            <p:cNvSpPr/>
            <p:nvPr/>
          </p:nvSpPr>
          <p:spPr>
            <a:xfrm>
              <a:off x="3884746"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1" name="tx51"/>
            <p:cNvSpPr/>
            <p:nvPr/>
          </p:nvSpPr>
          <p:spPr>
            <a:xfrm>
              <a:off x="4572119"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52" name="tx52"/>
            <p:cNvSpPr/>
            <p:nvPr/>
          </p:nvSpPr>
          <p:spPr>
            <a:xfrm>
              <a:off x="5259492"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53" name="tx53"/>
            <p:cNvSpPr/>
            <p:nvPr/>
          </p:nvSpPr>
          <p:spPr>
            <a:xfrm>
              <a:off x="5946864"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54" name="tx54"/>
            <p:cNvSpPr/>
            <p:nvPr/>
          </p:nvSpPr>
          <p:spPr>
            <a:xfrm>
              <a:off x="6634237"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55" name="tx55"/>
            <p:cNvSpPr/>
            <p:nvPr/>
          </p:nvSpPr>
          <p:spPr>
            <a:xfrm>
              <a:off x="7321610"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56" name="tx56"/>
            <p:cNvSpPr/>
            <p:nvPr/>
          </p:nvSpPr>
          <p:spPr>
            <a:xfrm>
              <a:off x="8008983"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57" name="tx57"/>
            <p:cNvSpPr/>
            <p:nvPr/>
          </p:nvSpPr>
          <p:spPr>
            <a:xfrm>
              <a:off x="1822628"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8" name="tx58"/>
            <p:cNvSpPr/>
            <p:nvPr/>
          </p:nvSpPr>
          <p:spPr>
            <a:xfrm>
              <a:off x="2510000"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9" name="tx59"/>
            <p:cNvSpPr/>
            <p:nvPr/>
          </p:nvSpPr>
          <p:spPr>
            <a:xfrm>
              <a:off x="319737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0" name="tx60"/>
            <p:cNvSpPr/>
            <p:nvPr/>
          </p:nvSpPr>
          <p:spPr>
            <a:xfrm>
              <a:off x="3884746"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1" name="tx61"/>
            <p:cNvSpPr/>
            <p:nvPr/>
          </p:nvSpPr>
          <p:spPr>
            <a:xfrm>
              <a:off x="4572119"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2" name="tx62"/>
            <p:cNvSpPr/>
            <p:nvPr/>
          </p:nvSpPr>
          <p:spPr>
            <a:xfrm>
              <a:off x="5259492"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3" name="tx63"/>
            <p:cNvSpPr/>
            <p:nvPr/>
          </p:nvSpPr>
          <p:spPr>
            <a:xfrm>
              <a:off x="5946864"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4" name="tx64"/>
            <p:cNvSpPr/>
            <p:nvPr/>
          </p:nvSpPr>
          <p:spPr>
            <a:xfrm>
              <a:off x="6634237"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5" name="tx65"/>
            <p:cNvSpPr/>
            <p:nvPr/>
          </p:nvSpPr>
          <p:spPr>
            <a:xfrm>
              <a:off x="732161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6" name="tx66"/>
            <p:cNvSpPr/>
            <p:nvPr/>
          </p:nvSpPr>
          <p:spPr>
            <a:xfrm>
              <a:off x="8008983"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67" name="pl6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0" name="tx70"/>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1" name="tx71"/>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2" name="tx72"/>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3" name="tx73"/>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4" name="tx74"/>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5" name="tx75"/>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6" name="tx76"/>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7" name="tx77"/>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8" name="tx78"/>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9" name="tx79"/>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0" name="tx8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3" name="tx8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4" name="tx8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pl8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8" name="pl8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9" name="tx8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0" name="tx9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1" name="tx91"/>
            <p:cNvSpPr/>
            <p:nvPr/>
          </p:nvSpPr>
          <p:spPr>
            <a:xfrm>
              <a:off x="757200" y="1330710"/>
              <a:ext cx="56183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Micronesia, 2016-2025</a:t>
              </a:r>
            </a:p>
          </p:txBody>
        </p:sp>
        <p:sp>
          <p:nvSpPr>
            <p:cNvPr id="92" name="tx9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3" name="tx9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Micronesia was 2016.
In 2025, first dose (HPV1) programme coverage among girls was 42%. In 2025, last dose (HPVc) programme coverage among girls was 23%.</a:t>
            </a:r>
          </a:p>
        </p:txBody>
      </p:sp>
      <p:sp>
        <p:nvSpPr>
          <p:cNvPr id="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23%.</a:t>
            </a:r>
          </a:p>
        </p:txBody>
      </p:sp>
      <p:grpSp xmlns:pic="http://schemas.openxmlformats.org/drawingml/2006/picture">
        <p:nvGrpSpPr>
          <p:cNvPr id="96" name=""/>
          <p:cNvGrpSpPr/>
          <p:nvPr/>
        </p:nvGrpSpPr>
        <p:grpSpPr>
          <a:xfrm>
            <a:off x="292608" y="1005840"/>
            <a:ext cx="8595360" cy="28575"/>
            <a:chOff x="292608" y="1005840"/>
            <a:chExt cx="8595360" cy="28575"/>
          </a:xfrm>
        </p:grpSpPr>
        <p:sp>
          <p:nvSpPr>
            <p:cNvPr id="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6040"/>
              <a:ext cx="6481656" cy="812534"/>
            </a:xfrm>
            <a:custGeom>
              <a:avLst/>
              <a:pathLst>
                <a:path w="6481656" h="812534">
                  <a:moveTo>
                    <a:pt x="0" y="270844"/>
                  </a:moveTo>
                  <a:lnTo>
                    <a:pt x="259266" y="571783"/>
                  </a:lnTo>
                  <a:lnTo>
                    <a:pt x="518532" y="300938"/>
                  </a:lnTo>
                  <a:lnTo>
                    <a:pt x="777798" y="60187"/>
                  </a:lnTo>
                  <a:lnTo>
                    <a:pt x="1037065" y="481501"/>
                  </a:lnTo>
                  <a:lnTo>
                    <a:pt x="1296331" y="0"/>
                  </a:lnTo>
                  <a:lnTo>
                    <a:pt x="1555597" y="812534"/>
                  </a:lnTo>
                  <a:lnTo>
                    <a:pt x="1814863" y="451408"/>
                  </a:lnTo>
                  <a:lnTo>
                    <a:pt x="2074130" y="270844"/>
                  </a:lnTo>
                  <a:lnTo>
                    <a:pt x="2333396" y="90281"/>
                  </a:lnTo>
                  <a:lnTo>
                    <a:pt x="2592662" y="270844"/>
                  </a:lnTo>
                  <a:lnTo>
                    <a:pt x="2851928" y="300938"/>
                  </a:lnTo>
                  <a:lnTo>
                    <a:pt x="3111195" y="391220"/>
                  </a:lnTo>
                  <a:lnTo>
                    <a:pt x="3370461" y="391220"/>
                  </a:lnTo>
                  <a:lnTo>
                    <a:pt x="3629727" y="511595"/>
                  </a:lnTo>
                  <a:lnTo>
                    <a:pt x="3888994" y="662065"/>
                  </a:lnTo>
                  <a:lnTo>
                    <a:pt x="4148260" y="752346"/>
                  </a:lnTo>
                  <a:lnTo>
                    <a:pt x="4407526" y="631971"/>
                  </a:lnTo>
                  <a:lnTo>
                    <a:pt x="4666792" y="571783"/>
                  </a:lnTo>
                  <a:lnTo>
                    <a:pt x="4926059" y="481501"/>
                  </a:lnTo>
                  <a:lnTo>
                    <a:pt x="5185325" y="331032"/>
                  </a:lnTo>
                  <a:lnTo>
                    <a:pt x="5444591" y="662065"/>
                  </a:lnTo>
                  <a:lnTo>
                    <a:pt x="5703857" y="752346"/>
                  </a:lnTo>
                  <a:lnTo>
                    <a:pt x="5963124" y="451408"/>
                  </a:lnTo>
                  <a:lnTo>
                    <a:pt x="6222390" y="541689"/>
                  </a:lnTo>
                  <a:lnTo>
                    <a:pt x="6481656" y="63197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526791"/>
              <a:ext cx="6481656" cy="1444505"/>
            </a:xfrm>
            <a:custGeom>
              <a:avLst/>
              <a:pathLst>
                <a:path w="6481656" h="1444505">
                  <a:moveTo>
                    <a:pt x="0" y="1083379"/>
                  </a:moveTo>
                  <a:lnTo>
                    <a:pt x="259266" y="662065"/>
                  </a:lnTo>
                  <a:lnTo>
                    <a:pt x="518532" y="631971"/>
                  </a:lnTo>
                  <a:lnTo>
                    <a:pt x="777798" y="601877"/>
                  </a:lnTo>
                  <a:lnTo>
                    <a:pt x="1037065" y="361126"/>
                  </a:lnTo>
                  <a:lnTo>
                    <a:pt x="1296331" y="60187"/>
                  </a:lnTo>
                  <a:lnTo>
                    <a:pt x="1555597" y="30093"/>
                  </a:lnTo>
                  <a:lnTo>
                    <a:pt x="1814863" y="0"/>
                  </a:lnTo>
                  <a:lnTo>
                    <a:pt x="2074130" y="60187"/>
                  </a:lnTo>
                  <a:lnTo>
                    <a:pt x="2333396" y="120375"/>
                  </a:lnTo>
                  <a:lnTo>
                    <a:pt x="2592662" y="331032"/>
                  </a:lnTo>
                  <a:lnTo>
                    <a:pt x="2851928" y="331032"/>
                  </a:lnTo>
                  <a:lnTo>
                    <a:pt x="3111195" y="481501"/>
                  </a:lnTo>
                  <a:lnTo>
                    <a:pt x="3370461" y="331032"/>
                  </a:lnTo>
                  <a:lnTo>
                    <a:pt x="3629727" y="331032"/>
                  </a:lnTo>
                  <a:lnTo>
                    <a:pt x="3888994" y="361126"/>
                  </a:lnTo>
                  <a:lnTo>
                    <a:pt x="4148260" y="1233848"/>
                  </a:lnTo>
                  <a:lnTo>
                    <a:pt x="4407526" y="1023191"/>
                  </a:lnTo>
                  <a:lnTo>
                    <a:pt x="4666792" y="1143566"/>
                  </a:lnTo>
                  <a:lnTo>
                    <a:pt x="4926059" y="1023191"/>
                  </a:lnTo>
                  <a:lnTo>
                    <a:pt x="5185325" y="722252"/>
                  </a:lnTo>
                  <a:lnTo>
                    <a:pt x="5444591" y="1444505"/>
                  </a:lnTo>
                  <a:lnTo>
                    <a:pt x="5703857" y="1444505"/>
                  </a:lnTo>
                  <a:lnTo>
                    <a:pt x="5963124" y="812534"/>
                  </a:lnTo>
                  <a:lnTo>
                    <a:pt x="6222390" y="782440"/>
                  </a:lnTo>
                  <a:lnTo>
                    <a:pt x="6481656" y="782440"/>
                  </a:lnTo>
                </a:path>
              </a:pathLst>
            </a:custGeom>
            <a:ln w="27101" cap="flat">
              <a:solidFill>
                <a:srgbClr val="7CAE00">
                  <a:alpha val="100000"/>
                </a:srgbClr>
              </a:solidFill>
              <a:prstDash val="solid"/>
              <a:round/>
            </a:ln>
          </p:spPr>
          <p:txBody>
            <a:bodyPr/>
            <a:lstStyle/>
            <a:p/>
          </p:txBody>
        </p:sp>
        <p:sp>
          <p:nvSpPr>
            <p:cNvPr id="29" name="pl29"/>
            <p:cNvSpPr/>
            <p:nvPr/>
          </p:nvSpPr>
          <p:spPr>
            <a:xfrm>
              <a:off x="4031682" y="2737448"/>
              <a:ext cx="3888994" cy="571783"/>
            </a:xfrm>
            <a:custGeom>
              <a:avLst/>
              <a:pathLst>
                <a:path w="3888994" h="571783">
                  <a:moveTo>
                    <a:pt x="0" y="270844"/>
                  </a:moveTo>
                  <a:lnTo>
                    <a:pt x="259266" y="481501"/>
                  </a:lnTo>
                  <a:lnTo>
                    <a:pt x="518532" y="571783"/>
                  </a:lnTo>
                  <a:lnTo>
                    <a:pt x="777798" y="541689"/>
                  </a:lnTo>
                  <a:lnTo>
                    <a:pt x="1037065" y="451408"/>
                  </a:lnTo>
                  <a:lnTo>
                    <a:pt x="1296331" y="361126"/>
                  </a:lnTo>
                  <a:lnTo>
                    <a:pt x="1555597" y="481501"/>
                  </a:lnTo>
                  <a:lnTo>
                    <a:pt x="1814863" y="421314"/>
                  </a:lnTo>
                  <a:lnTo>
                    <a:pt x="2074130" y="361126"/>
                  </a:lnTo>
                  <a:lnTo>
                    <a:pt x="2333396" y="180563"/>
                  </a:lnTo>
                  <a:lnTo>
                    <a:pt x="2592662" y="0"/>
                  </a:lnTo>
                  <a:lnTo>
                    <a:pt x="2851928" y="270844"/>
                  </a:lnTo>
                  <a:lnTo>
                    <a:pt x="3111195" y="421314"/>
                  </a:lnTo>
                  <a:lnTo>
                    <a:pt x="3370461" y="180563"/>
                  </a:lnTo>
                  <a:lnTo>
                    <a:pt x="3629727" y="150469"/>
                  </a:lnTo>
                  <a:lnTo>
                    <a:pt x="3888994" y="300938"/>
                  </a:lnTo>
                </a:path>
              </a:pathLst>
            </a:custGeom>
            <a:ln w="27101" cap="flat">
              <a:solidFill>
                <a:srgbClr val="00BFC4">
                  <a:alpha val="100000"/>
                </a:srgbClr>
              </a:solidFill>
              <a:prstDash val="solid"/>
              <a:round/>
            </a:ln>
          </p:spPr>
          <p:txBody>
            <a:bodyPr/>
            <a:lstStyle/>
            <a:p/>
          </p:txBody>
        </p:sp>
        <p:sp>
          <p:nvSpPr>
            <p:cNvPr id="30" name="pl30"/>
            <p:cNvSpPr/>
            <p:nvPr/>
          </p:nvSpPr>
          <p:spPr>
            <a:xfrm>
              <a:off x="5846545" y="3279138"/>
              <a:ext cx="2074130" cy="1143566"/>
            </a:xfrm>
            <a:custGeom>
              <a:avLst/>
              <a:pathLst>
                <a:path w="2074130" h="1143566">
                  <a:moveTo>
                    <a:pt x="0" y="0"/>
                  </a:moveTo>
                  <a:lnTo>
                    <a:pt x="259266" y="150469"/>
                  </a:lnTo>
                  <a:lnTo>
                    <a:pt x="518532" y="150469"/>
                  </a:lnTo>
                  <a:lnTo>
                    <a:pt x="777798" y="993097"/>
                  </a:lnTo>
                  <a:lnTo>
                    <a:pt x="1037065" y="872722"/>
                  </a:lnTo>
                  <a:lnTo>
                    <a:pt x="1296331" y="631971"/>
                  </a:lnTo>
                  <a:lnTo>
                    <a:pt x="1555597" y="391220"/>
                  </a:lnTo>
                  <a:lnTo>
                    <a:pt x="1814863" y="631971"/>
                  </a:lnTo>
                  <a:lnTo>
                    <a:pt x="2074130" y="114356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7963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2708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0000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3843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5717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9699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868" y="2850142"/>
              <a:ext cx="243074" cy="63631"/>
            </a:xfrm>
            <a:custGeom>
              <a:avLst/>
              <a:pathLst>
                <a:path w="243074" h="63631">
                  <a:moveTo>
                    <a:pt x="243074" y="0"/>
                  </a:moveTo>
                  <a:lnTo>
                    <a:pt x="0" y="63631"/>
                  </a:lnTo>
                </a:path>
              </a:pathLst>
            </a:custGeom>
          </p:spPr>
          <p:txBody>
            <a:bodyPr/>
            <a:lstStyle/>
            <a:p/>
          </p:txBody>
        </p:sp>
        <p:sp>
          <p:nvSpPr>
            <p:cNvPr id="41" name="pl41"/>
            <p:cNvSpPr/>
            <p:nvPr/>
          </p:nvSpPr>
          <p:spPr>
            <a:xfrm>
              <a:off x="7937861" y="3041945"/>
              <a:ext cx="242080" cy="50113"/>
            </a:xfrm>
            <a:custGeom>
              <a:avLst/>
              <a:pathLst>
                <a:path w="242080" h="50113">
                  <a:moveTo>
                    <a:pt x="242080" y="50113"/>
                  </a:moveTo>
                  <a:lnTo>
                    <a:pt x="0" y="0"/>
                  </a:lnTo>
                </a:path>
              </a:pathLst>
            </a:custGeom>
          </p:spPr>
          <p:txBody>
            <a:bodyPr/>
            <a:lstStyle/>
            <a:p/>
          </p:txBody>
        </p:sp>
        <p:sp>
          <p:nvSpPr>
            <p:cNvPr id="42" name="pl42"/>
            <p:cNvSpPr/>
            <p:nvPr/>
          </p:nvSpPr>
          <p:spPr>
            <a:xfrm>
              <a:off x="7937720" y="3312897"/>
              <a:ext cx="242222" cy="52082"/>
            </a:xfrm>
            <a:custGeom>
              <a:avLst/>
              <a:pathLst>
                <a:path w="242222" h="52082">
                  <a:moveTo>
                    <a:pt x="242222" y="52082"/>
                  </a:moveTo>
                  <a:lnTo>
                    <a:pt x="0" y="0"/>
                  </a:lnTo>
                </a:path>
              </a:pathLst>
            </a:custGeom>
          </p:spPr>
          <p:txBody>
            <a:bodyPr/>
            <a:lstStyle/>
            <a:p/>
          </p:txBody>
        </p:sp>
        <p:sp>
          <p:nvSpPr>
            <p:cNvPr id="43" name="pl43"/>
            <p:cNvSpPr/>
            <p:nvPr/>
          </p:nvSpPr>
          <p:spPr>
            <a:xfrm>
              <a:off x="7940023" y="4422702"/>
              <a:ext cx="239918" cy="2"/>
            </a:xfrm>
            <a:custGeom>
              <a:avLst/>
              <a:pathLst>
                <a:path w="239918" h="2">
                  <a:moveTo>
                    <a:pt x="239918" y="0"/>
                  </a:moveTo>
                  <a:lnTo>
                    <a:pt x="0" y="2"/>
                  </a:lnTo>
                </a:path>
              </a:pathLst>
            </a:custGeom>
          </p:spPr>
          <p:txBody>
            <a:bodyPr/>
            <a:lstStyle/>
            <a:p/>
          </p:txBody>
        </p:sp>
        <p:sp>
          <p:nvSpPr>
            <p:cNvPr id="44" name="pg44"/>
            <p:cNvSpPr/>
            <p:nvPr/>
          </p:nvSpPr>
          <p:spPr>
            <a:xfrm>
              <a:off x="8111362" y="27373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7781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73%</a:t>
              </a:r>
            </a:p>
          </p:txBody>
        </p:sp>
        <p:sp>
          <p:nvSpPr>
            <p:cNvPr id="46" name="pg46"/>
            <p:cNvSpPr/>
            <p:nvPr/>
          </p:nvSpPr>
          <p:spPr>
            <a:xfrm>
              <a:off x="8111362" y="301011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30509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69%</a:t>
              </a:r>
            </a:p>
          </p:txBody>
        </p:sp>
        <p:sp>
          <p:nvSpPr>
            <p:cNvPr id="48" name="pg48"/>
            <p:cNvSpPr/>
            <p:nvPr/>
          </p:nvSpPr>
          <p:spPr>
            <a:xfrm>
              <a:off x="8111362" y="32843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3251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0" name="pg50"/>
            <p:cNvSpPr/>
            <p:nvPr/>
          </p:nvSpPr>
          <p:spPr>
            <a:xfrm>
              <a:off x="8111362" y="43317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3725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23%</a:t>
              </a:r>
            </a:p>
          </p:txBody>
        </p:sp>
        <p:sp>
          <p:nvSpPr>
            <p:cNvPr id="52" name="pg52"/>
            <p:cNvSpPr/>
            <p:nvPr/>
          </p:nvSpPr>
          <p:spPr>
            <a:xfrm>
              <a:off x="1142583" y="25386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303" y="25824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4" name="pg54"/>
            <p:cNvSpPr/>
            <p:nvPr/>
          </p:nvSpPr>
          <p:spPr>
            <a:xfrm>
              <a:off x="1141892" y="35911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7612" y="36349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50</a:t>
              </a:r>
            </a:p>
          </p:txBody>
        </p:sp>
        <p:sp>
          <p:nvSpPr>
            <p:cNvPr id="56" name="pg56"/>
            <p:cNvSpPr/>
            <p:nvPr/>
          </p:nvSpPr>
          <p:spPr>
            <a:xfrm>
              <a:off x="4095650" y="28457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1370" y="2889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70</a:t>
              </a:r>
            </a:p>
          </p:txBody>
        </p:sp>
        <p:sp>
          <p:nvSpPr>
            <p:cNvPr id="58" name="pg58"/>
            <p:cNvSpPr/>
            <p:nvPr/>
          </p:nvSpPr>
          <p:spPr>
            <a:xfrm>
              <a:off x="5550356" y="32597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596076" y="33035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86425" y="1705910"/>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Micronesia has all 4 of the  SDG vaccines.
In 2025, Micronesia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96% in 2024 to 95% in 2025.
• DTP3 coverage declined 3 percentage points from 76% in 2024 to 73% in 2025.
• There were there were &lt;100 more zero-dose children in 2025. This leaves &lt;200 children without vaccination, vulnerable to vaccine-preventable diseases and a further &lt;1,000 with incomplete protection.
• Micronesia accounted for &lt;0.1% of zero-dose children in East Asia and the Pacific (EAPR) and &lt;0.1% of zero-dose children globally.
• MCV1 coverage remained constant at 81% between 2024 and 2025. There were &lt;500 children who missed out on the first measles vaccination.
• MCV2 coverage remained constant at 60% between 2024 and 2025.
• Last dose coverage of HPV vaccination (HPVc) among girls decreased from 40% to 23%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Micronesia,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Micronesia.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298591"/>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29859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29859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29859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298591"/>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55961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55961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55961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55961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81671"/>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81671"/>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81671"/>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81671"/>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81671"/>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81671"/>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8167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351551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351551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351551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351551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351551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351551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351551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351551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51551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51551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51551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51551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51551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4" name="rc244"/>
            <p:cNvSpPr/>
            <p:nvPr/>
          </p:nvSpPr>
          <p:spPr>
            <a:xfrm>
              <a:off x="955945"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1266997"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6" name="rc246"/>
            <p:cNvSpPr/>
            <p:nvPr/>
          </p:nvSpPr>
          <p:spPr>
            <a:xfrm>
              <a:off x="1578050"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1889102"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2200154"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9" name="rc249"/>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2822259"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1" name="rc251"/>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482064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482064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482064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482064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482064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482064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0" name="rc270"/>
            <p:cNvSpPr/>
            <p:nvPr/>
          </p:nvSpPr>
          <p:spPr>
            <a:xfrm>
              <a:off x="4066468" y="377653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1" name="rc271"/>
            <p:cNvSpPr/>
            <p:nvPr/>
          </p:nvSpPr>
          <p:spPr>
            <a:xfrm>
              <a:off x="4377521" y="377653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2" name="rc272"/>
            <p:cNvSpPr/>
            <p:nvPr/>
          </p:nvSpPr>
          <p:spPr>
            <a:xfrm>
              <a:off x="4688573" y="377653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3" name="rc273"/>
            <p:cNvSpPr/>
            <p:nvPr/>
          </p:nvSpPr>
          <p:spPr>
            <a:xfrm>
              <a:off x="4999625" y="377653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4" name="rc274"/>
            <p:cNvSpPr/>
            <p:nvPr/>
          </p:nvSpPr>
          <p:spPr>
            <a:xfrm>
              <a:off x="5310677" y="377653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5" name="rc275"/>
            <p:cNvSpPr/>
            <p:nvPr/>
          </p:nvSpPr>
          <p:spPr>
            <a:xfrm>
              <a:off x="5621730" y="377653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6" name="rc276"/>
            <p:cNvSpPr/>
            <p:nvPr/>
          </p:nvSpPr>
          <p:spPr>
            <a:xfrm>
              <a:off x="5932782" y="377653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77" name="rc277"/>
            <p:cNvSpPr/>
            <p:nvPr/>
          </p:nvSpPr>
          <p:spPr>
            <a:xfrm>
              <a:off x="6243834" y="377653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78" name="rc278"/>
            <p:cNvSpPr/>
            <p:nvPr/>
          </p:nvSpPr>
          <p:spPr>
            <a:xfrm>
              <a:off x="6554887" y="377653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9" name="rc279"/>
            <p:cNvSpPr/>
            <p:nvPr/>
          </p:nvSpPr>
          <p:spPr>
            <a:xfrm>
              <a:off x="6865939" y="377653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80" name="rc280"/>
            <p:cNvSpPr/>
            <p:nvPr/>
          </p:nvSpPr>
          <p:spPr>
            <a:xfrm>
              <a:off x="7176991" y="377653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81" name="rc281"/>
            <p:cNvSpPr/>
            <p:nvPr/>
          </p:nvSpPr>
          <p:spPr>
            <a:xfrm>
              <a:off x="7488044" y="377653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096" y="377653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48" y="377653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84" name="rc284"/>
            <p:cNvSpPr/>
            <p:nvPr/>
          </p:nvSpPr>
          <p:spPr>
            <a:xfrm>
              <a:off x="8421201" y="377653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3" y="377653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86" name="rc286"/>
            <p:cNvSpPr/>
            <p:nvPr/>
          </p:nvSpPr>
          <p:spPr>
            <a:xfrm>
              <a:off x="6243834" y="534269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7" name="rc287"/>
            <p:cNvSpPr/>
            <p:nvPr/>
          </p:nvSpPr>
          <p:spPr>
            <a:xfrm>
              <a:off x="6554887"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88" name="rc288"/>
            <p:cNvSpPr/>
            <p:nvPr/>
          </p:nvSpPr>
          <p:spPr>
            <a:xfrm>
              <a:off x="6865939"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89" name="rc289"/>
            <p:cNvSpPr/>
            <p:nvPr/>
          </p:nvSpPr>
          <p:spPr>
            <a:xfrm>
              <a:off x="7176991" y="5342698"/>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90" name="rc290"/>
            <p:cNvSpPr/>
            <p:nvPr/>
          </p:nvSpPr>
          <p:spPr>
            <a:xfrm>
              <a:off x="7488044" y="5342698"/>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1" name="rc291"/>
            <p:cNvSpPr/>
            <p:nvPr/>
          </p:nvSpPr>
          <p:spPr>
            <a:xfrm>
              <a:off x="7799096"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4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3" name="rc293"/>
            <p:cNvSpPr/>
            <p:nvPr/>
          </p:nvSpPr>
          <p:spPr>
            <a:xfrm>
              <a:off x="8421201"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94" name="rc294"/>
            <p:cNvSpPr/>
            <p:nvPr/>
          </p:nvSpPr>
          <p:spPr>
            <a:xfrm>
              <a:off x="8732253" y="5342698"/>
              <a:ext cx="311052"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95" name="tx295"/>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6" name="tx296"/>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7" name="tx297"/>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8" name="tx29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9" name="tx29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0" name="tx300"/>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1" name="tx30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2" name="tx302"/>
            <p:cNvSpPr/>
            <p:nvPr/>
          </p:nvSpPr>
          <p:spPr>
            <a:xfrm>
              <a:off x="4472757"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3" name="tx30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4" name="tx30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540591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6" name="tx30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8" name="tx308"/>
            <p:cNvSpPr/>
            <p:nvPr/>
          </p:nvSpPr>
          <p:spPr>
            <a:xfrm>
              <a:off x="633907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6961175"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7894332"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3" name="tx313"/>
            <p:cNvSpPr/>
            <p:nvPr/>
          </p:nvSpPr>
          <p:spPr>
            <a:xfrm>
              <a:off x="8205385"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4" name="tx314"/>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5" name="tx315"/>
            <p:cNvSpPr/>
            <p:nvPr/>
          </p:nvSpPr>
          <p:spPr>
            <a:xfrm>
              <a:off x="8827489"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8" name="tx318"/>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9" name="tx319"/>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227429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1" name="tx321"/>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2896402"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3" name="tx323"/>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1362234"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4" name="tx344"/>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7" name="tx347"/>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0" name="tx350"/>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4" name="tx354"/>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5405914"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7" name="tx357"/>
            <p:cNvSpPr/>
            <p:nvPr/>
          </p:nvSpPr>
          <p:spPr>
            <a:xfrm>
              <a:off x="5716966"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8" name="tx358"/>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9" name="tx359"/>
            <p:cNvSpPr/>
            <p:nvPr/>
          </p:nvSpPr>
          <p:spPr>
            <a:xfrm>
              <a:off x="6339071"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0" name="tx360"/>
            <p:cNvSpPr/>
            <p:nvPr/>
          </p:nvSpPr>
          <p:spPr>
            <a:xfrm>
              <a:off x="6650123"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1" name="tx361"/>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2" name="tx362"/>
            <p:cNvSpPr/>
            <p:nvPr/>
          </p:nvSpPr>
          <p:spPr>
            <a:xfrm>
              <a:off x="727222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3" name="tx363"/>
            <p:cNvSpPr/>
            <p:nvPr/>
          </p:nvSpPr>
          <p:spPr>
            <a:xfrm>
              <a:off x="7583280"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4" name="tx364"/>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5" name="tx365"/>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6" name="tx366"/>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7" name="tx367"/>
            <p:cNvSpPr/>
            <p:nvPr/>
          </p:nvSpPr>
          <p:spPr>
            <a:xfrm>
              <a:off x="882748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8" name="tx368"/>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9" name="tx369"/>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1" name="tx371"/>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3" name="tx373"/>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4472757"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509486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2" name="tx382"/>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4" name="tx384"/>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5" name="tx385"/>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6" name="tx386"/>
            <p:cNvSpPr/>
            <p:nvPr/>
          </p:nvSpPr>
          <p:spPr>
            <a:xfrm>
              <a:off x="6650123"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9" name="tx38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0" name="tx390"/>
            <p:cNvSpPr/>
            <p:nvPr/>
          </p:nvSpPr>
          <p:spPr>
            <a:xfrm>
              <a:off x="7894332"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1" name="tx39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2" name="tx39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3" name="tx39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5" name="tx395"/>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6" name="tx396"/>
            <p:cNvSpPr/>
            <p:nvPr/>
          </p:nvSpPr>
          <p:spPr>
            <a:xfrm>
              <a:off x="1673286"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7" name="tx397"/>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8" name="tx398"/>
            <p:cNvSpPr/>
            <p:nvPr/>
          </p:nvSpPr>
          <p:spPr>
            <a:xfrm>
              <a:off x="2274297"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5" name="tx405"/>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6" name="tx406"/>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8" name="tx408"/>
            <p:cNvSpPr/>
            <p:nvPr/>
          </p:nvSpPr>
          <p:spPr>
            <a:xfrm>
              <a:off x="5405914"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0" name="tx410"/>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1" name="tx411"/>
            <p:cNvSpPr/>
            <p:nvPr/>
          </p:nvSpPr>
          <p:spPr>
            <a:xfrm>
              <a:off x="6339071"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2" name="tx412"/>
            <p:cNvSpPr/>
            <p:nvPr/>
          </p:nvSpPr>
          <p:spPr>
            <a:xfrm>
              <a:off x="6650123"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3" name="tx413"/>
            <p:cNvSpPr/>
            <p:nvPr/>
          </p:nvSpPr>
          <p:spPr>
            <a:xfrm>
              <a:off x="694008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4" name="tx414"/>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5" name="tx415"/>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6" name="tx416"/>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7" name="tx417"/>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8" name="tx418"/>
            <p:cNvSpPr/>
            <p:nvPr/>
          </p:nvSpPr>
          <p:spPr>
            <a:xfrm>
              <a:off x="8516437"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8827489"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1051182"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1" name="tx421"/>
            <p:cNvSpPr/>
            <p:nvPr/>
          </p:nvSpPr>
          <p:spPr>
            <a:xfrm>
              <a:off x="136223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2" name="tx422"/>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3" name="tx423"/>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4" name="tx424"/>
            <p:cNvSpPr/>
            <p:nvPr/>
          </p:nvSpPr>
          <p:spPr>
            <a:xfrm>
              <a:off x="227429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5" name="tx425"/>
            <p:cNvSpPr/>
            <p:nvPr/>
          </p:nvSpPr>
          <p:spPr>
            <a:xfrm>
              <a:off x="2585350"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6" name="tx426"/>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7" name="tx427"/>
            <p:cNvSpPr/>
            <p:nvPr/>
          </p:nvSpPr>
          <p:spPr>
            <a:xfrm>
              <a:off x="353960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8" name="tx428"/>
            <p:cNvSpPr/>
            <p:nvPr/>
          </p:nvSpPr>
          <p:spPr>
            <a:xfrm>
              <a:off x="385065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9" name="tx429"/>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0" name="tx430"/>
            <p:cNvSpPr/>
            <p:nvPr/>
          </p:nvSpPr>
          <p:spPr>
            <a:xfrm>
              <a:off x="4472757"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1" name="tx431"/>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2" name="tx432"/>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3" name="tx433"/>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4" name="tx434"/>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5" name="tx435"/>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6" name="tx436"/>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7" name="tx43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8" name="tx438"/>
            <p:cNvSpPr/>
            <p:nvPr/>
          </p:nvSpPr>
          <p:spPr>
            <a:xfrm>
              <a:off x="8516437"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9" name="tx439"/>
            <p:cNvSpPr/>
            <p:nvPr/>
          </p:nvSpPr>
          <p:spPr>
            <a:xfrm>
              <a:off x="8827489"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0" name="tx440"/>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583280"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2" name="tx452"/>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3" name="tx453"/>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4" name="tx45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5" name="tx455"/>
            <p:cNvSpPr/>
            <p:nvPr/>
          </p:nvSpPr>
          <p:spPr>
            <a:xfrm>
              <a:off x="882748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6" name="tx456"/>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0" name="tx460"/>
            <p:cNvSpPr/>
            <p:nvPr/>
          </p:nvSpPr>
          <p:spPr>
            <a:xfrm>
              <a:off x="227429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1" name="tx461"/>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291749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3" name="tx463"/>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4" name="tx464"/>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5" name="tx465"/>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6" name="tx466"/>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540591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1" name="tx471"/>
            <p:cNvSpPr/>
            <p:nvPr/>
          </p:nvSpPr>
          <p:spPr>
            <a:xfrm>
              <a:off x="5716966"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2" name="tx472"/>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3" name="tx473"/>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4" name="tx474"/>
            <p:cNvSpPr/>
            <p:nvPr/>
          </p:nvSpPr>
          <p:spPr>
            <a:xfrm>
              <a:off x="665012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5" name="tx475"/>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6" name="tx476"/>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7" name="tx477"/>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8" name="tx478"/>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9" name="tx479"/>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0" name="tx480"/>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1" name="tx481"/>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2" name="tx482"/>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83" name="tx483"/>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4" name="tx484"/>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5" name="tx485"/>
            <p:cNvSpPr/>
            <p:nvPr/>
          </p:nvSpPr>
          <p:spPr>
            <a:xfrm>
              <a:off x="2274297"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6" name="tx486"/>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7" name="tx487"/>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8" name="tx488"/>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9" name="tx48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0" name="tx49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1" name="tx491"/>
            <p:cNvSpPr/>
            <p:nvPr/>
          </p:nvSpPr>
          <p:spPr>
            <a:xfrm>
              <a:off x="416170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2" name="tx492"/>
            <p:cNvSpPr/>
            <p:nvPr/>
          </p:nvSpPr>
          <p:spPr>
            <a:xfrm>
              <a:off x="4472757"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3" name="tx493"/>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4" name="tx494"/>
            <p:cNvSpPr/>
            <p:nvPr/>
          </p:nvSpPr>
          <p:spPr>
            <a:xfrm>
              <a:off x="509486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5" name="tx495"/>
            <p:cNvSpPr/>
            <p:nvPr/>
          </p:nvSpPr>
          <p:spPr>
            <a:xfrm>
              <a:off x="540591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6" name="tx496"/>
            <p:cNvSpPr/>
            <p:nvPr/>
          </p:nvSpPr>
          <p:spPr>
            <a:xfrm>
              <a:off x="5716966"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7" name="tx49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98" name="tx498"/>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9" name="tx499"/>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00" name="tx500"/>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01" name="tx501"/>
            <p:cNvSpPr/>
            <p:nvPr/>
          </p:nvSpPr>
          <p:spPr>
            <a:xfrm>
              <a:off x="4472757"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2" name="tx502"/>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03" name="tx503"/>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04" name="tx504"/>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05" name="tx505"/>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6" name="tx506"/>
            <p:cNvSpPr/>
            <p:nvPr/>
          </p:nvSpPr>
          <p:spPr>
            <a:xfrm>
              <a:off x="6028019"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7" name="tx507"/>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8" name="tx508"/>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9" name="tx509"/>
            <p:cNvSpPr/>
            <p:nvPr/>
          </p:nvSpPr>
          <p:spPr>
            <a:xfrm>
              <a:off x="696117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0" name="tx510"/>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1" name="tx511"/>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12" name="tx512"/>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13" name="tx513"/>
            <p:cNvSpPr/>
            <p:nvPr/>
          </p:nvSpPr>
          <p:spPr>
            <a:xfrm>
              <a:off x="820538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4" name="tx514"/>
            <p:cNvSpPr/>
            <p:nvPr/>
          </p:nvSpPr>
          <p:spPr>
            <a:xfrm>
              <a:off x="8516437"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5" name="tx515"/>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16" name="tx516"/>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7" name="tx51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8" name="tx518"/>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1" name="tx52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2" name="tx522"/>
            <p:cNvSpPr/>
            <p:nvPr/>
          </p:nvSpPr>
          <p:spPr>
            <a:xfrm>
              <a:off x="291749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3" name="tx52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4" name="tx524"/>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5" name="tx52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6" name="tx52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7" name="tx52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8" name="tx52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0" name="tx530"/>
            <p:cNvSpPr/>
            <p:nvPr/>
          </p:nvSpPr>
          <p:spPr>
            <a:xfrm>
              <a:off x="5405914"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1" name="tx531"/>
            <p:cNvSpPr/>
            <p:nvPr/>
          </p:nvSpPr>
          <p:spPr>
            <a:xfrm>
              <a:off x="5716966" y="49123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2" name="tx53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33" name="tx53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4" name="tx534"/>
            <p:cNvSpPr/>
            <p:nvPr/>
          </p:nvSpPr>
          <p:spPr>
            <a:xfrm>
              <a:off x="665012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5" name="tx53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6" name="tx53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7" name="tx53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38" name="tx53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9" name="tx53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0" name="tx54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1" name="tx54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2" name="tx542"/>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43" name="tx543"/>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44" name="tx544"/>
            <p:cNvSpPr/>
            <p:nvPr/>
          </p:nvSpPr>
          <p:spPr>
            <a:xfrm>
              <a:off x="1051182"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45" name="tx545"/>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46" name="tx54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47" name="tx547"/>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48" name="tx548"/>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49" name="tx549"/>
            <p:cNvSpPr/>
            <p:nvPr/>
          </p:nvSpPr>
          <p:spPr>
            <a:xfrm>
              <a:off x="289640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50" name="tx550"/>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51" name="tx551"/>
            <p:cNvSpPr/>
            <p:nvPr/>
          </p:nvSpPr>
          <p:spPr>
            <a:xfrm>
              <a:off x="6339071"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52" name="tx552"/>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53" name="tx55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54" name="tx554"/>
            <p:cNvSpPr/>
            <p:nvPr/>
          </p:nvSpPr>
          <p:spPr>
            <a:xfrm>
              <a:off x="7894332"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5" name="tx555"/>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6" name="tx556"/>
            <p:cNvSpPr/>
            <p:nvPr/>
          </p:nvSpPr>
          <p:spPr>
            <a:xfrm>
              <a:off x="6028019"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7" name="tx557"/>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8" name="tx558"/>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59" name="tx559"/>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60" name="tx560"/>
            <p:cNvSpPr/>
            <p:nvPr/>
          </p:nvSpPr>
          <p:spPr>
            <a:xfrm>
              <a:off x="7583280"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61" name="tx561"/>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62" name="tx562"/>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63" name="tx563"/>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64" name="tx564"/>
            <p:cNvSpPr/>
            <p:nvPr/>
          </p:nvSpPr>
          <p:spPr>
            <a:xfrm>
              <a:off x="4783809" y="38669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65" name="tx565"/>
            <p:cNvSpPr/>
            <p:nvPr/>
          </p:nvSpPr>
          <p:spPr>
            <a:xfrm>
              <a:off x="509486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66" name="tx566"/>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67" name="tx567"/>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68" name="tx568"/>
            <p:cNvSpPr/>
            <p:nvPr/>
          </p:nvSpPr>
          <p:spPr>
            <a:xfrm>
              <a:off x="602801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69" name="tx569"/>
            <p:cNvSpPr/>
            <p:nvPr/>
          </p:nvSpPr>
          <p:spPr>
            <a:xfrm>
              <a:off x="6339071"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70" name="tx570"/>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71" name="tx571"/>
            <p:cNvSpPr/>
            <p:nvPr/>
          </p:nvSpPr>
          <p:spPr>
            <a:xfrm>
              <a:off x="696117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72" name="tx57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73" name="tx573"/>
            <p:cNvSpPr/>
            <p:nvPr/>
          </p:nvSpPr>
          <p:spPr>
            <a:xfrm>
              <a:off x="7583280"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74" name="tx57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75" name="tx575"/>
            <p:cNvSpPr/>
            <p:nvPr/>
          </p:nvSpPr>
          <p:spPr>
            <a:xfrm>
              <a:off x="820538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76" name="tx576"/>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7" name="tx57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8" name="tx578"/>
            <p:cNvSpPr/>
            <p:nvPr/>
          </p:nvSpPr>
          <p:spPr>
            <a:xfrm>
              <a:off x="665012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79" name="tx57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80" name="tx580"/>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81" name="tx581"/>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82" name="tx582"/>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83" name="tx583"/>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84" name="tx584"/>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85" name="tx585"/>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86" name="tx58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87" name="tx58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88" name="tx58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89" name="tx58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90" name="tx59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91" name="tx59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92" name="tx59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93" name="tx59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94" name="tx59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95" name="tx59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96" name="tx59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97" name="tx59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98" name="tx59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99" name="tx59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00" name="tx60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01" name="tx60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02" name="tx60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03" name="tx60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04" name="tx60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05" name="tx60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06" name="tx60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07" name="tx60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08" name="tx60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09" name="tx60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10" name="tx61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11" name="tx61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12" name="tx612"/>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13" name="tx613"/>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14" name="tx614"/>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15" name="tx615"/>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16" name="tx616"/>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17" name="tx617"/>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18" name="tx618"/>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19" name="tx619"/>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20" name="tx620"/>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21" name="tx621"/>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22" name="tx622"/>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23" name="tx623"/>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24" name="tx624"/>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25" name="tx625"/>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26" name="tx62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27" name="pic627"/>
            <p:cNvPicPr/>
            <p:nvPr/>
          </p:nvPicPr>
          <p:blipFill>
            <a:blip r:embed="rId2" cstate="print"/>
            <a:stretch>
              <a:fillRect/>
            </a:stretch>
          </p:blipFill>
          <p:spPr>
            <a:xfrm>
              <a:off x="4653227" y="5838594"/>
              <a:ext cx="2160000" cy="219455"/>
            </a:xfrm>
            <a:prstGeom prst="rect">
              <a:avLst/>
            </a:prstGeom>
          </p:spPr>
        </p:pic>
        <p:sp>
          <p:nvSpPr>
            <p:cNvPr id="628" name="pl62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9" name="pl62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30" name="pl63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31" name="pl63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32" name="pl63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33" name="pl63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34" name="pl63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5" name="pl63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6" name="pl63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7" name="pl63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8" name="pl63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9" name="pl63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40" name="tx64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41" name="tx64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42" name="tx64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43" name="tx64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44" name="tx64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45" name="tx64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46" name="tx646"/>
            <p:cNvSpPr/>
            <p:nvPr/>
          </p:nvSpPr>
          <p:spPr>
            <a:xfrm>
              <a:off x="924840" y="1332266"/>
              <a:ext cx="31311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Micronesia, 2000-2025</a:t>
              </a:r>
            </a:p>
          </p:txBody>
        </p:sp>
        <p:sp>
          <p:nvSpPr>
            <p:cNvPr id="647" name="tx64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48" name="tx64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49" name="tx64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(15%) vaccines in the schedule achieved coverage of 90% or more. Vaccine coverage ranged from 29% to 95%.
Since 2010, estimates have been made for 5 new vaccines. IPVC is the newest vaccine reported (2021), which achieved 73% coverage in 2025.
In 2025, Micronesia did not report any stockouts of vaccines or supplies.</a:t>
            </a: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29% to 95%.
Since 2010, estimates have been made for 5 new vaccines. IPVC is the newest vaccine reported (2021), which achieved 73% coverage in 2025.
In 2025, Micronesia did not report any stockouts of vaccines or supplies.</a:t>
            </a:r>
          </a:p>
        </p:txBody>
      </p:sp>
      <p:sp>
        <p:nvSpPr>
          <p:cNvPr id="6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seven, and declined for six, indicating limited improvement in routine immunization performance; two achieved at least 90% coverage.</a:t>
            </a:r>
          </a:p>
        </p:txBody>
      </p:sp>
      <p:grpSp xmlns:pic="http://schemas.openxmlformats.org/drawingml/2006/picture">
        <p:nvGrpSpPr>
          <p:cNvPr id="652" name=""/>
          <p:cNvGrpSpPr/>
          <p:nvPr/>
        </p:nvGrpSpPr>
        <p:grpSpPr>
          <a:xfrm>
            <a:off x="292608" y="1005840"/>
            <a:ext cx="8595360" cy="28575"/>
            <a:chOff x="292608" y="1005840"/>
            <a:chExt cx="8595360" cy="28575"/>
          </a:xfrm>
        </p:grpSpPr>
        <p:sp>
          <p:nvSpPr>
            <p:cNvPr id="6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P7TF5XRZ5TZD-1674051314-8084</_dlc_DocId>
    <_dlc_DocIdUrl xmlns="5ce71423-0d49-4a04-8822-86064e799dcd">
      <Url>https://unicef.sharepoint.com/teams/DAPM-DataComm/_layouts/15/DocIdRedir.aspx?ID=P7TF5XRZ5TZD-1674051314-8084</Url>
      <Description>P7TF5XRZ5TZD-1674051314-8084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961747C-3A4D-4270-B1FA-A4B4BE996FC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81a886f1-05ad-4863-a140-7e11680ff683</vt:lpwstr>
  </property>
</Properties>
</file>