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72c0811fd8e4bc89dd39eb9749d88af2a9d4efd.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578b41a7d5af7c35d29a315d3a5a07bc3d3eca7.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c207a713282b35c9b1a957fa4d93f5be2e06f03.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0"/>
            </a:xfrm>
            <a:custGeom>
              <a:avLst/>
              <a:pathLst>
                <a:path w="6481656" h="0">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438929"/>
            </a:xfrm>
            <a:custGeom>
              <a:avLst/>
              <a:pathLst>
                <a:path w="6481656" h="438929">
                  <a:moveTo>
                    <a:pt x="0" y="79805"/>
                  </a:moveTo>
                  <a:lnTo>
                    <a:pt x="259266" y="79805"/>
                  </a:lnTo>
                  <a:lnTo>
                    <a:pt x="518532" y="79805"/>
                  </a:lnTo>
                  <a:lnTo>
                    <a:pt x="777798" y="79805"/>
                  </a:lnTo>
                  <a:lnTo>
                    <a:pt x="1037065" y="39902"/>
                  </a:lnTo>
                  <a:lnTo>
                    <a:pt x="1296331" y="39902"/>
                  </a:lnTo>
                  <a:lnTo>
                    <a:pt x="1555597" y="0"/>
                  </a:lnTo>
                  <a:lnTo>
                    <a:pt x="1814863" y="0"/>
                  </a:lnTo>
                  <a:lnTo>
                    <a:pt x="2074130" y="0"/>
                  </a:lnTo>
                  <a:lnTo>
                    <a:pt x="2333396" y="39902"/>
                  </a:lnTo>
                  <a:lnTo>
                    <a:pt x="2592662" y="0"/>
                  </a:lnTo>
                  <a:lnTo>
                    <a:pt x="2851928" y="0"/>
                  </a:lnTo>
                  <a:lnTo>
                    <a:pt x="3111195" y="0"/>
                  </a:lnTo>
                  <a:lnTo>
                    <a:pt x="3370461" y="438929"/>
                  </a:lnTo>
                  <a:lnTo>
                    <a:pt x="3629727" y="279319"/>
                  </a:lnTo>
                  <a:lnTo>
                    <a:pt x="3888994" y="119708"/>
                  </a:lnTo>
                  <a:lnTo>
                    <a:pt x="4148260" y="159610"/>
                  </a:lnTo>
                  <a:lnTo>
                    <a:pt x="4407526" y="159610"/>
                  </a:lnTo>
                  <a:lnTo>
                    <a:pt x="4666792" y="159610"/>
                  </a:lnTo>
                  <a:lnTo>
                    <a:pt x="4926059" y="159610"/>
                  </a:lnTo>
                  <a:lnTo>
                    <a:pt x="5185325" y="119708"/>
                  </a:lnTo>
                  <a:lnTo>
                    <a:pt x="5444591" y="119708"/>
                  </a:lnTo>
                  <a:lnTo>
                    <a:pt x="5703857" y="119708"/>
                  </a:lnTo>
                  <a:lnTo>
                    <a:pt x="5963124" y="119708"/>
                  </a:lnTo>
                  <a:lnTo>
                    <a:pt x="6222390" y="119708"/>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478832"/>
            </a:xfrm>
            <a:custGeom>
              <a:avLst/>
              <a:pathLst>
                <a:path w="6481656" h="478832">
                  <a:moveTo>
                    <a:pt x="0" y="478832"/>
                  </a:moveTo>
                  <a:lnTo>
                    <a:pt x="259266" y="438929"/>
                  </a:lnTo>
                  <a:lnTo>
                    <a:pt x="518532" y="399027"/>
                  </a:lnTo>
                  <a:lnTo>
                    <a:pt x="777798" y="359124"/>
                  </a:lnTo>
                  <a:lnTo>
                    <a:pt x="1037065" y="319221"/>
                  </a:lnTo>
                  <a:lnTo>
                    <a:pt x="1296331" y="359124"/>
                  </a:lnTo>
                  <a:lnTo>
                    <a:pt x="1555597" y="279319"/>
                  </a:lnTo>
                  <a:lnTo>
                    <a:pt x="1814863" y="239416"/>
                  </a:lnTo>
                  <a:lnTo>
                    <a:pt x="2074130" y="279319"/>
                  </a:lnTo>
                  <a:lnTo>
                    <a:pt x="2333396" y="279319"/>
                  </a:lnTo>
                  <a:lnTo>
                    <a:pt x="2592662" y="279319"/>
                  </a:lnTo>
                  <a:lnTo>
                    <a:pt x="2851928" y="279319"/>
                  </a:lnTo>
                  <a:lnTo>
                    <a:pt x="3111195" y="199513"/>
                  </a:lnTo>
                  <a:lnTo>
                    <a:pt x="3370461" y="239416"/>
                  </a:lnTo>
                  <a:lnTo>
                    <a:pt x="3629727" y="199513"/>
                  </a:lnTo>
                  <a:lnTo>
                    <a:pt x="3888994" y="199513"/>
                  </a:lnTo>
                  <a:lnTo>
                    <a:pt x="4148260" y="239416"/>
                  </a:lnTo>
                  <a:lnTo>
                    <a:pt x="4407526" y="239416"/>
                  </a:lnTo>
                  <a:lnTo>
                    <a:pt x="4666792" y="199513"/>
                  </a:lnTo>
                  <a:lnTo>
                    <a:pt x="4926059" y="159610"/>
                  </a:lnTo>
                  <a:lnTo>
                    <a:pt x="5185325" y="79805"/>
                  </a:lnTo>
                  <a:lnTo>
                    <a:pt x="5444591" y="79805"/>
                  </a:lnTo>
                  <a:lnTo>
                    <a:pt x="5703857" y="39902"/>
                  </a:lnTo>
                  <a:lnTo>
                    <a:pt x="5963124" y="39902"/>
                  </a:lnTo>
                  <a:lnTo>
                    <a:pt x="6222390" y="39902"/>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4031682" y="1558029"/>
              <a:ext cx="3888994" cy="1276887"/>
            </a:xfrm>
            <a:custGeom>
              <a:avLst/>
              <a:pathLst>
                <a:path w="3888994" h="1276887">
                  <a:moveTo>
                    <a:pt x="0" y="1276887"/>
                  </a:moveTo>
                  <a:lnTo>
                    <a:pt x="259266" y="1037470"/>
                  </a:lnTo>
                  <a:lnTo>
                    <a:pt x="518532" y="837957"/>
                  </a:lnTo>
                  <a:lnTo>
                    <a:pt x="777798" y="718249"/>
                  </a:lnTo>
                  <a:lnTo>
                    <a:pt x="1037065" y="638443"/>
                  </a:lnTo>
                  <a:lnTo>
                    <a:pt x="1296331" y="558638"/>
                  </a:lnTo>
                  <a:lnTo>
                    <a:pt x="1555597" y="518735"/>
                  </a:lnTo>
                  <a:lnTo>
                    <a:pt x="1814863" y="518735"/>
                  </a:lnTo>
                  <a:lnTo>
                    <a:pt x="2074130" y="399027"/>
                  </a:lnTo>
                  <a:lnTo>
                    <a:pt x="2333396" y="279319"/>
                  </a:lnTo>
                  <a:lnTo>
                    <a:pt x="2592662" y="79805"/>
                  </a:lnTo>
                  <a:lnTo>
                    <a:pt x="2851928" y="79805"/>
                  </a:lnTo>
                  <a:lnTo>
                    <a:pt x="3111195" y="0"/>
                  </a:lnTo>
                  <a:lnTo>
                    <a:pt x="3370461" y="0"/>
                  </a:lnTo>
                  <a:lnTo>
                    <a:pt x="3629727" y="0"/>
                  </a:lnTo>
                  <a:lnTo>
                    <a:pt x="3888994"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993305" y="27965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035" y="1060788"/>
              <a:ext cx="249906" cy="248516"/>
            </a:xfrm>
            <a:custGeom>
              <a:avLst/>
              <a:pathLst>
                <a:path w="249906" h="248516">
                  <a:moveTo>
                    <a:pt x="249906" y="0"/>
                  </a:moveTo>
                  <a:lnTo>
                    <a:pt x="0" y="248516"/>
                  </a:lnTo>
                </a:path>
              </a:pathLst>
            </a:custGeom>
          </p:spPr>
          <p:txBody>
            <a:bodyPr/>
            <a:lstStyle/>
            <a:p/>
          </p:txBody>
        </p:sp>
        <p:sp>
          <p:nvSpPr>
            <p:cNvPr id="42" name="pl42"/>
            <p:cNvSpPr/>
            <p:nvPr/>
          </p:nvSpPr>
          <p:spPr>
            <a:xfrm>
              <a:off x="7935842" y="1332821"/>
              <a:ext cx="244099" cy="99327"/>
            </a:xfrm>
            <a:custGeom>
              <a:avLst/>
              <a:pathLst>
                <a:path w="244099" h="99327">
                  <a:moveTo>
                    <a:pt x="244099" y="0"/>
                  </a:moveTo>
                  <a:lnTo>
                    <a:pt x="0" y="99327"/>
                  </a:lnTo>
                </a:path>
              </a:pathLst>
            </a:custGeom>
          </p:spPr>
          <p:txBody>
            <a:bodyPr/>
            <a:lstStyle/>
            <a:p/>
          </p:txBody>
        </p:sp>
        <p:sp>
          <p:nvSpPr>
            <p:cNvPr id="43" name="pl43"/>
            <p:cNvSpPr/>
            <p:nvPr/>
          </p:nvSpPr>
          <p:spPr>
            <a:xfrm>
              <a:off x="7934837" y="1445259"/>
              <a:ext cx="245105" cy="120095"/>
            </a:xfrm>
            <a:custGeom>
              <a:avLst/>
              <a:pathLst>
                <a:path w="245105" h="120095">
                  <a:moveTo>
                    <a:pt x="245105" y="120095"/>
                  </a:moveTo>
                  <a:lnTo>
                    <a:pt x="0" y="0"/>
                  </a:lnTo>
                </a:path>
              </a:pathLst>
            </a:custGeom>
          </p:spPr>
          <p:txBody>
            <a:bodyPr/>
            <a:lstStyle/>
            <a:p/>
          </p:txBody>
        </p:sp>
        <p:sp>
          <p:nvSpPr>
            <p:cNvPr id="44" name="pl44"/>
            <p:cNvSpPr/>
            <p:nvPr/>
          </p:nvSpPr>
          <p:spPr>
            <a:xfrm>
              <a:off x="7929461" y="1567525"/>
              <a:ext cx="250481" cy="270757"/>
            </a:xfrm>
            <a:custGeom>
              <a:avLst/>
              <a:pathLst>
                <a:path w="250481" h="270757">
                  <a:moveTo>
                    <a:pt x="250481" y="270757"/>
                  </a:moveTo>
                  <a:lnTo>
                    <a:pt x="0" y="0"/>
                  </a:lnTo>
                </a:path>
              </a:pathLst>
            </a:custGeom>
          </p:spPr>
          <p:txBody>
            <a:bodyPr/>
            <a:lstStyle/>
            <a:p/>
          </p:txBody>
        </p:sp>
        <p:sp>
          <p:nvSpPr>
            <p:cNvPr id="45" name="pg45"/>
            <p:cNvSpPr/>
            <p:nvPr/>
          </p:nvSpPr>
          <p:spPr>
            <a:xfrm>
              <a:off x="8111362" y="94802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8886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22281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636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49" name="pg49"/>
            <p:cNvSpPr/>
            <p:nvPr/>
          </p:nvSpPr>
          <p:spPr>
            <a:xfrm>
              <a:off x="8111362" y="149588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53672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1" name="pg51"/>
            <p:cNvSpPr/>
            <p:nvPr/>
          </p:nvSpPr>
          <p:spPr>
            <a:xfrm>
              <a:off x="8111362" y="176836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0920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008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France,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was below, but close to the 95% target.
Between 2024 and 2025, 1 vaccines increased coverage, 0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093015"/>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2940275"/>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2093015"/>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3046182"/>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2516645"/>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2834368"/>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2204807"/>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4957994"/>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(96%)</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(96%)</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(93%)</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(96%)</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(44%)</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45698" y="6568512"/>
              <a:ext cx="641763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fra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8510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2331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615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5421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924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3063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4013023"/>
              <a:ext cx="239399" cy="102974"/>
            </a:xfrm>
            <a:prstGeom prst="rect">
              <a:avLst/>
            </a:prstGeom>
            <a:solidFill>
              <a:srgbClr val="1CABE2">
                <a:alpha val="85098"/>
              </a:srgbClr>
            </a:solidFill>
          </p:spPr>
          <p:txBody>
            <a:bodyPr/>
            <a:lstStyle/>
            <a:p/>
          </p:txBody>
        </p:sp>
        <p:sp>
          <p:nvSpPr>
            <p:cNvPr id="24" name="rc24"/>
            <p:cNvSpPr/>
            <p:nvPr/>
          </p:nvSpPr>
          <p:spPr>
            <a:xfrm>
              <a:off x="1577053" y="4013460"/>
              <a:ext cx="239399" cy="102537"/>
            </a:xfrm>
            <a:prstGeom prst="rect">
              <a:avLst/>
            </a:prstGeom>
            <a:solidFill>
              <a:srgbClr val="1CABE2">
                <a:alpha val="85098"/>
              </a:srgbClr>
            </a:solidFill>
          </p:spPr>
          <p:txBody>
            <a:bodyPr/>
            <a:lstStyle/>
            <a:p/>
          </p:txBody>
        </p:sp>
        <p:sp>
          <p:nvSpPr>
            <p:cNvPr id="25" name="rc25"/>
            <p:cNvSpPr/>
            <p:nvPr/>
          </p:nvSpPr>
          <p:spPr>
            <a:xfrm>
              <a:off x="1843053" y="4014770"/>
              <a:ext cx="239399" cy="101226"/>
            </a:xfrm>
            <a:prstGeom prst="rect">
              <a:avLst/>
            </a:prstGeom>
            <a:solidFill>
              <a:srgbClr val="1CABE2">
                <a:alpha val="85098"/>
              </a:srgbClr>
            </a:solidFill>
          </p:spPr>
          <p:txBody>
            <a:bodyPr/>
            <a:lstStyle/>
            <a:p/>
          </p:txBody>
        </p:sp>
        <p:sp>
          <p:nvSpPr>
            <p:cNvPr id="26" name="rc26"/>
            <p:cNvSpPr/>
            <p:nvPr/>
          </p:nvSpPr>
          <p:spPr>
            <a:xfrm>
              <a:off x="2109053" y="4014863"/>
              <a:ext cx="239399" cy="101134"/>
            </a:xfrm>
            <a:prstGeom prst="rect">
              <a:avLst/>
            </a:prstGeom>
            <a:solidFill>
              <a:srgbClr val="1CABE2">
                <a:alpha val="85098"/>
              </a:srgbClr>
            </a:solidFill>
          </p:spPr>
          <p:txBody>
            <a:bodyPr/>
            <a:lstStyle/>
            <a:p/>
          </p:txBody>
        </p:sp>
        <p:sp>
          <p:nvSpPr>
            <p:cNvPr id="27" name="rc27"/>
            <p:cNvSpPr/>
            <p:nvPr/>
          </p:nvSpPr>
          <p:spPr>
            <a:xfrm>
              <a:off x="2375052" y="4014029"/>
              <a:ext cx="239399" cy="101968"/>
            </a:xfrm>
            <a:prstGeom prst="rect">
              <a:avLst/>
            </a:prstGeom>
            <a:solidFill>
              <a:srgbClr val="1CABE2">
                <a:alpha val="85098"/>
              </a:srgbClr>
            </a:solidFill>
          </p:spPr>
          <p:txBody>
            <a:bodyPr/>
            <a:lstStyle/>
            <a:p/>
          </p:txBody>
        </p:sp>
        <p:sp>
          <p:nvSpPr>
            <p:cNvPr id="28" name="rc28"/>
            <p:cNvSpPr/>
            <p:nvPr/>
          </p:nvSpPr>
          <p:spPr>
            <a:xfrm>
              <a:off x="2641052" y="4013341"/>
              <a:ext cx="239399" cy="102656"/>
            </a:xfrm>
            <a:prstGeom prst="rect">
              <a:avLst/>
            </a:prstGeom>
            <a:solidFill>
              <a:srgbClr val="1CABE2">
                <a:alpha val="85098"/>
              </a:srgbClr>
            </a:solidFill>
          </p:spPr>
          <p:txBody>
            <a:bodyPr/>
            <a:lstStyle/>
            <a:p/>
          </p:txBody>
        </p:sp>
        <p:sp>
          <p:nvSpPr>
            <p:cNvPr id="29" name="rc29"/>
            <p:cNvSpPr/>
            <p:nvPr/>
          </p:nvSpPr>
          <p:spPr>
            <a:xfrm>
              <a:off x="2907052" y="4010522"/>
              <a:ext cx="239399" cy="105475"/>
            </a:xfrm>
            <a:prstGeom prst="rect">
              <a:avLst/>
            </a:prstGeom>
            <a:solidFill>
              <a:srgbClr val="1CABE2">
                <a:alpha val="85098"/>
              </a:srgbClr>
            </a:solidFill>
          </p:spPr>
          <p:txBody>
            <a:bodyPr/>
            <a:lstStyle/>
            <a:p/>
          </p:txBody>
        </p:sp>
        <p:sp>
          <p:nvSpPr>
            <p:cNvPr id="30" name="rc30"/>
            <p:cNvSpPr/>
            <p:nvPr/>
          </p:nvSpPr>
          <p:spPr>
            <a:xfrm>
              <a:off x="3173051" y="4012004"/>
              <a:ext cx="239399" cy="103993"/>
            </a:xfrm>
            <a:prstGeom prst="rect">
              <a:avLst/>
            </a:prstGeom>
            <a:solidFill>
              <a:srgbClr val="1CABE2">
                <a:alpha val="85098"/>
              </a:srgbClr>
            </a:solidFill>
          </p:spPr>
          <p:txBody>
            <a:bodyPr/>
            <a:lstStyle/>
            <a:p/>
          </p:txBody>
        </p:sp>
        <p:sp>
          <p:nvSpPr>
            <p:cNvPr id="31" name="rc31"/>
            <p:cNvSpPr/>
            <p:nvPr/>
          </p:nvSpPr>
          <p:spPr>
            <a:xfrm>
              <a:off x="3439051" y="4010574"/>
              <a:ext cx="239399" cy="105422"/>
            </a:xfrm>
            <a:prstGeom prst="rect">
              <a:avLst/>
            </a:prstGeom>
            <a:solidFill>
              <a:srgbClr val="1CABE2">
                <a:alpha val="85098"/>
              </a:srgbClr>
            </a:solidFill>
          </p:spPr>
          <p:txBody>
            <a:bodyPr/>
            <a:lstStyle/>
            <a:p/>
          </p:txBody>
        </p:sp>
        <p:sp>
          <p:nvSpPr>
            <p:cNvPr id="32" name="rc32"/>
            <p:cNvSpPr/>
            <p:nvPr/>
          </p:nvSpPr>
          <p:spPr>
            <a:xfrm>
              <a:off x="3705050" y="4010839"/>
              <a:ext cx="239399" cy="105157"/>
            </a:xfrm>
            <a:prstGeom prst="rect">
              <a:avLst/>
            </a:prstGeom>
            <a:solidFill>
              <a:srgbClr val="1CABE2">
                <a:alpha val="85098"/>
              </a:srgbClr>
            </a:solidFill>
          </p:spPr>
          <p:txBody>
            <a:bodyPr/>
            <a:lstStyle/>
            <a:p/>
          </p:txBody>
        </p:sp>
        <p:sp>
          <p:nvSpPr>
            <p:cNvPr id="33" name="rc33"/>
            <p:cNvSpPr/>
            <p:nvPr/>
          </p:nvSpPr>
          <p:spPr>
            <a:xfrm>
              <a:off x="3971050" y="4009794"/>
              <a:ext cx="239399" cy="106203"/>
            </a:xfrm>
            <a:prstGeom prst="rect">
              <a:avLst/>
            </a:prstGeom>
            <a:solidFill>
              <a:srgbClr val="1CABE2">
                <a:alpha val="85098"/>
              </a:srgbClr>
            </a:solidFill>
          </p:spPr>
          <p:txBody>
            <a:bodyPr/>
            <a:lstStyle/>
            <a:p/>
          </p:txBody>
        </p:sp>
        <p:sp>
          <p:nvSpPr>
            <p:cNvPr id="34" name="rc34"/>
            <p:cNvSpPr/>
            <p:nvPr/>
          </p:nvSpPr>
          <p:spPr>
            <a:xfrm>
              <a:off x="4237050" y="4011289"/>
              <a:ext cx="239399" cy="104707"/>
            </a:xfrm>
            <a:prstGeom prst="rect">
              <a:avLst/>
            </a:prstGeom>
            <a:solidFill>
              <a:srgbClr val="1CABE2">
                <a:alpha val="85098"/>
              </a:srgbClr>
            </a:solidFill>
          </p:spPr>
          <p:txBody>
            <a:bodyPr/>
            <a:lstStyle/>
            <a:p/>
          </p:txBody>
        </p:sp>
        <p:sp>
          <p:nvSpPr>
            <p:cNvPr id="35" name="rc35"/>
            <p:cNvSpPr/>
            <p:nvPr/>
          </p:nvSpPr>
          <p:spPr>
            <a:xfrm>
              <a:off x="4503049" y="4011792"/>
              <a:ext cx="239399" cy="104205"/>
            </a:xfrm>
            <a:prstGeom prst="rect">
              <a:avLst/>
            </a:prstGeom>
            <a:solidFill>
              <a:srgbClr val="1CABE2">
                <a:alpha val="85098"/>
              </a:srgbClr>
            </a:solidFill>
          </p:spPr>
          <p:txBody>
            <a:bodyPr/>
            <a:lstStyle/>
            <a:p/>
          </p:txBody>
        </p:sp>
        <p:sp>
          <p:nvSpPr>
            <p:cNvPr id="36" name="rc36"/>
            <p:cNvSpPr/>
            <p:nvPr/>
          </p:nvSpPr>
          <p:spPr>
            <a:xfrm>
              <a:off x="4769049" y="4012944"/>
              <a:ext cx="239399" cy="103053"/>
            </a:xfrm>
            <a:prstGeom prst="rect">
              <a:avLst/>
            </a:prstGeom>
            <a:solidFill>
              <a:srgbClr val="1CABE2">
                <a:alpha val="85098"/>
              </a:srgbClr>
            </a:solidFill>
          </p:spPr>
          <p:txBody>
            <a:bodyPr/>
            <a:lstStyle/>
            <a:p/>
          </p:txBody>
        </p:sp>
        <p:sp>
          <p:nvSpPr>
            <p:cNvPr id="37" name="rc37"/>
            <p:cNvSpPr/>
            <p:nvPr/>
          </p:nvSpPr>
          <p:spPr>
            <a:xfrm>
              <a:off x="5035049" y="4013010"/>
              <a:ext cx="239399" cy="102987"/>
            </a:xfrm>
            <a:prstGeom prst="rect">
              <a:avLst/>
            </a:prstGeom>
            <a:solidFill>
              <a:srgbClr val="1CABE2">
                <a:alpha val="85098"/>
              </a:srgbClr>
            </a:solidFill>
          </p:spPr>
          <p:txBody>
            <a:bodyPr/>
            <a:lstStyle/>
            <a:p/>
          </p:txBody>
        </p:sp>
        <p:sp>
          <p:nvSpPr>
            <p:cNvPr id="38" name="rc38"/>
            <p:cNvSpPr/>
            <p:nvPr/>
          </p:nvSpPr>
          <p:spPr>
            <a:xfrm>
              <a:off x="5301048" y="4015683"/>
              <a:ext cx="239399" cy="100313"/>
            </a:xfrm>
            <a:prstGeom prst="rect">
              <a:avLst/>
            </a:prstGeom>
            <a:solidFill>
              <a:srgbClr val="1CABE2">
                <a:alpha val="85098"/>
              </a:srgbClr>
            </a:solidFill>
          </p:spPr>
          <p:txBody>
            <a:bodyPr/>
            <a:lstStyle/>
            <a:p/>
          </p:txBody>
        </p:sp>
        <p:sp>
          <p:nvSpPr>
            <p:cNvPr id="39" name="rc39"/>
            <p:cNvSpPr/>
            <p:nvPr/>
          </p:nvSpPr>
          <p:spPr>
            <a:xfrm>
              <a:off x="5567048" y="4017735"/>
              <a:ext cx="239399" cy="98262"/>
            </a:xfrm>
            <a:prstGeom prst="rect">
              <a:avLst/>
            </a:prstGeom>
            <a:solidFill>
              <a:srgbClr val="1CABE2">
                <a:alpha val="85098"/>
              </a:srgbClr>
            </a:solidFill>
          </p:spPr>
          <p:txBody>
            <a:bodyPr/>
            <a:lstStyle/>
            <a:p/>
          </p:txBody>
        </p:sp>
        <p:sp>
          <p:nvSpPr>
            <p:cNvPr id="40" name="rc40"/>
            <p:cNvSpPr/>
            <p:nvPr/>
          </p:nvSpPr>
          <p:spPr>
            <a:xfrm>
              <a:off x="5833047" y="4020409"/>
              <a:ext cx="239399" cy="95588"/>
            </a:xfrm>
            <a:prstGeom prst="rect">
              <a:avLst/>
            </a:prstGeom>
            <a:solidFill>
              <a:srgbClr val="1CABE2">
                <a:alpha val="85098"/>
              </a:srgbClr>
            </a:solidFill>
          </p:spPr>
          <p:txBody>
            <a:bodyPr/>
            <a:lstStyle/>
            <a:p/>
          </p:txBody>
        </p:sp>
        <p:sp>
          <p:nvSpPr>
            <p:cNvPr id="41" name="rc41"/>
            <p:cNvSpPr/>
            <p:nvPr/>
          </p:nvSpPr>
          <p:spPr>
            <a:xfrm>
              <a:off x="6099047" y="4021375"/>
              <a:ext cx="239399" cy="94622"/>
            </a:xfrm>
            <a:prstGeom prst="rect">
              <a:avLst/>
            </a:prstGeom>
            <a:solidFill>
              <a:srgbClr val="1CABE2">
                <a:alpha val="85098"/>
              </a:srgbClr>
            </a:solidFill>
          </p:spPr>
          <p:txBody>
            <a:bodyPr/>
            <a:lstStyle/>
            <a:p/>
          </p:txBody>
        </p:sp>
        <p:sp>
          <p:nvSpPr>
            <p:cNvPr id="42" name="rc42"/>
            <p:cNvSpPr/>
            <p:nvPr/>
          </p:nvSpPr>
          <p:spPr>
            <a:xfrm>
              <a:off x="6365047" y="4022116"/>
              <a:ext cx="239399" cy="93881"/>
            </a:xfrm>
            <a:prstGeom prst="rect">
              <a:avLst/>
            </a:prstGeom>
            <a:solidFill>
              <a:srgbClr val="1CABE2">
                <a:alpha val="85098"/>
              </a:srgbClr>
            </a:solidFill>
          </p:spPr>
          <p:txBody>
            <a:bodyPr/>
            <a:lstStyle/>
            <a:p/>
          </p:txBody>
        </p:sp>
        <p:sp>
          <p:nvSpPr>
            <p:cNvPr id="43" name="rc43"/>
            <p:cNvSpPr/>
            <p:nvPr/>
          </p:nvSpPr>
          <p:spPr>
            <a:xfrm>
              <a:off x="6631046" y="4024168"/>
              <a:ext cx="239399" cy="91829"/>
            </a:xfrm>
            <a:prstGeom prst="rect">
              <a:avLst/>
            </a:prstGeom>
            <a:solidFill>
              <a:srgbClr val="1CABE2">
                <a:alpha val="85098"/>
              </a:srgbClr>
            </a:solidFill>
          </p:spPr>
          <p:txBody>
            <a:bodyPr/>
            <a:lstStyle/>
            <a:p/>
          </p:txBody>
        </p:sp>
        <p:sp>
          <p:nvSpPr>
            <p:cNvPr id="44" name="rc44"/>
            <p:cNvSpPr/>
            <p:nvPr/>
          </p:nvSpPr>
          <p:spPr>
            <a:xfrm>
              <a:off x="6897046" y="4023347"/>
              <a:ext cx="239399" cy="92650"/>
            </a:xfrm>
            <a:prstGeom prst="rect">
              <a:avLst/>
            </a:prstGeom>
            <a:solidFill>
              <a:srgbClr val="1CABE2">
                <a:alpha val="85098"/>
              </a:srgbClr>
            </a:solidFill>
          </p:spPr>
          <p:txBody>
            <a:bodyPr/>
            <a:lstStyle/>
            <a:p/>
          </p:txBody>
        </p:sp>
        <p:sp>
          <p:nvSpPr>
            <p:cNvPr id="45" name="rc45"/>
            <p:cNvSpPr/>
            <p:nvPr/>
          </p:nvSpPr>
          <p:spPr>
            <a:xfrm>
              <a:off x="7163045" y="4025279"/>
              <a:ext cx="239399" cy="90717"/>
            </a:xfrm>
            <a:prstGeom prst="rect">
              <a:avLst/>
            </a:prstGeom>
            <a:solidFill>
              <a:srgbClr val="1CABE2">
                <a:alpha val="85098"/>
              </a:srgbClr>
            </a:solidFill>
          </p:spPr>
          <p:txBody>
            <a:bodyPr/>
            <a:lstStyle/>
            <a:p/>
          </p:txBody>
        </p:sp>
        <p:sp>
          <p:nvSpPr>
            <p:cNvPr id="46" name="rc46"/>
            <p:cNvSpPr/>
            <p:nvPr/>
          </p:nvSpPr>
          <p:spPr>
            <a:xfrm>
              <a:off x="7429045" y="4031685"/>
              <a:ext cx="239399" cy="84311"/>
            </a:xfrm>
            <a:prstGeom prst="rect">
              <a:avLst/>
            </a:prstGeom>
            <a:solidFill>
              <a:srgbClr val="1CABE2">
                <a:alpha val="85098"/>
              </a:srgbClr>
            </a:solidFill>
          </p:spPr>
          <p:txBody>
            <a:bodyPr/>
            <a:lstStyle/>
            <a:p/>
          </p:txBody>
        </p:sp>
        <p:sp>
          <p:nvSpPr>
            <p:cNvPr id="47" name="rc47"/>
            <p:cNvSpPr/>
            <p:nvPr/>
          </p:nvSpPr>
          <p:spPr>
            <a:xfrm>
              <a:off x="7695045" y="4032043"/>
              <a:ext cx="239399" cy="83954"/>
            </a:xfrm>
            <a:prstGeom prst="rect">
              <a:avLst/>
            </a:prstGeom>
            <a:solidFill>
              <a:srgbClr val="1CABE2">
                <a:alpha val="85098"/>
              </a:srgbClr>
            </a:solidFill>
          </p:spPr>
          <p:txBody>
            <a:bodyPr/>
            <a:lstStyle/>
            <a:p/>
          </p:txBody>
        </p:sp>
        <p:sp>
          <p:nvSpPr>
            <p:cNvPr id="48" name="rc48"/>
            <p:cNvSpPr/>
            <p:nvPr/>
          </p:nvSpPr>
          <p:spPr>
            <a:xfrm>
              <a:off x="7961044" y="4032241"/>
              <a:ext cx="239399" cy="83755"/>
            </a:xfrm>
            <a:prstGeom prst="rect">
              <a:avLst/>
            </a:prstGeom>
            <a:solidFill>
              <a:srgbClr val="1CABE2">
                <a:alpha val="85098"/>
              </a:srgbClr>
            </a:solidFill>
          </p:spPr>
          <p:txBody>
            <a:bodyPr/>
            <a:lstStyle/>
            <a:p/>
          </p:txBody>
        </p:sp>
        <p:sp>
          <p:nvSpPr>
            <p:cNvPr id="49" name="rc49"/>
            <p:cNvSpPr/>
            <p:nvPr/>
          </p:nvSpPr>
          <p:spPr>
            <a:xfrm>
              <a:off x="1311054" y="3807062"/>
              <a:ext cx="239399" cy="205961"/>
            </a:xfrm>
            <a:prstGeom prst="rect">
              <a:avLst/>
            </a:prstGeom>
            <a:solidFill>
              <a:srgbClr val="B3B3B3">
                <a:alpha val="85098"/>
              </a:srgbClr>
            </a:solidFill>
          </p:spPr>
          <p:txBody>
            <a:bodyPr/>
            <a:lstStyle/>
            <a:p/>
          </p:txBody>
        </p:sp>
        <p:sp>
          <p:nvSpPr>
            <p:cNvPr id="50" name="rc50"/>
            <p:cNvSpPr/>
            <p:nvPr/>
          </p:nvSpPr>
          <p:spPr>
            <a:xfrm>
              <a:off x="1577053" y="3808372"/>
              <a:ext cx="239399" cy="205087"/>
            </a:xfrm>
            <a:prstGeom prst="rect">
              <a:avLst/>
            </a:prstGeom>
            <a:solidFill>
              <a:srgbClr val="B3B3B3">
                <a:alpha val="85098"/>
              </a:srgbClr>
            </a:solidFill>
          </p:spPr>
          <p:txBody>
            <a:bodyPr/>
            <a:lstStyle/>
            <a:p/>
          </p:txBody>
        </p:sp>
        <p:sp>
          <p:nvSpPr>
            <p:cNvPr id="51" name="rc51"/>
            <p:cNvSpPr/>
            <p:nvPr/>
          </p:nvSpPr>
          <p:spPr>
            <a:xfrm>
              <a:off x="1843053" y="3812303"/>
              <a:ext cx="239399" cy="202467"/>
            </a:xfrm>
            <a:prstGeom prst="rect">
              <a:avLst/>
            </a:prstGeom>
            <a:solidFill>
              <a:srgbClr val="B3B3B3">
                <a:alpha val="85098"/>
              </a:srgbClr>
            </a:solidFill>
          </p:spPr>
          <p:txBody>
            <a:bodyPr/>
            <a:lstStyle/>
            <a:p/>
          </p:txBody>
        </p:sp>
        <p:sp>
          <p:nvSpPr>
            <p:cNvPr id="52" name="rc52"/>
            <p:cNvSpPr/>
            <p:nvPr/>
          </p:nvSpPr>
          <p:spPr>
            <a:xfrm>
              <a:off x="2109053" y="3812607"/>
              <a:ext cx="239399" cy="202255"/>
            </a:xfrm>
            <a:prstGeom prst="rect">
              <a:avLst/>
            </a:prstGeom>
            <a:solidFill>
              <a:srgbClr val="B3B3B3">
                <a:alpha val="85098"/>
              </a:srgbClr>
            </a:solidFill>
          </p:spPr>
          <p:txBody>
            <a:bodyPr/>
            <a:lstStyle/>
            <a:p/>
          </p:txBody>
        </p:sp>
        <p:sp>
          <p:nvSpPr>
            <p:cNvPr id="53" name="rc53"/>
            <p:cNvSpPr/>
            <p:nvPr/>
          </p:nvSpPr>
          <p:spPr>
            <a:xfrm>
              <a:off x="2375052" y="3912048"/>
              <a:ext cx="239399" cy="101981"/>
            </a:xfrm>
            <a:prstGeom prst="rect">
              <a:avLst/>
            </a:prstGeom>
            <a:solidFill>
              <a:srgbClr val="B3B3B3">
                <a:alpha val="85098"/>
              </a:srgbClr>
            </a:solidFill>
          </p:spPr>
          <p:txBody>
            <a:bodyPr/>
            <a:lstStyle/>
            <a:p/>
          </p:txBody>
        </p:sp>
        <p:sp>
          <p:nvSpPr>
            <p:cNvPr id="54" name="rc54"/>
            <p:cNvSpPr/>
            <p:nvPr/>
          </p:nvSpPr>
          <p:spPr>
            <a:xfrm>
              <a:off x="2641052" y="3910671"/>
              <a:ext cx="239399" cy="102669"/>
            </a:xfrm>
            <a:prstGeom prst="rect">
              <a:avLst/>
            </a:prstGeom>
            <a:solidFill>
              <a:srgbClr val="B3B3B3">
                <a:alpha val="85098"/>
              </a:srgbClr>
            </a:solidFill>
          </p:spPr>
          <p:txBody>
            <a:bodyPr/>
            <a:lstStyle/>
            <a:p/>
          </p:txBody>
        </p:sp>
        <p:sp>
          <p:nvSpPr>
            <p:cNvPr id="55" name="rc55"/>
            <p:cNvSpPr/>
            <p:nvPr/>
          </p:nvSpPr>
          <p:spPr>
            <a:xfrm>
              <a:off x="2907052" y="4010522"/>
              <a:ext cx="239399" cy="0"/>
            </a:xfrm>
            <a:prstGeom prst="rect">
              <a:avLst/>
            </a:prstGeom>
            <a:solidFill>
              <a:srgbClr val="B3B3B3">
                <a:alpha val="85098"/>
              </a:srgbClr>
            </a:solidFill>
          </p:spPr>
          <p:txBody>
            <a:bodyPr/>
            <a:lstStyle/>
            <a:p/>
          </p:txBody>
        </p:sp>
        <p:sp>
          <p:nvSpPr>
            <p:cNvPr id="56" name="rc56"/>
            <p:cNvSpPr/>
            <p:nvPr/>
          </p:nvSpPr>
          <p:spPr>
            <a:xfrm>
              <a:off x="3173051" y="4012004"/>
              <a:ext cx="239399" cy="0"/>
            </a:xfrm>
            <a:prstGeom prst="rect">
              <a:avLst/>
            </a:prstGeom>
            <a:solidFill>
              <a:srgbClr val="B3B3B3">
                <a:alpha val="85098"/>
              </a:srgbClr>
            </a:solidFill>
          </p:spPr>
          <p:txBody>
            <a:bodyPr/>
            <a:lstStyle/>
            <a:p/>
          </p:txBody>
        </p:sp>
        <p:sp>
          <p:nvSpPr>
            <p:cNvPr id="57" name="rc57"/>
            <p:cNvSpPr/>
            <p:nvPr/>
          </p:nvSpPr>
          <p:spPr>
            <a:xfrm>
              <a:off x="3439051" y="4010574"/>
              <a:ext cx="239399" cy="0"/>
            </a:xfrm>
            <a:prstGeom prst="rect">
              <a:avLst/>
            </a:prstGeom>
            <a:solidFill>
              <a:srgbClr val="B3B3B3">
                <a:alpha val="85098"/>
              </a:srgbClr>
            </a:solidFill>
          </p:spPr>
          <p:txBody>
            <a:bodyPr/>
            <a:lstStyle/>
            <a:p/>
          </p:txBody>
        </p:sp>
        <p:sp>
          <p:nvSpPr>
            <p:cNvPr id="58" name="rc58"/>
            <p:cNvSpPr/>
            <p:nvPr/>
          </p:nvSpPr>
          <p:spPr>
            <a:xfrm>
              <a:off x="3705050" y="3905681"/>
              <a:ext cx="239399" cy="105157"/>
            </a:xfrm>
            <a:prstGeom prst="rect">
              <a:avLst/>
            </a:prstGeom>
            <a:solidFill>
              <a:srgbClr val="B3B3B3">
                <a:alpha val="85098"/>
              </a:srgbClr>
            </a:solidFill>
          </p:spPr>
          <p:txBody>
            <a:bodyPr/>
            <a:lstStyle/>
            <a:p/>
          </p:txBody>
        </p:sp>
        <p:sp>
          <p:nvSpPr>
            <p:cNvPr id="59" name="rc59"/>
            <p:cNvSpPr/>
            <p:nvPr/>
          </p:nvSpPr>
          <p:spPr>
            <a:xfrm>
              <a:off x="3971050" y="4009794"/>
              <a:ext cx="239399" cy="0"/>
            </a:xfrm>
            <a:prstGeom prst="rect">
              <a:avLst/>
            </a:prstGeom>
            <a:solidFill>
              <a:srgbClr val="B3B3B3">
                <a:alpha val="85098"/>
              </a:srgbClr>
            </a:solidFill>
          </p:spPr>
          <p:txBody>
            <a:bodyPr/>
            <a:lstStyle/>
            <a:p/>
          </p:txBody>
        </p:sp>
        <p:sp>
          <p:nvSpPr>
            <p:cNvPr id="60" name="rc60"/>
            <p:cNvSpPr/>
            <p:nvPr/>
          </p:nvSpPr>
          <p:spPr>
            <a:xfrm>
              <a:off x="4237050" y="4011289"/>
              <a:ext cx="239399" cy="0"/>
            </a:xfrm>
            <a:prstGeom prst="rect">
              <a:avLst/>
            </a:prstGeom>
            <a:solidFill>
              <a:srgbClr val="B3B3B3">
                <a:alpha val="85098"/>
              </a:srgbClr>
            </a:solidFill>
          </p:spPr>
          <p:txBody>
            <a:bodyPr/>
            <a:lstStyle/>
            <a:p/>
          </p:txBody>
        </p:sp>
        <p:sp>
          <p:nvSpPr>
            <p:cNvPr id="61" name="rc61"/>
            <p:cNvSpPr/>
            <p:nvPr/>
          </p:nvSpPr>
          <p:spPr>
            <a:xfrm>
              <a:off x="4503049" y="4011792"/>
              <a:ext cx="239399" cy="0"/>
            </a:xfrm>
            <a:prstGeom prst="rect">
              <a:avLst/>
            </a:prstGeom>
            <a:solidFill>
              <a:srgbClr val="B3B3B3">
                <a:alpha val="85098"/>
              </a:srgbClr>
            </a:solidFill>
          </p:spPr>
          <p:txBody>
            <a:bodyPr/>
            <a:lstStyle/>
            <a:p/>
          </p:txBody>
        </p:sp>
        <p:sp>
          <p:nvSpPr>
            <p:cNvPr id="62" name="rc62"/>
            <p:cNvSpPr/>
            <p:nvPr/>
          </p:nvSpPr>
          <p:spPr>
            <a:xfrm>
              <a:off x="4769049" y="2879289"/>
              <a:ext cx="239399" cy="1133654"/>
            </a:xfrm>
            <a:prstGeom prst="rect">
              <a:avLst/>
            </a:prstGeom>
            <a:solidFill>
              <a:srgbClr val="B3B3B3">
                <a:alpha val="85098"/>
              </a:srgbClr>
            </a:solidFill>
          </p:spPr>
          <p:txBody>
            <a:bodyPr/>
            <a:lstStyle/>
            <a:p/>
          </p:txBody>
        </p:sp>
        <p:sp>
          <p:nvSpPr>
            <p:cNvPr id="63" name="rc63"/>
            <p:cNvSpPr/>
            <p:nvPr/>
          </p:nvSpPr>
          <p:spPr>
            <a:xfrm>
              <a:off x="5035049" y="3292138"/>
              <a:ext cx="239399" cy="720871"/>
            </a:xfrm>
            <a:prstGeom prst="rect">
              <a:avLst/>
            </a:prstGeom>
            <a:solidFill>
              <a:srgbClr val="B3B3B3">
                <a:alpha val="85098"/>
              </a:srgbClr>
            </a:solidFill>
          </p:spPr>
          <p:txBody>
            <a:bodyPr/>
            <a:lstStyle/>
            <a:p/>
          </p:txBody>
        </p:sp>
        <p:sp>
          <p:nvSpPr>
            <p:cNvPr id="64" name="rc64"/>
            <p:cNvSpPr/>
            <p:nvPr/>
          </p:nvSpPr>
          <p:spPr>
            <a:xfrm>
              <a:off x="5301048" y="3714756"/>
              <a:ext cx="239399" cy="300927"/>
            </a:xfrm>
            <a:prstGeom prst="rect">
              <a:avLst/>
            </a:prstGeom>
            <a:solidFill>
              <a:srgbClr val="B3B3B3">
                <a:alpha val="85098"/>
              </a:srgbClr>
            </a:solidFill>
          </p:spPr>
          <p:txBody>
            <a:bodyPr/>
            <a:lstStyle/>
            <a:p/>
          </p:txBody>
        </p:sp>
        <p:sp>
          <p:nvSpPr>
            <p:cNvPr id="65" name="rc65"/>
            <p:cNvSpPr/>
            <p:nvPr/>
          </p:nvSpPr>
          <p:spPr>
            <a:xfrm>
              <a:off x="5567048" y="3624713"/>
              <a:ext cx="239399" cy="393022"/>
            </a:xfrm>
            <a:prstGeom prst="rect">
              <a:avLst/>
            </a:prstGeom>
            <a:solidFill>
              <a:srgbClr val="B3B3B3">
                <a:alpha val="85098"/>
              </a:srgbClr>
            </a:solidFill>
          </p:spPr>
          <p:txBody>
            <a:bodyPr/>
            <a:lstStyle/>
            <a:p/>
          </p:txBody>
        </p:sp>
        <p:sp>
          <p:nvSpPr>
            <p:cNvPr id="66" name="rc66"/>
            <p:cNvSpPr/>
            <p:nvPr/>
          </p:nvSpPr>
          <p:spPr>
            <a:xfrm>
              <a:off x="5833047" y="3638041"/>
              <a:ext cx="239399" cy="382367"/>
            </a:xfrm>
            <a:prstGeom prst="rect">
              <a:avLst/>
            </a:prstGeom>
            <a:solidFill>
              <a:srgbClr val="B3B3B3">
                <a:alpha val="85098"/>
              </a:srgbClr>
            </a:solidFill>
          </p:spPr>
          <p:txBody>
            <a:bodyPr/>
            <a:lstStyle/>
            <a:p/>
          </p:txBody>
        </p:sp>
        <p:sp>
          <p:nvSpPr>
            <p:cNvPr id="67" name="rc67"/>
            <p:cNvSpPr/>
            <p:nvPr/>
          </p:nvSpPr>
          <p:spPr>
            <a:xfrm>
              <a:off x="6099047" y="3642899"/>
              <a:ext cx="239399" cy="378476"/>
            </a:xfrm>
            <a:prstGeom prst="rect">
              <a:avLst/>
            </a:prstGeom>
            <a:solidFill>
              <a:srgbClr val="B3B3B3">
                <a:alpha val="85098"/>
              </a:srgbClr>
            </a:solidFill>
          </p:spPr>
          <p:txBody>
            <a:bodyPr/>
            <a:lstStyle/>
            <a:p/>
          </p:txBody>
        </p:sp>
        <p:sp>
          <p:nvSpPr>
            <p:cNvPr id="68" name="rc68"/>
            <p:cNvSpPr/>
            <p:nvPr/>
          </p:nvSpPr>
          <p:spPr>
            <a:xfrm>
              <a:off x="6365047" y="3646591"/>
              <a:ext cx="239399" cy="375524"/>
            </a:xfrm>
            <a:prstGeom prst="rect">
              <a:avLst/>
            </a:prstGeom>
            <a:solidFill>
              <a:srgbClr val="B3B3B3">
                <a:alpha val="85098"/>
              </a:srgbClr>
            </a:solidFill>
          </p:spPr>
          <p:txBody>
            <a:bodyPr/>
            <a:lstStyle/>
            <a:p/>
          </p:txBody>
        </p:sp>
        <p:sp>
          <p:nvSpPr>
            <p:cNvPr id="69" name="rc69"/>
            <p:cNvSpPr/>
            <p:nvPr/>
          </p:nvSpPr>
          <p:spPr>
            <a:xfrm>
              <a:off x="6631046" y="3748652"/>
              <a:ext cx="239399" cy="275515"/>
            </a:xfrm>
            <a:prstGeom prst="rect">
              <a:avLst/>
            </a:prstGeom>
            <a:solidFill>
              <a:srgbClr val="B3B3B3">
                <a:alpha val="85098"/>
              </a:srgbClr>
            </a:solidFill>
          </p:spPr>
          <p:txBody>
            <a:bodyPr/>
            <a:lstStyle/>
            <a:p/>
          </p:txBody>
        </p:sp>
        <p:sp>
          <p:nvSpPr>
            <p:cNvPr id="70" name="rc70"/>
            <p:cNvSpPr/>
            <p:nvPr/>
          </p:nvSpPr>
          <p:spPr>
            <a:xfrm>
              <a:off x="6897046" y="3745370"/>
              <a:ext cx="239399" cy="277977"/>
            </a:xfrm>
            <a:prstGeom prst="rect">
              <a:avLst/>
            </a:prstGeom>
            <a:solidFill>
              <a:srgbClr val="B3B3B3">
                <a:alpha val="85098"/>
              </a:srgbClr>
            </a:solidFill>
          </p:spPr>
          <p:txBody>
            <a:bodyPr/>
            <a:lstStyle/>
            <a:p/>
          </p:txBody>
        </p:sp>
        <p:sp>
          <p:nvSpPr>
            <p:cNvPr id="71" name="rc71"/>
            <p:cNvSpPr/>
            <p:nvPr/>
          </p:nvSpPr>
          <p:spPr>
            <a:xfrm>
              <a:off x="7163045" y="3753113"/>
              <a:ext cx="239399" cy="272166"/>
            </a:xfrm>
            <a:prstGeom prst="rect">
              <a:avLst/>
            </a:prstGeom>
            <a:solidFill>
              <a:srgbClr val="B3B3B3">
                <a:alpha val="85098"/>
              </a:srgbClr>
            </a:solidFill>
          </p:spPr>
          <p:txBody>
            <a:bodyPr/>
            <a:lstStyle/>
            <a:p/>
          </p:txBody>
        </p:sp>
        <p:sp>
          <p:nvSpPr>
            <p:cNvPr id="72" name="rc72"/>
            <p:cNvSpPr/>
            <p:nvPr/>
          </p:nvSpPr>
          <p:spPr>
            <a:xfrm>
              <a:off x="7429045" y="3778764"/>
              <a:ext cx="239399" cy="252921"/>
            </a:xfrm>
            <a:prstGeom prst="rect">
              <a:avLst/>
            </a:prstGeom>
            <a:solidFill>
              <a:srgbClr val="B3B3B3">
                <a:alpha val="85098"/>
              </a:srgbClr>
            </a:solidFill>
          </p:spPr>
          <p:txBody>
            <a:bodyPr/>
            <a:lstStyle/>
            <a:p/>
          </p:txBody>
        </p:sp>
        <p:sp>
          <p:nvSpPr>
            <p:cNvPr id="73" name="rc73"/>
            <p:cNvSpPr/>
            <p:nvPr/>
          </p:nvSpPr>
          <p:spPr>
            <a:xfrm>
              <a:off x="7695045" y="3780193"/>
              <a:ext cx="239399" cy="251849"/>
            </a:xfrm>
            <a:prstGeom prst="rect">
              <a:avLst/>
            </a:prstGeom>
            <a:solidFill>
              <a:srgbClr val="B3B3B3">
                <a:alpha val="85098"/>
              </a:srgbClr>
            </a:solidFill>
          </p:spPr>
          <p:txBody>
            <a:bodyPr/>
            <a:lstStyle/>
            <a:p/>
          </p:txBody>
        </p:sp>
        <p:sp>
          <p:nvSpPr>
            <p:cNvPr id="74" name="rc74"/>
            <p:cNvSpPr/>
            <p:nvPr/>
          </p:nvSpPr>
          <p:spPr>
            <a:xfrm>
              <a:off x="7961044" y="3780948"/>
              <a:ext cx="239399" cy="251293"/>
            </a:xfrm>
            <a:prstGeom prst="rect">
              <a:avLst/>
            </a:prstGeom>
            <a:solidFill>
              <a:srgbClr val="B3B3B3">
                <a:alpha val="85098"/>
              </a:srgbClr>
            </a:solidFill>
          </p:spPr>
          <p:txBody>
            <a:bodyPr/>
            <a:lstStyle/>
            <a:p/>
          </p:txBody>
        </p:sp>
        <p:sp>
          <p:nvSpPr>
            <p:cNvPr id="75" name="pl75"/>
            <p:cNvSpPr/>
            <p:nvPr/>
          </p:nvSpPr>
          <p:spPr>
            <a:xfrm>
              <a:off x="1430754" y="2075428"/>
              <a:ext cx="6649990" cy="0"/>
            </a:xfrm>
            <a:custGeom>
              <a:avLst/>
              <a:pathLst>
                <a:path w="6649990" h="0">
                  <a:moveTo>
                    <a:pt x="0" y="0"/>
                  </a:moveTo>
                  <a:lnTo>
                    <a:pt x="265999" y="0"/>
                  </a:lnTo>
                  <a:lnTo>
                    <a:pt x="531999" y="0"/>
                  </a:lnTo>
                  <a:lnTo>
                    <a:pt x="797998" y="0"/>
                  </a:lnTo>
                  <a:lnTo>
                    <a:pt x="1063998" y="0"/>
                  </a:lnTo>
                  <a:lnTo>
                    <a:pt x="1329998" y="0"/>
                  </a:lnTo>
                  <a:lnTo>
                    <a:pt x="1595997" y="0"/>
                  </a:lnTo>
                  <a:lnTo>
                    <a:pt x="1861997" y="0"/>
                  </a:lnTo>
                  <a:lnTo>
                    <a:pt x="2127996" y="0"/>
                  </a:lnTo>
                  <a:lnTo>
                    <a:pt x="2393996" y="0"/>
                  </a:lnTo>
                  <a:lnTo>
                    <a:pt x="2659996" y="0"/>
                  </a:lnTo>
                  <a:lnTo>
                    <a:pt x="2925995" y="0"/>
                  </a:lnTo>
                  <a:lnTo>
                    <a:pt x="3191995" y="0"/>
                  </a:lnTo>
                  <a:lnTo>
                    <a:pt x="3457995" y="0"/>
                  </a:lnTo>
                  <a:lnTo>
                    <a:pt x="3723994" y="0"/>
                  </a:lnTo>
                  <a:lnTo>
                    <a:pt x="3989994" y="0"/>
                  </a:lnTo>
                  <a:lnTo>
                    <a:pt x="4255993" y="0"/>
                  </a:lnTo>
                  <a:lnTo>
                    <a:pt x="4521993" y="0"/>
                  </a:lnTo>
                  <a:lnTo>
                    <a:pt x="4787993" y="0"/>
                  </a:lnTo>
                  <a:lnTo>
                    <a:pt x="5053992" y="0"/>
                  </a:lnTo>
                  <a:lnTo>
                    <a:pt x="5319992" y="0"/>
                  </a:lnTo>
                  <a:lnTo>
                    <a:pt x="5585991" y="0"/>
                  </a:lnTo>
                  <a:lnTo>
                    <a:pt x="5851991" y="0"/>
                  </a:lnTo>
                  <a:lnTo>
                    <a:pt x="6117991" y="0"/>
                  </a:lnTo>
                  <a:lnTo>
                    <a:pt x="6383990" y="0"/>
                  </a:lnTo>
                  <a:lnTo>
                    <a:pt x="6649990" y="0"/>
                  </a:lnTo>
                </a:path>
              </a:pathLst>
            </a:custGeom>
            <a:ln w="27101" cap="flat">
              <a:solidFill>
                <a:srgbClr val="0058AB">
                  <a:alpha val="100000"/>
                </a:srgbClr>
              </a:solidFill>
              <a:prstDash val="solid"/>
              <a:round/>
            </a:ln>
          </p:spPr>
          <p:txBody>
            <a:bodyPr/>
            <a:lstStyle/>
            <a:p/>
          </p:txBody>
        </p:sp>
        <p:sp>
          <p:nvSpPr>
            <p:cNvPr id="76" name="pl76"/>
            <p:cNvSpPr/>
            <p:nvPr/>
          </p:nvSpPr>
          <p:spPr>
            <a:xfrm>
              <a:off x="1430754" y="2075428"/>
              <a:ext cx="6649990" cy="226729"/>
            </a:xfrm>
            <a:custGeom>
              <a:avLst/>
              <a:pathLst>
                <a:path w="6649990" h="226729">
                  <a:moveTo>
                    <a:pt x="0" y="41223"/>
                  </a:moveTo>
                  <a:lnTo>
                    <a:pt x="265999" y="41223"/>
                  </a:lnTo>
                  <a:lnTo>
                    <a:pt x="531999" y="41223"/>
                  </a:lnTo>
                  <a:lnTo>
                    <a:pt x="797998" y="41223"/>
                  </a:lnTo>
                  <a:lnTo>
                    <a:pt x="1063998" y="20611"/>
                  </a:lnTo>
                  <a:lnTo>
                    <a:pt x="1329998" y="20611"/>
                  </a:lnTo>
                  <a:lnTo>
                    <a:pt x="1595997" y="0"/>
                  </a:lnTo>
                  <a:lnTo>
                    <a:pt x="1861997" y="0"/>
                  </a:lnTo>
                  <a:lnTo>
                    <a:pt x="2127996" y="0"/>
                  </a:lnTo>
                  <a:lnTo>
                    <a:pt x="2393996" y="20611"/>
                  </a:lnTo>
                  <a:lnTo>
                    <a:pt x="2659996" y="0"/>
                  </a:lnTo>
                  <a:lnTo>
                    <a:pt x="2925995" y="0"/>
                  </a:lnTo>
                  <a:lnTo>
                    <a:pt x="3191995" y="0"/>
                  </a:lnTo>
                  <a:lnTo>
                    <a:pt x="3457995" y="226729"/>
                  </a:lnTo>
                  <a:lnTo>
                    <a:pt x="3723994" y="144282"/>
                  </a:lnTo>
                  <a:lnTo>
                    <a:pt x="3989994" y="61835"/>
                  </a:lnTo>
                  <a:lnTo>
                    <a:pt x="4255993" y="82447"/>
                  </a:lnTo>
                  <a:lnTo>
                    <a:pt x="4521993" y="82447"/>
                  </a:lnTo>
                  <a:lnTo>
                    <a:pt x="4787993" y="82447"/>
                  </a:lnTo>
                  <a:lnTo>
                    <a:pt x="5053992" y="82447"/>
                  </a:lnTo>
                  <a:lnTo>
                    <a:pt x="5319992" y="61835"/>
                  </a:lnTo>
                  <a:lnTo>
                    <a:pt x="5585991" y="61835"/>
                  </a:lnTo>
                  <a:lnTo>
                    <a:pt x="5851991" y="61835"/>
                  </a:lnTo>
                  <a:lnTo>
                    <a:pt x="6117991" y="61835"/>
                  </a:lnTo>
                  <a:lnTo>
                    <a:pt x="6383990" y="61835"/>
                  </a:lnTo>
                  <a:lnTo>
                    <a:pt x="6649990" y="61835"/>
                  </a:lnTo>
                </a:path>
              </a:pathLst>
            </a:custGeom>
            <a:ln w="27101" cap="flat">
              <a:solidFill>
                <a:srgbClr val="F26A21">
                  <a:alpha val="100000"/>
                </a:srgbClr>
              </a:solidFill>
              <a:prstDash val="solid"/>
              <a:round/>
            </a:ln>
          </p:spPr>
          <p:txBody>
            <a:bodyPr/>
            <a:lstStyle/>
            <a:p/>
          </p:txBody>
        </p:sp>
        <p:sp>
          <p:nvSpPr>
            <p:cNvPr id="77" name="tx77"/>
            <p:cNvSpPr/>
            <p:nvPr/>
          </p:nvSpPr>
          <p:spPr>
            <a:xfrm>
              <a:off x="137046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70046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3046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6045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445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90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6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22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845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445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2045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7046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89" name="tx89"/>
            <p:cNvSpPr/>
            <p:nvPr/>
          </p:nvSpPr>
          <p:spPr>
            <a:xfrm>
              <a:off x="2700462"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403046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5360458"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2" name="tx92"/>
            <p:cNvSpPr/>
            <p:nvPr/>
          </p:nvSpPr>
          <p:spPr>
            <a:xfrm>
              <a:off x="642445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3" name="tx93"/>
            <p:cNvSpPr/>
            <p:nvPr/>
          </p:nvSpPr>
          <p:spPr>
            <a:xfrm>
              <a:off x="669045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4" name="tx94"/>
            <p:cNvSpPr/>
            <p:nvPr/>
          </p:nvSpPr>
          <p:spPr>
            <a:xfrm>
              <a:off x="695645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5" name="tx95"/>
            <p:cNvSpPr/>
            <p:nvPr/>
          </p:nvSpPr>
          <p:spPr>
            <a:xfrm>
              <a:off x="722245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6" name="tx96"/>
            <p:cNvSpPr/>
            <p:nvPr/>
          </p:nvSpPr>
          <p:spPr>
            <a:xfrm>
              <a:off x="7488455"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7" name="tx97"/>
            <p:cNvSpPr/>
            <p:nvPr/>
          </p:nvSpPr>
          <p:spPr>
            <a:xfrm>
              <a:off x="7754455"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8" name="tx98"/>
            <p:cNvSpPr/>
            <p:nvPr/>
          </p:nvSpPr>
          <p:spPr>
            <a:xfrm>
              <a:off x="802045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9" name="tx99"/>
            <p:cNvSpPr/>
            <p:nvPr/>
          </p:nvSpPr>
          <p:spPr>
            <a:xfrm>
              <a:off x="1355405" y="4024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0" name="tx100"/>
            <p:cNvSpPr/>
            <p:nvPr/>
          </p:nvSpPr>
          <p:spPr>
            <a:xfrm>
              <a:off x="2685403" y="40242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1" name="tx101"/>
            <p:cNvSpPr/>
            <p:nvPr/>
          </p:nvSpPr>
          <p:spPr>
            <a:xfrm>
              <a:off x="4060605" y="40224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02" name="tx102"/>
            <p:cNvSpPr/>
            <p:nvPr/>
          </p:nvSpPr>
          <p:spPr>
            <a:xfrm>
              <a:off x="5345399" y="40254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03" name="tx103"/>
            <p:cNvSpPr/>
            <p:nvPr/>
          </p:nvSpPr>
          <p:spPr>
            <a:xfrm>
              <a:off x="6409398" y="402994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04" name="tx104"/>
            <p:cNvSpPr/>
            <p:nvPr/>
          </p:nvSpPr>
          <p:spPr>
            <a:xfrm>
              <a:off x="6675397" y="40296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5" name="tx105"/>
            <p:cNvSpPr/>
            <p:nvPr/>
          </p:nvSpPr>
          <p:spPr>
            <a:xfrm>
              <a:off x="6986601" y="403187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6" name="tx106"/>
            <p:cNvSpPr/>
            <p:nvPr/>
          </p:nvSpPr>
          <p:spPr>
            <a:xfrm>
              <a:off x="7207396" y="40301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7" name="tx107"/>
            <p:cNvSpPr/>
            <p:nvPr/>
          </p:nvSpPr>
          <p:spPr>
            <a:xfrm>
              <a:off x="7473396" y="40334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8" name="tx108"/>
            <p:cNvSpPr/>
            <p:nvPr/>
          </p:nvSpPr>
          <p:spPr>
            <a:xfrm>
              <a:off x="7739396" y="40335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9" name="tx109"/>
            <p:cNvSpPr/>
            <p:nvPr/>
          </p:nvSpPr>
          <p:spPr>
            <a:xfrm>
              <a:off x="8005395" y="403362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10" name="tx110"/>
            <p:cNvSpPr/>
            <p:nvPr/>
          </p:nvSpPr>
          <p:spPr>
            <a:xfrm>
              <a:off x="1325260" y="38696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111" name="tx111"/>
            <p:cNvSpPr/>
            <p:nvPr/>
          </p:nvSpPr>
          <p:spPr>
            <a:xfrm>
              <a:off x="2685403" y="39215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12" name="tx112"/>
            <p:cNvSpPr/>
            <p:nvPr/>
          </p:nvSpPr>
          <p:spPr>
            <a:xfrm>
              <a:off x="5315254" y="38261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113" name="tx113"/>
            <p:cNvSpPr/>
            <p:nvPr/>
          </p:nvSpPr>
          <p:spPr>
            <a:xfrm>
              <a:off x="6379253" y="37939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14" name="tx114"/>
            <p:cNvSpPr/>
            <p:nvPr/>
          </p:nvSpPr>
          <p:spPr>
            <a:xfrm>
              <a:off x="6645252" y="38459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115" name="tx115"/>
            <p:cNvSpPr/>
            <p:nvPr/>
          </p:nvSpPr>
          <p:spPr>
            <a:xfrm>
              <a:off x="6956456" y="38452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6" name="tx116"/>
            <p:cNvSpPr/>
            <p:nvPr/>
          </p:nvSpPr>
          <p:spPr>
            <a:xfrm>
              <a:off x="7177252" y="38487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117" name="tx117"/>
            <p:cNvSpPr/>
            <p:nvPr/>
          </p:nvSpPr>
          <p:spPr>
            <a:xfrm>
              <a:off x="7443251" y="38647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18" name="tx118"/>
            <p:cNvSpPr/>
            <p:nvPr/>
          </p:nvSpPr>
          <p:spPr>
            <a:xfrm>
              <a:off x="7754455" y="3865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9" name="tx119"/>
            <p:cNvSpPr/>
            <p:nvPr/>
          </p:nvSpPr>
          <p:spPr>
            <a:xfrm>
              <a:off x="8020454" y="3866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20" name="tx120"/>
            <p:cNvSpPr/>
            <p:nvPr/>
          </p:nvSpPr>
          <p:spPr>
            <a:xfrm>
              <a:off x="1325260" y="368897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23.3</a:t>
              </a:r>
            </a:p>
          </p:txBody>
        </p:sp>
        <p:sp>
          <p:nvSpPr>
            <p:cNvPr id="121" name="tx121"/>
            <p:cNvSpPr/>
            <p:nvPr/>
          </p:nvSpPr>
          <p:spPr>
            <a:xfrm>
              <a:off x="2655258" y="37926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a:t>
              </a:r>
            </a:p>
          </p:txBody>
        </p:sp>
        <p:sp>
          <p:nvSpPr>
            <p:cNvPr id="122" name="tx122"/>
            <p:cNvSpPr/>
            <p:nvPr/>
          </p:nvSpPr>
          <p:spPr>
            <a:xfrm>
              <a:off x="4060605" y="38917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23" name="tx123"/>
            <p:cNvSpPr/>
            <p:nvPr/>
          </p:nvSpPr>
          <p:spPr>
            <a:xfrm>
              <a:off x="5315254" y="359666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30.3</a:t>
              </a:r>
            </a:p>
          </p:txBody>
        </p:sp>
        <p:sp>
          <p:nvSpPr>
            <p:cNvPr id="124" name="tx124"/>
            <p:cNvSpPr/>
            <p:nvPr/>
          </p:nvSpPr>
          <p:spPr>
            <a:xfrm>
              <a:off x="6379253" y="352850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35.5</a:t>
              </a:r>
            </a:p>
          </p:txBody>
        </p:sp>
        <p:sp>
          <p:nvSpPr>
            <p:cNvPr id="125" name="tx125"/>
            <p:cNvSpPr/>
            <p:nvPr/>
          </p:nvSpPr>
          <p:spPr>
            <a:xfrm>
              <a:off x="6645252" y="36306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27.8</a:t>
              </a:r>
            </a:p>
          </p:txBody>
        </p:sp>
        <p:sp>
          <p:nvSpPr>
            <p:cNvPr id="126" name="tx126"/>
            <p:cNvSpPr/>
            <p:nvPr/>
          </p:nvSpPr>
          <p:spPr>
            <a:xfrm>
              <a:off x="6956456" y="362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27" name="tx127"/>
            <p:cNvSpPr/>
            <p:nvPr/>
          </p:nvSpPr>
          <p:spPr>
            <a:xfrm>
              <a:off x="7177252" y="363639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27.4</a:t>
              </a:r>
            </a:p>
          </p:txBody>
        </p:sp>
        <p:sp>
          <p:nvSpPr>
            <p:cNvPr id="128" name="tx128"/>
            <p:cNvSpPr/>
            <p:nvPr/>
          </p:nvSpPr>
          <p:spPr>
            <a:xfrm>
              <a:off x="7443251" y="36607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a:t>
              </a:r>
            </a:p>
          </p:txBody>
        </p:sp>
        <p:sp>
          <p:nvSpPr>
            <p:cNvPr id="129" name="tx129"/>
            <p:cNvSpPr/>
            <p:nvPr/>
          </p:nvSpPr>
          <p:spPr>
            <a:xfrm>
              <a:off x="7709251" y="366215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25.4</a:t>
              </a:r>
            </a:p>
          </p:txBody>
        </p:sp>
        <p:sp>
          <p:nvSpPr>
            <p:cNvPr id="130" name="tx130"/>
            <p:cNvSpPr/>
            <p:nvPr/>
          </p:nvSpPr>
          <p:spPr>
            <a:xfrm>
              <a:off x="7975250" y="366285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25.3</a:t>
              </a:r>
            </a:p>
          </p:txBody>
        </p:sp>
        <p:sp>
          <p:nvSpPr>
            <p:cNvPr id="131" name="tx131"/>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55386" y="340209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3" name="tx133"/>
            <p:cNvSpPr/>
            <p:nvPr/>
          </p:nvSpPr>
          <p:spPr>
            <a:xfrm>
              <a:off x="577692" y="274030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4" name="tx134"/>
            <p:cNvSpPr/>
            <p:nvPr/>
          </p:nvSpPr>
          <p:spPr>
            <a:xfrm>
              <a:off x="577692" y="207852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5" name="tx13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2" name="tx15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3" name="pl153"/>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pl154"/>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5" name="tx155"/>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6" name="tx156"/>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7" name="rc157"/>
            <p:cNvSpPr/>
            <p:nvPr/>
          </p:nvSpPr>
          <p:spPr>
            <a:xfrm>
              <a:off x="4670912" y="4979579"/>
              <a:ext cx="201456" cy="201456"/>
            </a:xfrm>
            <a:prstGeom prst="rect">
              <a:avLst/>
            </a:prstGeom>
            <a:solidFill>
              <a:srgbClr val="B3B3B3">
                <a:alpha val="85098"/>
              </a:srgbClr>
            </a:solidFill>
          </p:spPr>
          <p:txBody>
            <a:bodyPr/>
            <a:lstStyle/>
            <a:p/>
          </p:txBody>
        </p:sp>
        <p:sp>
          <p:nvSpPr>
            <p:cNvPr id="158" name="rc158"/>
            <p:cNvSpPr/>
            <p:nvPr/>
          </p:nvSpPr>
          <p:spPr>
            <a:xfrm>
              <a:off x="5573066" y="4979579"/>
              <a:ext cx="201456" cy="201456"/>
            </a:xfrm>
            <a:prstGeom prst="rect">
              <a:avLst/>
            </a:prstGeom>
            <a:solidFill>
              <a:srgbClr val="1CABE2">
                <a:alpha val="85098"/>
              </a:srgbClr>
            </a:solidFill>
          </p:spPr>
          <p:txBody>
            <a:bodyPr/>
            <a:lstStyle/>
            <a:p/>
          </p:txBody>
        </p:sp>
        <p:sp>
          <p:nvSpPr>
            <p:cNvPr id="159" name="tx159"/>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0" name="tx160"/>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1" name="tx161"/>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2" name="tx162"/>
            <p:cNvSpPr/>
            <p:nvPr/>
          </p:nvSpPr>
          <p:spPr>
            <a:xfrm>
              <a:off x="966584" y="1594448"/>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France, 2000-2025</a:t>
              </a:r>
            </a:p>
          </p:txBody>
        </p:sp>
        <p:sp>
          <p:nvSpPr>
            <p:cNvPr id="163" name="pl163"/>
            <p:cNvSpPr/>
            <p:nvPr/>
          </p:nvSpPr>
          <p:spPr>
            <a:xfrm>
              <a:off x="228234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22493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16752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811011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25364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19623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13881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11054" y="5726143"/>
              <a:ext cx="1377878" cy="119033"/>
            </a:xfrm>
            <a:prstGeom prst="rect">
              <a:avLst/>
            </a:prstGeom>
            <a:solidFill>
              <a:srgbClr val="1CABE2">
                <a:alpha val="85098"/>
              </a:srgbClr>
            </a:solidFill>
          </p:spPr>
          <p:txBody>
            <a:bodyPr/>
            <a:lstStyle/>
            <a:p/>
          </p:txBody>
        </p:sp>
        <p:sp>
          <p:nvSpPr>
            <p:cNvPr id="175" name="rc175"/>
            <p:cNvSpPr/>
            <p:nvPr/>
          </p:nvSpPr>
          <p:spPr>
            <a:xfrm>
              <a:off x="1311054" y="5577352"/>
              <a:ext cx="1232183" cy="119033"/>
            </a:xfrm>
            <a:prstGeom prst="rect">
              <a:avLst/>
            </a:prstGeom>
            <a:solidFill>
              <a:srgbClr val="1CABE2">
                <a:alpha val="85098"/>
              </a:srgbClr>
            </a:solidFill>
          </p:spPr>
          <p:txBody>
            <a:bodyPr/>
            <a:lstStyle/>
            <a:p/>
          </p:txBody>
        </p:sp>
        <p:sp>
          <p:nvSpPr>
            <p:cNvPr id="176" name="rc176"/>
            <p:cNvSpPr/>
            <p:nvPr/>
          </p:nvSpPr>
          <p:spPr>
            <a:xfrm>
              <a:off x="1311054" y="5428560"/>
              <a:ext cx="1229270" cy="119033"/>
            </a:xfrm>
            <a:prstGeom prst="rect">
              <a:avLst/>
            </a:prstGeom>
            <a:solidFill>
              <a:srgbClr val="1CABE2">
                <a:alpha val="85098"/>
              </a:srgbClr>
            </a:solidFill>
          </p:spPr>
          <p:txBody>
            <a:bodyPr/>
            <a:lstStyle/>
            <a:p/>
          </p:txBody>
        </p:sp>
        <p:sp>
          <p:nvSpPr>
            <p:cNvPr id="177" name="rc177"/>
            <p:cNvSpPr/>
            <p:nvPr/>
          </p:nvSpPr>
          <p:spPr>
            <a:xfrm>
              <a:off x="2688932" y="5726143"/>
              <a:ext cx="5511512" cy="119033"/>
            </a:xfrm>
            <a:prstGeom prst="rect">
              <a:avLst/>
            </a:prstGeom>
            <a:solidFill>
              <a:srgbClr val="B3B3B3">
                <a:alpha val="85098"/>
              </a:srgbClr>
            </a:solidFill>
          </p:spPr>
          <p:txBody>
            <a:bodyPr/>
            <a:lstStyle/>
            <a:p/>
          </p:txBody>
        </p:sp>
        <p:sp>
          <p:nvSpPr>
            <p:cNvPr id="178" name="rc178"/>
            <p:cNvSpPr/>
            <p:nvPr/>
          </p:nvSpPr>
          <p:spPr>
            <a:xfrm>
              <a:off x="2543238" y="5577352"/>
              <a:ext cx="3696357" cy="119033"/>
            </a:xfrm>
            <a:prstGeom prst="rect">
              <a:avLst/>
            </a:prstGeom>
            <a:solidFill>
              <a:srgbClr val="B3B3B3">
                <a:alpha val="85098"/>
              </a:srgbClr>
            </a:solidFill>
          </p:spPr>
          <p:txBody>
            <a:bodyPr/>
            <a:lstStyle/>
            <a:p/>
          </p:txBody>
        </p:sp>
        <p:sp>
          <p:nvSpPr>
            <p:cNvPr id="179" name="rc179"/>
            <p:cNvSpPr/>
            <p:nvPr/>
          </p:nvSpPr>
          <p:spPr>
            <a:xfrm>
              <a:off x="2540324" y="5428560"/>
              <a:ext cx="3688198" cy="119033"/>
            </a:xfrm>
            <a:prstGeom prst="rect">
              <a:avLst/>
            </a:prstGeom>
            <a:solidFill>
              <a:srgbClr val="B3B3B3">
                <a:alpha val="85098"/>
              </a:srgbClr>
            </a:solidFill>
          </p:spPr>
          <p:txBody>
            <a:bodyPr/>
            <a:lstStyle/>
            <a:p/>
          </p:txBody>
        </p:sp>
        <p:sp>
          <p:nvSpPr>
            <p:cNvPr id="180" name="tx180"/>
            <p:cNvSpPr/>
            <p:nvPr/>
          </p:nvSpPr>
          <p:spPr>
            <a:xfrm>
              <a:off x="8312971"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a:t>
              </a:r>
            </a:p>
          </p:txBody>
        </p:sp>
        <p:sp>
          <p:nvSpPr>
            <p:cNvPr id="181" name="tx181"/>
            <p:cNvSpPr/>
            <p:nvPr/>
          </p:nvSpPr>
          <p:spPr>
            <a:xfrm>
              <a:off x="635212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82" name="tx182"/>
            <p:cNvSpPr/>
            <p:nvPr/>
          </p:nvSpPr>
          <p:spPr>
            <a:xfrm>
              <a:off x="6341049"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a:t>
              </a:r>
            </a:p>
          </p:txBody>
        </p:sp>
        <p:sp>
          <p:nvSpPr>
            <p:cNvPr id="183" name="tx183"/>
            <p:cNvSpPr/>
            <p:nvPr/>
          </p:nvSpPr>
          <p:spPr>
            <a:xfrm>
              <a:off x="1919621"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84" name="tx184"/>
            <p:cNvSpPr/>
            <p:nvPr/>
          </p:nvSpPr>
          <p:spPr>
            <a:xfrm>
              <a:off x="1846774"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a:t>
              </a:r>
            </a:p>
          </p:txBody>
        </p:sp>
        <p:sp>
          <p:nvSpPr>
            <p:cNvPr id="185" name="tx185"/>
            <p:cNvSpPr/>
            <p:nvPr/>
          </p:nvSpPr>
          <p:spPr>
            <a:xfrm>
              <a:off x="1845317"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a:t>
              </a:r>
            </a:p>
          </p:txBody>
        </p:sp>
        <p:sp>
          <p:nvSpPr>
            <p:cNvPr id="186" name="tx186"/>
            <p:cNvSpPr/>
            <p:nvPr/>
          </p:nvSpPr>
          <p:spPr>
            <a:xfrm>
              <a:off x="533216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28.4</a:t>
              </a:r>
            </a:p>
          </p:txBody>
        </p:sp>
        <p:sp>
          <p:nvSpPr>
            <p:cNvPr id="187" name="tx187"/>
            <p:cNvSpPr/>
            <p:nvPr/>
          </p:nvSpPr>
          <p:spPr>
            <a:xfrm>
              <a:off x="4327107" y="559373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88" name="tx188"/>
            <p:cNvSpPr/>
            <p:nvPr/>
          </p:nvSpPr>
          <p:spPr>
            <a:xfrm>
              <a:off x="4320114" y="544494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89" name="tx189"/>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312935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4" name="tx194"/>
            <p:cNvSpPr/>
            <p:nvPr/>
          </p:nvSpPr>
          <p:spPr>
            <a:xfrm>
              <a:off x="507194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5" name="tx195"/>
            <p:cNvSpPr/>
            <p:nvPr/>
          </p:nvSpPr>
          <p:spPr>
            <a:xfrm>
              <a:off x="7014535"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6" name="tx196"/>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7" name="tx197"/>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9" name="tx199"/>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France.
In 2025, DTP1 coverage in France remained constant 99%. The number of children missing out on any DTP vaccination (zero-dose children) remained constant at from 6,000 in 2024 to 6,000 in 2025.
DTP3 coverage remained constant 96% in 2025, leaving 25,000 children vulnerable to vaccine-preventable diseases.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96%, leaving 25,000 children un- or under-vaccinated, including 6,000 zero-dose and 19,000 with only partial protection.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399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644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68" y="4990743"/>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France</a:t>
              </a:r>
            </a:p>
          </p:txBody>
        </p:sp>
        <p:sp>
          <p:nvSpPr>
            <p:cNvPr id="60" name="tx60"/>
            <p:cNvSpPr/>
            <p:nvPr/>
          </p:nvSpPr>
          <p:spPr>
            <a:xfrm>
              <a:off x="247109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354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03946" y="1405107"/>
              <a:ext cx="243133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France,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383255"/>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383255"/>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383255"/>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383255"/>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383255"/>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383255"/>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383255"/>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407519"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86977"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66436"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45895"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727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727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5206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2831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994367" y="4990743"/>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France</a:t>
              </a:r>
            </a:p>
          </p:txBody>
        </p:sp>
        <p:sp>
          <p:nvSpPr>
            <p:cNvPr id="119" name="tx119"/>
            <p:cNvSpPr/>
            <p:nvPr/>
          </p:nvSpPr>
          <p:spPr>
            <a:xfrm>
              <a:off x="67877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55024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494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4138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4782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5427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3816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4460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5105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1CABE2">
                <a:alpha val="80000"/>
              </a:srgbClr>
            </a:solidFill>
          </p:spPr>
          <p:txBody>
            <a:bodyPr/>
            <a:lstStyle/>
            <a:p/>
          </p:txBody>
        </p:sp>
        <p:sp>
          <p:nvSpPr>
            <p:cNvPr id="134" name="rc134"/>
            <p:cNvSpPr/>
            <p:nvPr/>
          </p:nvSpPr>
          <p:spPr>
            <a:xfrm>
              <a:off x="1317178" y="5743865"/>
              <a:ext cx="6547396" cy="114824"/>
            </a:xfrm>
            <a:prstGeom prst="rect">
              <a:avLst/>
            </a:prstGeom>
            <a:solidFill>
              <a:srgbClr val="1CABE2">
                <a:alpha val="80000"/>
              </a:srgbClr>
            </a:solidFill>
          </p:spPr>
          <p:txBody>
            <a:bodyPr/>
            <a:lstStyle/>
            <a:p/>
          </p:txBody>
        </p:sp>
        <p:sp>
          <p:nvSpPr>
            <p:cNvPr id="135" name="rc135"/>
            <p:cNvSpPr/>
            <p:nvPr/>
          </p:nvSpPr>
          <p:spPr>
            <a:xfrm>
              <a:off x="1317178" y="5600334"/>
              <a:ext cx="6531913"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03203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509648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2" name="tx142"/>
            <p:cNvSpPr/>
            <p:nvPr/>
          </p:nvSpPr>
          <p:spPr>
            <a:xfrm>
              <a:off x="716093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France (99%) was 9 percentage points higher than the global average (90%) and 3 percentage points higher than the average across all non-programme countries (96%).
National DTP1 coverage was the same as in 2019 (99%).
This equates to 6,000 zero-dose children in 2025 compared to 7,000 zero-dose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France DTP1 coverage was 99%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France ranked number 30 out of 41 countries for lowest DTP1 coverage (based on tied ranks).
France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France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F26A21">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France ranked number 11 out of 41 countries with 7,000 zero-dose children.
In 2025, France ranked number 11 out of 41 countries with 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6987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3884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60781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77678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85435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02333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19230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431035"/>
              <a:ext cx="200644" cy="1254351"/>
            </a:xfrm>
            <a:prstGeom prst="rect">
              <a:avLst/>
            </a:prstGeom>
            <a:solidFill>
              <a:srgbClr val="80BD41">
                <a:alpha val="100000"/>
              </a:srgbClr>
            </a:solidFill>
          </p:spPr>
          <p:txBody>
            <a:bodyPr/>
            <a:lstStyle/>
            <a:p/>
          </p:txBody>
        </p:sp>
        <p:sp>
          <p:nvSpPr>
            <p:cNvPr id="27" name="rc27"/>
            <p:cNvSpPr/>
            <p:nvPr/>
          </p:nvSpPr>
          <p:spPr>
            <a:xfrm>
              <a:off x="1423662" y="3392241"/>
              <a:ext cx="200644" cy="12930"/>
            </a:xfrm>
            <a:prstGeom prst="rect">
              <a:avLst/>
            </a:prstGeom>
            <a:solidFill>
              <a:srgbClr val="0058AB">
                <a:alpha val="100000"/>
              </a:srgbClr>
            </a:solidFill>
          </p:spPr>
          <p:txBody>
            <a:bodyPr/>
            <a:lstStyle/>
            <a:p/>
          </p:txBody>
        </p:sp>
        <p:sp>
          <p:nvSpPr>
            <p:cNvPr id="28" name="rc28"/>
            <p:cNvSpPr/>
            <p:nvPr/>
          </p:nvSpPr>
          <p:spPr>
            <a:xfrm>
              <a:off x="1423662" y="3405172"/>
              <a:ext cx="200644" cy="25863"/>
            </a:xfrm>
            <a:prstGeom prst="rect">
              <a:avLst/>
            </a:prstGeom>
            <a:solidFill>
              <a:srgbClr val="1CABE2">
                <a:alpha val="100000"/>
              </a:srgbClr>
            </a:solidFill>
          </p:spPr>
          <p:txBody>
            <a:bodyPr/>
            <a:lstStyle/>
            <a:p/>
          </p:txBody>
        </p:sp>
        <p:sp>
          <p:nvSpPr>
            <p:cNvPr id="29" name="rc29"/>
            <p:cNvSpPr/>
            <p:nvPr/>
          </p:nvSpPr>
          <p:spPr>
            <a:xfrm>
              <a:off x="1646600" y="3436352"/>
              <a:ext cx="200644" cy="1249034"/>
            </a:xfrm>
            <a:prstGeom prst="rect">
              <a:avLst/>
            </a:prstGeom>
            <a:solidFill>
              <a:srgbClr val="80BD41">
                <a:alpha val="100000"/>
              </a:srgbClr>
            </a:solidFill>
          </p:spPr>
          <p:txBody>
            <a:bodyPr/>
            <a:lstStyle/>
            <a:p/>
          </p:txBody>
        </p:sp>
        <p:sp>
          <p:nvSpPr>
            <p:cNvPr id="30" name="rc30"/>
            <p:cNvSpPr/>
            <p:nvPr/>
          </p:nvSpPr>
          <p:spPr>
            <a:xfrm>
              <a:off x="1646600" y="3397723"/>
              <a:ext cx="200644" cy="12875"/>
            </a:xfrm>
            <a:prstGeom prst="rect">
              <a:avLst/>
            </a:prstGeom>
            <a:solidFill>
              <a:srgbClr val="0058AB">
                <a:alpha val="100000"/>
              </a:srgbClr>
            </a:solidFill>
          </p:spPr>
          <p:txBody>
            <a:bodyPr/>
            <a:lstStyle/>
            <a:p/>
          </p:txBody>
        </p:sp>
        <p:sp>
          <p:nvSpPr>
            <p:cNvPr id="31" name="rc31"/>
            <p:cNvSpPr/>
            <p:nvPr/>
          </p:nvSpPr>
          <p:spPr>
            <a:xfrm>
              <a:off x="1646600" y="3410599"/>
              <a:ext cx="200644" cy="25753"/>
            </a:xfrm>
            <a:prstGeom prst="rect">
              <a:avLst/>
            </a:prstGeom>
            <a:solidFill>
              <a:srgbClr val="1CABE2">
                <a:alpha val="100000"/>
              </a:srgbClr>
            </a:solidFill>
          </p:spPr>
          <p:txBody>
            <a:bodyPr/>
            <a:lstStyle/>
            <a:p/>
          </p:txBody>
        </p:sp>
        <p:sp>
          <p:nvSpPr>
            <p:cNvPr id="32" name="rc32"/>
            <p:cNvSpPr/>
            <p:nvPr/>
          </p:nvSpPr>
          <p:spPr>
            <a:xfrm>
              <a:off x="1869538" y="3452338"/>
              <a:ext cx="200644" cy="1233048"/>
            </a:xfrm>
            <a:prstGeom prst="rect">
              <a:avLst/>
            </a:prstGeom>
            <a:solidFill>
              <a:srgbClr val="80BD41">
                <a:alpha val="100000"/>
              </a:srgbClr>
            </a:solidFill>
          </p:spPr>
          <p:txBody>
            <a:bodyPr/>
            <a:lstStyle/>
            <a:p/>
          </p:txBody>
        </p:sp>
        <p:sp>
          <p:nvSpPr>
            <p:cNvPr id="33" name="rc33"/>
            <p:cNvSpPr/>
            <p:nvPr/>
          </p:nvSpPr>
          <p:spPr>
            <a:xfrm>
              <a:off x="1869538" y="3414202"/>
              <a:ext cx="200644" cy="12711"/>
            </a:xfrm>
            <a:prstGeom prst="rect">
              <a:avLst/>
            </a:prstGeom>
            <a:solidFill>
              <a:srgbClr val="0058AB">
                <a:alpha val="100000"/>
              </a:srgbClr>
            </a:solidFill>
          </p:spPr>
          <p:txBody>
            <a:bodyPr/>
            <a:lstStyle/>
            <a:p/>
          </p:txBody>
        </p:sp>
        <p:sp>
          <p:nvSpPr>
            <p:cNvPr id="34" name="rc34"/>
            <p:cNvSpPr/>
            <p:nvPr/>
          </p:nvSpPr>
          <p:spPr>
            <a:xfrm>
              <a:off x="1869538" y="3426914"/>
              <a:ext cx="200644" cy="25424"/>
            </a:xfrm>
            <a:prstGeom prst="rect">
              <a:avLst/>
            </a:prstGeom>
            <a:solidFill>
              <a:srgbClr val="1CABE2">
                <a:alpha val="100000"/>
              </a:srgbClr>
            </a:solidFill>
          </p:spPr>
          <p:txBody>
            <a:bodyPr/>
            <a:lstStyle/>
            <a:p/>
          </p:txBody>
        </p:sp>
        <p:sp>
          <p:nvSpPr>
            <p:cNvPr id="35" name="rc35"/>
            <p:cNvSpPr/>
            <p:nvPr/>
          </p:nvSpPr>
          <p:spPr>
            <a:xfrm>
              <a:off x="2092476" y="3453545"/>
              <a:ext cx="200644" cy="1231842"/>
            </a:xfrm>
            <a:prstGeom prst="rect">
              <a:avLst/>
            </a:prstGeom>
            <a:solidFill>
              <a:srgbClr val="80BD41">
                <a:alpha val="100000"/>
              </a:srgbClr>
            </a:solidFill>
          </p:spPr>
          <p:txBody>
            <a:bodyPr/>
            <a:lstStyle/>
            <a:p/>
          </p:txBody>
        </p:sp>
        <p:sp>
          <p:nvSpPr>
            <p:cNvPr id="36" name="rc36"/>
            <p:cNvSpPr/>
            <p:nvPr/>
          </p:nvSpPr>
          <p:spPr>
            <a:xfrm>
              <a:off x="2092476" y="3415447"/>
              <a:ext cx="200644" cy="12699"/>
            </a:xfrm>
            <a:prstGeom prst="rect">
              <a:avLst/>
            </a:prstGeom>
            <a:solidFill>
              <a:srgbClr val="0058AB">
                <a:alpha val="100000"/>
              </a:srgbClr>
            </a:solidFill>
          </p:spPr>
          <p:txBody>
            <a:bodyPr/>
            <a:lstStyle/>
            <a:p/>
          </p:txBody>
        </p:sp>
        <p:sp>
          <p:nvSpPr>
            <p:cNvPr id="37" name="rc37"/>
            <p:cNvSpPr/>
            <p:nvPr/>
          </p:nvSpPr>
          <p:spPr>
            <a:xfrm>
              <a:off x="2092476" y="3428147"/>
              <a:ext cx="200644" cy="25397"/>
            </a:xfrm>
            <a:prstGeom prst="rect">
              <a:avLst/>
            </a:prstGeom>
            <a:solidFill>
              <a:srgbClr val="1CABE2">
                <a:alpha val="100000"/>
              </a:srgbClr>
            </a:solidFill>
          </p:spPr>
          <p:txBody>
            <a:bodyPr/>
            <a:lstStyle/>
            <a:p/>
          </p:txBody>
        </p:sp>
        <p:sp>
          <p:nvSpPr>
            <p:cNvPr id="38" name="rc38"/>
            <p:cNvSpPr/>
            <p:nvPr/>
          </p:nvSpPr>
          <p:spPr>
            <a:xfrm>
              <a:off x="2315413" y="3430482"/>
              <a:ext cx="200644" cy="1254904"/>
            </a:xfrm>
            <a:prstGeom prst="rect">
              <a:avLst/>
            </a:prstGeom>
            <a:solidFill>
              <a:srgbClr val="80BD41">
                <a:alpha val="100000"/>
              </a:srgbClr>
            </a:solidFill>
          </p:spPr>
          <p:txBody>
            <a:bodyPr/>
            <a:lstStyle/>
            <a:p/>
          </p:txBody>
        </p:sp>
        <p:sp>
          <p:nvSpPr>
            <p:cNvPr id="39" name="rc39"/>
            <p:cNvSpPr/>
            <p:nvPr/>
          </p:nvSpPr>
          <p:spPr>
            <a:xfrm>
              <a:off x="2315413" y="3404871"/>
              <a:ext cx="200644" cy="12804"/>
            </a:xfrm>
            <a:prstGeom prst="rect">
              <a:avLst/>
            </a:prstGeom>
            <a:solidFill>
              <a:srgbClr val="0058AB">
                <a:alpha val="100000"/>
              </a:srgbClr>
            </a:solidFill>
          </p:spPr>
          <p:txBody>
            <a:bodyPr/>
            <a:lstStyle/>
            <a:p/>
          </p:txBody>
        </p:sp>
        <p:sp>
          <p:nvSpPr>
            <p:cNvPr id="40" name="rc40"/>
            <p:cNvSpPr/>
            <p:nvPr/>
          </p:nvSpPr>
          <p:spPr>
            <a:xfrm>
              <a:off x="2315413" y="3417676"/>
              <a:ext cx="200644" cy="12806"/>
            </a:xfrm>
            <a:prstGeom prst="rect">
              <a:avLst/>
            </a:prstGeom>
            <a:solidFill>
              <a:srgbClr val="1CABE2">
                <a:alpha val="100000"/>
              </a:srgbClr>
            </a:solidFill>
          </p:spPr>
          <p:txBody>
            <a:bodyPr/>
            <a:lstStyle/>
            <a:p/>
          </p:txBody>
        </p:sp>
        <p:sp>
          <p:nvSpPr>
            <p:cNvPr id="41" name="rc41"/>
            <p:cNvSpPr/>
            <p:nvPr/>
          </p:nvSpPr>
          <p:spPr>
            <a:xfrm>
              <a:off x="2538351" y="3422025"/>
              <a:ext cx="200644" cy="1263361"/>
            </a:xfrm>
            <a:prstGeom prst="rect">
              <a:avLst/>
            </a:prstGeom>
            <a:solidFill>
              <a:srgbClr val="80BD41">
                <a:alpha val="100000"/>
              </a:srgbClr>
            </a:solidFill>
          </p:spPr>
          <p:txBody>
            <a:bodyPr/>
            <a:lstStyle/>
            <a:p/>
          </p:txBody>
        </p:sp>
        <p:sp>
          <p:nvSpPr>
            <p:cNvPr id="42" name="rc42"/>
            <p:cNvSpPr/>
            <p:nvPr/>
          </p:nvSpPr>
          <p:spPr>
            <a:xfrm>
              <a:off x="2538351" y="3396242"/>
              <a:ext cx="200644" cy="12890"/>
            </a:xfrm>
            <a:prstGeom prst="rect">
              <a:avLst/>
            </a:prstGeom>
            <a:solidFill>
              <a:srgbClr val="0058AB">
                <a:alpha val="100000"/>
              </a:srgbClr>
            </a:solidFill>
          </p:spPr>
          <p:txBody>
            <a:bodyPr/>
            <a:lstStyle/>
            <a:p/>
          </p:txBody>
        </p:sp>
        <p:sp>
          <p:nvSpPr>
            <p:cNvPr id="43" name="rc43"/>
            <p:cNvSpPr/>
            <p:nvPr/>
          </p:nvSpPr>
          <p:spPr>
            <a:xfrm>
              <a:off x="2538351" y="3409133"/>
              <a:ext cx="200644" cy="12892"/>
            </a:xfrm>
            <a:prstGeom prst="rect">
              <a:avLst/>
            </a:prstGeom>
            <a:solidFill>
              <a:srgbClr val="1CABE2">
                <a:alpha val="100000"/>
              </a:srgbClr>
            </a:solidFill>
          </p:spPr>
          <p:txBody>
            <a:bodyPr/>
            <a:lstStyle/>
            <a:p/>
          </p:txBody>
        </p:sp>
        <p:sp>
          <p:nvSpPr>
            <p:cNvPr id="44" name="rc44"/>
            <p:cNvSpPr/>
            <p:nvPr/>
          </p:nvSpPr>
          <p:spPr>
            <a:xfrm>
              <a:off x="2761289" y="3374113"/>
              <a:ext cx="200644" cy="1311273"/>
            </a:xfrm>
            <a:prstGeom prst="rect">
              <a:avLst/>
            </a:prstGeom>
            <a:solidFill>
              <a:srgbClr val="80BD41">
                <a:alpha val="100000"/>
              </a:srgbClr>
            </a:solidFill>
          </p:spPr>
          <p:txBody>
            <a:bodyPr/>
            <a:lstStyle/>
            <a:p/>
          </p:txBody>
        </p:sp>
        <p:sp>
          <p:nvSpPr>
            <p:cNvPr id="45" name="rc45"/>
            <p:cNvSpPr/>
            <p:nvPr/>
          </p:nvSpPr>
          <p:spPr>
            <a:xfrm>
              <a:off x="2761289" y="3360868"/>
              <a:ext cx="200644" cy="13244"/>
            </a:xfrm>
            <a:prstGeom prst="rect">
              <a:avLst/>
            </a:prstGeom>
            <a:solidFill>
              <a:srgbClr val="0058AB">
                <a:alpha val="100000"/>
              </a:srgbClr>
            </a:solidFill>
          </p:spPr>
          <p:txBody>
            <a:bodyPr/>
            <a:lstStyle/>
            <a:p/>
          </p:txBody>
        </p:sp>
        <p:sp>
          <p:nvSpPr>
            <p:cNvPr id="46" name="rc46"/>
            <p:cNvSpPr/>
            <p:nvPr/>
          </p:nvSpPr>
          <p:spPr>
            <a:xfrm>
              <a:off x="2761289" y="3374113"/>
              <a:ext cx="200644" cy="0"/>
            </a:xfrm>
            <a:prstGeom prst="rect">
              <a:avLst/>
            </a:prstGeom>
            <a:solidFill>
              <a:srgbClr val="1CABE2">
                <a:alpha val="100000"/>
              </a:srgbClr>
            </a:solidFill>
          </p:spPr>
          <p:txBody>
            <a:bodyPr/>
            <a:lstStyle/>
            <a:p/>
          </p:txBody>
        </p:sp>
        <p:sp>
          <p:nvSpPr>
            <p:cNvPr id="47" name="rc47"/>
            <p:cNvSpPr/>
            <p:nvPr/>
          </p:nvSpPr>
          <p:spPr>
            <a:xfrm>
              <a:off x="2984227" y="3392627"/>
              <a:ext cx="200644" cy="1292759"/>
            </a:xfrm>
            <a:prstGeom prst="rect">
              <a:avLst/>
            </a:prstGeom>
            <a:solidFill>
              <a:srgbClr val="80BD41">
                <a:alpha val="100000"/>
              </a:srgbClr>
            </a:solidFill>
          </p:spPr>
          <p:txBody>
            <a:bodyPr/>
            <a:lstStyle/>
            <a:p/>
          </p:txBody>
        </p:sp>
        <p:sp>
          <p:nvSpPr>
            <p:cNvPr id="48" name="rc48"/>
            <p:cNvSpPr/>
            <p:nvPr/>
          </p:nvSpPr>
          <p:spPr>
            <a:xfrm>
              <a:off x="2984227" y="3379568"/>
              <a:ext cx="200644" cy="13058"/>
            </a:xfrm>
            <a:prstGeom prst="rect">
              <a:avLst/>
            </a:prstGeom>
            <a:solidFill>
              <a:srgbClr val="0058AB">
                <a:alpha val="100000"/>
              </a:srgbClr>
            </a:solidFill>
          </p:spPr>
          <p:txBody>
            <a:bodyPr/>
            <a:lstStyle/>
            <a:p/>
          </p:txBody>
        </p:sp>
        <p:sp>
          <p:nvSpPr>
            <p:cNvPr id="49" name="rc49"/>
            <p:cNvSpPr/>
            <p:nvPr/>
          </p:nvSpPr>
          <p:spPr>
            <a:xfrm>
              <a:off x="2984227" y="3392627"/>
              <a:ext cx="200644" cy="0"/>
            </a:xfrm>
            <a:prstGeom prst="rect">
              <a:avLst/>
            </a:prstGeom>
            <a:solidFill>
              <a:srgbClr val="1CABE2">
                <a:alpha val="100000"/>
              </a:srgbClr>
            </a:solidFill>
          </p:spPr>
          <p:txBody>
            <a:bodyPr/>
            <a:lstStyle/>
            <a:p/>
          </p:txBody>
        </p:sp>
        <p:sp>
          <p:nvSpPr>
            <p:cNvPr id="50" name="rc50"/>
            <p:cNvSpPr/>
            <p:nvPr/>
          </p:nvSpPr>
          <p:spPr>
            <a:xfrm>
              <a:off x="3207165" y="3374760"/>
              <a:ext cx="200644" cy="1310626"/>
            </a:xfrm>
            <a:prstGeom prst="rect">
              <a:avLst/>
            </a:prstGeom>
            <a:solidFill>
              <a:srgbClr val="80BD41">
                <a:alpha val="100000"/>
              </a:srgbClr>
            </a:solidFill>
          </p:spPr>
          <p:txBody>
            <a:bodyPr/>
            <a:lstStyle/>
            <a:p/>
          </p:txBody>
        </p:sp>
        <p:sp>
          <p:nvSpPr>
            <p:cNvPr id="51" name="rc51"/>
            <p:cNvSpPr/>
            <p:nvPr/>
          </p:nvSpPr>
          <p:spPr>
            <a:xfrm>
              <a:off x="3207165" y="3361522"/>
              <a:ext cx="200644" cy="13238"/>
            </a:xfrm>
            <a:prstGeom prst="rect">
              <a:avLst/>
            </a:prstGeom>
            <a:solidFill>
              <a:srgbClr val="0058AB">
                <a:alpha val="100000"/>
              </a:srgbClr>
            </a:solidFill>
          </p:spPr>
          <p:txBody>
            <a:bodyPr/>
            <a:lstStyle/>
            <a:p/>
          </p:txBody>
        </p:sp>
        <p:sp>
          <p:nvSpPr>
            <p:cNvPr id="52" name="rc52"/>
            <p:cNvSpPr/>
            <p:nvPr/>
          </p:nvSpPr>
          <p:spPr>
            <a:xfrm>
              <a:off x="3207165" y="3374760"/>
              <a:ext cx="200644" cy="0"/>
            </a:xfrm>
            <a:prstGeom prst="rect">
              <a:avLst/>
            </a:prstGeom>
            <a:solidFill>
              <a:srgbClr val="1CABE2">
                <a:alpha val="100000"/>
              </a:srgbClr>
            </a:solidFill>
          </p:spPr>
          <p:txBody>
            <a:bodyPr/>
            <a:lstStyle/>
            <a:p/>
          </p:txBody>
        </p:sp>
        <p:sp>
          <p:nvSpPr>
            <p:cNvPr id="53" name="rc53"/>
            <p:cNvSpPr/>
            <p:nvPr/>
          </p:nvSpPr>
          <p:spPr>
            <a:xfrm>
              <a:off x="3430103" y="3391266"/>
              <a:ext cx="200644" cy="1294120"/>
            </a:xfrm>
            <a:prstGeom prst="rect">
              <a:avLst/>
            </a:prstGeom>
            <a:solidFill>
              <a:srgbClr val="80BD41">
                <a:alpha val="100000"/>
              </a:srgbClr>
            </a:solidFill>
          </p:spPr>
          <p:txBody>
            <a:bodyPr/>
            <a:lstStyle/>
            <a:p/>
          </p:txBody>
        </p:sp>
        <p:sp>
          <p:nvSpPr>
            <p:cNvPr id="54" name="rc54"/>
            <p:cNvSpPr/>
            <p:nvPr/>
          </p:nvSpPr>
          <p:spPr>
            <a:xfrm>
              <a:off x="3430103" y="3364856"/>
              <a:ext cx="200644" cy="13205"/>
            </a:xfrm>
            <a:prstGeom prst="rect">
              <a:avLst/>
            </a:prstGeom>
            <a:solidFill>
              <a:srgbClr val="0058AB">
                <a:alpha val="100000"/>
              </a:srgbClr>
            </a:solidFill>
          </p:spPr>
          <p:txBody>
            <a:bodyPr/>
            <a:lstStyle/>
            <a:p/>
          </p:txBody>
        </p:sp>
        <p:sp>
          <p:nvSpPr>
            <p:cNvPr id="55" name="rc55"/>
            <p:cNvSpPr/>
            <p:nvPr/>
          </p:nvSpPr>
          <p:spPr>
            <a:xfrm>
              <a:off x="3430103" y="3378061"/>
              <a:ext cx="200644" cy="13205"/>
            </a:xfrm>
            <a:prstGeom prst="rect">
              <a:avLst/>
            </a:prstGeom>
            <a:solidFill>
              <a:srgbClr val="1CABE2">
                <a:alpha val="100000"/>
              </a:srgbClr>
            </a:solidFill>
          </p:spPr>
          <p:txBody>
            <a:bodyPr/>
            <a:lstStyle/>
            <a:p/>
          </p:txBody>
        </p:sp>
        <p:sp>
          <p:nvSpPr>
            <p:cNvPr id="56" name="rc56"/>
            <p:cNvSpPr/>
            <p:nvPr/>
          </p:nvSpPr>
          <p:spPr>
            <a:xfrm>
              <a:off x="3653041" y="3365010"/>
              <a:ext cx="200644" cy="1320376"/>
            </a:xfrm>
            <a:prstGeom prst="rect">
              <a:avLst/>
            </a:prstGeom>
            <a:solidFill>
              <a:srgbClr val="80BD41">
                <a:alpha val="100000"/>
              </a:srgbClr>
            </a:solidFill>
          </p:spPr>
          <p:txBody>
            <a:bodyPr/>
            <a:lstStyle/>
            <a:p/>
          </p:txBody>
        </p:sp>
        <p:sp>
          <p:nvSpPr>
            <p:cNvPr id="57" name="rc57"/>
            <p:cNvSpPr/>
            <p:nvPr/>
          </p:nvSpPr>
          <p:spPr>
            <a:xfrm>
              <a:off x="3653041" y="3351674"/>
              <a:ext cx="200644" cy="13336"/>
            </a:xfrm>
            <a:prstGeom prst="rect">
              <a:avLst/>
            </a:prstGeom>
            <a:solidFill>
              <a:srgbClr val="0058AB">
                <a:alpha val="100000"/>
              </a:srgbClr>
            </a:solidFill>
          </p:spPr>
          <p:txBody>
            <a:bodyPr/>
            <a:lstStyle/>
            <a:p/>
          </p:txBody>
        </p:sp>
        <p:sp>
          <p:nvSpPr>
            <p:cNvPr id="58" name="rc58"/>
            <p:cNvSpPr/>
            <p:nvPr/>
          </p:nvSpPr>
          <p:spPr>
            <a:xfrm>
              <a:off x="3653041" y="3365010"/>
              <a:ext cx="200644" cy="0"/>
            </a:xfrm>
            <a:prstGeom prst="rect">
              <a:avLst/>
            </a:prstGeom>
            <a:solidFill>
              <a:srgbClr val="1CABE2">
                <a:alpha val="100000"/>
              </a:srgbClr>
            </a:solidFill>
          </p:spPr>
          <p:txBody>
            <a:bodyPr/>
            <a:lstStyle/>
            <a:p/>
          </p:txBody>
        </p:sp>
        <p:sp>
          <p:nvSpPr>
            <p:cNvPr id="59" name="rc59"/>
            <p:cNvSpPr/>
            <p:nvPr/>
          </p:nvSpPr>
          <p:spPr>
            <a:xfrm>
              <a:off x="3875979" y="3383748"/>
              <a:ext cx="200644" cy="1301638"/>
            </a:xfrm>
            <a:prstGeom prst="rect">
              <a:avLst/>
            </a:prstGeom>
            <a:solidFill>
              <a:srgbClr val="80BD41">
                <a:alpha val="100000"/>
              </a:srgbClr>
            </a:solidFill>
          </p:spPr>
          <p:txBody>
            <a:bodyPr/>
            <a:lstStyle/>
            <a:p/>
          </p:txBody>
        </p:sp>
        <p:sp>
          <p:nvSpPr>
            <p:cNvPr id="60" name="rc60"/>
            <p:cNvSpPr/>
            <p:nvPr/>
          </p:nvSpPr>
          <p:spPr>
            <a:xfrm>
              <a:off x="3875979" y="3370600"/>
              <a:ext cx="200644" cy="13148"/>
            </a:xfrm>
            <a:prstGeom prst="rect">
              <a:avLst/>
            </a:prstGeom>
            <a:solidFill>
              <a:srgbClr val="0058AB">
                <a:alpha val="100000"/>
              </a:srgbClr>
            </a:solidFill>
          </p:spPr>
          <p:txBody>
            <a:bodyPr/>
            <a:lstStyle/>
            <a:p/>
          </p:txBody>
        </p:sp>
        <p:sp>
          <p:nvSpPr>
            <p:cNvPr id="61" name="rc61"/>
            <p:cNvSpPr/>
            <p:nvPr/>
          </p:nvSpPr>
          <p:spPr>
            <a:xfrm>
              <a:off x="3875979" y="3383748"/>
              <a:ext cx="200644" cy="0"/>
            </a:xfrm>
            <a:prstGeom prst="rect">
              <a:avLst/>
            </a:prstGeom>
            <a:solidFill>
              <a:srgbClr val="1CABE2">
                <a:alpha val="100000"/>
              </a:srgbClr>
            </a:solidFill>
          </p:spPr>
          <p:txBody>
            <a:bodyPr/>
            <a:lstStyle/>
            <a:p/>
          </p:txBody>
        </p:sp>
        <p:sp>
          <p:nvSpPr>
            <p:cNvPr id="62" name="rc62"/>
            <p:cNvSpPr/>
            <p:nvPr/>
          </p:nvSpPr>
          <p:spPr>
            <a:xfrm>
              <a:off x="4098916" y="3390003"/>
              <a:ext cx="200644" cy="1295384"/>
            </a:xfrm>
            <a:prstGeom prst="rect">
              <a:avLst/>
            </a:prstGeom>
            <a:solidFill>
              <a:srgbClr val="80BD41">
                <a:alpha val="100000"/>
              </a:srgbClr>
            </a:solidFill>
          </p:spPr>
          <p:txBody>
            <a:bodyPr/>
            <a:lstStyle/>
            <a:p/>
          </p:txBody>
        </p:sp>
        <p:sp>
          <p:nvSpPr>
            <p:cNvPr id="63" name="rc63"/>
            <p:cNvSpPr/>
            <p:nvPr/>
          </p:nvSpPr>
          <p:spPr>
            <a:xfrm>
              <a:off x="4098916" y="3376917"/>
              <a:ext cx="200644" cy="13085"/>
            </a:xfrm>
            <a:prstGeom prst="rect">
              <a:avLst/>
            </a:prstGeom>
            <a:solidFill>
              <a:srgbClr val="0058AB">
                <a:alpha val="100000"/>
              </a:srgbClr>
            </a:solidFill>
          </p:spPr>
          <p:txBody>
            <a:bodyPr/>
            <a:lstStyle/>
            <a:p/>
          </p:txBody>
        </p:sp>
        <p:sp>
          <p:nvSpPr>
            <p:cNvPr id="64" name="rc64"/>
            <p:cNvSpPr/>
            <p:nvPr/>
          </p:nvSpPr>
          <p:spPr>
            <a:xfrm>
              <a:off x="4098916" y="3390003"/>
              <a:ext cx="200644" cy="0"/>
            </a:xfrm>
            <a:prstGeom prst="rect">
              <a:avLst/>
            </a:prstGeom>
            <a:solidFill>
              <a:srgbClr val="1CABE2">
                <a:alpha val="100000"/>
              </a:srgbClr>
            </a:solidFill>
          </p:spPr>
          <p:txBody>
            <a:bodyPr/>
            <a:lstStyle/>
            <a:p/>
          </p:txBody>
        </p:sp>
        <p:sp>
          <p:nvSpPr>
            <p:cNvPr id="65" name="rc65"/>
            <p:cNvSpPr/>
            <p:nvPr/>
          </p:nvSpPr>
          <p:spPr>
            <a:xfrm>
              <a:off x="4321854" y="3546532"/>
              <a:ext cx="200644" cy="1138854"/>
            </a:xfrm>
            <a:prstGeom prst="rect">
              <a:avLst/>
            </a:prstGeom>
            <a:solidFill>
              <a:srgbClr val="80BD41">
                <a:alpha val="100000"/>
              </a:srgbClr>
            </a:solidFill>
          </p:spPr>
          <p:txBody>
            <a:bodyPr/>
            <a:lstStyle/>
            <a:p/>
          </p:txBody>
        </p:sp>
        <p:sp>
          <p:nvSpPr>
            <p:cNvPr id="66" name="rc66"/>
            <p:cNvSpPr/>
            <p:nvPr/>
          </p:nvSpPr>
          <p:spPr>
            <a:xfrm>
              <a:off x="4321854" y="3391234"/>
              <a:ext cx="200644" cy="12940"/>
            </a:xfrm>
            <a:prstGeom prst="rect">
              <a:avLst/>
            </a:prstGeom>
            <a:solidFill>
              <a:srgbClr val="0058AB">
                <a:alpha val="100000"/>
              </a:srgbClr>
            </a:solidFill>
          </p:spPr>
          <p:txBody>
            <a:bodyPr/>
            <a:lstStyle/>
            <a:p/>
          </p:txBody>
        </p:sp>
        <p:sp>
          <p:nvSpPr>
            <p:cNvPr id="67" name="rc67"/>
            <p:cNvSpPr/>
            <p:nvPr/>
          </p:nvSpPr>
          <p:spPr>
            <a:xfrm>
              <a:off x="4321854" y="3404175"/>
              <a:ext cx="200644" cy="142356"/>
            </a:xfrm>
            <a:prstGeom prst="rect">
              <a:avLst/>
            </a:prstGeom>
            <a:solidFill>
              <a:srgbClr val="1CABE2">
                <a:alpha val="100000"/>
              </a:srgbClr>
            </a:solidFill>
          </p:spPr>
          <p:txBody>
            <a:bodyPr/>
            <a:lstStyle/>
            <a:p/>
          </p:txBody>
        </p:sp>
        <p:sp>
          <p:nvSpPr>
            <p:cNvPr id="68" name="rc68"/>
            <p:cNvSpPr/>
            <p:nvPr/>
          </p:nvSpPr>
          <p:spPr>
            <a:xfrm>
              <a:off x="4544792" y="3495666"/>
              <a:ext cx="200644" cy="1189720"/>
            </a:xfrm>
            <a:prstGeom prst="rect">
              <a:avLst/>
            </a:prstGeom>
            <a:solidFill>
              <a:srgbClr val="80BD41">
                <a:alpha val="100000"/>
              </a:srgbClr>
            </a:solidFill>
          </p:spPr>
          <p:txBody>
            <a:bodyPr/>
            <a:lstStyle/>
            <a:p/>
          </p:txBody>
        </p:sp>
        <p:sp>
          <p:nvSpPr>
            <p:cNvPr id="69" name="rc69"/>
            <p:cNvSpPr/>
            <p:nvPr/>
          </p:nvSpPr>
          <p:spPr>
            <a:xfrm>
              <a:off x="4544792" y="3392211"/>
              <a:ext cx="200644" cy="12932"/>
            </a:xfrm>
            <a:prstGeom prst="rect">
              <a:avLst/>
            </a:prstGeom>
            <a:solidFill>
              <a:srgbClr val="0058AB">
                <a:alpha val="100000"/>
              </a:srgbClr>
            </a:solidFill>
          </p:spPr>
          <p:txBody>
            <a:bodyPr/>
            <a:lstStyle/>
            <a:p/>
          </p:txBody>
        </p:sp>
        <p:sp>
          <p:nvSpPr>
            <p:cNvPr id="70" name="rc70"/>
            <p:cNvSpPr/>
            <p:nvPr/>
          </p:nvSpPr>
          <p:spPr>
            <a:xfrm>
              <a:off x="4544792" y="3405144"/>
              <a:ext cx="200644" cy="90522"/>
            </a:xfrm>
            <a:prstGeom prst="rect">
              <a:avLst/>
            </a:prstGeom>
            <a:solidFill>
              <a:srgbClr val="1CABE2">
                <a:alpha val="100000"/>
              </a:srgbClr>
            </a:solidFill>
          </p:spPr>
          <p:txBody>
            <a:bodyPr/>
            <a:lstStyle/>
            <a:p/>
          </p:txBody>
        </p:sp>
        <p:sp>
          <p:nvSpPr>
            <p:cNvPr id="71" name="rc71"/>
            <p:cNvSpPr/>
            <p:nvPr/>
          </p:nvSpPr>
          <p:spPr>
            <a:xfrm>
              <a:off x="4767730" y="3476142"/>
              <a:ext cx="200644" cy="1209244"/>
            </a:xfrm>
            <a:prstGeom prst="rect">
              <a:avLst/>
            </a:prstGeom>
            <a:solidFill>
              <a:srgbClr val="80BD41">
                <a:alpha val="100000"/>
              </a:srgbClr>
            </a:solidFill>
          </p:spPr>
          <p:txBody>
            <a:bodyPr/>
            <a:lstStyle/>
            <a:p/>
          </p:txBody>
        </p:sp>
        <p:sp>
          <p:nvSpPr>
            <p:cNvPr id="72" name="rc72"/>
            <p:cNvSpPr/>
            <p:nvPr/>
          </p:nvSpPr>
          <p:spPr>
            <a:xfrm>
              <a:off x="4767730" y="3425757"/>
              <a:ext cx="200644" cy="12596"/>
            </a:xfrm>
            <a:prstGeom prst="rect">
              <a:avLst/>
            </a:prstGeom>
            <a:solidFill>
              <a:srgbClr val="0058AB">
                <a:alpha val="100000"/>
              </a:srgbClr>
            </a:solidFill>
          </p:spPr>
          <p:txBody>
            <a:bodyPr/>
            <a:lstStyle/>
            <a:p/>
          </p:txBody>
        </p:sp>
        <p:sp>
          <p:nvSpPr>
            <p:cNvPr id="73" name="rc73"/>
            <p:cNvSpPr/>
            <p:nvPr/>
          </p:nvSpPr>
          <p:spPr>
            <a:xfrm>
              <a:off x="4767730" y="3438354"/>
              <a:ext cx="200644" cy="37788"/>
            </a:xfrm>
            <a:prstGeom prst="rect">
              <a:avLst/>
            </a:prstGeom>
            <a:solidFill>
              <a:srgbClr val="1CABE2">
                <a:alpha val="100000"/>
              </a:srgbClr>
            </a:solidFill>
          </p:spPr>
          <p:txBody>
            <a:bodyPr/>
            <a:lstStyle/>
            <a:p/>
          </p:txBody>
        </p:sp>
        <p:sp>
          <p:nvSpPr>
            <p:cNvPr id="74" name="rc74"/>
            <p:cNvSpPr/>
            <p:nvPr/>
          </p:nvSpPr>
          <p:spPr>
            <a:xfrm>
              <a:off x="4990668" y="3513239"/>
              <a:ext cx="200644" cy="1172147"/>
            </a:xfrm>
            <a:prstGeom prst="rect">
              <a:avLst/>
            </a:prstGeom>
            <a:solidFill>
              <a:srgbClr val="80BD41">
                <a:alpha val="100000"/>
              </a:srgbClr>
            </a:solidFill>
          </p:spPr>
          <p:txBody>
            <a:bodyPr/>
            <a:lstStyle/>
            <a:p/>
          </p:txBody>
        </p:sp>
        <p:sp>
          <p:nvSpPr>
            <p:cNvPr id="75" name="rc75"/>
            <p:cNvSpPr/>
            <p:nvPr/>
          </p:nvSpPr>
          <p:spPr>
            <a:xfrm>
              <a:off x="4990668" y="3451547"/>
              <a:ext cx="200644" cy="12339"/>
            </a:xfrm>
            <a:prstGeom prst="rect">
              <a:avLst/>
            </a:prstGeom>
            <a:solidFill>
              <a:srgbClr val="0058AB">
                <a:alpha val="100000"/>
              </a:srgbClr>
            </a:solidFill>
          </p:spPr>
          <p:txBody>
            <a:bodyPr/>
            <a:lstStyle/>
            <a:p/>
          </p:txBody>
        </p:sp>
        <p:sp>
          <p:nvSpPr>
            <p:cNvPr id="76" name="rc76"/>
            <p:cNvSpPr/>
            <p:nvPr/>
          </p:nvSpPr>
          <p:spPr>
            <a:xfrm>
              <a:off x="4990668" y="3463886"/>
              <a:ext cx="200644" cy="49353"/>
            </a:xfrm>
            <a:prstGeom prst="rect">
              <a:avLst/>
            </a:prstGeom>
            <a:solidFill>
              <a:srgbClr val="1CABE2">
                <a:alpha val="100000"/>
              </a:srgbClr>
            </a:solidFill>
          </p:spPr>
          <p:txBody>
            <a:bodyPr/>
            <a:lstStyle/>
            <a:p/>
          </p:txBody>
        </p:sp>
        <p:sp>
          <p:nvSpPr>
            <p:cNvPr id="77" name="rc77"/>
            <p:cNvSpPr/>
            <p:nvPr/>
          </p:nvSpPr>
          <p:spPr>
            <a:xfrm>
              <a:off x="5213606" y="3545021"/>
              <a:ext cx="200644" cy="1140365"/>
            </a:xfrm>
            <a:prstGeom prst="rect">
              <a:avLst/>
            </a:prstGeom>
            <a:solidFill>
              <a:srgbClr val="80BD41">
                <a:alpha val="100000"/>
              </a:srgbClr>
            </a:solidFill>
          </p:spPr>
          <p:txBody>
            <a:bodyPr/>
            <a:lstStyle/>
            <a:p/>
          </p:txBody>
        </p:sp>
        <p:sp>
          <p:nvSpPr>
            <p:cNvPr id="78" name="rc78"/>
            <p:cNvSpPr/>
            <p:nvPr/>
          </p:nvSpPr>
          <p:spPr>
            <a:xfrm>
              <a:off x="5213606" y="3485002"/>
              <a:ext cx="200644" cy="12003"/>
            </a:xfrm>
            <a:prstGeom prst="rect">
              <a:avLst/>
            </a:prstGeom>
            <a:solidFill>
              <a:srgbClr val="0058AB">
                <a:alpha val="100000"/>
              </a:srgbClr>
            </a:solidFill>
          </p:spPr>
          <p:txBody>
            <a:bodyPr/>
            <a:lstStyle/>
            <a:p/>
          </p:txBody>
        </p:sp>
        <p:sp>
          <p:nvSpPr>
            <p:cNvPr id="79" name="rc79"/>
            <p:cNvSpPr/>
            <p:nvPr/>
          </p:nvSpPr>
          <p:spPr>
            <a:xfrm>
              <a:off x="5213606" y="3497006"/>
              <a:ext cx="200644" cy="48015"/>
            </a:xfrm>
            <a:prstGeom prst="rect">
              <a:avLst/>
            </a:prstGeom>
            <a:solidFill>
              <a:srgbClr val="1CABE2">
                <a:alpha val="100000"/>
              </a:srgbClr>
            </a:solidFill>
          </p:spPr>
          <p:txBody>
            <a:bodyPr/>
            <a:lstStyle/>
            <a:p/>
          </p:txBody>
        </p:sp>
        <p:sp>
          <p:nvSpPr>
            <p:cNvPr id="80" name="rc80"/>
            <p:cNvSpPr/>
            <p:nvPr/>
          </p:nvSpPr>
          <p:spPr>
            <a:xfrm>
              <a:off x="5436544" y="3556630"/>
              <a:ext cx="200644" cy="1128756"/>
            </a:xfrm>
            <a:prstGeom prst="rect">
              <a:avLst/>
            </a:prstGeom>
            <a:solidFill>
              <a:srgbClr val="80BD41">
                <a:alpha val="100000"/>
              </a:srgbClr>
            </a:solidFill>
          </p:spPr>
          <p:txBody>
            <a:bodyPr/>
            <a:lstStyle/>
            <a:p/>
          </p:txBody>
        </p:sp>
        <p:sp>
          <p:nvSpPr>
            <p:cNvPr id="81" name="rc81"/>
            <p:cNvSpPr/>
            <p:nvPr/>
          </p:nvSpPr>
          <p:spPr>
            <a:xfrm>
              <a:off x="5436544" y="3497222"/>
              <a:ext cx="200644" cy="11882"/>
            </a:xfrm>
            <a:prstGeom prst="rect">
              <a:avLst/>
            </a:prstGeom>
            <a:solidFill>
              <a:srgbClr val="0058AB">
                <a:alpha val="100000"/>
              </a:srgbClr>
            </a:solidFill>
          </p:spPr>
          <p:txBody>
            <a:bodyPr/>
            <a:lstStyle/>
            <a:p/>
          </p:txBody>
        </p:sp>
        <p:sp>
          <p:nvSpPr>
            <p:cNvPr id="82" name="rc82"/>
            <p:cNvSpPr/>
            <p:nvPr/>
          </p:nvSpPr>
          <p:spPr>
            <a:xfrm>
              <a:off x="5436544" y="3509104"/>
              <a:ext cx="200644" cy="47526"/>
            </a:xfrm>
            <a:prstGeom prst="rect">
              <a:avLst/>
            </a:prstGeom>
            <a:solidFill>
              <a:srgbClr val="1CABE2">
                <a:alpha val="100000"/>
              </a:srgbClr>
            </a:solidFill>
          </p:spPr>
          <p:txBody>
            <a:bodyPr/>
            <a:lstStyle/>
            <a:p/>
          </p:txBody>
        </p:sp>
        <p:sp>
          <p:nvSpPr>
            <p:cNvPr id="83" name="rc83"/>
            <p:cNvSpPr/>
            <p:nvPr/>
          </p:nvSpPr>
          <p:spPr>
            <a:xfrm>
              <a:off x="5659482" y="3565434"/>
              <a:ext cx="200644" cy="1119952"/>
            </a:xfrm>
            <a:prstGeom prst="rect">
              <a:avLst/>
            </a:prstGeom>
            <a:solidFill>
              <a:srgbClr val="80BD41">
                <a:alpha val="100000"/>
              </a:srgbClr>
            </a:solidFill>
          </p:spPr>
          <p:txBody>
            <a:bodyPr/>
            <a:lstStyle/>
            <a:p/>
          </p:txBody>
        </p:sp>
        <p:sp>
          <p:nvSpPr>
            <p:cNvPr id="84" name="rc84"/>
            <p:cNvSpPr/>
            <p:nvPr/>
          </p:nvSpPr>
          <p:spPr>
            <a:xfrm>
              <a:off x="5659482" y="3506490"/>
              <a:ext cx="200644" cy="11788"/>
            </a:xfrm>
            <a:prstGeom prst="rect">
              <a:avLst/>
            </a:prstGeom>
            <a:solidFill>
              <a:srgbClr val="0058AB">
                <a:alpha val="100000"/>
              </a:srgbClr>
            </a:solidFill>
          </p:spPr>
          <p:txBody>
            <a:bodyPr/>
            <a:lstStyle/>
            <a:p/>
          </p:txBody>
        </p:sp>
        <p:sp>
          <p:nvSpPr>
            <p:cNvPr id="85" name="rc85"/>
            <p:cNvSpPr/>
            <p:nvPr/>
          </p:nvSpPr>
          <p:spPr>
            <a:xfrm>
              <a:off x="5659482" y="3518279"/>
              <a:ext cx="200644" cy="47155"/>
            </a:xfrm>
            <a:prstGeom prst="rect">
              <a:avLst/>
            </a:prstGeom>
            <a:solidFill>
              <a:srgbClr val="1CABE2">
                <a:alpha val="100000"/>
              </a:srgbClr>
            </a:solidFill>
          </p:spPr>
          <p:txBody>
            <a:bodyPr/>
            <a:lstStyle/>
            <a:p/>
          </p:txBody>
        </p:sp>
        <p:sp>
          <p:nvSpPr>
            <p:cNvPr id="86" name="rc86"/>
            <p:cNvSpPr/>
            <p:nvPr/>
          </p:nvSpPr>
          <p:spPr>
            <a:xfrm>
              <a:off x="5882419" y="3578307"/>
              <a:ext cx="200644" cy="1107079"/>
            </a:xfrm>
            <a:prstGeom prst="rect">
              <a:avLst/>
            </a:prstGeom>
            <a:solidFill>
              <a:srgbClr val="80BD41">
                <a:alpha val="100000"/>
              </a:srgbClr>
            </a:solidFill>
          </p:spPr>
          <p:txBody>
            <a:bodyPr/>
            <a:lstStyle/>
            <a:p/>
          </p:txBody>
        </p:sp>
        <p:sp>
          <p:nvSpPr>
            <p:cNvPr id="87" name="rc87"/>
            <p:cNvSpPr/>
            <p:nvPr/>
          </p:nvSpPr>
          <p:spPr>
            <a:xfrm>
              <a:off x="5882419" y="3532178"/>
              <a:ext cx="200644" cy="11531"/>
            </a:xfrm>
            <a:prstGeom prst="rect">
              <a:avLst/>
            </a:prstGeom>
            <a:solidFill>
              <a:srgbClr val="0058AB">
                <a:alpha val="100000"/>
              </a:srgbClr>
            </a:solidFill>
          </p:spPr>
          <p:txBody>
            <a:bodyPr/>
            <a:lstStyle/>
            <a:p/>
          </p:txBody>
        </p:sp>
        <p:sp>
          <p:nvSpPr>
            <p:cNvPr id="88" name="rc88"/>
            <p:cNvSpPr/>
            <p:nvPr/>
          </p:nvSpPr>
          <p:spPr>
            <a:xfrm>
              <a:off x="5882419" y="3543710"/>
              <a:ext cx="200644" cy="34597"/>
            </a:xfrm>
            <a:prstGeom prst="rect">
              <a:avLst/>
            </a:prstGeom>
            <a:solidFill>
              <a:srgbClr val="1CABE2">
                <a:alpha val="100000"/>
              </a:srgbClr>
            </a:solidFill>
          </p:spPr>
          <p:txBody>
            <a:bodyPr/>
            <a:lstStyle/>
            <a:p/>
          </p:txBody>
        </p:sp>
        <p:sp>
          <p:nvSpPr>
            <p:cNvPr id="89" name="rc89"/>
            <p:cNvSpPr/>
            <p:nvPr/>
          </p:nvSpPr>
          <p:spPr>
            <a:xfrm>
              <a:off x="6105357" y="3568404"/>
              <a:ext cx="200644" cy="1116982"/>
            </a:xfrm>
            <a:prstGeom prst="rect">
              <a:avLst/>
            </a:prstGeom>
            <a:solidFill>
              <a:srgbClr val="80BD41">
                <a:alpha val="100000"/>
              </a:srgbClr>
            </a:solidFill>
          </p:spPr>
          <p:txBody>
            <a:bodyPr/>
            <a:lstStyle/>
            <a:p/>
          </p:txBody>
        </p:sp>
        <p:sp>
          <p:nvSpPr>
            <p:cNvPr id="90" name="rc90"/>
            <p:cNvSpPr/>
            <p:nvPr/>
          </p:nvSpPr>
          <p:spPr>
            <a:xfrm>
              <a:off x="6105357" y="3521864"/>
              <a:ext cx="200644" cy="11634"/>
            </a:xfrm>
            <a:prstGeom prst="rect">
              <a:avLst/>
            </a:prstGeom>
            <a:solidFill>
              <a:srgbClr val="0058AB">
                <a:alpha val="100000"/>
              </a:srgbClr>
            </a:solidFill>
          </p:spPr>
          <p:txBody>
            <a:bodyPr/>
            <a:lstStyle/>
            <a:p/>
          </p:txBody>
        </p:sp>
        <p:sp>
          <p:nvSpPr>
            <p:cNvPr id="91" name="rc91"/>
            <p:cNvSpPr/>
            <p:nvPr/>
          </p:nvSpPr>
          <p:spPr>
            <a:xfrm>
              <a:off x="6105357" y="3533498"/>
              <a:ext cx="200644" cy="34906"/>
            </a:xfrm>
            <a:prstGeom prst="rect">
              <a:avLst/>
            </a:prstGeom>
            <a:solidFill>
              <a:srgbClr val="1CABE2">
                <a:alpha val="100000"/>
              </a:srgbClr>
            </a:solidFill>
          </p:spPr>
          <p:txBody>
            <a:bodyPr/>
            <a:lstStyle/>
            <a:p/>
          </p:txBody>
        </p:sp>
        <p:sp>
          <p:nvSpPr>
            <p:cNvPr id="92" name="rc92"/>
            <p:cNvSpPr/>
            <p:nvPr/>
          </p:nvSpPr>
          <p:spPr>
            <a:xfrm>
              <a:off x="6328295" y="3591731"/>
              <a:ext cx="200644" cy="1093655"/>
            </a:xfrm>
            <a:prstGeom prst="rect">
              <a:avLst/>
            </a:prstGeom>
            <a:solidFill>
              <a:srgbClr val="80BD41">
                <a:alpha val="100000"/>
              </a:srgbClr>
            </a:solidFill>
          </p:spPr>
          <p:txBody>
            <a:bodyPr/>
            <a:lstStyle/>
            <a:p/>
          </p:txBody>
        </p:sp>
        <p:sp>
          <p:nvSpPr>
            <p:cNvPr id="93" name="rc93"/>
            <p:cNvSpPr/>
            <p:nvPr/>
          </p:nvSpPr>
          <p:spPr>
            <a:xfrm>
              <a:off x="6328295" y="3546163"/>
              <a:ext cx="200644" cy="11391"/>
            </a:xfrm>
            <a:prstGeom prst="rect">
              <a:avLst/>
            </a:prstGeom>
            <a:solidFill>
              <a:srgbClr val="0058AB">
                <a:alpha val="100000"/>
              </a:srgbClr>
            </a:solidFill>
          </p:spPr>
          <p:txBody>
            <a:bodyPr/>
            <a:lstStyle/>
            <a:p/>
          </p:txBody>
        </p:sp>
        <p:sp>
          <p:nvSpPr>
            <p:cNvPr id="94" name="rc94"/>
            <p:cNvSpPr/>
            <p:nvPr/>
          </p:nvSpPr>
          <p:spPr>
            <a:xfrm>
              <a:off x="6328295" y="3557555"/>
              <a:ext cx="200644" cy="34176"/>
            </a:xfrm>
            <a:prstGeom prst="rect">
              <a:avLst/>
            </a:prstGeom>
            <a:solidFill>
              <a:srgbClr val="1CABE2">
                <a:alpha val="100000"/>
              </a:srgbClr>
            </a:solidFill>
          </p:spPr>
          <p:txBody>
            <a:bodyPr/>
            <a:lstStyle/>
            <a:p/>
          </p:txBody>
        </p:sp>
        <p:sp>
          <p:nvSpPr>
            <p:cNvPr id="95" name="rc95"/>
            <p:cNvSpPr/>
            <p:nvPr/>
          </p:nvSpPr>
          <p:spPr>
            <a:xfrm>
              <a:off x="6551233" y="3669052"/>
              <a:ext cx="200644" cy="1016334"/>
            </a:xfrm>
            <a:prstGeom prst="rect">
              <a:avLst/>
            </a:prstGeom>
            <a:solidFill>
              <a:srgbClr val="80BD41">
                <a:alpha val="100000"/>
              </a:srgbClr>
            </a:solidFill>
          </p:spPr>
          <p:txBody>
            <a:bodyPr/>
            <a:lstStyle/>
            <a:p/>
          </p:txBody>
        </p:sp>
        <p:sp>
          <p:nvSpPr>
            <p:cNvPr id="96" name="rc96"/>
            <p:cNvSpPr/>
            <p:nvPr/>
          </p:nvSpPr>
          <p:spPr>
            <a:xfrm>
              <a:off x="6551233" y="3626704"/>
              <a:ext cx="200644" cy="10587"/>
            </a:xfrm>
            <a:prstGeom prst="rect">
              <a:avLst/>
            </a:prstGeom>
            <a:solidFill>
              <a:srgbClr val="0058AB">
                <a:alpha val="100000"/>
              </a:srgbClr>
            </a:solidFill>
          </p:spPr>
          <p:txBody>
            <a:bodyPr/>
            <a:lstStyle/>
            <a:p/>
          </p:txBody>
        </p:sp>
        <p:sp>
          <p:nvSpPr>
            <p:cNvPr id="97" name="rc97"/>
            <p:cNvSpPr/>
            <p:nvPr/>
          </p:nvSpPr>
          <p:spPr>
            <a:xfrm>
              <a:off x="6551233" y="3637292"/>
              <a:ext cx="200644" cy="31760"/>
            </a:xfrm>
            <a:prstGeom prst="rect">
              <a:avLst/>
            </a:prstGeom>
            <a:solidFill>
              <a:srgbClr val="1CABE2">
                <a:alpha val="100000"/>
              </a:srgbClr>
            </a:solidFill>
          </p:spPr>
          <p:txBody>
            <a:bodyPr/>
            <a:lstStyle/>
            <a:p/>
          </p:txBody>
        </p:sp>
        <p:sp>
          <p:nvSpPr>
            <p:cNvPr id="98" name="rc98"/>
            <p:cNvSpPr/>
            <p:nvPr/>
          </p:nvSpPr>
          <p:spPr>
            <a:xfrm>
              <a:off x="6774171" y="3673353"/>
              <a:ext cx="200644" cy="1012033"/>
            </a:xfrm>
            <a:prstGeom prst="rect">
              <a:avLst/>
            </a:prstGeom>
            <a:solidFill>
              <a:srgbClr val="80BD41">
                <a:alpha val="100000"/>
              </a:srgbClr>
            </a:solidFill>
          </p:spPr>
          <p:txBody>
            <a:bodyPr/>
            <a:lstStyle/>
            <a:p/>
          </p:txBody>
        </p:sp>
        <p:sp>
          <p:nvSpPr>
            <p:cNvPr id="99" name="rc99"/>
            <p:cNvSpPr/>
            <p:nvPr/>
          </p:nvSpPr>
          <p:spPr>
            <a:xfrm>
              <a:off x="6774171" y="3631185"/>
              <a:ext cx="200644" cy="10542"/>
            </a:xfrm>
            <a:prstGeom prst="rect">
              <a:avLst/>
            </a:prstGeom>
            <a:solidFill>
              <a:srgbClr val="0058AB">
                <a:alpha val="100000"/>
              </a:srgbClr>
            </a:solidFill>
          </p:spPr>
          <p:txBody>
            <a:bodyPr/>
            <a:lstStyle/>
            <a:p/>
          </p:txBody>
        </p:sp>
        <p:sp>
          <p:nvSpPr>
            <p:cNvPr id="100" name="rc100"/>
            <p:cNvSpPr/>
            <p:nvPr/>
          </p:nvSpPr>
          <p:spPr>
            <a:xfrm>
              <a:off x="6774171" y="3641728"/>
              <a:ext cx="200644" cy="31625"/>
            </a:xfrm>
            <a:prstGeom prst="rect">
              <a:avLst/>
            </a:prstGeom>
            <a:solidFill>
              <a:srgbClr val="1CABE2">
                <a:alpha val="100000"/>
              </a:srgbClr>
            </a:solidFill>
          </p:spPr>
          <p:txBody>
            <a:bodyPr/>
            <a:lstStyle/>
            <a:p/>
          </p:txBody>
        </p:sp>
        <p:sp>
          <p:nvSpPr>
            <p:cNvPr id="101" name="rc101"/>
            <p:cNvSpPr/>
            <p:nvPr/>
          </p:nvSpPr>
          <p:spPr>
            <a:xfrm>
              <a:off x="6997109" y="3675634"/>
              <a:ext cx="200644" cy="1009752"/>
            </a:xfrm>
            <a:prstGeom prst="rect">
              <a:avLst/>
            </a:prstGeom>
            <a:solidFill>
              <a:srgbClr val="80BD41">
                <a:alpha val="100000"/>
              </a:srgbClr>
            </a:solidFill>
          </p:spPr>
          <p:txBody>
            <a:bodyPr/>
            <a:lstStyle/>
            <a:p/>
          </p:txBody>
        </p:sp>
        <p:sp>
          <p:nvSpPr>
            <p:cNvPr id="102" name="rc102"/>
            <p:cNvSpPr/>
            <p:nvPr/>
          </p:nvSpPr>
          <p:spPr>
            <a:xfrm>
              <a:off x="6997109" y="3633560"/>
              <a:ext cx="200644" cy="10517"/>
            </a:xfrm>
            <a:prstGeom prst="rect">
              <a:avLst/>
            </a:prstGeom>
            <a:solidFill>
              <a:srgbClr val="0058AB">
                <a:alpha val="100000"/>
              </a:srgbClr>
            </a:solidFill>
          </p:spPr>
          <p:txBody>
            <a:bodyPr/>
            <a:lstStyle/>
            <a:p/>
          </p:txBody>
        </p:sp>
        <p:sp>
          <p:nvSpPr>
            <p:cNvPr id="103" name="rc103"/>
            <p:cNvSpPr/>
            <p:nvPr/>
          </p:nvSpPr>
          <p:spPr>
            <a:xfrm>
              <a:off x="6997109" y="3644078"/>
              <a:ext cx="200644" cy="31555"/>
            </a:xfrm>
            <a:prstGeom prst="rect">
              <a:avLst/>
            </a:prstGeom>
            <a:solidFill>
              <a:srgbClr val="1CABE2">
                <a:alpha val="100000"/>
              </a:srgbClr>
            </a:solidFill>
          </p:spPr>
          <p:txBody>
            <a:bodyPr/>
            <a:lstStyle/>
            <a:p/>
          </p:txBody>
        </p:sp>
        <p:sp>
          <p:nvSpPr>
            <p:cNvPr id="104" name="rc104"/>
            <p:cNvSpPr/>
            <p:nvPr/>
          </p:nvSpPr>
          <p:spPr>
            <a:xfrm>
              <a:off x="7220047" y="3634428"/>
              <a:ext cx="200644" cy="9367"/>
            </a:xfrm>
            <a:prstGeom prst="rect">
              <a:avLst/>
            </a:prstGeom>
            <a:solidFill>
              <a:srgbClr val="F26A21">
                <a:alpha val="100000"/>
              </a:srgbClr>
            </a:solidFill>
          </p:spPr>
          <p:txBody>
            <a:bodyPr/>
            <a:lstStyle/>
            <a:p/>
          </p:txBody>
        </p:sp>
        <p:sp>
          <p:nvSpPr>
            <p:cNvPr id="105" name="rc105"/>
            <p:cNvSpPr/>
            <p:nvPr/>
          </p:nvSpPr>
          <p:spPr>
            <a:xfrm>
              <a:off x="7220047" y="3643795"/>
              <a:ext cx="200644" cy="1041591"/>
            </a:xfrm>
            <a:prstGeom prst="rect">
              <a:avLst/>
            </a:prstGeom>
            <a:solidFill>
              <a:srgbClr val="FFC20E">
                <a:alpha val="100000"/>
              </a:srgbClr>
            </a:solidFill>
          </p:spPr>
          <p:txBody>
            <a:bodyPr/>
            <a:lstStyle/>
            <a:p/>
          </p:txBody>
        </p:sp>
        <p:sp>
          <p:nvSpPr>
            <p:cNvPr id="106" name="rc106"/>
            <p:cNvSpPr/>
            <p:nvPr/>
          </p:nvSpPr>
          <p:spPr>
            <a:xfrm>
              <a:off x="7442985" y="3633532"/>
              <a:ext cx="200644" cy="8343"/>
            </a:xfrm>
            <a:prstGeom prst="rect">
              <a:avLst/>
            </a:prstGeom>
            <a:solidFill>
              <a:srgbClr val="F26A21">
                <a:alpha val="100000"/>
              </a:srgbClr>
            </a:solidFill>
          </p:spPr>
          <p:txBody>
            <a:bodyPr/>
            <a:lstStyle/>
            <a:p/>
          </p:txBody>
        </p:sp>
        <p:sp>
          <p:nvSpPr>
            <p:cNvPr id="107" name="rc107"/>
            <p:cNvSpPr/>
            <p:nvPr/>
          </p:nvSpPr>
          <p:spPr>
            <a:xfrm>
              <a:off x="7442985" y="3641875"/>
              <a:ext cx="200644" cy="1043511"/>
            </a:xfrm>
            <a:prstGeom prst="rect">
              <a:avLst/>
            </a:prstGeom>
            <a:solidFill>
              <a:srgbClr val="FFC20E">
                <a:alpha val="100000"/>
              </a:srgbClr>
            </a:solidFill>
          </p:spPr>
          <p:txBody>
            <a:bodyPr/>
            <a:lstStyle/>
            <a:p/>
          </p:txBody>
        </p:sp>
        <p:sp>
          <p:nvSpPr>
            <p:cNvPr id="108" name="rc108"/>
            <p:cNvSpPr/>
            <p:nvPr/>
          </p:nvSpPr>
          <p:spPr>
            <a:xfrm>
              <a:off x="7665922" y="3630434"/>
              <a:ext cx="200644" cy="7430"/>
            </a:xfrm>
            <a:prstGeom prst="rect">
              <a:avLst/>
            </a:prstGeom>
            <a:solidFill>
              <a:srgbClr val="F26A21">
                <a:alpha val="100000"/>
              </a:srgbClr>
            </a:solidFill>
          </p:spPr>
          <p:txBody>
            <a:bodyPr/>
            <a:lstStyle/>
            <a:p/>
          </p:txBody>
        </p:sp>
        <p:sp>
          <p:nvSpPr>
            <p:cNvPr id="109" name="rc109"/>
            <p:cNvSpPr/>
            <p:nvPr/>
          </p:nvSpPr>
          <p:spPr>
            <a:xfrm>
              <a:off x="7665922" y="3637865"/>
              <a:ext cx="200644" cy="1047521"/>
            </a:xfrm>
            <a:prstGeom prst="rect">
              <a:avLst/>
            </a:prstGeom>
            <a:solidFill>
              <a:srgbClr val="FFC20E">
                <a:alpha val="100000"/>
              </a:srgbClr>
            </a:solidFill>
          </p:spPr>
          <p:txBody>
            <a:bodyPr/>
            <a:lstStyle/>
            <a:p/>
          </p:txBody>
        </p:sp>
        <p:sp>
          <p:nvSpPr>
            <p:cNvPr id="110" name="rc110"/>
            <p:cNvSpPr/>
            <p:nvPr/>
          </p:nvSpPr>
          <p:spPr>
            <a:xfrm>
              <a:off x="7888860" y="3624755"/>
              <a:ext cx="200644" cy="6618"/>
            </a:xfrm>
            <a:prstGeom prst="rect">
              <a:avLst/>
            </a:prstGeom>
            <a:solidFill>
              <a:srgbClr val="F26A21">
                <a:alpha val="100000"/>
              </a:srgbClr>
            </a:solidFill>
          </p:spPr>
          <p:txBody>
            <a:bodyPr/>
            <a:lstStyle/>
            <a:p/>
          </p:txBody>
        </p:sp>
        <p:sp>
          <p:nvSpPr>
            <p:cNvPr id="111" name="rc111"/>
            <p:cNvSpPr/>
            <p:nvPr/>
          </p:nvSpPr>
          <p:spPr>
            <a:xfrm>
              <a:off x="7888860" y="3631373"/>
              <a:ext cx="200644" cy="1054013"/>
            </a:xfrm>
            <a:prstGeom prst="rect">
              <a:avLst/>
            </a:prstGeom>
            <a:solidFill>
              <a:srgbClr val="FFC20E">
                <a:alpha val="100000"/>
              </a:srgbClr>
            </a:solidFill>
          </p:spPr>
          <p:txBody>
            <a:bodyPr/>
            <a:lstStyle/>
            <a:p/>
          </p:txBody>
        </p:sp>
        <p:sp>
          <p:nvSpPr>
            <p:cNvPr id="112" name="rc112"/>
            <p:cNvSpPr/>
            <p:nvPr/>
          </p:nvSpPr>
          <p:spPr>
            <a:xfrm>
              <a:off x="8111798" y="3618559"/>
              <a:ext cx="200644" cy="5894"/>
            </a:xfrm>
            <a:prstGeom prst="rect">
              <a:avLst/>
            </a:prstGeom>
            <a:solidFill>
              <a:srgbClr val="F26A21">
                <a:alpha val="100000"/>
              </a:srgbClr>
            </a:solidFill>
          </p:spPr>
          <p:txBody>
            <a:bodyPr/>
            <a:lstStyle/>
            <a:p/>
          </p:txBody>
        </p:sp>
        <p:sp>
          <p:nvSpPr>
            <p:cNvPr id="113" name="rc113"/>
            <p:cNvSpPr/>
            <p:nvPr/>
          </p:nvSpPr>
          <p:spPr>
            <a:xfrm>
              <a:off x="8111798" y="3624453"/>
              <a:ext cx="200644" cy="1060933"/>
            </a:xfrm>
            <a:prstGeom prst="rect">
              <a:avLst/>
            </a:prstGeom>
            <a:solidFill>
              <a:srgbClr val="FFC20E">
                <a:alpha val="100000"/>
              </a:srgbClr>
            </a:solidFill>
          </p:spPr>
          <p:txBody>
            <a:bodyPr/>
            <a:lstStyle/>
            <a:p/>
          </p:txBody>
        </p:sp>
        <p:sp>
          <p:nvSpPr>
            <p:cNvPr id="114" name="pl114"/>
            <p:cNvSpPr/>
            <p:nvPr/>
          </p:nvSpPr>
          <p:spPr>
            <a:xfrm>
              <a:off x="1523984" y="2071041"/>
              <a:ext cx="5573446" cy="0"/>
            </a:xfrm>
            <a:custGeom>
              <a:avLst/>
              <a:pathLst>
                <a:path w="5573446" h="0">
                  <a:moveTo>
                    <a:pt x="0" y="0"/>
                  </a:moveTo>
                  <a:lnTo>
                    <a:pt x="222937" y="0"/>
                  </a:lnTo>
                  <a:lnTo>
                    <a:pt x="445875" y="0"/>
                  </a:lnTo>
                  <a:lnTo>
                    <a:pt x="668813" y="0"/>
                  </a:lnTo>
                  <a:lnTo>
                    <a:pt x="891751" y="0"/>
                  </a:lnTo>
                  <a:lnTo>
                    <a:pt x="1114689" y="0"/>
                  </a:lnTo>
                  <a:lnTo>
                    <a:pt x="1337627" y="0"/>
                  </a:lnTo>
                  <a:lnTo>
                    <a:pt x="1560565" y="0"/>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0"/>
                  </a:lnTo>
                  <a:lnTo>
                    <a:pt x="4458757" y="0"/>
                  </a:lnTo>
                  <a:lnTo>
                    <a:pt x="4681695" y="0"/>
                  </a:lnTo>
                  <a:lnTo>
                    <a:pt x="4904633" y="0"/>
                  </a:lnTo>
                  <a:lnTo>
                    <a:pt x="5127571" y="0"/>
                  </a:lnTo>
                  <a:lnTo>
                    <a:pt x="5350508" y="0"/>
                  </a:lnTo>
                  <a:lnTo>
                    <a:pt x="5573446" y="0"/>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2071041"/>
              <a:ext cx="5573446" cy="290482"/>
            </a:xfrm>
            <a:custGeom>
              <a:avLst/>
              <a:pathLst>
                <a:path w="5573446" h="290482">
                  <a:moveTo>
                    <a:pt x="0" y="52815"/>
                  </a:moveTo>
                  <a:lnTo>
                    <a:pt x="222937" y="52815"/>
                  </a:lnTo>
                  <a:lnTo>
                    <a:pt x="445875" y="52815"/>
                  </a:lnTo>
                  <a:lnTo>
                    <a:pt x="668813" y="52815"/>
                  </a:lnTo>
                  <a:lnTo>
                    <a:pt x="891751" y="26407"/>
                  </a:lnTo>
                  <a:lnTo>
                    <a:pt x="1114689" y="26407"/>
                  </a:lnTo>
                  <a:lnTo>
                    <a:pt x="1337627" y="0"/>
                  </a:lnTo>
                  <a:lnTo>
                    <a:pt x="1560565" y="0"/>
                  </a:lnTo>
                  <a:lnTo>
                    <a:pt x="1783502" y="0"/>
                  </a:lnTo>
                  <a:lnTo>
                    <a:pt x="2006440" y="26407"/>
                  </a:lnTo>
                  <a:lnTo>
                    <a:pt x="2229378" y="0"/>
                  </a:lnTo>
                  <a:lnTo>
                    <a:pt x="2452316" y="0"/>
                  </a:lnTo>
                  <a:lnTo>
                    <a:pt x="2675254" y="0"/>
                  </a:lnTo>
                  <a:lnTo>
                    <a:pt x="2898192" y="290482"/>
                  </a:lnTo>
                  <a:lnTo>
                    <a:pt x="3121130" y="184852"/>
                  </a:lnTo>
                  <a:lnTo>
                    <a:pt x="3344068" y="79222"/>
                  </a:lnTo>
                  <a:lnTo>
                    <a:pt x="3567005" y="105630"/>
                  </a:lnTo>
                  <a:lnTo>
                    <a:pt x="3789943" y="105630"/>
                  </a:lnTo>
                  <a:lnTo>
                    <a:pt x="4012881" y="105630"/>
                  </a:lnTo>
                  <a:lnTo>
                    <a:pt x="4235819" y="105630"/>
                  </a:lnTo>
                  <a:lnTo>
                    <a:pt x="4458757" y="79222"/>
                  </a:lnTo>
                  <a:lnTo>
                    <a:pt x="4681695" y="79222"/>
                  </a:lnTo>
                  <a:lnTo>
                    <a:pt x="4904633" y="79222"/>
                  </a:lnTo>
                  <a:lnTo>
                    <a:pt x="5127571" y="79222"/>
                  </a:lnTo>
                  <a:lnTo>
                    <a:pt x="5350508" y="79222"/>
                  </a:lnTo>
                  <a:lnTo>
                    <a:pt x="5573446" y="79222"/>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257034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68503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997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9147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91441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13735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3602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58322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80616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70291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45565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257034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368503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4799724"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569147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591441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3" name="tx133"/>
            <p:cNvSpPr/>
            <p:nvPr/>
          </p:nvSpPr>
          <p:spPr>
            <a:xfrm>
              <a:off x="6137351"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6360289"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6583227"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6" name="tx136"/>
            <p:cNvSpPr/>
            <p:nvPr/>
          </p:nvSpPr>
          <p:spPr>
            <a:xfrm>
              <a:off x="680616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7" name="tx137"/>
            <p:cNvSpPr/>
            <p:nvPr/>
          </p:nvSpPr>
          <p:spPr>
            <a:xfrm>
              <a:off x="702910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8" name="tx138"/>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603427" y="379692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0" name="tx140"/>
            <p:cNvSpPr/>
            <p:nvPr/>
          </p:nvSpPr>
          <p:spPr>
            <a:xfrm>
              <a:off x="508103" y="296590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1" name="tx141"/>
            <p:cNvSpPr/>
            <p:nvPr/>
          </p:nvSpPr>
          <p:spPr>
            <a:xfrm>
              <a:off x="508103" y="213487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63486" y="5522891"/>
              <a:ext cx="201456" cy="201456"/>
            </a:xfrm>
            <a:prstGeom prst="rect">
              <a:avLst/>
            </a:prstGeom>
            <a:solidFill>
              <a:srgbClr val="80BD41">
                <a:alpha val="100000"/>
              </a:srgbClr>
            </a:solidFill>
          </p:spPr>
          <p:txBody>
            <a:bodyPr/>
            <a:lstStyle/>
            <a:p/>
          </p:txBody>
        </p:sp>
        <p:sp>
          <p:nvSpPr>
            <p:cNvPr id="164" name="rc164"/>
            <p:cNvSpPr/>
            <p:nvPr/>
          </p:nvSpPr>
          <p:spPr>
            <a:xfrm>
              <a:off x="2665435" y="5522891"/>
              <a:ext cx="201456" cy="201456"/>
            </a:xfrm>
            <a:prstGeom prst="rect">
              <a:avLst/>
            </a:prstGeom>
            <a:solidFill>
              <a:srgbClr val="1CABE2">
                <a:alpha val="100000"/>
              </a:srgbClr>
            </a:solidFill>
          </p:spPr>
          <p:txBody>
            <a:bodyPr/>
            <a:lstStyle/>
            <a:p/>
          </p:txBody>
        </p:sp>
        <p:sp>
          <p:nvSpPr>
            <p:cNvPr id="165" name="rc165"/>
            <p:cNvSpPr/>
            <p:nvPr/>
          </p:nvSpPr>
          <p:spPr>
            <a:xfrm>
              <a:off x="3738259" y="5522891"/>
              <a:ext cx="201456" cy="201456"/>
            </a:xfrm>
            <a:prstGeom prst="rect">
              <a:avLst/>
            </a:prstGeom>
            <a:solidFill>
              <a:srgbClr val="0058AB">
                <a:alpha val="100000"/>
              </a:srgbClr>
            </a:solidFill>
          </p:spPr>
          <p:txBody>
            <a:bodyPr/>
            <a:lstStyle/>
            <a:p/>
          </p:txBody>
        </p:sp>
        <p:sp>
          <p:nvSpPr>
            <p:cNvPr id="166" name="rc166"/>
            <p:cNvSpPr/>
            <p:nvPr/>
          </p:nvSpPr>
          <p:spPr>
            <a:xfrm>
              <a:off x="4733592" y="5522891"/>
              <a:ext cx="201456" cy="201456"/>
            </a:xfrm>
            <a:prstGeom prst="rect">
              <a:avLst/>
            </a:prstGeom>
            <a:solidFill>
              <a:srgbClr val="FFC20E">
                <a:alpha val="100000"/>
              </a:srgbClr>
            </a:solidFill>
          </p:spPr>
          <p:txBody>
            <a:bodyPr/>
            <a:lstStyle/>
            <a:p/>
          </p:txBody>
        </p:sp>
        <p:sp>
          <p:nvSpPr>
            <p:cNvPr id="167" name="rc167"/>
            <p:cNvSpPr/>
            <p:nvPr/>
          </p:nvSpPr>
          <p:spPr>
            <a:xfrm>
              <a:off x="6637725" y="5522891"/>
              <a:ext cx="201455" cy="201456"/>
            </a:xfrm>
            <a:prstGeom prst="rect">
              <a:avLst/>
            </a:prstGeom>
            <a:solidFill>
              <a:srgbClr val="F26A21">
                <a:alpha val="100000"/>
              </a:srgbClr>
            </a:solidFill>
          </p:spPr>
          <p:txBody>
            <a:bodyPr/>
            <a:lstStyle/>
            <a:p/>
          </p:txBody>
        </p:sp>
        <p:sp>
          <p:nvSpPr>
            <p:cNvPr id="168" name="tx168"/>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079223" y="1513317"/>
              <a:ext cx="41938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France</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France is projected to have a  small increase (&lt;10,000) in the number of surviving infants by 2030. Therefore, to achieve the IA2030 ZD target, slightly more (~0.37%)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4021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81941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99860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17780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22981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40900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58820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76740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1857696"/>
              <a:ext cx="217589" cy="3192915"/>
            </a:xfrm>
            <a:prstGeom prst="rect">
              <a:avLst/>
            </a:prstGeom>
            <a:solidFill>
              <a:srgbClr val="0058AB">
                <a:alpha val="100000"/>
              </a:srgbClr>
            </a:solidFill>
          </p:spPr>
          <p:txBody>
            <a:bodyPr/>
            <a:lstStyle/>
            <a:p/>
          </p:txBody>
        </p:sp>
        <p:sp>
          <p:nvSpPr>
            <p:cNvPr id="42" name="rc42"/>
            <p:cNvSpPr/>
            <p:nvPr/>
          </p:nvSpPr>
          <p:spPr>
            <a:xfrm>
              <a:off x="1472058" y="1871239"/>
              <a:ext cx="217589" cy="3179372"/>
            </a:xfrm>
            <a:prstGeom prst="rect">
              <a:avLst/>
            </a:prstGeom>
            <a:solidFill>
              <a:srgbClr val="0058AB">
                <a:alpha val="100000"/>
              </a:srgbClr>
            </a:solidFill>
          </p:spPr>
          <p:txBody>
            <a:bodyPr/>
            <a:lstStyle/>
            <a:p/>
          </p:txBody>
        </p:sp>
        <p:sp>
          <p:nvSpPr>
            <p:cNvPr id="43" name="rc43"/>
            <p:cNvSpPr/>
            <p:nvPr/>
          </p:nvSpPr>
          <p:spPr>
            <a:xfrm>
              <a:off x="1713825" y="1911869"/>
              <a:ext cx="217589" cy="3138742"/>
            </a:xfrm>
            <a:prstGeom prst="rect">
              <a:avLst/>
            </a:prstGeom>
            <a:solidFill>
              <a:srgbClr val="0058AB">
                <a:alpha val="100000"/>
              </a:srgbClr>
            </a:solidFill>
          </p:spPr>
          <p:txBody>
            <a:bodyPr/>
            <a:lstStyle/>
            <a:p/>
          </p:txBody>
        </p:sp>
        <p:sp>
          <p:nvSpPr>
            <p:cNvPr id="44" name="rc44"/>
            <p:cNvSpPr/>
            <p:nvPr/>
          </p:nvSpPr>
          <p:spPr>
            <a:xfrm>
              <a:off x="1955592" y="1914741"/>
              <a:ext cx="217589" cy="3135869"/>
            </a:xfrm>
            <a:prstGeom prst="rect">
              <a:avLst/>
            </a:prstGeom>
            <a:solidFill>
              <a:srgbClr val="0058AB">
                <a:alpha val="100000"/>
              </a:srgbClr>
            </a:solidFill>
          </p:spPr>
          <p:txBody>
            <a:bodyPr/>
            <a:lstStyle/>
            <a:p/>
          </p:txBody>
        </p:sp>
        <p:sp>
          <p:nvSpPr>
            <p:cNvPr id="45" name="rc45"/>
            <p:cNvSpPr/>
            <p:nvPr/>
          </p:nvSpPr>
          <p:spPr>
            <a:xfrm>
              <a:off x="2197358" y="1888886"/>
              <a:ext cx="217589" cy="3161725"/>
            </a:xfrm>
            <a:prstGeom prst="rect">
              <a:avLst/>
            </a:prstGeom>
            <a:solidFill>
              <a:srgbClr val="0058AB">
                <a:alpha val="100000"/>
              </a:srgbClr>
            </a:solidFill>
          </p:spPr>
          <p:txBody>
            <a:bodyPr/>
            <a:lstStyle/>
            <a:p/>
          </p:txBody>
        </p:sp>
        <p:sp>
          <p:nvSpPr>
            <p:cNvPr id="46" name="rc46"/>
            <p:cNvSpPr/>
            <p:nvPr/>
          </p:nvSpPr>
          <p:spPr>
            <a:xfrm>
              <a:off x="2439125" y="1867545"/>
              <a:ext cx="217589" cy="3183065"/>
            </a:xfrm>
            <a:prstGeom prst="rect">
              <a:avLst/>
            </a:prstGeom>
            <a:solidFill>
              <a:srgbClr val="0058AB">
                <a:alpha val="100000"/>
              </a:srgbClr>
            </a:solidFill>
          </p:spPr>
          <p:txBody>
            <a:bodyPr/>
            <a:lstStyle/>
            <a:p/>
          </p:txBody>
        </p:sp>
        <p:sp>
          <p:nvSpPr>
            <p:cNvPr id="47" name="rc47"/>
            <p:cNvSpPr/>
            <p:nvPr/>
          </p:nvSpPr>
          <p:spPr>
            <a:xfrm>
              <a:off x="2680891" y="1780130"/>
              <a:ext cx="217589" cy="3270481"/>
            </a:xfrm>
            <a:prstGeom prst="rect">
              <a:avLst/>
            </a:prstGeom>
            <a:solidFill>
              <a:srgbClr val="0058AB">
                <a:alpha val="100000"/>
              </a:srgbClr>
            </a:solidFill>
          </p:spPr>
          <p:txBody>
            <a:bodyPr/>
            <a:lstStyle/>
            <a:p/>
          </p:txBody>
        </p:sp>
        <p:sp>
          <p:nvSpPr>
            <p:cNvPr id="48" name="rc48"/>
            <p:cNvSpPr/>
            <p:nvPr/>
          </p:nvSpPr>
          <p:spPr>
            <a:xfrm>
              <a:off x="2922658" y="1826095"/>
              <a:ext cx="217589" cy="3224516"/>
            </a:xfrm>
            <a:prstGeom prst="rect">
              <a:avLst/>
            </a:prstGeom>
            <a:solidFill>
              <a:srgbClr val="0058AB">
                <a:alpha val="100000"/>
              </a:srgbClr>
            </a:solidFill>
          </p:spPr>
          <p:txBody>
            <a:bodyPr/>
            <a:lstStyle/>
            <a:p/>
          </p:txBody>
        </p:sp>
        <p:sp>
          <p:nvSpPr>
            <p:cNvPr id="49" name="rc49"/>
            <p:cNvSpPr/>
            <p:nvPr/>
          </p:nvSpPr>
          <p:spPr>
            <a:xfrm>
              <a:off x="3164425" y="1781772"/>
              <a:ext cx="217589" cy="3268839"/>
            </a:xfrm>
            <a:prstGeom prst="rect">
              <a:avLst/>
            </a:prstGeom>
            <a:solidFill>
              <a:srgbClr val="0058AB">
                <a:alpha val="100000"/>
              </a:srgbClr>
            </a:solidFill>
          </p:spPr>
          <p:txBody>
            <a:bodyPr/>
            <a:lstStyle/>
            <a:p/>
          </p:txBody>
        </p:sp>
        <p:sp>
          <p:nvSpPr>
            <p:cNvPr id="50" name="rc50"/>
            <p:cNvSpPr/>
            <p:nvPr/>
          </p:nvSpPr>
          <p:spPr>
            <a:xfrm>
              <a:off x="3406191" y="1789980"/>
              <a:ext cx="217589" cy="3260631"/>
            </a:xfrm>
            <a:prstGeom prst="rect">
              <a:avLst/>
            </a:prstGeom>
            <a:solidFill>
              <a:srgbClr val="0058AB">
                <a:alpha val="100000"/>
              </a:srgbClr>
            </a:solidFill>
          </p:spPr>
          <p:txBody>
            <a:bodyPr/>
            <a:lstStyle/>
            <a:p/>
          </p:txBody>
        </p:sp>
        <p:sp>
          <p:nvSpPr>
            <p:cNvPr id="51" name="rc51"/>
            <p:cNvSpPr/>
            <p:nvPr/>
          </p:nvSpPr>
          <p:spPr>
            <a:xfrm>
              <a:off x="3647958" y="1757558"/>
              <a:ext cx="217589" cy="3293053"/>
            </a:xfrm>
            <a:prstGeom prst="rect">
              <a:avLst/>
            </a:prstGeom>
            <a:solidFill>
              <a:srgbClr val="0058AB">
                <a:alpha val="100000"/>
              </a:srgbClr>
            </a:solidFill>
          </p:spPr>
          <p:txBody>
            <a:bodyPr/>
            <a:lstStyle/>
            <a:p/>
          </p:txBody>
        </p:sp>
        <p:sp>
          <p:nvSpPr>
            <p:cNvPr id="52" name="rc52"/>
            <p:cNvSpPr/>
            <p:nvPr/>
          </p:nvSpPr>
          <p:spPr>
            <a:xfrm>
              <a:off x="3889725" y="1803933"/>
              <a:ext cx="217589" cy="3246677"/>
            </a:xfrm>
            <a:prstGeom prst="rect">
              <a:avLst/>
            </a:prstGeom>
            <a:solidFill>
              <a:srgbClr val="0058AB">
                <a:alpha val="100000"/>
              </a:srgbClr>
            </a:solidFill>
          </p:spPr>
          <p:txBody>
            <a:bodyPr/>
            <a:lstStyle/>
            <a:p/>
          </p:txBody>
        </p:sp>
        <p:sp>
          <p:nvSpPr>
            <p:cNvPr id="53" name="rc53"/>
            <p:cNvSpPr/>
            <p:nvPr/>
          </p:nvSpPr>
          <p:spPr>
            <a:xfrm>
              <a:off x="4131491" y="1819529"/>
              <a:ext cx="217589" cy="3231082"/>
            </a:xfrm>
            <a:prstGeom prst="rect">
              <a:avLst/>
            </a:prstGeom>
            <a:solidFill>
              <a:srgbClr val="0058AB">
                <a:alpha val="100000"/>
              </a:srgbClr>
            </a:solidFill>
          </p:spPr>
          <p:txBody>
            <a:bodyPr/>
            <a:lstStyle/>
            <a:p/>
          </p:txBody>
        </p:sp>
        <p:sp>
          <p:nvSpPr>
            <p:cNvPr id="54" name="rc54"/>
            <p:cNvSpPr/>
            <p:nvPr/>
          </p:nvSpPr>
          <p:spPr>
            <a:xfrm>
              <a:off x="4373258" y="1855233"/>
              <a:ext cx="217589" cy="3195377"/>
            </a:xfrm>
            <a:prstGeom prst="rect">
              <a:avLst/>
            </a:prstGeom>
            <a:solidFill>
              <a:srgbClr val="0058AB">
                <a:alpha val="100000"/>
              </a:srgbClr>
            </a:solidFill>
          </p:spPr>
          <p:txBody>
            <a:bodyPr/>
            <a:lstStyle/>
            <a:p/>
          </p:txBody>
        </p:sp>
        <p:sp>
          <p:nvSpPr>
            <p:cNvPr id="55" name="rc55"/>
            <p:cNvSpPr/>
            <p:nvPr/>
          </p:nvSpPr>
          <p:spPr>
            <a:xfrm>
              <a:off x="4615025" y="1857285"/>
              <a:ext cx="217589" cy="3193325"/>
            </a:xfrm>
            <a:prstGeom prst="rect">
              <a:avLst/>
            </a:prstGeom>
            <a:solidFill>
              <a:srgbClr val="0058AB">
                <a:alpha val="100000"/>
              </a:srgbClr>
            </a:solidFill>
          </p:spPr>
          <p:txBody>
            <a:bodyPr/>
            <a:lstStyle/>
            <a:p/>
          </p:txBody>
        </p:sp>
        <p:sp>
          <p:nvSpPr>
            <p:cNvPr id="56" name="rc56"/>
            <p:cNvSpPr/>
            <p:nvPr/>
          </p:nvSpPr>
          <p:spPr>
            <a:xfrm>
              <a:off x="4856791" y="1940186"/>
              <a:ext cx="217589" cy="3110424"/>
            </a:xfrm>
            <a:prstGeom prst="rect">
              <a:avLst/>
            </a:prstGeom>
            <a:solidFill>
              <a:srgbClr val="0058AB">
                <a:alpha val="100000"/>
              </a:srgbClr>
            </a:solidFill>
          </p:spPr>
          <p:txBody>
            <a:bodyPr/>
            <a:lstStyle/>
            <a:p/>
          </p:txBody>
        </p:sp>
        <p:sp>
          <p:nvSpPr>
            <p:cNvPr id="57" name="rc57"/>
            <p:cNvSpPr/>
            <p:nvPr/>
          </p:nvSpPr>
          <p:spPr>
            <a:xfrm>
              <a:off x="5098558" y="2003798"/>
              <a:ext cx="217589" cy="3046812"/>
            </a:xfrm>
            <a:prstGeom prst="rect">
              <a:avLst/>
            </a:prstGeom>
            <a:solidFill>
              <a:srgbClr val="0058AB">
                <a:alpha val="100000"/>
              </a:srgbClr>
            </a:solidFill>
          </p:spPr>
          <p:txBody>
            <a:bodyPr/>
            <a:lstStyle/>
            <a:p/>
          </p:txBody>
        </p:sp>
        <p:sp>
          <p:nvSpPr>
            <p:cNvPr id="58" name="rc58"/>
            <p:cNvSpPr/>
            <p:nvPr/>
          </p:nvSpPr>
          <p:spPr>
            <a:xfrm>
              <a:off x="5340325" y="2086699"/>
              <a:ext cx="217589" cy="2963912"/>
            </a:xfrm>
            <a:prstGeom prst="rect">
              <a:avLst/>
            </a:prstGeom>
            <a:solidFill>
              <a:srgbClr val="0058AB">
                <a:alpha val="100000"/>
              </a:srgbClr>
            </a:solidFill>
          </p:spPr>
          <p:txBody>
            <a:bodyPr/>
            <a:lstStyle/>
            <a:p/>
          </p:txBody>
        </p:sp>
        <p:sp>
          <p:nvSpPr>
            <p:cNvPr id="59" name="rc59"/>
            <p:cNvSpPr/>
            <p:nvPr/>
          </p:nvSpPr>
          <p:spPr>
            <a:xfrm>
              <a:off x="5582091" y="2116658"/>
              <a:ext cx="217589" cy="2933952"/>
            </a:xfrm>
            <a:prstGeom prst="rect">
              <a:avLst/>
            </a:prstGeom>
            <a:solidFill>
              <a:srgbClr val="0058AB">
                <a:alpha val="100000"/>
              </a:srgbClr>
            </a:solidFill>
          </p:spPr>
          <p:txBody>
            <a:bodyPr/>
            <a:lstStyle/>
            <a:p/>
          </p:txBody>
        </p:sp>
        <p:sp>
          <p:nvSpPr>
            <p:cNvPr id="60" name="rc60"/>
            <p:cNvSpPr/>
            <p:nvPr/>
          </p:nvSpPr>
          <p:spPr>
            <a:xfrm>
              <a:off x="5823858" y="2139641"/>
              <a:ext cx="217589" cy="2910970"/>
            </a:xfrm>
            <a:prstGeom prst="rect">
              <a:avLst/>
            </a:prstGeom>
            <a:solidFill>
              <a:srgbClr val="0058AB">
                <a:alpha val="100000"/>
              </a:srgbClr>
            </a:solidFill>
          </p:spPr>
          <p:txBody>
            <a:bodyPr/>
            <a:lstStyle/>
            <a:p/>
          </p:txBody>
        </p:sp>
        <p:sp>
          <p:nvSpPr>
            <p:cNvPr id="61" name="rc61"/>
            <p:cNvSpPr/>
            <p:nvPr/>
          </p:nvSpPr>
          <p:spPr>
            <a:xfrm>
              <a:off x="6065625" y="2203253"/>
              <a:ext cx="217589" cy="2847358"/>
            </a:xfrm>
            <a:prstGeom prst="rect">
              <a:avLst/>
            </a:prstGeom>
            <a:solidFill>
              <a:srgbClr val="0058AB">
                <a:alpha val="100000"/>
              </a:srgbClr>
            </a:solidFill>
          </p:spPr>
          <p:txBody>
            <a:bodyPr/>
            <a:lstStyle/>
            <a:p/>
          </p:txBody>
        </p:sp>
        <p:sp>
          <p:nvSpPr>
            <p:cNvPr id="62" name="rc62"/>
            <p:cNvSpPr/>
            <p:nvPr/>
          </p:nvSpPr>
          <p:spPr>
            <a:xfrm>
              <a:off x="6307391" y="2177808"/>
              <a:ext cx="217589" cy="2872803"/>
            </a:xfrm>
            <a:prstGeom prst="rect">
              <a:avLst/>
            </a:prstGeom>
            <a:solidFill>
              <a:srgbClr val="0058AB">
                <a:alpha val="100000"/>
              </a:srgbClr>
            </a:solidFill>
          </p:spPr>
          <p:txBody>
            <a:bodyPr/>
            <a:lstStyle/>
            <a:p/>
          </p:txBody>
        </p:sp>
        <p:sp>
          <p:nvSpPr>
            <p:cNvPr id="63" name="rc63"/>
            <p:cNvSpPr/>
            <p:nvPr/>
          </p:nvSpPr>
          <p:spPr>
            <a:xfrm>
              <a:off x="6549158" y="2237727"/>
              <a:ext cx="217589" cy="2812884"/>
            </a:xfrm>
            <a:prstGeom prst="rect">
              <a:avLst/>
            </a:prstGeom>
            <a:solidFill>
              <a:srgbClr val="0058AB">
                <a:alpha val="100000"/>
              </a:srgbClr>
            </a:solidFill>
          </p:spPr>
          <p:txBody>
            <a:bodyPr/>
            <a:lstStyle/>
            <a:p/>
          </p:txBody>
        </p:sp>
        <p:sp>
          <p:nvSpPr>
            <p:cNvPr id="64" name="rc64"/>
            <p:cNvSpPr/>
            <p:nvPr/>
          </p:nvSpPr>
          <p:spPr>
            <a:xfrm>
              <a:off x="6790924" y="2436360"/>
              <a:ext cx="217589" cy="2614250"/>
            </a:xfrm>
            <a:prstGeom prst="rect">
              <a:avLst/>
            </a:prstGeom>
            <a:solidFill>
              <a:srgbClr val="0058AB">
                <a:alpha val="100000"/>
              </a:srgbClr>
            </a:solidFill>
          </p:spPr>
          <p:txBody>
            <a:bodyPr/>
            <a:lstStyle/>
            <a:p/>
          </p:txBody>
        </p:sp>
        <p:sp>
          <p:nvSpPr>
            <p:cNvPr id="65" name="rc65"/>
            <p:cNvSpPr/>
            <p:nvPr/>
          </p:nvSpPr>
          <p:spPr>
            <a:xfrm>
              <a:off x="7032691" y="2447441"/>
              <a:ext cx="217589" cy="2603170"/>
            </a:xfrm>
            <a:prstGeom prst="rect">
              <a:avLst/>
            </a:prstGeom>
            <a:solidFill>
              <a:srgbClr val="0058AB">
                <a:alpha val="100000"/>
              </a:srgbClr>
            </a:solidFill>
          </p:spPr>
          <p:txBody>
            <a:bodyPr/>
            <a:lstStyle/>
            <a:p/>
          </p:txBody>
        </p:sp>
        <p:sp>
          <p:nvSpPr>
            <p:cNvPr id="66" name="rc66"/>
            <p:cNvSpPr/>
            <p:nvPr/>
          </p:nvSpPr>
          <p:spPr>
            <a:xfrm>
              <a:off x="7274458" y="2453597"/>
              <a:ext cx="217589" cy="2597014"/>
            </a:xfrm>
            <a:prstGeom prst="rect">
              <a:avLst/>
            </a:prstGeom>
            <a:solidFill>
              <a:srgbClr val="0058AB">
                <a:alpha val="100000"/>
              </a:srgbClr>
            </a:solidFill>
          </p:spPr>
          <p:txBody>
            <a:bodyPr/>
            <a:lstStyle/>
            <a:p/>
          </p:txBody>
        </p:sp>
        <p:sp>
          <p:nvSpPr>
            <p:cNvPr id="67" name="rc67"/>
            <p:cNvSpPr/>
            <p:nvPr/>
          </p:nvSpPr>
          <p:spPr>
            <a:xfrm>
              <a:off x="8483291" y="3595331"/>
              <a:ext cx="217589" cy="1455279"/>
            </a:xfrm>
            <a:prstGeom prst="rect">
              <a:avLst/>
            </a:prstGeom>
            <a:solidFill>
              <a:srgbClr val="69DBFF">
                <a:alpha val="100000"/>
              </a:srgbClr>
            </a:solidFill>
          </p:spPr>
          <p:txBody>
            <a:bodyPr/>
            <a:lstStyle/>
            <a:p/>
          </p:txBody>
        </p:sp>
        <p:sp>
          <p:nvSpPr>
            <p:cNvPr id="68" name="pl68"/>
            <p:cNvSpPr/>
            <p:nvPr/>
          </p:nvSpPr>
          <p:spPr>
            <a:xfrm>
              <a:off x="6174420" y="2139641"/>
              <a:ext cx="2417666" cy="1455485"/>
            </a:xfrm>
            <a:custGeom>
              <a:avLst/>
              <a:pathLst>
                <a:path w="2417666" h="1455485">
                  <a:moveTo>
                    <a:pt x="0" y="0"/>
                  </a:moveTo>
                  <a:lnTo>
                    <a:pt x="241766" y="145548"/>
                  </a:lnTo>
                  <a:lnTo>
                    <a:pt x="483533" y="291097"/>
                  </a:lnTo>
                  <a:lnTo>
                    <a:pt x="725299" y="436645"/>
                  </a:lnTo>
                  <a:lnTo>
                    <a:pt x="967066" y="582194"/>
                  </a:lnTo>
                  <a:lnTo>
                    <a:pt x="1208833" y="727742"/>
                  </a:lnTo>
                  <a:lnTo>
                    <a:pt x="1450599" y="873291"/>
                  </a:lnTo>
                  <a:lnTo>
                    <a:pt x="1692366" y="1018839"/>
                  </a:lnTo>
                  <a:lnTo>
                    <a:pt x="1934133" y="1164388"/>
                  </a:lnTo>
                  <a:lnTo>
                    <a:pt x="2175899" y="1309936"/>
                  </a:lnTo>
                  <a:lnTo>
                    <a:pt x="2417666" y="1455485"/>
                  </a:lnTo>
                </a:path>
              </a:pathLst>
            </a:custGeom>
            <a:ln w="13550" cap="flat">
              <a:solidFill>
                <a:srgbClr val="000000">
                  <a:alpha val="100000"/>
                </a:srgbClr>
              </a:solidFill>
              <a:prstDash val="solid"/>
              <a:round/>
            </a:ln>
          </p:spPr>
          <p:txBody>
            <a:bodyPr/>
            <a:lstStyle/>
            <a:p/>
          </p:txBody>
        </p:sp>
        <p:sp>
          <p:nvSpPr>
            <p:cNvPr id="69" name="pt69"/>
            <p:cNvSpPr/>
            <p:nvPr/>
          </p:nvSpPr>
          <p:spPr>
            <a:xfrm>
              <a:off x="6149594" y="21148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22603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24059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25514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26970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28425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29881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31336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32792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34247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35703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7238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2" name="tx82"/>
            <p:cNvSpPr/>
            <p:nvPr/>
          </p:nvSpPr>
          <p:spPr>
            <a:xfrm>
              <a:off x="508103" y="335158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3" name="tx83"/>
            <p:cNvSpPr/>
            <p:nvPr/>
          </p:nvSpPr>
          <p:spPr>
            <a:xfrm>
              <a:off x="508103" y="253078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4" name="tx84"/>
            <p:cNvSpPr/>
            <p:nvPr/>
          </p:nvSpPr>
          <p:spPr>
            <a:xfrm>
              <a:off x="508103" y="170997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a:t>
              </a:r>
            </a:p>
          </p:txBody>
        </p:sp>
        <p:sp>
          <p:nvSpPr>
            <p:cNvPr id="85" name="tx85"/>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900002"/>
              <a:ext cx="201456" cy="201456"/>
            </a:xfrm>
            <a:prstGeom prst="rect">
              <a:avLst/>
            </a:prstGeom>
            <a:solidFill>
              <a:srgbClr val="0058AB">
                <a:alpha val="100000"/>
              </a:srgbClr>
            </a:solidFill>
          </p:spPr>
          <p:txBody>
            <a:bodyPr/>
            <a:lstStyle/>
            <a:p/>
          </p:txBody>
        </p:sp>
        <p:sp>
          <p:nvSpPr>
            <p:cNvPr id="115" name="rc115"/>
            <p:cNvSpPr/>
            <p:nvPr/>
          </p:nvSpPr>
          <p:spPr>
            <a:xfrm>
              <a:off x="4531686" y="5900002"/>
              <a:ext cx="201456" cy="201456"/>
            </a:xfrm>
            <a:prstGeom prst="rect">
              <a:avLst/>
            </a:prstGeom>
            <a:solidFill>
              <a:srgbClr val="69DBFF">
                <a:alpha val="100000"/>
              </a:srgbClr>
            </a:solidFill>
          </p:spPr>
          <p:txBody>
            <a:bodyPr/>
            <a:lstStyle/>
            <a:p/>
          </p:txBody>
        </p:sp>
        <p:sp>
          <p:nvSpPr>
            <p:cNvPr id="116" name="tx116"/>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02173" y="1330710"/>
              <a:ext cx="59268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France</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19%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19% above the annual IA2030 goal, putting the 2030 goal at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9017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544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187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72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6366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020607"/>
              <a:ext cx="238662" cy="1287413"/>
            </a:xfrm>
            <a:prstGeom prst="rect">
              <a:avLst/>
            </a:prstGeom>
            <a:solidFill>
              <a:srgbClr val="80BD41">
                <a:alpha val="100000"/>
              </a:srgbClr>
            </a:solidFill>
          </p:spPr>
          <p:txBody>
            <a:bodyPr/>
            <a:lstStyle/>
            <a:p/>
          </p:txBody>
        </p:sp>
        <p:sp>
          <p:nvSpPr>
            <p:cNvPr id="23" name="rc23"/>
            <p:cNvSpPr/>
            <p:nvPr/>
          </p:nvSpPr>
          <p:spPr>
            <a:xfrm>
              <a:off x="1333322" y="3007604"/>
              <a:ext cx="238662" cy="13003"/>
            </a:xfrm>
            <a:prstGeom prst="rect">
              <a:avLst/>
            </a:prstGeom>
            <a:solidFill>
              <a:srgbClr val="1CABE2">
                <a:alpha val="100000"/>
              </a:srgbClr>
            </a:solidFill>
          </p:spPr>
          <p:txBody>
            <a:bodyPr/>
            <a:lstStyle/>
            <a:p/>
          </p:txBody>
        </p:sp>
        <p:sp>
          <p:nvSpPr>
            <p:cNvPr id="24" name="rc24"/>
            <p:cNvSpPr/>
            <p:nvPr/>
          </p:nvSpPr>
          <p:spPr>
            <a:xfrm>
              <a:off x="1598503" y="3026073"/>
              <a:ext cx="238662" cy="1281948"/>
            </a:xfrm>
            <a:prstGeom prst="rect">
              <a:avLst/>
            </a:prstGeom>
            <a:solidFill>
              <a:srgbClr val="80BD41">
                <a:alpha val="100000"/>
              </a:srgbClr>
            </a:solidFill>
          </p:spPr>
          <p:txBody>
            <a:bodyPr/>
            <a:lstStyle/>
            <a:p/>
          </p:txBody>
        </p:sp>
        <p:sp>
          <p:nvSpPr>
            <p:cNvPr id="25" name="rc25"/>
            <p:cNvSpPr/>
            <p:nvPr/>
          </p:nvSpPr>
          <p:spPr>
            <a:xfrm>
              <a:off x="1598503" y="3013120"/>
              <a:ext cx="238662" cy="12953"/>
            </a:xfrm>
            <a:prstGeom prst="rect">
              <a:avLst/>
            </a:prstGeom>
            <a:solidFill>
              <a:srgbClr val="1CABE2">
                <a:alpha val="100000"/>
              </a:srgbClr>
            </a:solidFill>
          </p:spPr>
          <p:txBody>
            <a:bodyPr/>
            <a:lstStyle/>
            <a:p/>
          </p:txBody>
        </p:sp>
        <p:sp>
          <p:nvSpPr>
            <p:cNvPr id="26" name="rc26"/>
            <p:cNvSpPr/>
            <p:nvPr/>
          </p:nvSpPr>
          <p:spPr>
            <a:xfrm>
              <a:off x="1863684" y="3042469"/>
              <a:ext cx="238662" cy="1265551"/>
            </a:xfrm>
            <a:prstGeom prst="rect">
              <a:avLst/>
            </a:prstGeom>
            <a:solidFill>
              <a:srgbClr val="80BD41">
                <a:alpha val="100000"/>
              </a:srgbClr>
            </a:solidFill>
          </p:spPr>
          <p:txBody>
            <a:bodyPr/>
            <a:lstStyle/>
            <a:p/>
          </p:txBody>
        </p:sp>
        <p:sp>
          <p:nvSpPr>
            <p:cNvPr id="27" name="rc27"/>
            <p:cNvSpPr/>
            <p:nvPr/>
          </p:nvSpPr>
          <p:spPr>
            <a:xfrm>
              <a:off x="1863684" y="3029683"/>
              <a:ext cx="238662" cy="12786"/>
            </a:xfrm>
            <a:prstGeom prst="rect">
              <a:avLst/>
            </a:prstGeom>
            <a:solidFill>
              <a:srgbClr val="1CABE2">
                <a:alpha val="100000"/>
              </a:srgbClr>
            </a:solidFill>
          </p:spPr>
          <p:txBody>
            <a:bodyPr/>
            <a:lstStyle/>
            <a:p/>
          </p:txBody>
        </p:sp>
        <p:sp>
          <p:nvSpPr>
            <p:cNvPr id="28" name="rc28"/>
            <p:cNvSpPr/>
            <p:nvPr/>
          </p:nvSpPr>
          <p:spPr>
            <a:xfrm>
              <a:off x="2128865" y="3043706"/>
              <a:ext cx="238662" cy="1264314"/>
            </a:xfrm>
            <a:prstGeom prst="rect">
              <a:avLst/>
            </a:prstGeom>
            <a:solidFill>
              <a:srgbClr val="80BD41">
                <a:alpha val="100000"/>
              </a:srgbClr>
            </a:solidFill>
          </p:spPr>
          <p:txBody>
            <a:bodyPr/>
            <a:lstStyle/>
            <a:p/>
          </p:txBody>
        </p:sp>
        <p:sp>
          <p:nvSpPr>
            <p:cNvPr id="29" name="rc29"/>
            <p:cNvSpPr/>
            <p:nvPr/>
          </p:nvSpPr>
          <p:spPr>
            <a:xfrm>
              <a:off x="2128865" y="3030937"/>
              <a:ext cx="238662" cy="12769"/>
            </a:xfrm>
            <a:prstGeom prst="rect">
              <a:avLst/>
            </a:prstGeom>
            <a:solidFill>
              <a:srgbClr val="1CABE2">
                <a:alpha val="100000"/>
              </a:srgbClr>
            </a:solidFill>
          </p:spPr>
          <p:txBody>
            <a:bodyPr/>
            <a:lstStyle/>
            <a:p/>
          </p:txBody>
        </p:sp>
        <p:sp>
          <p:nvSpPr>
            <p:cNvPr id="30" name="rc30"/>
            <p:cNvSpPr/>
            <p:nvPr/>
          </p:nvSpPr>
          <p:spPr>
            <a:xfrm>
              <a:off x="2394045" y="3033176"/>
              <a:ext cx="238662" cy="1274844"/>
            </a:xfrm>
            <a:prstGeom prst="rect">
              <a:avLst/>
            </a:prstGeom>
            <a:solidFill>
              <a:srgbClr val="80BD41">
                <a:alpha val="100000"/>
              </a:srgbClr>
            </a:solidFill>
          </p:spPr>
          <p:txBody>
            <a:bodyPr/>
            <a:lstStyle/>
            <a:p/>
          </p:txBody>
        </p:sp>
        <p:sp>
          <p:nvSpPr>
            <p:cNvPr id="31" name="rc31"/>
            <p:cNvSpPr/>
            <p:nvPr/>
          </p:nvSpPr>
          <p:spPr>
            <a:xfrm>
              <a:off x="2394045" y="3020307"/>
              <a:ext cx="238662" cy="12869"/>
            </a:xfrm>
            <a:prstGeom prst="rect">
              <a:avLst/>
            </a:prstGeom>
            <a:solidFill>
              <a:srgbClr val="1CABE2">
                <a:alpha val="100000"/>
              </a:srgbClr>
            </a:solidFill>
          </p:spPr>
          <p:txBody>
            <a:bodyPr/>
            <a:lstStyle/>
            <a:p/>
          </p:txBody>
        </p:sp>
        <p:sp>
          <p:nvSpPr>
            <p:cNvPr id="32" name="rc32"/>
            <p:cNvSpPr/>
            <p:nvPr/>
          </p:nvSpPr>
          <p:spPr>
            <a:xfrm>
              <a:off x="2659226" y="3024585"/>
              <a:ext cx="238662" cy="1283435"/>
            </a:xfrm>
            <a:prstGeom prst="rect">
              <a:avLst/>
            </a:prstGeom>
            <a:solidFill>
              <a:srgbClr val="80BD41">
                <a:alpha val="100000"/>
              </a:srgbClr>
            </a:solidFill>
          </p:spPr>
          <p:txBody>
            <a:bodyPr/>
            <a:lstStyle/>
            <a:p/>
          </p:txBody>
        </p:sp>
        <p:sp>
          <p:nvSpPr>
            <p:cNvPr id="33" name="rc33"/>
            <p:cNvSpPr/>
            <p:nvPr/>
          </p:nvSpPr>
          <p:spPr>
            <a:xfrm>
              <a:off x="2659226" y="3011615"/>
              <a:ext cx="238662" cy="12970"/>
            </a:xfrm>
            <a:prstGeom prst="rect">
              <a:avLst/>
            </a:prstGeom>
            <a:solidFill>
              <a:srgbClr val="1CABE2">
                <a:alpha val="100000"/>
              </a:srgbClr>
            </a:solidFill>
          </p:spPr>
          <p:txBody>
            <a:bodyPr/>
            <a:lstStyle/>
            <a:p/>
          </p:txBody>
        </p:sp>
        <p:sp>
          <p:nvSpPr>
            <p:cNvPr id="34" name="rc34"/>
            <p:cNvSpPr/>
            <p:nvPr/>
          </p:nvSpPr>
          <p:spPr>
            <a:xfrm>
              <a:off x="2924407" y="2989369"/>
              <a:ext cx="238662" cy="1318652"/>
            </a:xfrm>
            <a:prstGeom prst="rect">
              <a:avLst/>
            </a:prstGeom>
            <a:solidFill>
              <a:srgbClr val="80BD41">
                <a:alpha val="100000"/>
              </a:srgbClr>
            </a:solidFill>
          </p:spPr>
          <p:txBody>
            <a:bodyPr/>
            <a:lstStyle/>
            <a:p/>
          </p:txBody>
        </p:sp>
        <p:sp>
          <p:nvSpPr>
            <p:cNvPr id="35" name="rc35"/>
            <p:cNvSpPr/>
            <p:nvPr/>
          </p:nvSpPr>
          <p:spPr>
            <a:xfrm>
              <a:off x="2924407" y="2976048"/>
              <a:ext cx="238662" cy="13321"/>
            </a:xfrm>
            <a:prstGeom prst="rect">
              <a:avLst/>
            </a:prstGeom>
            <a:solidFill>
              <a:srgbClr val="1CABE2">
                <a:alpha val="100000"/>
              </a:srgbClr>
            </a:solidFill>
          </p:spPr>
          <p:txBody>
            <a:bodyPr/>
            <a:lstStyle/>
            <a:p/>
          </p:txBody>
        </p:sp>
        <p:sp>
          <p:nvSpPr>
            <p:cNvPr id="36" name="rc36"/>
            <p:cNvSpPr/>
            <p:nvPr/>
          </p:nvSpPr>
          <p:spPr>
            <a:xfrm>
              <a:off x="3189588" y="3007988"/>
              <a:ext cx="238662" cy="1300032"/>
            </a:xfrm>
            <a:prstGeom prst="rect">
              <a:avLst/>
            </a:prstGeom>
            <a:solidFill>
              <a:srgbClr val="80BD41">
                <a:alpha val="100000"/>
              </a:srgbClr>
            </a:solidFill>
          </p:spPr>
          <p:txBody>
            <a:bodyPr/>
            <a:lstStyle/>
            <a:p/>
          </p:txBody>
        </p:sp>
        <p:sp>
          <p:nvSpPr>
            <p:cNvPr id="37" name="rc37"/>
            <p:cNvSpPr/>
            <p:nvPr/>
          </p:nvSpPr>
          <p:spPr>
            <a:xfrm>
              <a:off x="3189588" y="2994851"/>
              <a:ext cx="238662" cy="13137"/>
            </a:xfrm>
            <a:prstGeom prst="rect">
              <a:avLst/>
            </a:prstGeom>
            <a:solidFill>
              <a:srgbClr val="1CABE2">
                <a:alpha val="100000"/>
              </a:srgbClr>
            </a:solidFill>
          </p:spPr>
          <p:txBody>
            <a:bodyPr/>
            <a:lstStyle/>
            <a:p/>
          </p:txBody>
        </p:sp>
        <p:sp>
          <p:nvSpPr>
            <p:cNvPr id="38" name="rc38"/>
            <p:cNvSpPr/>
            <p:nvPr/>
          </p:nvSpPr>
          <p:spPr>
            <a:xfrm>
              <a:off x="3454768" y="2990021"/>
              <a:ext cx="238662" cy="1318000"/>
            </a:xfrm>
            <a:prstGeom prst="rect">
              <a:avLst/>
            </a:prstGeom>
            <a:solidFill>
              <a:srgbClr val="80BD41">
                <a:alpha val="100000"/>
              </a:srgbClr>
            </a:solidFill>
          </p:spPr>
          <p:txBody>
            <a:bodyPr/>
            <a:lstStyle/>
            <a:p/>
          </p:txBody>
        </p:sp>
        <p:sp>
          <p:nvSpPr>
            <p:cNvPr id="39" name="rc39"/>
            <p:cNvSpPr/>
            <p:nvPr/>
          </p:nvSpPr>
          <p:spPr>
            <a:xfrm>
              <a:off x="3454768" y="2976716"/>
              <a:ext cx="238662" cy="13304"/>
            </a:xfrm>
            <a:prstGeom prst="rect">
              <a:avLst/>
            </a:prstGeom>
            <a:solidFill>
              <a:srgbClr val="1CABE2">
                <a:alpha val="100000"/>
              </a:srgbClr>
            </a:solidFill>
          </p:spPr>
          <p:txBody>
            <a:bodyPr/>
            <a:lstStyle/>
            <a:p/>
          </p:txBody>
        </p:sp>
        <p:sp>
          <p:nvSpPr>
            <p:cNvPr id="40" name="rc40"/>
            <p:cNvSpPr/>
            <p:nvPr/>
          </p:nvSpPr>
          <p:spPr>
            <a:xfrm>
              <a:off x="3719949" y="2993347"/>
              <a:ext cx="238662" cy="1314674"/>
            </a:xfrm>
            <a:prstGeom prst="rect">
              <a:avLst/>
            </a:prstGeom>
            <a:solidFill>
              <a:srgbClr val="80BD41">
                <a:alpha val="100000"/>
              </a:srgbClr>
            </a:solidFill>
          </p:spPr>
          <p:txBody>
            <a:bodyPr/>
            <a:lstStyle/>
            <a:p/>
          </p:txBody>
        </p:sp>
        <p:sp>
          <p:nvSpPr>
            <p:cNvPr id="41" name="rc41"/>
            <p:cNvSpPr/>
            <p:nvPr/>
          </p:nvSpPr>
          <p:spPr>
            <a:xfrm>
              <a:off x="3719949" y="2980076"/>
              <a:ext cx="238662" cy="13270"/>
            </a:xfrm>
            <a:prstGeom prst="rect">
              <a:avLst/>
            </a:prstGeom>
            <a:solidFill>
              <a:srgbClr val="1CABE2">
                <a:alpha val="100000"/>
              </a:srgbClr>
            </a:solidFill>
          </p:spPr>
          <p:txBody>
            <a:bodyPr/>
            <a:lstStyle/>
            <a:p/>
          </p:txBody>
        </p:sp>
        <p:sp>
          <p:nvSpPr>
            <p:cNvPr id="42" name="rc42"/>
            <p:cNvSpPr/>
            <p:nvPr/>
          </p:nvSpPr>
          <p:spPr>
            <a:xfrm>
              <a:off x="3985130" y="2980226"/>
              <a:ext cx="238662" cy="1327794"/>
            </a:xfrm>
            <a:prstGeom prst="rect">
              <a:avLst/>
            </a:prstGeom>
            <a:solidFill>
              <a:srgbClr val="80BD41">
                <a:alpha val="100000"/>
              </a:srgbClr>
            </a:solidFill>
          </p:spPr>
          <p:txBody>
            <a:bodyPr/>
            <a:lstStyle/>
            <a:p/>
          </p:txBody>
        </p:sp>
        <p:sp>
          <p:nvSpPr>
            <p:cNvPr id="43" name="rc43"/>
            <p:cNvSpPr/>
            <p:nvPr/>
          </p:nvSpPr>
          <p:spPr>
            <a:xfrm>
              <a:off x="3985130" y="2966822"/>
              <a:ext cx="238662" cy="13404"/>
            </a:xfrm>
            <a:prstGeom prst="rect">
              <a:avLst/>
            </a:prstGeom>
            <a:solidFill>
              <a:srgbClr val="1CABE2">
                <a:alpha val="100000"/>
              </a:srgbClr>
            </a:solidFill>
          </p:spPr>
          <p:txBody>
            <a:bodyPr/>
            <a:lstStyle/>
            <a:p/>
          </p:txBody>
        </p:sp>
        <p:sp>
          <p:nvSpPr>
            <p:cNvPr id="44" name="rc44"/>
            <p:cNvSpPr/>
            <p:nvPr/>
          </p:nvSpPr>
          <p:spPr>
            <a:xfrm>
              <a:off x="4250311" y="2999063"/>
              <a:ext cx="238662" cy="1308958"/>
            </a:xfrm>
            <a:prstGeom prst="rect">
              <a:avLst/>
            </a:prstGeom>
            <a:solidFill>
              <a:srgbClr val="80BD41">
                <a:alpha val="100000"/>
              </a:srgbClr>
            </a:solidFill>
          </p:spPr>
          <p:txBody>
            <a:bodyPr/>
            <a:lstStyle/>
            <a:p/>
          </p:txBody>
        </p:sp>
        <p:sp>
          <p:nvSpPr>
            <p:cNvPr id="45" name="rc45"/>
            <p:cNvSpPr/>
            <p:nvPr/>
          </p:nvSpPr>
          <p:spPr>
            <a:xfrm>
              <a:off x="4250311" y="2985842"/>
              <a:ext cx="238662" cy="13220"/>
            </a:xfrm>
            <a:prstGeom prst="rect">
              <a:avLst/>
            </a:prstGeom>
            <a:solidFill>
              <a:srgbClr val="1CABE2">
                <a:alpha val="100000"/>
              </a:srgbClr>
            </a:solidFill>
          </p:spPr>
          <p:txBody>
            <a:bodyPr/>
            <a:lstStyle/>
            <a:p/>
          </p:txBody>
        </p:sp>
        <p:sp>
          <p:nvSpPr>
            <p:cNvPr id="46" name="rc46"/>
            <p:cNvSpPr/>
            <p:nvPr/>
          </p:nvSpPr>
          <p:spPr>
            <a:xfrm>
              <a:off x="4515492" y="3005348"/>
              <a:ext cx="238662" cy="1302673"/>
            </a:xfrm>
            <a:prstGeom prst="rect">
              <a:avLst/>
            </a:prstGeom>
            <a:solidFill>
              <a:srgbClr val="80BD41">
                <a:alpha val="100000"/>
              </a:srgbClr>
            </a:solidFill>
          </p:spPr>
          <p:txBody>
            <a:bodyPr/>
            <a:lstStyle/>
            <a:p/>
          </p:txBody>
        </p:sp>
        <p:sp>
          <p:nvSpPr>
            <p:cNvPr id="47" name="rc47"/>
            <p:cNvSpPr/>
            <p:nvPr/>
          </p:nvSpPr>
          <p:spPr>
            <a:xfrm>
              <a:off x="4515492" y="2992194"/>
              <a:ext cx="238662" cy="13153"/>
            </a:xfrm>
            <a:prstGeom prst="rect">
              <a:avLst/>
            </a:prstGeom>
            <a:solidFill>
              <a:srgbClr val="1CABE2">
                <a:alpha val="100000"/>
              </a:srgbClr>
            </a:solidFill>
          </p:spPr>
          <p:txBody>
            <a:bodyPr/>
            <a:lstStyle/>
            <a:p/>
          </p:txBody>
        </p:sp>
        <p:sp>
          <p:nvSpPr>
            <p:cNvPr id="48" name="rc48"/>
            <p:cNvSpPr/>
            <p:nvPr/>
          </p:nvSpPr>
          <p:spPr>
            <a:xfrm>
              <a:off x="4780672" y="3019605"/>
              <a:ext cx="238662" cy="1288416"/>
            </a:xfrm>
            <a:prstGeom prst="rect">
              <a:avLst/>
            </a:prstGeom>
            <a:solidFill>
              <a:srgbClr val="80BD41">
                <a:alpha val="100000"/>
              </a:srgbClr>
            </a:solidFill>
          </p:spPr>
          <p:txBody>
            <a:bodyPr/>
            <a:lstStyle/>
            <a:p/>
          </p:txBody>
        </p:sp>
        <p:sp>
          <p:nvSpPr>
            <p:cNvPr id="49" name="rc49"/>
            <p:cNvSpPr/>
            <p:nvPr/>
          </p:nvSpPr>
          <p:spPr>
            <a:xfrm>
              <a:off x="4780672" y="3006584"/>
              <a:ext cx="238662" cy="13020"/>
            </a:xfrm>
            <a:prstGeom prst="rect">
              <a:avLst/>
            </a:prstGeom>
            <a:solidFill>
              <a:srgbClr val="1CABE2">
                <a:alpha val="100000"/>
              </a:srgbClr>
            </a:solidFill>
          </p:spPr>
          <p:txBody>
            <a:bodyPr/>
            <a:lstStyle/>
            <a:p/>
          </p:txBody>
        </p:sp>
        <p:sp>
          <p:nvSpPr>
            <p:cNvPr id="50" name="rc50"/>
            <p:cNvSpPr/>
            <p:nvPr/>
          </p:nvSpPr>
          <p:spPr>
            <a:xfrm>
              <a:off x="5045853" y="3020574"/>
              <a:ext cx="238662" cy="1287447"/>
            </a:xfrm>
            <a:prstGeom prst="rect">
              <a:avLst/>
            </a:prstGeom>
            <a:solidFill>
              <a:srgbClr val="80BD41">
                <a:alpha val="100000"/>
              </a:srgbClr>
            </a:solidFill>
          </p:spPr>
          <p:txBody>
            <a:bodyPr/>
            <a:lstStyle/>
            <a:p/>
          </p:txBody>
        </p:sp>
        <p:sp>
          <p:nvSpPr>
            <p:cNvPr id="51" name="rc51"/>
            <p:cNvSpPr/>
            <p:nvPr/>
          </p:nvSpPr>
          <p:spPr>
            <a:xfrm>
              <a:off x="5045853" y="3007570"/>
              <a:ext cx="238662" cy="13003"/>
            </a:xfrm>
            <a:prstGeom prst="rect">
              <a:avLst/>
            </a:prstGeom>
            <a:solidFill>
              <a:srgbClr val="1CABE2">
                <a:alpha val="100000"/>
              </a:srgbClr>
            </a:solidFill>
          </p:spPr>
          <p:txBody>
            <a:bodyPr/>
            <a:lstStyle/>
            <a:p/>
          </p:txBody>
        </p:sp>
        <p:sp>
          <p:nvSpPr>
            <p:cNvPr id="52" name="rc52"/>
            <p:cNvSpPr/>
            <p:nvPr/>
          </p:nvSpPr>
          <p:spPr>
            <a:xfrm>
              <a:off x="5311034" y="3053969"/>
              <a:ext cx="238662" cy="1254052"/>
            </a:xfrm>
            <a:prstGeom prst="rect">
              <a:avLst/>
            </a:prstGeom>
            <a:solidFill>
              <a:srgbClr val="80BD41">
                <a:alpha val="100000"/>
              </a:srgbClr>
            </a:solidFill>
          </p:spPr>
          <p:txBody>
            <a:bodyPr/>
            <a:lstStyle/>
            <a:p/>
          </p:txBody>
        </p:sp>
        <p:sp>
          <p:nvSpPr>
            <p:cNvPr id="53" name="rc53"/>
            <p:cNvSpPr/>
            <p:nvPr/>
          </p:nvSpPr>
          <p:spPr>
            <a:xfrm>
              <a:off x="5311034" y="3041299"/>
              <a:ext cx="238662" cy="12669"/>
            </a:xfrm>
            <a:prstGeom prst="rect">
              <a:avLst/>
            </a:prstGeom>
            <a:solidFill>
              <a:srgbClr val="1CABE2">
                <a:alpha val="100000"/>
              </a:srgbClr>
            </a:solidFill>
          </p:spPr>
          <p:txBody>
            <a:bodyPr/>
            <a:lstStyle/>
            <a:p/>
          </p:txBody>
        </p:sp>
        <p:sp>
          <p:nvSpPr>
            <p:cNvPr id="54" name="rc54"/>
            <p:cNvSpPr/>
            <p:nvPr/>
          </p:nvSpPr>
          <p:spPr>
            <a:xfrm>
              <a:off x="5576215" y="3079658"/>
              <a:ext cx="238662" cy="1228363"/>
            </a:xfrm>
            <a:prstGeom prst="rect">
              <a:avLst/>
            </a:prstGeom>
            <a:solidFill>
              <a:srgbClr val="80BD41">
                <a:alpha val="100000"/>
              </a:srgbClr>
            </a:solidFill>
          </p:spPr>
          <p:txBody>
            <a:bodyPr/>
            <a:lstStyle/>
            <a:p/>
          </p:txBody>
        </p:sp>
        <p:sp>
          <p:nvSpPr>
            <p:cNvPr id="55" name="rc55"/>
            <p:cNvSpPr/>
            <p:nvPr/>
          </p:nvSpPr>
          <p:spPr>
            <a:xfrm>
              <a:off x="5576215" y="3067256"/>
              <a:ext cx="238662" cy="12401"/>
            </a:xfrm>
            <a:prstGeom prst="rect">
              <a:avLst/>
            </a:prstGeom>
            <a:solidFill>
              <a:srgbClr val="1CABE2">
                <a:alpha val="100000"/>
              </a:srgbClr>
            </a:solidFill>
          </p:spPr>
          <p:txBody>
            <a:bodyPr/>
            <a:lstStyle/>
            <a:p/>
          </p:txBody>
        </p:sp>
        <p:sp>
          <p:nvSpPr>
            <p:cNvPr id="56" name="rc56"/>
            <p:cNvSpPr/>
            <p:nvPr/>
          </p:nvSpPr>
          <p:spPr>
            <a:xfrm>
              <a:off x="5841395" y="3112952"/>
              <a:ext cx="238662" cy="1195068"/>
            </a:xfrm>
            <a:prstGeom prst="rect">
              <a:avLst/>
            </a:prstGeom>
            <a:solidFill>
              <a:srgbClr val="80BD41">
                <a:alpha val="100000"/>
              </a:srgbClr>
            </a:solidFill>
          </p:spPr>
          <p:txBody>
            <a:bodyPr/>
            <a:lstStyle/>
            <a:p/>
          </p:txBody>
        </p:sp>
        <p:sp>
          <p:nvSpPr>
            <p:cNvPr id="57" name="rc57"/>
            <p:cNvSpPr/>
            <p:nvPr/>
          </p:nvSpPr>
          <p:spPr>
            <a:xfrm>
              <a:off x="5841395" y="3100885"/>
              <a:ext cx="238662" cy="12067"/>
            </a:xfrm>
            <a:prstGeom prst="rect">
              <a:avLst/>
            </a:prstGeom>
            <a:solidFill>
              <a:srgbClr val="1CABE2">
                <a:alpha val="100000"/>
              </a:srgbClr>
            </a:solidFill>
          </p:spPr>
          <p:txBody>
            <a:bodyPr/>
            <a:lstStyle/>
            <a:p/>
          </p:txBody>
        </p:sp>
        <p:sp>
          <p:nvSpPr>
            <p:cNvPr id="58" name="rc58"/>
            <p:cNvSpPr/>
            <p:nvPr/>
          </p:nvSpPr>
          <p:spPr>
            <a:xfrm>
              <a:off x="6106576" y="3125120"/>
              <a:ext cx="238662" cy="1182901"/>
            </a:xfrm>
            <a:prstGeom prst="rect">
              <a:avLst/>
            </a:prstGeom>
            <a:solidFill>
              <a:srgbClr val="80BD41">
                <a:alpha val="100000"/>
              </a:srgbClr>
            </a:solidFill>
          </p:spPr>
          <p:txBody>
            <a:bodyPr/>
            <a:lstStyle/>
            <a:p/>
          </p:txBody>
        </p:sp>
        <p:sp>
          <p:nvSpPr>
            <p:cNvPr id="59" name="rc59"/>
            <p:cNvSpPr/>
            <p:nvPr/>
          </p:nvSpPr>
          <p:spPr>
            <a:xfrm>
              <a:off x="6106576" y="3113170"/>
              <a:ext cx="238662" cy="11950"/>
            </a:xfrm>
            <a:prstGeom prst="rect">
              <a:avLst/>
            </a:prstGeom>
            <a:solidFill>
              <a:srgbClr val="1CABE2">
                <a:alpha val="100000"/>
              </a:srgbClr>
            </a:solidFill>
          </p:spPr>
          <p:txBody>
            <a:bodyPr/>
            <a:lstStyle/>
            <a:p/>
          </p:txBody>
        </p:sp>
        <p:sp>
          <p:nvSpPr>
            <p:cNvPr id="60" name="rc60"/>
            <p:cNvSpPr/>
            <p:nvPr/>
          </p:nvSpPr>
          <p:spPr>
            <a:xfrm>
              <a:off x="6371757" y="3134346"/>
              <a:ext cx="238662" cy="1173674"/>
            </a:xfrm>
            <a:prstGeom prst="rect">
              <a:avLst/>
            </a:prstGeom>
            <a:solidFill>
              <a:srgbClr val="80BD41">
                <a:alpha val="100000"/>
              </a:srgbClr>
            </a:solidFill>
          </p:spPr>
          <p:txBody>
            <a:bodyPr/>
            <a:lstStyle/>
            <a:p/>
          </p:txBody>
        </p:sp>
        <p:sp>
          <p:nvSpPr>
            <p:cNvPr id="61" name="rc61"/>
            <p:cNvSpPr/>
            <p:nvPr/>
          </p:nvSpPr>
          <p:spPr>
            <a:xfrm>
              <a:off x="6371757" y="3122496"/>
              <a:ext cx="238662" cy="11850"/>
            </a:xfrm>
            <a:prstGeom prst="rect">
              <a:avLst/>
            </a:prstGeom>
            <a:solidFill>
              <a:srgbClr val="1CABE2">
                <a:alpha val="100000"/>
              </a:srgbClr>
            </a:solidFill>
          </p:spPr>
          <p:txBody>
            <a:bodyPr/>
            <a:lstStyle/>
            <a:p/>
          </p:txBody>
        </p:sp>
        <p:sp>
          <p:nvSpPr>
            <p:cNvPr id="62" name="rc62"/>
            <p:cNvSpPr/>
            <p:nvPr/>
          </p:nvSpPr>
          <p:spPr>
            <a:xfrm>
              <a:off x="6636938" y="3159919"/>
              <a:ext cx="238662" cy="1148102"/>
            </a:xfrm>
            <a:prstGeom prst="rect">
              <a:avLst/>
            </a:prstGeom>
            <a:solidFill>
              <a:srgbClr val="80BD41">
                <a:alpha val="100000"/>
              </a:srgbClr>
            </a:solidFill>
          </p:spPr>
          <p:txBody>
            <a:bodyPr/>
            <a:lstStyle/>
            <a:p/>
          </p:txBody>
        </p:sp>
        <p:sp>
          <p:nvSpPr>
            <p:cNvPr id="63" name="rc63"/>
            <p:cNvSpPr/>
            <p:nvPr/>
          </p:nvSpPr>
          <p:spPr>
            <a:xfrm>
              <a:off x="6636938" y="3148319"/>
              <a:ext cx="238662" cy="11599"/>
            </a:xfrm>
            <a:prstGeom prst="rect">
              <a:avLst/>
            </a:prstGeom>
            <a:solidFill>
              <a:srgbClr val="1CABE2">
                <a:alpha val="100000"/>
              </a:srgbClr>
            </a:solidFill>
          </p:spPr>
          <p:txBody>
            <a:bodyPr/>
            <a:lstStyle/>
            <a:p/>
          </p:txBody>
        </p:sp>
        <p:sp>
          <p:nvSpPr>
            <p:cNvPr id="64" name="rc64"/>
            <p:cNvSpPr/>
            <p:nvPr/>
          </p:nvSpPr>
          <p:spPr>
            <a:xfrm>
              <a:off x="6902119" y="3149656"/>
              <a:ext cx="238662" cy="1158364"/>
            </a:xfrm>
            <a:prstGeom prst="rect">
              <a:avLst/>
            </a:prstGeom>
            <a:solidFill>
              <a:srgbClr val="80BD41">
                <a:alpha val="100000"/>
              </a:srgbClr>
            </a:solidFill>
          </p:spPr>
          <p:txBody>
            <a:bodyPr/>
            <a:lstStyle/>
            <a:p/>
          </p:txBody>
        </p:sp>
        <p:sp>
          <p:nvSpPr>
            <p:cNvPr id="65" name="rc65"/>
            <p:cNvSpPr/>
            <p:nvPr/>
          </p:nvSpPr>
          <p:spPr>
            <a:xfrm>
              <a:off x="6902119" y="3137957"/>
              <a:ext cx="238662" cy="11699"/>
            </a:xfrm>
            <a:prstGeom prst="rect">
              <a:avLst/>
            </a:prstGeom>
            <a:solidFill>
              <a:srgbClr val="1CABE2">
                <a:alpha val="100000"/>
              </a:srgbClr>
            </a:solidFill>
          </p:spPr>
          <p:txBody>
            <a:bodyPr/>
            <a:lstStyle/>
            <a:p/>
          </p:txBody>
        </p:sp>
        <p:sp>
          <p:nvSpPr>
            <p:cNvPr id="66" name="rc66"/>
            <p:cNvSpPr/>
            <p:nvPr/>
          </p:nvSpPr>
          <p:spPr>
            <a:xfrm>
              <a:off x="7167299" y="3173841"/>
              <a:ext cx="238662" cy="1134179"/>
            </a:xfrm>
            <a:prstGeom prst="rect">
              <a:avLst/>
            </a:prstGeom>
            <a:solidFill>
              <a:srgbClr val="80BD41">
                <a:alpha val="100000"/>
              </a:srgbClr>
            </a:solidFill>
          </p:spPr>
          <p:txBody>
            <a:bodyPr/>
            <a:lstStyle/>
            <a:p/>
          </p:txBody>
        </p:sp>
        <p:sp>
          <p:nvSpPr>
            <p:cNvPr id="67" name="rc67"/>
            <p:cNvSpPr/>
            <p:nvPr/>
          </p:nvSpPr>
          <p:spPr>
            <a:xfrm>
              <a:off x="7167299" y="3162392"/>
              <a:ext cx="238662" cy="11449"/>
            </a:xfrm>
            <a:prstGeom prst="rect">
              <a:avLst/>
            </a:prstGeom>
            <a:solidFill>
              <a:srgbClr val="1CABE2">
                <a:alpha val="100000"/>
              </a:srgbClr>
            </a:solidFill>
          </p:spPr>
          <p:txBody>
            <a:bodyPr/>
            <a:lstStyle/>
            <a:p/>
          </p:txBody>
        </p:sp>
        <p:sp>
          <p:nvSpPr>
            <p:cNvPr id="68" name="rc68"/>
            <p:cNvSpPr/>
            <p:nvPr/>
          </p:nvSpPr>
          <p:spPr>
            <a:xfrm>
              <a:off x="7432480" y="3254035"/>
              <a:ext cx="238662" cy="1053985"/>
            </a:xfrm>
            <a:prstGeom prst="rect">
              <a:avLst/>
            </a:prstGeom>
            <a:solidFill>
              <a:srgbClr val="80BD41">
                <a:alpha val="100000"/>
              </a:srgbClr>
            </a:solidFill>
          </p:spPr>
          <p:txBody>
            <a:bodyPr/>
            <a:lstStyle/>
            <a:p/>
          </p:txBody>
        </p:sp>
        <p:sp>
          <p:nvSpPr>
            <p:cNvPr id="69" name="rc69"/>
            <p:cNvSpPr/>
            <p:nvPr/>
          </p:nvSpPr>
          <p:spPr>
            <a:xfrm>
              <a:off x="7432480" y="3243389"/>
              <a:ext cx="238662" cy="10646"/>
            </a:xfrm>
            <a:prstGeom prst="rect">
              <a:avLst/>
            </a:prstGeom>
            <a:solidFill>
              <a:srgbClr val="1CABE2">
                <a:alpha val="100000"/>
              </a:srgbClr>
            </a:solidFill>
          </p:spPr>
          <p:txBody>
            <a:bodyPr/>
            <a:lstStyle/>
            <a:p/>
          </p:txBody>
        </p:sp>
        <p:sp>
          <p:nvSpPr>
            <p:cNvPr id="70" name="rc70"/>
            <p:cNvSpPr/>
            <p:nvPr/>
          </p:nvSpPr>
          <p:spPr>
            <a:xfrm>
              <a:off x="7697661" y="3258498"/>
              <a:ext cx="238662" cy="1049523"/>
            </a:xfrm>
            <a:prstGeom prst="rect">
              <a:avLst/>
            </a:prstGeom>
            <a:solidFill>
              <a:srgbClr val="80BD41">
                <a:alpha val="100000"/>
              </a:srgbClr>
            </a:solidFill>
          </p:spPr>
          <p:txBody>
            <a:bodyPr/>
            <a:lstStyle/>
            <a:p/>
          </p:txBody>
        </p:sp>
        <p:sp>
          <p:nvSpPr>
            <p:cNvPr id="71" name="rc71"/>
            <p:cNvSpPr/>
            <p:nvPr/>
          </p:nvSpPr>
          <p:spPr>
            <a:xfrm>
              <a:off x="7697661" y="3247901"/>
              <a:ext cx="238662" cy="10596"/>
            </a:xfrm>
            <a:prstGeom prst="rect">
              <a:avLst/>
            </a:prstGeom>
            <a:solidFill>
              <a:srgbClr val="1CABE2">
                <a:alpha val="100000"/>
              </a:srgbClr>
            </a:solidFill>
          </p:spPr>
          <p:txBody>
            <a:bodyPr/>
            <a:lstStyle/>
            <a:p/>
          </p:txBody>
        </p:sp>
        <p:sp>
          <p:nvSpPr>
            <p:cNvPr id="72" name="rc72"/>
            <p:cNvSpPr/>
            <p:nvPr/>
          </p:nvSpPr>
          <p:spPr>
            <a:xfrm>
              <a:off x="7962842" y="3260855"/>
              <a:ext cx="238662" cy="1047166"/>
            </a:xfrm>
            <a:prstGeom prst="rect">
              <a:avLst/>
            </a:prstGeom>
            <a:solidFill>
              <a:srgbClr val="80BD41">
                <a:alpha val="100000"/>
              </a:srgbClr>
            </a:solidFill>
          </p:spPr>
          <p:txBody>
            <a:bodyPr/>
            <a:lstStyle/>
            <a:p/>
          </p:txBody>
        </p:sp>
        <p:sp>
          <p:nvSpPr>
            <p:cNvPr id="73" name="rc73"/>
            <p:cNvSpPr/>
            <p:nvPr/>
          </p:nvSpPr>
          <p:spPr>
            <a:xfrm>
              <a:off x="7962842" y="3250275"/>
              <a:ext cx="238662" cy="10579"/>
            </a:xfrm>
            <a:prstGeom prst="rect">
              <a:avLst/>
            </a:prstGeom>
            <a:solidFill>
              <a:srgbClr val="1CABE2">
                <a:alpha val="100000"/>
              </a:srgbClr>
            </a:solidFill>
          </p:spPr>
          <p:txBody>
            <a:bodyPr/>
            <a:lstStyle/>
            <a:p/>
          </p:txBody>
        </p:sp>
        <p:sp>
          <p:nvSpPr>
            <p:cNvPr id="74" name="pl74"/>
            <p:cNvSpPr/>
            <p:nvPr/>
          </p:nvSpPr>
          <p:spPr>
            <a:xfrm>
              <a:off x="1452654" y="2095023"/>
              <a:ext cx="6629519" cy="0"/>
            </a:xfrm>
            <a:custGeom>
              <a:avLst/>
              <a:pathLst>
                <a:path w="6629519" h="0">
                  <a:moveTo>
                    <a:pt x="0" y="0"/>
                  </a:moveTo>
                  <a:lnTo>
                    <a:pt x="265180" y="0"/>
                  </a:lnTo>
                  <a:lnTo>
                    <a:pt x="530361" y="0"/>
                  </a:lnTo>
                  <a:lnTo>
                    <a:pt x="795542" y="0"/>
                  </a:lnTo>
                  <a:lnTo>
                    <a:pt x="1060723" y="0"/>
                  </a:lnTo>
                  <a:lnTo>
                    <a:pt x="1325903" y="0"/>
                  </a:lnTo>
                  <a:lnTo>
                    <a:pt x="1591084" y="0"/>
                  </a:lnTo>
                  <a:lnTo>
                    <a:pt x="1856265" y="0"/>
                  </a:lnTo>
                  <a:lnTo>
                    <a:pt x="2121446" y="0"/>
                  </a:lnTo>
                  <a:lnTo>
                    <a:pt x="2386626" y="0"/>
                  </a:lnTo>
                  <a:lnTo>
                    <a:pt x="2651807" y="0"/>
                  </a:lnTo>
                  <a:lnTo>
                    <a:pt x="2916988" y="0"/>
                  </a:lnTo>
                  <a:lnTo>
                    <a:pt x="3182169" y="0"/>
                  </a:lnTo>
                  <a:lnTo>
                    <a:pt x="3447350" y="0"/>
                  </a:lnTo>
                  <a:lnTo>
                    <a:pt x="3712530" y="0"/>
                  </a:lnTo>
                  <a:lnTo>
                    <a:pt x="3977711" y="0"/>
                  </a:lnTo>
                  <a:lnTo>
                    <a:pt x="4242892" y="0"/>
                  </a:lnTo>
                  <a:lnTo>
                    <a:pt x="4508073" y="0"/>
                  </a:lnTo>
                  <a:lnTo>
                    <a:pt x="4773253" y="0"/>
                  </a:lnTo>
                  <a:lnTo>
                    <a:pt x="5038434" y="0"/>
                  </a:lnTo>
                  <a:lnTo>
                    <a:pt x="5303615" y="0"/>
                  </a:lnTo>
                  <a:lnTo>
                    <a:pt x="5568796" y="0"/>
                  </a:lnTo>
                  <a:lnTo>
                    <a:pt x="5833977" y="0"/>
                  </a:lnTo>
                  <a:lnTo>
                    <a:pt x="6099157" y="0"/>
                  </a:lnTo>
                  <a:lnTo>
                    <a:pt x="6364338" y="0"/>
                  </a:lnTo>
                  <a:lnTo>
                    <a:pt x="6629519" y="0"/>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374277" y="287167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778</a:t>
              </a:r>
            </a:p>
          </p:txBody>
        </p:sp>
        <p:sp>
          <p:nvSpPr>
            <p:cNvPr id="87" name="tx87"/>
            <p:cNvSpPr/>
            <p:nvPr/>
          </p:nvSpPr>
          <p:spPr>
            <a:xfrm>
              <a:off x="2661004" y="28757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775.6</a:t>
              </a:r>
            </a:p>
          </p:txBody>
        </p:sp>
        <p:sp>
          <p:nvSpPr>
            <p:cNvPr id="88" name="tx88"/>
            <p:cNvSpPr/>
            <p:nvPr/>
          </p:nvSpPr>
          <p:spPr>
            <a:xfrm>
              <a:off x="3986908" y="2830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802.5</a:t>
              </a:r>
            </a:p>
          </p:txBody>
        </p:sp>
        <p:sp>
          <p:nvSpPr>
            <p:cNvPr id="89" name="tx89"/>
            <p:cNvSpPr/>
            <p:nvPr/>
          </p:nvSpPr>
          <p:spPr>
            <a:xfrm>
              <a:off x="5312812" y="29053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757.9</a:t>
              </a:r>
            </a:p>
          </p:txBody>
        </p:sp>
        <p:sp>
          <p:nvSpPr>
            <p:cNvPr id="90" name="tx90"/>
            <p:cNvSpPr/>
            <p:nvPr/>
          </p:nvSpPr>
          <p:spPr>
            <a:xfrm>
              <a:off x="6373535" y="29865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709.3</a:t>
              </a:r>
            </a:p>
          </p:txBody>
        </p:sp>
        <p:sp>
          <p:nvSpPr>
            <p:cNvPr id="91" name="tx91"/>
            <p:cNvSpPr/>
            <p:nvPr/>
          </p:nvSpPr>
          <p:spPr>
            <a:xfrm>
              <a:off x="6638716" y="30123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693.8</a:t>
              </a:r>
            </a:p>
          </p:txBody>
        </p:sp>
        <p:sp>
          <p:nvSpPr>
            <p:cNvPr id="92" name="tx92"/>
            <p:cNvSpPr/>
            <p:nvPr/>
          </p:nvSpPr>
          <p:spPr>
            <a:xfrm>
              <a:off x="6943073" y="300203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700</a:t>
              </a:r>
            </a:p>
          </p:txBody>
        </p:sp>
        <p:sp>
          <p:nvSpPr>
            <p:cNvPr id="93" name="tx93"/>
            <p:cNvSpPr/>
            <p:nvPr/>
          </p:nvSpPr>
          <p:spPr>
            <a:xfrm>
              <a:off x="7169077" y="30264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685.4</a:t>
              </a:r>
            </a:p>
          </p:txBody>
        </p:sp>
        <p:sp>
          <p:nvSpPr>
            <p:cNvPr id="94" name="tx94"/>
            <p:cNvSpPr/>
            <p:nvPr/>
          </p:nvSpPr>
          <p:spPr>
            <a:xfrm>
              <a:off x="7473435" y="31074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637</a:t>
              </a:r>
            </a:p>
          </p:txBody>
        </p:sp>
        <p:sp>
          <p:nvSpPr>
            <p:cNvPr id="95" name="tx95"/>
            <p:cNvSpPr/>
            <p:nvPr/>
          </p:nvSpPr>
          <p:spPr>
            <a:xfrm>
              <a:off x="7699439" y="31119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634.3</a:t>
              </a:r>
            </a:p>
          </p:txBody>
        </p:sp>
        <p:sp>
          <p:nvSpPr>
            <p:cNvPr id="96" name="tx96"/>
            <p:cNvSpPr/>
            <p:nvPr/>
          </p:nvSpPr>
          <p:spPr>
            <a:xfrm>
              <a:off x="7964620" y="31143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632.9</a:t>
              </a:r>
            </a:p>
          </p:txBody>
        </p:sp>
        <p:sp>
          <p:nvSpPr>
            <p:cNvPr id="97" name="pl97"/>
            <p:cNvSpPr/>
            <p:nvPr/>
          </p:nvSpPr>
          <p:spPr>
            <a:xfrm>
              <a:off x="1452654"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5100" y="36292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770.3</a:t>
              </a:r>
            </a:p>
          </p:txBody>
        </p:sp>
        <p:sp>
          <p:nvSpPr>
            <p:cNvPr id="109" name="tx109"/>
            <p:cNvSpPr/>
            <p:nvPr/>
          </p:nvSpPr>
          <p:spPr>
            <a:xfrm>
              <a:off x="1387351" y="29790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10" name="tx110"/>
            <p:cNvSpPr/>
            <p:nvPr/>
          </p:nvSpPr>
          <p:spPr>
            <a:xfrm>
              <a:off x="2661004" y="36312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767.9</a:t>
              </a:r>
            </a:p>
          </p:txBody>
        </p:sp>
        <p:sp>
          <p:nvSpPr>
            <p:cNvPr id="111" name="tx111"/>
            <p:cNvSpPr/>
            <p:nvPr/>
          </p:nvSpPr>
          <p:spPr>
            <a:xfrm>
              <a:off x="2713255" y="29830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12" name="tx112"/>
            <p:cNvSpPr/>
            <p:nvPr/>
          </p:nvSpPr>
          <p:spPr>
            <a:xfrm>
              <a:off x="3986908" y="36090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794.4</a:t>
              </a:r>
            </a:p>
          </p:txBody>
        </p:sp>
        <p:sp>
          <p:nvSpPr>
            <p:cNvPr id="113" name="tx113"/>
            <p:cNvSpPr/>
            <p:nvPr/>
          </p:nvSpPr>
          <p:spPr>
            <a:xfrm>
              <a:off x="4078336" y="293847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14" name="tx114"/>
            <p:cNvSpPr/>
            <p:nvPr/>
          </p:nvSpPr>
          <p:spPr>
            <a:xfrm>
              <a:off x="5312812" y="36459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750.3</a:t>
              </a:r>
            </a:p>
          </p:txBody>
        </p:sp>
        <p:sp>
          <p:nvSpPr>
            <p:cNvPr id="115" name="tx115"/>
            <p:cNvSpPr/>
            <p:nvPr/>
          </p:nvSpPr>
          <p:spPr>
            <a:xfrm>
              <a:off x="5365063" y="30125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6" name="tx116"/>
            <p:cNvSpPr/>
            <p:nvPr/>
          </p:nvSpPr>
          <p:spPr>
            <a:xfrm>
              <a:off x="6373535" y="36861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702.2</a:t>
              </a:r>
            </a:p>
          </p:txBody>
        </p:sp>
        <p:sp>
          <p:nvSpPr>
            <p:cNvPr id="117" name="tx117"/>
            <p:cNvSpPr/>
            <p:nvPr/>
          </p:nvSpPr>
          <p:spPr>
            <a:xfrm>
              <a:off x="6425786" y="30945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8" name="tx118"/>
            <p:cNvSpPr/>
            <p:nvPr/>
          </p:nvSpPr>
          <p:spPr>
            <a:xfrm>
              <a:off x="6638716" y="36989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686.9</a:t>
              </a:r>
            </a:p>
          </p:txBody>
        </p:sp>
        <p:sp>
          <p:nvSpPr>
            <p:cNvPr id="119" name="tx119"/>
            <p:cNvSpPr/>
            <p:nvPr/>
          </p:nvSpPr>
          <p:spPr>
            <a:xfrm>
              <a:off x="6690967" y="31190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0" name="tx120"/>
            <p:cNvSpPr/>
            <p:nvPr/>
          </p:nvSpPr>
          <p:spPr>
            <a:xfrm>
              <a:off x="6943073" y="369374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a:t>
              </a:r>
            </a:p>
          </p:txBody>
        </p:sp>
        <p:sp>
          <p:nvSpPr>
            <p:cNvPr id="121" name="tx121"/>
            <p:cNvSpPr/>
            <p:nvPr/>
          </p:nvSpPr>
          <p:spPr>
            <a:xfrm>
              <a:off x="6995324" y="3111052"/>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22" name="tx122"/>
            <p:cNvSpPr/>
            <p:nvPr/>
          </p:nvSpPr>
          <p:spPr>
            <a:xfrm>
              <a:off x="7169077" y="37058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678.6</a:t>
              </a:r>
            </a:p>
          </p:txBody>
        </p:sp>
        <p:sp>
          <p:nvSpPr>
            <p:cNvPr id="123" name="tx123"/>
            <p:cNvSpPr/>
            <p:nvPr/>
          </p:nvSpPr>
          <p:spPr>
            <a:xfrm>
              <a:off x="7221328" y="31330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4" name="tx124"/>
            <p:cNvSpPr/>
            <p:nvPr/>
          </p:nvSpPr>
          <p:spPr>
            <a:xfrm>
              <a:off x="7434258" y="37459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630.6</a:t>
              </a:r>
            </a:p>
          </p:txBody>
        </p:sp>
        <p:sp>
          <p:nvSpPr>
            <p:cNvPr id="125" name="tx125"/>
            <p:cNvSpPr/>
            <p:nvPr/>
          </p:nvSpPr>
          <p:spPr>
            <a:xfrm>
              <a:off x="7486509" y="32136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6" name="tx126"/>
            <p:cNvSpPr/>
            <p:nvPr/>
          </p:nvSpPr>
          <p:spPr>
            <a:xfrm>
              <a:off x="7699439" y="37482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627.9</a:t>
              </a:r>
            </a:p>
          </p:txBody>
        </p:sp>
        <p:sp>
          <p:nvSpPr>
            <p:cNvPr id="127" name="tx127"/>
            <p:cNvSpPr/>
            <p:nvPr/>
          </p:nvSpPr>
          <p:spPr>
            <a:xfrm>
              <a:off x="7751690" y="321810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8" name="tx128"/>
            <p:cNvSpPr/>
            <p:nvPr/>
          </p:nvSpPr>
          <p:spPr>
            <a:xfrm>
              <a:off x="7964620" y="37493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626.5</a:t>
              </a:r>
            </a:p>
          </p:txBody>
        </p:sp>
        <p:sp>
          <p:nvSpPr>
            <p:cNvPr id="129" name="tx129"/>
            <p:cNvSpPr/>
            <p:nvPr/>
          </p:nvSpPr>
          <p:spPr>
            <a:xfrm>
              <a:off x="8016871" y="32204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30" name="tx130"/>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94200" y="342020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2" name="tx132"/>
            <p:cNvSpPr/>
            <p:nvPr/>
          </p:nvSpPr>
          <p:spPr>
            <a:xfrm>
              <a:off x="577692" y="256642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76212" y="5180747"/>
              <a:ext cx="201456" cy="201456"/>
            </a:xfrm>
            <a:prstGeom prst="rect">
              <a:avLst/>
            </a:prstGeom>
            <a:solidFill>
              <a:srgbClr val="1CABE2">
                <a:alpha val="100000"/>
              </a:srgbClr>
            </a:solidFill>
          </p:spPr>
          <p:txBody>
            <a:bodyPr/>
            <a:lstStyle/>
            <a:p/>
          </p:txBody>
        </p:sp>
        <p:sp>
          <p:nvSpPr>
            <p:cNvPr id="154" name="rc154"/>
            <p:cNvSpPr/>
            <p:nvPr/>
          </p:nvSpPr>
          <p:spPr>
            <a:xfrm>
              <a:off x="6034370" y="5180747"/>
              <a:ext cx="201456" cy="201456"/>
            </a:xfrm>
            <a:prstGeom prst="rect">
              <a:avLst/>
            </a:prstGeom>
            <a:solidFill>
              <a:srgbClr val="80BD41">
                <a:alpha val="100000"/>
              </a:srgbClr>
            </a:solidFill>
          </p:spPr>
          <p:txBody>
            <a:bodyPr/>
            <a:lstStyle/>
            <a:p/>
          </p:txBody>
        </p:sp>
        <p:sp>
          <p:nvSpPr>
            <p:cNvPr id="155" name="tx155"/>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89913" y="1594448"/>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France, 2000-2025</a:t>
              </a:r>
            </a:p>
          </p:txBody>
        </p:sp>
        <p:sp>
          <p:nvSpPr>
            <p:cNvPr id="159" name="pl159"/>
            <p:cNvSpPr/>
            <p:nvPr/>
          </p:nvSpPr>
          <p:spPr>
            <a:xfrm>
              <a:off x="225551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0999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94429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78868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17771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02210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86648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954972"/>
              <a:ext cx="6475742" cy="129091"/>
            </a:xfrm>
            <a:prstGeom prst="rect">
              <a:avLst/>
            </a:prstGeom>
            <a:solidFill>
              <a:srgbClr val="80BD41">
                <a:alpha val="100000"/>
              </a:srgbClr>
            </a:solidFill>
          </p:spPr>
          <p:txBody>
            <a:bodyPr/>
            <a:lstStyle/>
            <a:p/>
          </p:txBody>
        </p:sp>
        <p:sp>
          <p:nvSpPr>
            <p:cNvPr id="171" name="rc171"/>
            <p:cNvSpPr/>
            <p:nvPr/>
          </p:nvSpPr>
          <p:spPr>
            <a:xfrm>
              <a:off x="7809064" y="5954972"/>
              <a:ext cx="65383" cy="129091"/>
            </a:xfrm>
            <a:prstGeom prst="rect">
              <a:avLst/>
            </a:prstGeom>
            <a:solidFill>
              <a:srgbClr val="1CABE2">
                <a:alpha val="100000"/>
              </a:srgbClr>
            </a:solidFill>
          </p:spPr>
          <p:txBody>
            <a:bodyPr/>
            <a:lstStyle/>
            <a:p/>
          </p:txBody>
        </p:sp>
        <p:sp>
          <p:nvSpPr>
            <p:cNvPr id="172" name="rc172"/>
            <p:cNvSpPr/>
            <p:nvPr/>
          </p:nvSpPr>
          <p:spPr>
            <a:xfrm>
              <a:off x="1333322" y="5793607"/>
              <a:ext cx="5790736" cy="129091"/>
            </a:xfrm>
            <a:prstGeom prst="rect">
              <a:avLst/>
            </a:prstGeom>
            <a:solidFill>
              <a:srgbClr val="80BD41">
                <a:alpha val="100000"/>
              </a:srgbClr>
            </a:solidFill>
          </p:spPr>
          <p:txBody>
            <a:bodyPr/>
            <a:lstStyle/>
            <a:p/>
          </p:txBody>
        </p:sp>
        <p:sp>
          <p:nvSpPr>
            <p:cNvPr id="173" name="rc173"/>
            <p:cNvSpPr/>
            <p:nvPr/>
          </p:nvSpPr>
          <p:spPr>
            <a:xfrm>
              <a:off x="7124058" y="5793607"/>
              <a:ext cx="58467" cy="129091"/>
            </a:xfrm>
            <a:prstGeom prst="rect">
              <a:avLst/>
            </a:prstGeom>
            <a:solidFill>
              <a:srgbClr val="1CABE2">
                <a:alpha val="100000"/>
              </a:srgbClr>
            </a:solidFill>
          </p:spPr>
          <p:txBody>
            <a:bodyPr/>
            <a:lstStyle/>
            <a:p/>
          </p:txBody>
        </p:sp>
        <p:sp>
          <p:nvSpPr>
            <p:cNvPr id="174" name="rc174"/>
            <p:cNvSpPr/>
            <p:nvPr/>
          </p:nvSpPr>
          <p:spPr>
            <a:xfrm>
              <a:off x="1333322" y="5632243"/>
              <a:ext cx="5777733" cy="129091"/>
            </a:xfrm>
            <a:prstGeom prst="rect">
              <a:avLst/>
            </a:prstGeom>
            <a:solidFill>
              <a:srgbClr val="80BD41">
                <a:alpha val="100000"/>
              </a:srgbClr>
            </a:solidFill>
          </p:spPr>
          <p:txBody>
            <a:bodyPr/>
            <a:lstStyle/>
            <a:p/>
          </p:txBody>
        </p:sp>
        <p:sp>
          <p:nvSpPr>
            <p:cNvPr id="175" name="rc175"/>
            <p:cNvSpPr/>
            <p:nvPr/>
          </p:nvSpPr>
          <p:spPr>
            <a:xfrm>
              <a:off x="7111055" y="5632243"/>
              <a:ext cx="58374" cy="129091"/>
            </a:xfrm>
            <a:prstGeom prst="rect">
              <a:avLst/>
            </a:prstGeom>
            <a:solidFill>
              <a:srgbClr val="1CABE2">
                <a:alpha val="100000"/>
              </a:srgbClr>
            </a:solidFill>
          </p:spPr>
          <p:txBody>
            <a:bodyPr/>
            <a:lstStyle/>
            <a:p/>
          </p:txBody>
        </p:sp>
        <p:sp>
          <p:nvSpPr>
            <p:cNvPr id="176" name="tx176"/>
            <p:cNvSpPr/>
            <p:nvPr/>
          </p:nvSpPr>
          <p:spPr>
            <a:xfrm>
              <a:off x="8056823"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709.3</a:t>
              </a:r>
            </a:p>
          </p:txBody>
        </p:sp>
        <p:sp>
          <p:nvSpPr>
            <p:cNvPr id="177" name="tx177"/>
            <p:cNvSpPr/>
            <p:nvPr/>
          </p:nvSpPr>
          <p:spPr>
            <a:xfrm>
              <a:off x="7330401"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634.3</a:t>
              </a:r>
            </a:p>
          </p:txBody>
        </p:sp>
        <p:sp>
          <p:nvSpPr>
            <p:cNvPr id="178" name="tx178"/>
            <p:cNvSpPr/>
            <p:nvPr/>
          </p:nvSpPr>
          <p:spPr>
            <a:xfrm>
              <a:off x="7316555"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632.9</a:t>
              </a:r>
            </a:p>
          </p:txBody>
        </p:sp>
        <p:sp>
          <p:nvSpPr>
            <p:cNvPr id="179" name="tx179"/>
            <p:cNvSpPr/>
            <p:nvPr/>
          </p:nvSpPr>
          <p:spPr>
            <a:xfrm>
              <a:off x="4435555"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702.2</a:t>
              </a:r>
            </a:p>
          </p:txBody>
        </p:sp>
        <p:sp>
          <p:nvSpPr>
            <p:cNvPr id="180" name="tx180"/>
            <p:cNvSpPr/>
            <p:nvPr/>
          </p:nvSpPr>
          <p:spPr>
            <a:xfrm>
              <a:off x="7766407"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81" name="tx181"/>
            <p:cNvSpPr/>
            <p:nvPr/>
          </p:nvSpPr>
          <p:spPr>
            <a:xfrm>
              <a:off x="4093052"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627.9</a:t>
              </a:r>
            </a:p>
          </p:txBody>
        </p:sp>
        <p:sp>
          <p:nvSpPr>
            <p:cNvPr id="182" name="tx182"/>
            <p:cNvSpPr/>
            <p:nvPr/>
          </p:nvSpPr>
          <p:spPr>
            <a:xfrm>
              <a:off x="7077943"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83" name="tx183"/>
            <p:cNvSpPr/>
            <p:nvPr/>
          </p:nvSpPr>
          <p:spPr>
            <a:xfrm>
              <a:off x="4086550"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626.5</a:t>
              </a:r>
            </a:p>
          </p:txBody>
        </p:sp>
        <p:sp>
          <p:nvSpPr>
            <p:cNvPr id="184" name="tx184"/>
            <p:cNvSpPr/>
            <p:nvPr/>
          </p:nvSpPr>
          <p:spPr>
            <a:xfrm>
              <a:off x="7064894"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85" name="tx185"/>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306117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490555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674994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2" name="tx192"/>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11% compared to in 2019.
The number of surviving infants decreased approximately 11%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France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40584"/>
            </a:xfrm>
            <a:custGeom>
              <a:avLst/>
              <a:pathLst>
                <a:path w="3397293" h="240584">
                  <a:moveTo>
                    <a:pt x="0" y="43742"/>
                  </a:moveTo>
                  <a:lnTo>
                    <a:pt x="135891" y="43742"/>
                  </a:lnTo>
                  <a:lnTo>
                    <a:pt x="271783" y="43742"/>
                  </a:lnTo>
                  <a:lnTo>
                    <a:pt x="407675" y="43742"/>
                  </a:lnTo>
                  <a:lnTo>
                    <a:pt x="543566" y="21871"/>
                  </a:lnTo>
                  <a:lnTo>
                    <a:pt x="679458" y="21871"/>
                  </a:lnTo>
                  <a:lnTo>
                    <a:pt x="815350" y="0"/>
                  </a:lnTo>
                  <a:lnTo>
                    <a:pt x="951242" y="0"/>
                  </a:lnTo>
                  <a:lnTo>
                    <a:pt x="1087133" y="0"/>
                  </a:lnTo>
                  <a:lnTo>
                    <a:pt x="1223025" y="21871"/>
                  </a:lnTo>
                  <a:lnTo>
                    <a:pt x="1358917" y="0"/>
                  </a:lnTo>
                  <a:lnTo>
                    <a:pt x="1494809" y="0"/>
                  </a:lnTo>
                  <a:lnTo>
                    <a:pt x="1630700" y="0"/>
                  </a:lnTo>
                  <a:lnTo>
                    <a:pt x="1766592" y="240584"/>
                  </a:lnTo>
                  <a:lnTo>
                    <a:pt x="1902484" y="153099"/>
                  </a:lnTo>
                  <a:lnTo>
                    <a:pt x="2038375" y="65614"/>
                  </a:lnTo>
                  <a:lnTo>
                    <a:pt x="2174267" y="87485"/>
                  </a:lnTo>
                  <a:lnTo>
                    <a:pt x="2310159" y="87485"/>
                  </a:lnTo>
                  <a:lnTo>
                    <a:pt x="2446051" y="87485"/>
                  </a:lnTo>
                  <a:lnTo>
                    <a:pt x="2581942" y="87485"/>
                  </a:lnTo>
                  <a:lnTo>
                    <a:pt x="2717834" y="65614"/>
                  </a:lnTo>
                  <a:lnTo>
                    <a:pt x="2853726" y="65614"/>
                  </a:lnTo>
                  <a:lnTo>
                    <a:pt x="2989618" y="65614"/>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40584"/>
            </a:xfrm>
            <a:custGeom>
              <a:avLst/>
              <a:pathLst>
                <a:path w="3397293" h="240584">
                  <a:moveTo>
                    <a:pt x="0" y="43742"/>
                  </a:moveTo>
                  <a:lnTo>
                    <a:pt x="135891" y="43742"/>
                  </a:lnTo>
                  <a:lnTo>
                    <a:pt x="271783" y="43742"/>
                  </a:lnTo>
                  <a:lnTo>
                    <a:pt x="407675" y="43742"/>
                  </a:lnTo>
                  <a:lnTo>
                    <a:pt x="543566" y="21871"/>
                  </a:lnTo>
                  <a:lnTo>
                    <a:pt x="679458" y="21871"/>
                  </a:lnTo>
                  <a:lnTo>
                    <a:pt x="815350" y="0"/>
                  </a:lnTo>
                  <a:lnTo>
                    <a:pt x="951242" y="0"/>
                  </a:lnTo>
                  <a:lnTo>
                    <a:pt x="1087133" y="0"/>
                  </a:lnTo>
                  <a:lnTo>
                    <a:pt x="1223025" y="21871"/>
                  </a:lnTo>
                  <a:lnTo>
                    <a:pt x="1358917" y="0"/>
                  </a:lnTo>
                  <a:lnTo>
                    <a:pt x="1494809" y="0"/>
                  </a:lnTo>
                  <a:lnTo>
                    <a:pt x="1630700" y="0"/>
                  </a:lnTo>
                  <a:lnTo>
                    <a:pt x="1766592" y="240584"/>
                  </a:lnTo>
                  <a:lnTo>
                    <a:pt x="1902484" y="153099"/>
                  </a:lnTo>
                  <a:lnTo>
                    <a:pt x="2038375" y="65614"/>
                  </a:lnTo>
                  <a:lnTo>
                    <a:pt x="2174267" y="87485"/>
                  </a:lnTo>
                  <a:lnTo>
                    <a:pt x="2310159" y="87485"/>
                  </a:lnTo>
                  <a:lnTo>
                    <a:pt x="2446051" y="87485"/>
                  </a:lnTo>
                  <a:lnTo>
                    <a:pt x="2581942" y="87485"/>
                  </a:lnTo>
                  <a:lnTo>
                    <a:pt x="2717834" y="65614"/>
                  </a:lnTo>
                  <a:lnTo>
                    <a:pt x="2853726" y="65614"/>
                  </a:lnTo>
                  <a:lnTo>
                    <a:pt x="2989618" y="65614"/>
                  </a:lnTo>
                  <a:lnTo>
                    <a:pt x="3125509" y="65614"/>
                  </a:lnTo>
                  <a:lnTo>
                    <a:pt x="3261401" y="65614"/>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40584"/>
            </a:xfrm>
            <a:custGeom>
              <a:avLst/>
              <a:pathLst>
                <a:path w="3397293" h="240584">
                  <a:moveTo>
                    <a:pt x="0" y="43742"/>
                  </a:moveTo>
                  <a:lnTo>
                    <a:pt x="135891" y="43742"/>
                  </a:lnTo>
                  <a:lnTo>
                    <a:pt x="271783" y="43742"/>
                  </a:lnTo>
                  <a:lnTo>
                    <a:pt x="407675" y="43742"/>
                  </a:lnTo>
                  <a:lnTo>
                    <a:pt x="543566" y="21871"/>
                  </a:lnTo>
                  <a:lnTo>
                    <a:pt x="679458" y="21871"/>
                  </a:lnTo>
                  <a:lnTo>
                    <a:pt x="815350" y="0"/>
                  </a:lnTo>
                  <a:lnTo>
                    <a:pt x="951242" y="0"/>
                  </a:lnTo>
                  <a:lnTo>
                    <a:pt x="1087133" y="0"/>
                  </a:lnTo>
                  <a:lnTo>
                    <a:pt x="1223025" y="21871"/>
                  </a:lnTo>
                  <a:lnTo>
                    <a:pt x="1358917" y="0"/>
                  </a:lnTo>
                  <a:lnTo>
                    <a:pt x="1494809" y="0"/>
                  </a:lnTo>
                  <a:lnTo>
                    <a:pt x="1630700" y="0"/>
                  </a:lnTo>
                  <a:lnTo>
                    <a:pt x="1766592" y="240584"/>
                  </a:lnTo>
                  <a:lnTo>
                    <a:pt x="1902484" y="153099"/>
                  </a:lnTo>
                  <a:lnTo>
                    <a:pt x="2038375" y="65614"/>
                  </a:lnTo>
                  <a:lnTo>
                    <a:pt x="2174267" y="87485"/>
                  </a:lnTo>
                  <a:lnTo>
                    <a:pt x="2310159" y="87485"/>
                  </a:lnTo>
                  <a:lnTo>
                    <a:pt x="2446051" y="87485"/>
                  </a:lnTo>
                  <a:lnTo>
                    <a:pt x="2581942" y="87485"/>
                  </a:lnTo>
                  <a:lnTo>
                    <a:pt x="2717834" y="65614"/>
                  </a:lnTo>
                  <a:lnTo>
                    <a:pt x="2853726" y="65614"/>
                  </a:lnTo>
                  <a:lnTo>
                    <a:pt x="2989618" y="65614"/>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399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644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68" y="4990743"/>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France</a:t>
              </a:r>
            </a:p>
          </p:txBody>
        </p:sp>
        <p:sp>
          <p:nvSpPr>
            <p:cNvPr id="60" name="tx60"/>
            <p:cNvSpPr/>
            <p:nvPr/>
          </p:nvSpPr>
          <p:spPr>
            <a:xfrm>
              <a:off x="247109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354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03946" y="1405107"/>
              <a:ext cx="243133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France, 2000-2025</a:t>
              </a:r>
            </a:p>
          </p:txBody>
        </p:sp>
        <p:sp>
          <p:nvSpPr>
            <p:cNvPr id="63" name="pl63"/>
            <p:cNvSpPr/>
            <p:nvPr/>
          </p:nvSpPr>
          <p:spPr>
            <a:xfrm>
              <a:off x="5267799" y="39366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265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164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064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963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862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17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316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321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501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91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16811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2583378"/>
              <a:ext cx="3397293" cy="902193"/>
            </a:xfrm>
            <a:custGeom>
              <a:avLst/>
              <a:pathLst>
                <a:path w="3397293" h="902193">
                  <a:moveTo>
                    <a:pt x="0" y="164035"/>
                  </a:moveTo>
                  <a:lnTo>
                    <a:pt x="135891" y="164035"/>
                  </a:lnTo>
                  <a:lnTo>
                    <a:pt x="271783" y="164035"/>
                  </a:lnTo>
                  <a:lnTo>
                    <a:pt x="407675" y="164035"/>
                  </a:lnTo>
                  <a:lnTo>
                    <a:pt x="543566" y="82017"/>
                  </a:lnTo>
                  <a:lnTo>
                    <a:pt x="679458" y="82017"/>
                  </a:lnTo>
                  <a:lnTo>
                    <a:pt x="815350" y="0"/>
                  </a:lnTo>
                  <a:lnTo>
                    <a:pt x="951242" y="0"/>
                  </a:lnTo>
                  <a:lnTo>
                    <a:pt x="1087133" y="0"/>
                  </a:lnTo>
                  <a:lnTo>
                    <a:pt x="1223025" y="82017"/>
                  </a:lnTo>
                  <a:lnTo>
                    <a:pt x="1358917" y="0"/>
                  </a:lnTo>
                  <a:lnTo>
                    <a:pt x="1494809" y="0"/>
                  </a:lnTo>
                  <a:lnTo>
                    <a:pt x="1630700" y="0"/>
                  </a:lnTo>
                  <a:lnTo>
                    <a:pt x="1766592" y="902193"/>
                  </a:lnTo>
                  <a:lnTo>
                    <a:pt x="1902484" y="574122"/>
                  </a:lnTo>
                  <a:lnTo>
                    <a:pt x="2038375" y="246052"/>
                  </a:lnTo>
                  <a:lnTo>
                    <a:pt x="2174267" y="328070"/>
                  </a:lnTo>
                  <a:lnTo>
                    <a:pt x="2310159" y="328070"/>
                  </a:lnTo>
                  <a:lnTo>
                    <a:pt x="2446051" y="328070"/>
                  </a:lnTo>
                  <a:lnTo>
                    <a:pt x="2581942" y="328070"/>
                  </a:lnTo>
                  <a:lnTo>
                    <a:pt x="2717834" y="246052"/>
                  </a:lnTo>
                  <a:lnTo>
                    <a:pt x="2853726" y="246052"/>
                  </a:lnTo>
                  <a:lnTo>
                    <a:pt x="2989618" y="246052"/>
                  </a:lnTo>
                  <a:lnTo>
                    <a:pt x="3125509" y="246052"/>
                  </a:lnTo>
                  <a:lnTo>
                    <a:pt x="3261401" y="246052"/>
                  </a:lnTo>
                  <a:lnTo>
                    <a:pt x="3397293" y="246052"/>
                  </a:lnTo>
                </a:path>
              </a:pathLst>
            </a:custGeom>
            <a:ln w="27101" cap="flat">
              <a:solidFill>
                <a:srgbClr val="0058AB">
                  <a:alpha val="100000"/>
                </a:srgbClr>
              </a:solidFill>
              <a:prstDash val="solid"/>
              <a:round/>
            </a:ln>
          </p:spPr>
          <p:txBody>
            <a:bodyPr/>
            <a:lstStyle/>
            <a:p/>
          </p:txBody>
        </p:sp>
        <p:sp>
          <p:nvSpPr>
            <p:cNvPr id="84" name="pl84"/>
            <p:cNvSpPr/>
            <p:nvPr/>
          </p:nvSpPr>
          <p:spPr>
            <a:xfrm>
              <a:off x="5437664" y="2911449"/>
              <a:ext cx="3397293" cy="1148245"/>
            </a:xfrm>
            <a:custGeom>
              <a:avLst/>
              <a:pathLst>
                <a:path w="3397293" h="1148245">
                  <a:moveTo>
                    <a:pt x="0" y="1148245"/>
                  </a:moveTo>
                  <a:lnTo>
                    <a:pt x="135891" y="1148245"/>
                  </a:lnTo>
                  <a:lnTo>
                    <a:pt x="271783" y="1148245"/>
                  </a:lnTo>
                  <a:lnTo>
                    <a:pt x="407675" y="984210"/>
                  </a:lnTo>
                  <a:lnTo>
                    <a:pt x="543566" y="820175"/>
                  </a:lnTo>
                  <a:lnTo>
                    <a:pt x="679458" y="738158"/>
                  </a:lnTo>
                  <a:lnTo>
                    <a:pt x="815350" y="656140"/>
                  </a:lnTo>
                  <a:lnTo>
                    <a:pt x="951242" y="656140"/>
                  </a:lnTo>
                  <a:lnTo>
                    <a:pt x="1087133" y="410087"/>
                  </a:lnTo>
                  <a:lnTo>
                    <a:pt x="1223025" y="246052"/>
                  </a:lnTo>
                  <a:lnTo>
                    <a:pt x="1358917" y="246052"/>
                  </a:lnTo>
                  <a:lnTo>
                    <a:pt x="1494809" y="164035"/>
                  </a:lnTo>
                  <a:lnTo>
                    <a:pt x="1630700" y="164035"/>
                  </a:lnTo>
                  <a:lnTo>
                    <a:pt x="1766592" y="164035"/>
                  </a:lnTo>
                  <a:lnTo>
                    <a:pt x="1902484" y="164035"/>
                  </a:lnTo>
                  <a:lnTo>
                    <a:pt x="2038375" y="82017"/>
                  </a:lnTo>
                  <a:lnTo>
                    <a:pt x="2174267" y="0"/>
                  </a:lnTo>
                  <a:lnTo>
                    <a:pt x="2310159" y="0"/>
                  </a:lnTo>
                  <a:lnTo>
                    <a:pt x="2446051" y="0"/>
                  </a:lnTo>
                  <a:lnTo>
                    <a:pt x="2581942" y="0"/>
                  </a:lnTo>
                  <a:lnTo>
                    <a:pt x="2717834" y="246052"/>
                  </a:lnTo>
                  <a:lnTo>
                    <a:pt x="2853726" y="410087"/>
                  </a:lnTo>
                  <a:lnTo>
                    <a:pt x="2989618" y="82017"/>
                  </a:lnTo>
                  <a:lnTo>
                    <a:pt x="3125509" y="164035"/>
                  </a:lnTo>
                  <a:lnTo>
                    <a:pt x="3261401" y="164035"/>
                  </a:lnTo>
                  <a:lnTo>
                    <a:pt x="3397293" y="82017"/>
                  </a:lnTo>
                </a:path>
              </a:pathLst>
            </a:custGeom>
            <a:ln w="27101" cap="flat">
              <a:solidFill>
                <a:srgbClr val="80BD41">
                  <a:alpha val="100000"/>
                </a:srgbClr>
              </a:solidFill>
              <a:prstDash val="solid"/>
              <a:round/>
            </a:ln>
          </p:spPr>
          <p:txBody>
            <a:bodyPr/>
            <a:lstStyle/>
            <a:p/>
          </p:txBody>
        </p:sp>
        <p:sp>
          <p:nvSpPr>
            <p:cNvPr id="85" name="pl85"/>
            <p:cNvSpPr/>
            <p:nvPr/>
          </p:nvSpPr>
          <p:spPr>
            <a:xfrm>
              <a:off x="5437664" y="2829431"/>
              <a:ext cx="3397293" cy="246052"/>
            </a:xfrm>
            <a:custGeom>
              <a:avLst/>
              <a:pathLst>
                <a:path w="3397293" h="246052">
                  <a:moveTo>
                    <a:pt x="0" y="246052"/>
                  </a:moveTo>
                  <a:lnTo>
                    <a:pt x="135891" y="164035"/>
                  </a:lnTo>
                  <a:lnTo>
                    <a:pt x="271783" y="82017"/>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2017"/>
                  </a:lnTo>
                  <a:lnTo>
                    <a:pt x="1902484" y="82017"/>
                  </a:lnTo>
                  <a:lnTo>
                    <a:pt x="2038375" y="82017"/>
                  </a:lnTo>
                  <a:lnTo>
                    <a:pt x="2174267" y="82017"/>
                  </a:lnTo>
                  <a:lnTo>
                    <a:pt x="2310159" y="82017"/>
                  </a:lnTo>
                  <a:lnTo>
                    <a:pt x="2446051" y="82017"/>
                  </a:lnTo>
                  <a:lnTo>
                    <a:pt x="2581942" y="82017"/>
                  </a:lnTo>
                  <a:lnTo>
                    <a:pt x="2717834" y="164035"/>
                  </a:lnTo>
                  <a:lnTo>
                    <a:pt x="2853726" y="82017"/>
                  </a:lnTo>
                  <a:lnTo>
                    <a:pt x="2989618" y="82017"/>
                  </a:lnTo>
                  <a:lnTo>
                    <a:pt x="3125509" y="164035"/>
                  </a:lnTo>
                  <a:lnTo>
                    <a:pt x="3261401" y="164035"/>
                  </a:lnTo>
                  <a:lnTo>
                    <a:pt x="3397293" y="164035"/>
                  </a:lnTo>
                </a:path>
              </a:pathLst>
            </a:custGeom>
            <a:ln w="27101" cap="flat">
              <a:solidFill>
                <a:srgbClr val="961A49">
                  <a:alpha val="100000"/>
                </a:srgbClr>
              </a:solidFill>
              <a:prstDash val="solid"/>
              <a:round/>
            </a:ln>
          </p:spPr>
          <p:txBody>
            <a:bodyPr/>
            <a:lstStyle/>
            <a:p/>
          </p:txBody>
        </p:sp>
        <p:sp>
          <p:nvSpPr>
            <p:cNvPr id="86" name="pl86"/>
            <p:cNvSpPr/>
            <p:nvPr/>
          </p:nvSpPr>
          <p:spPr>
            <a:xfrm>
              <a:off x="5437664" y="29114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2583378"/>
              <a:ext cx="3397293" cy="902193"/>
            </a:xfrm>
            <a:custGeom>
              <a:avLst/>
              <a:pathLst>
                <a:path w="3397293" h="902193">
                  <a:moveTo>
                    <a:pt x="0" y="164035"/>
                  </a:moveTo>
                  <a:lnTo>
                    <a:pt x="135891" y="164035"/>
                  </a:lnTo>
                  <a:lnTo>
                    <a:pt x="271783" y="164035"/>
                  </a:lnTo>
                  <a:lnTo>
                    <a:pt x="407675" y="164035"/>
                  </a:lnTo>
                  <a:lnTo>
                    <a:pt x="543566" y="82017"/>
                  </a:lnTo>
                  <a:lnTo>
                    <a:pt x="679458" y="82017"/>
                  </a:lnTo>
                  <a:lnTo>
                    <a:pt x="815350" y="0"/>
                  </a:lnTo>
                  <a:lnTo>
                    <a:pt x="951242" y="0"/>
                  </a:lnTo>
                  <a:lnTo>
                    <a:pt x="1087133" y="0"/>
                  </a:lnTo>
                  <a:lnTo>
                    <a:pt x="1223025" y="82017"/>
                  </a:lnTo>
                  <a:lnTo>
                    <a:pt x="1358917" y="0"/>
                  </a:lnTo>
                  <a:lnTo>
                    <a:pt x="1494809" y="0"/>
                  </a:lnTo>
                  <a:lnTo>
                    <a:pt x="1630700" y="0"/>
                  </a:lnTo>
                  <a:lnTo>
                    <a:pt x="1766592" y="902193"/>
                  </a:lnTo>
                  <a:lnTo>
                    <a:pt x="1902484" y="574122"/>
                  </a:lnTo>
                  <a:lnTo>
                    <a:pt x="2038375" y="246052"/>
                  </a:lnTo>
                  <a:lnTo>
                    <a:pt x="2174267" y="328070"/>
                  </a:lnTo>
                  <a:lnTo>
                    <a:pt x="2310159" y="328070"/>
                  </a:lnTo>
                  <a:lnTo>
                    <a:pt x="2446051" y="328070"/>
                  </a:lnTo>
                  <a:lnTo>
                    <a:pt x="2581942" y="328070"/>
                  </a:lnTo>
                  <a:lnTo>
                    <a:pt x="2717834" y="246052"/>
                  </a:lnTo>
                  <a:lnTo>
                    <a:pt x="2853726" y="246052"/>
                  </a:lnTo>
                  <a:lnTo>
                    <a:pt x="2989618" y="246052"/>
                  </a:lnTo>
                  <a:lnTo>
                    <a:pt x="3125509" y="246052"/>
                  </a:lnTo>
                  <a:lnTo>
                    <a:pt x="3261401" y="246052"/>
                  </a:lnTo>
                  <a:lnTo>
                    <a:pt x="3397293" y="246052"/>
                  </a:lnTo>
                </a:path>
              </a:pathLst>
            </a:custGeom>
            <a:ln w="43362" cap="flat">
              <a:solidFill>
                <a:srgbClr val="000000">
                  <a:alpha val="100000"/>
                </a:srgbClr>
              </a:solidFill>
              <a:prstDash val="solid"/>
              <a:round/>
            </a:ln>
          </p:spPr>
          <p:txBody>
            <a:bodyPr/>
            <a:lstStyle/>
            <a:p/>
          </p:txBody>
        </p:sp>
        <p:sp>
          <p:nvSpPr>
            <p:cNvPr id="88" name="pl88"/>
            <p:cNvSpPr/>
            <p:nvPr/>
          </p:nvSpPr>
          <p:spPr>
            <a:xfrm>
              <a:off x="5437664" y="2452150"/>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117122"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6581" y="2452150"/>
              <a:ext cx="0" cy="131228"/>
            </a:xfrm>
            <a:custGeom>
              <a:avLst/>
              <a:pathLst>
                <a:path w="0" h="131228">
                  <a:moveTo>
                    <a:pt x="0" y="1312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76039"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19606" y="2452150"/>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9065"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4957"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437664" y="2583378"/>
              <a:ext cx="3397293" cy="902193"/>
            </a:xfrm>
            <a:custGeom>
              <a:avLst/>
              <a:pathLst>
                <a:path w="3397293" h="902193">
                  <a:moveTo>
                    <a:pt x="0" y="164035"/>
                  </a:moveTo>
                  <a:lnTo>
                    <a:pt x="135891" y="164035"/>
                  </a:lnTo>
                  <a:lnTo>
                    <a:pt x="271783" y="164035"/>
                  </a:lnTo>
                  <a:lnTo>
                    <a:pt x="407675" y="164035"/>
                  </a:lnTo>
                  <a:lnTo>
                    <a:pt x="543566" y="82017"/>
                  </a:lnTo>
                  <a:lnTo>
                    <a:pt x="679458" y="82017"/>
                  </a:lnTo>
                  <a:lnTo>
                    <a:pt x="815350" y="0"/>
                  </a:lnTo>
                  <a:lnTo>
                    <a:pt x="951242" y="0"/>
                  </a:lnTo>
                  <a:lnTo>
                    <a:pt x="1087133" y="0"/>
                  </a:lnTo>
                  <a:lnTo>
                    <a:pt x="1223025" y="82017"/>
                  </a:lnTo>
                  <a:lnTo>
                    <a:pt x="1358917" y="0"/>
                  </a:lnTo>
                  <a:lnTo>
                    <a:pt x="1494809" y="0"/>
                  </a:lnTo>
                  <a:lnTo>
                    <a:pt x="1630700" y="0"/>
                  </a:lnTo>
                  <a:lnTo>
                    <a:pt x="1766592" y="902193"/>
                  </a:lnTo>
                  <a:lnTo>
                    <a:pt x="1902484" y="574122"/>
                  </a:lnTo>
                  <a:lnTo>
                    <a:pt x="2038375" y="246052"/>
                  </a:lnTo>
                  <a:lnTo>
                    <a:pt x="2174267" y="328070"/>
                  </a:lnTo>
                  <a:lnTo>
                    <a:pt x="2310159" y="328070"/>
                  </a:lnTo>
                  <a:lnTo>
                    <a:pt x="2446051" y="328070"/>
                  </a:lnTo>
                  <a:lnTo>
                    <a:pt x="2581942" y="328070"/>
                  </a:lnTo>
                  <a:lnTo>
                    <a:pt x="2717834" y="246052"/>
                  </a:lnTo>
                  <a:lnTo>
                    <a:pt x="2853726" y="246052"/>
                  </a:lnTo>
                  <a:lnTo>
                    <a:pt x="2989618" y="246052"/>
                  </a:lnTo>
                  <a:lnTo>
                    <a:pt x="3125509" y="246052"/>
                  </a:lnTo>
                  <a:lnTo>
                    <a:pt x="3261401" y="246052"/>
                  </a:lnTo>
                  <a:lnTo>
                    <a:pt x="3397293" y="246052"/>
                  </a:lnTo>
                </a:path>
              </a:pathLst>
            </a:custGeom>
            <a:ln w="27101" cap="flat">
              <a:solidFill>
                <a:srgbClr val="0058AB">
                  <a:alpha val="100000"/>
                </a:srgbClr>
              </a:solidFill>
              <a:prstDash val="solid"/>
              <a:round/>
            </a:ln>
          </p:spPr>
          <p:txBody>
            <a:bodyPr/>
            <a:lstStyle/>
            <a:p/>
          </p:txBody>
        </p:sp>
        <p:sp>
          <p:nvSpPr>
            <p:cNvPr id="96" name="tx96"/>
            <p:cNvSpPr/>
            <p:nvPr/>
          </p:nvSpPr>
          <p:spPr>
            <a:xfrm>
              <a:off x="5407519"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086977" y="23788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6766436" y="238054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7445895"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7989462"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68920"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804812"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3" name="tx103"/>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4" name="tx104"/>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5" name="tx105"/>
            <p:cNvSpPr/>
            <p:nvPr/>
          </p:nvSpPr>
          <p:spPr>
            <a:xfrm>
              <a:off x="5003259" y="40895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6" name="tx106"/>
            <p:cNvSpPr/>
            <p:nvPr/>
          </p:nvSpPr>
          <p:spPr>
            <a:xfrm>
              <a:off x="5003259" y="36795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80953" y="327119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127474" y="2451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0" name="tx110"/>
            <p:cNvSpPr/>
            <p:nvPr/>
          </p:nvSpPr>
          <p:spPr>
            <a:xfrm>
              <a:off x="5049780" y="20391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1" name="tx111"/>
            <p:cNvSpPr/>
            <p:nvPr/>
          </p:nvSpPr>
          <p:spPr>
            <a:xfrm>
              <a:off x="5049780" y="16290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2" name="tx11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9" name="tx11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20" name="pl120"/>
            <p:cNvSpPr/>
            <p:nvPr/>
          </p:nvSpPr>
          <p:spPr>
            <a:xfrm>
              <a:off x="5727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5727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65206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3" name="pl123"/>
            <p:cNvSpPr/>
            <p:nvPr/>
          </p:nvSpPr>
          <p:spPr>
            <a:xfrm>
              <a:off x="72831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4" name="tx124"/>
            <p:cNvSpPr/>
            <p:nvPr/>
          </p:nvSpPr>
          <p:spPr>
            <a:xfrm>
              <a:off x="5994367" y="4990743"/>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France</a:t>
              </a:r>
            </a:p>
          </p:txBody>
        </p:sp>
        <p:sp>
          <p:nvSpPr>
            <p:cNvPr id="125" name="tx125"/>
            <p:cNvSpPr/>
            <p:nvPr/>
          </p:nvSpPr>
          <p:spPr>
            <a:xfrm>
              <a:off x="67877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755024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7" name="tx12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8" name="pl128"/>
            <p:cNvSpPr/>
            <p:nvPr/>
          </p:nvSpPr>
          <p:spPr>
            <a:xfrm>
              <a:off x="23494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4138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4782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5427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3816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4460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105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87395"/>
              <a:ext cx="7321564" cy="114824"/>
            </a:xfrm>
            <a:prstGeom prst="rect">
              <a:avLst/>
            </a:prstGeom>
            <a:solidFill>
              <a:srgbClr val="1CABE2">
                <a:alpha val="80000"/>
              </a:srgbClr>
            </a:solidFill>
          </p:spPr>
          <p:txBody>
            <a:bodyPr/>
            <a:lstStyle/>
            <a:p/>
          </p:txBody>
        </p:sp>
        <p:sp>
          <p:nvSpPr>
            <p:cNvPr id="140" name="rc140"/>
            <p:cNvSpPr/>
            <p:nvPr/>
          </p:nvSpPr>
          <p:spPr>
            <a:xfrm>
              <a:off x="1317178" y="5743865"/>
              <a:ext cx="5237711" cy="114824"/>
            </a:xfrm>
            <a:prstGeom prst="rect">
              <a:avLst/>
            </a:prstGeom>
            <a:solidFill>
              <a:srgbClr val="1CABE2">
                <a:alpha val="80000"/>
              </a:srgbClr>
            </a:solidFill>
          </p:spPr>
          <p:txBody>
            <a:bodyPr/>
            <a:lstStyle/>
            <a:p/>
          </p:txBody>
        </p:sp>
        <p:sp>
          <p:nvSpPr>
            <p:cNvPr id="141" name="rc141"/>
            <p:cNvSpPr/>
            <p:nvPr/>
          </p:nvSpPr>
          <p:spPr>
            <a:xfrm>
              <a:off x="1317178" y="5600334"/>
              <a:ext cx="5225943" cy="114824"/>
            </a:xfrm>
            <a:prstGeom prst="rect">
              <a:avLst/>
            </a:prstGeom>
            <a:solidFill>
              <a:srgbClr val="1CABE2">
                <a:alpha val="80000"/>
              </a:srgbClr>
            </a:solidFill>
          </p:spPr>
          <p:txBody>
            <a:bodyPr/>
            <a:lstStyle/>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95434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7" name="tx147"/>
            <p:cNvSpPr/>
            <p:nvPr/>
          </p:nvSpPr>
          <p:spPr>
            <a:xfrm>
              <a:off x="501878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8" name="tx148"/>
            <p:cNvSpPr/>
            <p:nvPr/>
          </p:nvSpPr>
          <p:spPr>
            <a:xfrm>
              <a:off x="708323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France (96%) was 11 percentage points higher than the global average (85%) and 2 percentage points higher than the average across all non-programme countries (94%).
National DTP3 coverage was 1 percentage point higher than in 2019 (95%).
This equates to 25,000 un- and undervaccinated children in 2025 compared to 35,000 un- and undervaccinated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France DTP3 coverage was 96% - this is 1 percentage point higher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France ranked number 22 out of 41 countries for lowest DTP3 coverage (based on tied ranks).
France was in the top 10 non-programme countries with the most un- and undervaccinated children (rank=7).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France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1043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0729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0415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0886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6057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999745"/>
              <a:ext cx="238662" cy="1212264"/>
            </a:xfrm>
            <a:prstGeom prst="rect">
              <a:avLst/>
            </a:prstGeom>
            <a:solidFill>
              <a:srgbClr val="80BD41">
                <a:alpha val="100000"/>
              </a:srgbClr>
            </a:solidFill>
          </p:spPr>
          <p:txBody>
            <a:bodyPr/>
            <a:lstStyle/>
            <a:p/>
          </p:txBody>
        </p:sp>
        <p:sp>
          <p:nvSpPr>
            <p:cNvPr id="23" name="rc23"/>
            <p:cNvSpPr/>
            <p:nvPr/>
          </p:nvSpPr>
          <p:spPr>
            <a:xfrm>
              <a:off x="1333322" y="2962254"/>
              <a:ext cx="238662" cy="37490"/>
            </a:xfrm>
            <a:prstGeom prst="rect">
              <a:avLst/>
            </a:prstGeom>
            <a:solidFill>
              <a:srgbClr val="1CABE2">
                <a:alpha val="100000"/>
              </a:srgbClr>
            </a:solidFill>
          </p:spPr>
          <p:txBody>
            <a:bodyPr/>
            <a:lstStyle/>
            <a:p/>
          </p:txBody>
        </p:sp>
        <p:sp>
          <p:nvSpPr>
            <p:cNvPr id="24" name="rc24"/>
            <p:cNvSpPr/>
            <p:nvPr/>
          </p:nvSpPr>
          <p:spPr>
            <a:xfrm>
              <a:off x="1598503" y="3004885"/>
              <a:ext cx="238662" cy="1207124"/>
            </a:xfrm>
            <a:prstGeom prst="rect">
              <a:avLst/>
            </a:prstGeom>
            <a:solidFill>
              <a:srgbClr val="80BD41">
                <a:alpha val="100000"/>
              </a:srgbClr>
            </a:solidFill>
          </p:spPr>
          <p:txBody>
            <a:bodyPr/>
            <a:lstStyle/>
            <a:p/>
          </p:txBody>
        </p:sp>
        <p:sp>
          <p:nvSpPr>
            <p:cNvPr id="25" name="rc25"/>
            <p:cNvSpPr/>
            <p:nvPr/>
          </p:nvSpPr>
          <p:spPr>
            <a:xfrm>
              <a:off x="1598503" y="2967555"/>
              <a:ext cx="238662" cy="37330"/>
            </a:xfrm>
            <a:prstGeom prst="rect">
              <a:avLst/>
            </a:prstGeom>
            <a:solidFill>
              <a:srgbClr val="1CABE2">
                <a:alpha val="100000"/>
              </a:srgbClr>
            </a:solidFill>
          </p:spPr>
          <p:txBody>
            <a:bodyPr/>
            <a:lstStyle/>
            <a:p/>
          </p:txBody>
        </p:sp>
        <p:sp>
          <p:nvSpPr>
            <p:cNvPr id="26" name="rc26"/>
            <p:cNvSpPr/>
            <p:nvPr/>
          </p:nvSpPr>
          <p:spPr>
            <a:xfrm>
              <a:off x="1863684" y="3020337"/>
              <a:ext cx="238662" cy="1191671"/>
            </a:xfrm>
            <a:prstGeom prst="rect">
              <a:avLst/>
            </a:prstGeom>
            <a:solidFill>
              <a:srgbClr val="80BD41">
                <a:alpha val="100000"/>
              </a:srgbClr>
            </a:solidFill>
          </p:spPr>
          <p:txBody>
            <a:bodyPr/>
            <a:lstStyle/>
            <a:p/>
          </p:txBody>
        </p:sp>
        <p:sp>
          <p:nvSpPr>
            <p:cNvPr id="27" name="rc27"/>
            <p:cNvSpPr/>
            <p:nvPr/>
          </p:nvSpPr>
          <p:spPr>
            <a:xfrm>
              <a:off x="1863684" y="2983489"/>
              <a:ext cx="238662" cy="36848"/>
            </a:xfrm>
            <a:prstGeom prst="rect">
              <a:avLst/>
            </a:prstGeom>
            <a:solidFill>
              <a:srgbClr val="1CABE2">
                <a:alpha val="100000"/>
              </a:srgbClr>
            </a:solidFill>
          </p:spPr>
          <p:txBody>
            <a:bodyPr/>
            <a:lstStyle/>
            <a:p/>
          </p:txBody>
        </p:sp>
        <p:sp>
          <p:nvSpPr>
            <p:cNvPr id="28" name="rc28"/>
            <p:cNvSpPr/>
            <p:nvPr/>
          </p:nvSpPr>
          <p:spPr>
            <a:xfrm>
              <a:off x="2128865" y="3021494"/>
              <a:ext cx="238662" cy="1190515"/>
            </a:xfrm>
            <a:prstGeom prst="rect">
              <a:avLst/>
            </a:prstGeom>
            <a:solidFill>
              <a:srgbClr val="80BD41">
                <a:alpha val="100000"/>
              </a:srgbClr>
            </a:solidFill>
          </p:spPr>
          <p:txBody>
            <a:bodyPr/>
            <a:lstStyle/>
            <a:p/>
          </p:txBody>
        </p:sp>
        <p:sp>
          <p:nvSpPr>
            <p:cNvPr id="29" name="rc29"/>
            <p:cNvSpPr/>
            <p:nvPr/>
          </p:nvSpPr>
          <p:spPr>
            <a:xfrm>
              <a:off x="2128865" y="2984678"/>
              <a:ext cx="238662" cy="36816"/>
            </a:xfrm>
            <a:prstGeom prst="rect">
              <a:avLst/>
            </a:prstGeom>
            <a:solidFill>
              <a:srgbClr val="1CABE2">
                <a:alpha val="100000"/>
              </a:srgbClr>
            </a:solidFill>
          </p:spPr>
          <p:txBody>
            <a:bodyPr/>
            <a:lstStyle/>
            <a:p/>
          </p:txBody>
        </p:sp>
        <p:sp>
          <p:nvSpPr>
            <p:cNvPr id="30" name="rc30"/>
            <p:cNvSpPr/>
            <p:nvPr/>
          </p:nvSpPr>
          <p:spPr>
            <a:xfrm>
              <a:off x="2394045" y="2999215"/>
              <a:ext cx="238662" cy="1212794"/>
            </a:xfrm>
            <a:prstGeom prst="rect">
              <a:avLst/>
            </a:prstGeom>
            <a:solidFill>
              <a:srgbClr val="80BD41">
                <a:alpha val="100000"/>
              </a:srgbClr>
            </a:solidFill>
          </p:spPr>
          <p:txBody>
            <a:bodyPr/>
            <a:lstStyle/>
            <a:p/>
          </p:txBody>
        </p:sp>
        <p:sp>
          <p:nvSpPr>
            <p:cNvPr id="31" name="rc31"/>
            <p:cNvSpPr/>
            <p:nvPr/>
          </p:nvSpPr>
          <p:spPr>
            <a:xfrm>
              <a:off x="2394045" y="2974462"/>
              <a:ext cx="238662" cy="24752"/>
            </a:xfrm>
            <a:prstGeom prst="rect">
              <a:avLst/>
            </a:prstGeom>
            <a:solidFill>
              <a:srgbClr val="1CABE2">
                <a:alpha val="100000"/>
              </a:srgbClr>
            </a:solidFill>
          </p:spPr>
          <p:txBody>
            <a:bodyPr/>
            <a:lstStyle/>
            <a:p/>
          </p:txBody>
        </p:sp>
        <p:sp>
          <p:nvSpPr>
            <p:cNvPr id="32" name="rc32"/>
            <p:cNvSpPr/>
            <p:nvPr/>
          </p:nvSpPr>
          <p:spPr>
            <a:xfrm>
              <a:off x="2659226" y="2991039"/>
              <a:ext cx="238662" cy="1220970"/>
            </a:xfrm>
            <a:prstGeom prst="rect">
              <a:avLst/>
            </a:prstGeom>
            <a:solidFill>
              <a:srgbClr val="80BD41">
                <a:alpha val="100000"/>
              </a:srgbClr>
            </a:solidFill>
          </p:spPr>
          <p:txBody>
            <a:bodyPr/>
            <a:lstStyle/>
            <a:p/>
          </p:txBody>
        </p:sp>
        <p:sp>
          <p:nvSpPr>
            <p:cNvPr id="33" name="rc33"/>
            <p:cNvSpPr/>
            <p:nvPr/>
          </p:nvSpPr>
          <p:spPr>
            <a:xfrm>
              <a:off x="2659226" y="2966125"/>
              <a:ext cx="238662" cy="24913"/>
            </a:xfrm>
            <a:prstGeom prst="rect">
              <a:avLst/>
            </a:prstGeom>
            <a:solidFill>
              <a:srgbClr val="1CABE2">
                <a:alpha val="100000"/>
              </a:srgbClr>
            </a:solidFill>
          </p:spPr>
          <p:txBody>
            <a:bodyPr/>
            <a:lstStyle/>
            <a:p/>
          </p:txBody>
        </p:sp>
        <p:sp>
          <p:nvSpPr>
            <p:cNvPr id="34" name="rc34"/>
            <p:cNvSpPr/>
            <p:nvPr/>
          </p:nvSpPr>
          <p:spPr>
            <a:xfrm>
              <a:off x="2924407" y="2944729"/>
              <a:ext cx="238662" cy="1267279"/>
            </a:xfrm>
            <a:prstGeom prst="rect">
              <a:avLst/>
            </a:prstGeom>
            <a:solidFill>
              <a:srgbClr val="80BD41">
                <a:alpha val="100000"/>
              </a:srgbClr>
            </a:solidFill>
          </p:spPr>
          <p:txBody>
            <a:bodyPr/>
            <a:lstStyle/>
            <a:p/>
          </p:txBody>
        </p:sp>
        <p:sp>
          <p:nvSpPr>
            <p:cNvPr id="35" name="rc35"/>
            <p:cNvSpPr/>
            <p:nvPr/>
          </p:nvSpPr>
          <p:spPr>
            <a:xfrm>
              <a:off x="2924407" y="2931927"/>
              <a:ext cx="238662" cy="12802"/>
            </a:xfrm>
            <a:prstGeom prst="rect">
              <a:avLst/>
            </a:prstGeom>
            <a:solidFill>
              <a:srgbClr val="1CABE2">
                <a:alpha val="100000"/>
              </a:srgbClr>
            </a:solidFill>
          </p:spPr>
          <p:txBody>
            <a:bodyPr/>
            <a:lstStyle/>
            <a:p/>
          </p:txBody>
        </p:sp>
        <p:sp>
          <p:nvSpPr>
            <p:cNvPr id="36" name="rc36"/>
            <p:cNvSpPr/>
            <p:nvPr/>
          </p:nvSpPr>
          <p:spPr>
            <a:xfrm>
              <a:off x="3189588" y="2962624"/>
              <a:ext cx="238662" cy="1249385"/>
            </a:xfrm>
            <a:prstGeom prst="rect">
              <a:avLst/>
            </a:prstGeom>
            <a:solidFill>
              <a:srgbClr val="80BD41">
                <a:alpha val="100000"/>
              </a:srgbClr>
            </a:solidFill>
          </p:spPr>
          <p:txBody>
            <a:bodyPr/>
            <a:lstStyle/>
            <a:p/>
          </p:txBody>
        </p:sp>
        <p:sp>
          <p:nvSpPr>
            <p:cNvPr id="37" name="rc37"/>
            <p:cNvSpPr/>
            <p:nvPr/>
          </p:nvSpPr>
          <p:spPr>
            <a:xfrm>
              <a:off x="3189588" y="2949998"/>
              <a:ext cx="238662" cy="12625"/>
            </a:xfrm>
            <a:prstGeom prst="rect">
              <a:avLst/>
            </a:prstGeom>
            <a:solidFill>
              <a:srgbClr val="1CABE2">
                <a:alpha val="100000"/>
              </a:srgbClr>
            </a:solidFill>
          </p:spPr>
          <p:txBody>
            <a:bodyPr/>
            <a:lstStyle/>
            <a:p/>
          </p:txBody>
        </p:sp>
        <p:sp>
          <p:nvSpPr>
            <p:cNvPr id="38" name="rc38"/>
            <p:cNvSpPr/>
            <p:nvPr/>
          </p:nvSpPr>
          <p:spPr>
            <a:xfrm>
              <a:off x="3454768" y="2945356"/>
              <a:ext cx="238662" cy="1266653"/>
            </a:xfrm>
            <a:prstGeom prst="rect">
              <a:avLst/>
            </a:prstGeom>
            <a:solidFill>
              <a:srgbClr val="80BD41">
                <a:alpha val="100000"/>
              </a:srgbClr>
            </a:solidFill>
          </p:spPr>
          <p:txBody>
            <a:bodyPr/>
            <a:lstStyle/>
            <a:p/>
          </p:txBody>
        </p:sp>
        <p:sp>
          <p:nvSpPr>
            <p:cNvPr id="39" name="rc39"/>
            <p:cNvSpPr/>
            <p:nvPr/>
          </p:nvSpPr>
          <p:spPr>
            <a:xfrm>
              <a:off x="3454768" y="2932570"/>
              <a:ext cx="238662" cy="12786"/>
            </a:xfrm>
            <a:prstGeom prst="rect">
              <a:avLst/>
            </a:prstGeom>
            <a:solidFill>
              <a:srgbClr val="1CABE2">
                <a:alpha val="100000"/>
              </a:srgbClr>
            </a:solidFill>
          </p:spPr>
          <p:txBody>
            <a:bodyPr/>
            <a:lstStyle/>
            <a:p/>
          </p:txBody>
        </p:sp>
        <p:sp>
          <p:nvSpPr>
            <p:cNvPr id="40" name="rc40"/>
            <p:cNvSpPr/>
            <p:nvPr/>
          </p:nvSpPr>
          <p:spPr>
            <a:xfrm>
              <a:off x="3719949" y="2961306"/>
              <a:ext cx="238662" cy="1250702"/>
            </a:xfrm>
            <a:prstGeom prst="rect">
              <a:avLst/>
            </a:prstGeom>
            <a:solidFill>
              <a:srgbClr val="80BD41">
                <a:alpha val="100000"/>
              </a:srgbClr>
            </a:solidFill>
          </p:spPr>
          <p:txBody>
            <a:bodyPr/>
            <a:lstStyle/>
            <a:p/>
          </p:txBody>
        </p:sp>
        <p:sp>
          <p:nvSpPr>
            <p:cNvPr id="41" name="rc41"/>
            <p:cNvSpPr/>
            <p:nvPr/>
          </p:nvSpPr>
          <p:spPr>
            <a:xfrm>
              <a:off x="3719949" y="2935782"/>
              <a:ext cx="238662" cy="25523"/>
            </a:xfrm>
            <a:prstGeom prst="rect">
              <a:avLst/>
            </a:prstGeom>
            <a:solidFill>
              <a:srgbClr val="1CABE2">
                <a:alpha val="100000"/>
              </a:srgbClr>
            </a:solidFill>
          </p:spPr>
          <p:txBody>
            <a:bodyPr/>
            <a:lstStyle/>
            <a:p/>
          </p:txBody>
        </p:sp>
        <p:sp>
          <p:nvSpPr>
            <p:cNvPr id="42" name="rc42"/>
            <p:cNvSpPr/>
            <p:nvPr/>
          </p:nvSpPr>
          <p:spPr>
            <a:xfrm>
              <a:off x="3985130" y="2935943"/>
              <a:ext cx="238662" cy="1276066"/>
            </a:xfrm>
            <a:prstGeom prst="rect">
              <a:avLst/>
            </a:prstGeom>
            <a:solidFill>
              <a:srgbClr val="80BD41">
                <a:alpha val="100000"/>
              </a:srgbClr>
            </a:solidFill>
          </p:spPr>
          <p:txBody>
            <a:bodyPr/>
            <a:lstStyle/>
            <a:p/>
          </p:txBody>
        </p:sp>
        <p:sp>
          <p:nvSpPr>
            <p:cNvPr id="43" name="rc43"/>
            <p:cNvSpPr/>
            <p:nvPr/>
          </p:nvSpPr>
          <p:spPr>
            <a:xfrm>
              <a:off x="3985130" y="2923061"/>
              <a:ext cx="238662" cy="12882"/>
            </a:xfrm>
            <a:prstGeom prst="rect">
              <a:avLst/>
            </a:prstGeom>
            <a:solidFill>
              <a:srgbClr val="1CABE2">
                <a:alpha val="100000"/>
              </a:srgbClr>
            </a:solidFill>
          </p:spPr>
          <p:txBody>
            <a:bodyPr/>
            <a:lstStyle/>
            <a:p/>
          </p:txBody>
        </p:sp>
        <p:sp>
          <p:nvSpPr>
            <p:cNvPr id="44" name="rc44"/>
            <p:cNvSpPr/>
            <p:nvPr/>
          </p:nvSpPr>
          <p:spPr>
            <a:xfrm>
              <a:off x="4250311" y="2954046"/>
              <a:ext cx="238662" cy="1257963"/>
            </a:xfrm>
            <a:prstGeom prst="rect">
              <a:avLst/>
            </a:prstGeom>
            <a:solidFill>
              <a:srgbClr val="80BD41">
                <a:alpha val="100000"/>
              </a:srgbClr>
            </a:solidFill>
          </p:spPr>
          <p:txBody>
            <a:bodyPr/>
            <a:lstStyle/>
            <a:p/>
          </p:txBody>
        </p:sp>
        <p:sp>
          <p:nvSpPr>
            <p:cNvPr id="45" name="rc45"/>
            <p:cNvSpPr/>
            <p:nvPr/>
          </p:nvSpPr>
          <p:spPr>
            <a:xfrm>
              <a:off x="4250311" y="2941340"/>
              <a:ext cx="238662" cy="12705"/>
            </a:xfrm>
            <a:prstGeom prst="rect">
              <a:avLst/>
            </a:prstGeom>
            <a:solidFill>
              <a:srgbClr val="1CABE2">
                <a:alpha val="100000"/>
              </a:srgbClr>
            </a:solidFill>
          </p:spPr>
          <p:txBody>
            <a:bodyPr/>
            <a:lstStyle/>
            <a:p/>
          </p:txBody>
        </p:sp>
        <p:sp>
          <p:nvSpPr>
            <p:cNvPr id="46" name="rc46"/>
            <p:cNvSpPr/>
            <p:nvPr/>
          </p:nvSpPr>
          <p:spPr>
            <a:xfrm>
              <a:off x="4515492" y="2960086"/>
              <a:ext cx="238662" cy="1251923"/>
            </a:xfrm>
            <a:prstGeom prst="rect">
              <a:avLst/>
            </a:prstGeom>
            <a:solidFill>
              <a:srgbClr val="80BD41">
                <a:alpha val="100000"/>
              </a:srgbClr>
            </a:solidFill>
          </p:spPr>
          <p:txBody>
            <a:bodyPr/>
            <a:lstStyle/>
            <a:p/>
          </p:txBody>
        </p:sp>
        <p:sp>
          <p:nvSpPr>
            <p:cNvPr id="47" name="rc47"/>
            <p:cNvSpPr/>
            <p:nvPr/>
          </p:nvSpPr>
          <p:spPr>
            <a:xfrm>
              <a:off x="4515492" y="2947444"/>
              <a:ext cx="238662" cy="12641"/>
            </a:xfrm>
            <a:prstGeom prst="rect">
              <a:avLst/>
            </a:prstGeom>
            <a:solidFill>
              <a:srgbClr val="1CABE2">
                <a:alpha val="100000"/>
              </a:srgbClr>
            </a:solidFill>
          </p:spPr>
          <p:txBody>
            <a:bodyPr/>
            <a:lstStyle/>
            <a:p/>
          </p:txBody>
        </p:sp>
        <p:sp>
          <p:nvSpPr>
            <p:cNvPr id="48" name="rc48"/>
            <p:cNvSpPr/>
            <p:nvPr/>
          </p:nvSpPr>
          <p:spPr>
            <a:xfrm>
              <a:off x="4780672" y="3111366"/>
              <a:ext cx="238662" cy="1100643"/>
            </a:xfrm>
            <a:prstGeom prst="rect">
              <a:avLst/>
            </a:prstGeom>
            <a:solidFill>
              <a:srgbClr val="80BD41">
                <a:alpha val="100000"/>
              </a:srgbClr>
            </a:solidFill>
          </p:spPr>
          <p:txBody>
            <a:bodyPr/>
            <a:lstStyle/>
            <a:p/>
          </p:txBody>
        </p:sp>
        <p:sp>
          <p:nvSpPr>
            <p:cNvPr id="49" name="rc49"/>
            <p:cNvSpPr/>
            <p:nvPr/>
          </p:nvSpPr>
          <p:spPr>
            <a:xfrm>
              <a:off x="4780672" y="2961274"/>
              <a:ext cx="238662" cy="150091"/>
            </a:xfrm>
            <a:prstGeom prst="rect">
              <a:avLst/>
            </a:prstGeom>
            <a:solidFill>
              <a:srgbClr val="1CABE2">
                <a:alpha val="100000"/>
              </a:srgbClr>
            </a:solidFill>
          </p:spPr>
          <p:txBody>
            <a:bodyPr/>
            <a:lstStyle/>
            <a:p/>
          </p:txBody>
        </p:sp>
        <p:sp>
          <p:nvSpPr>
            <p:cNvPr id="50" name="rc50"/>
            <p:cNvSpPr/>
            <p:nvPr/>
          </p:nvSpPr>
          <p:spPr>
            <a:xfrm>
              <a:off x="5045853" y="3062213"/>
              <a:ext cx="238662" cy="1149795"/>
            </a:xfrm>
            <a:prstGeom prst="rect">
              <a:avLst/>
            </a:prstGeom>
            <a:solidFill>
              <a:srgbClr val="80BD41">
                <a:alpha val="100000"/>
              </a:srgbClr>
            </a:solidFill>
          </p:spPr>
          <p:txBody>
            <a:bodyPr/>
            <a:lstStyle/>
            <a:p/>
          </p:txBody>
        </p:sp>
        <p:sp>
          <p:nvSpPr>
            <p:cNvPr id="51" name="rc51"/>
            <p:cNvSpPr/>
            <p:nvPr/>
          </p:nvSpPr>
          <p:spPr>
            <a:xfrm>
              <a:off x="5045853" y="2962238"/>
              <a:ext cx="238662" cy="99975"/>
            </a:xfrm>
            <a:prstGeom prst="rect">
              <a:avLst/>
            </a:prstGeom>
            <a:solidFill>
              <a:srgbClr val="1CABE2">
                <a:alpha val="100000"/>
              </a:srgbClr>
            </a:solidFill>
          </p:spPr>
          <p:txBody>
            <a:bodyPr/>
            <a:lstStyle/>
            <a:p/>
          </p:txBody>
        </p:sp>
        <p:sp>
          <p:nvSpPr>
            <p:cNvPr id="52" name="rc52"/>
            <p:cNvSpPr/>
            <p:nvPr/>
          </p:nvSpPr>
          <p:spPr>
            <a:xfrm>
              <a:off x="5311034" y="3043339"/>
              <a:ext cx="238662" cy="1168669"/>
            </a:xfrm>
            <a:prstGeom prst="rect">
              <a:avLst/>
            </a:prstGeom>
            <a:solidFill>
              <a:srgbClr val="80BD41">
                <a:alpha val="100000"/>
              </a:srgbClr>
            </a:solidFill>
          </p:spPr>
          <p:txBody>
            <a:bodyPr/>
            <a:lstStyle/>
            <a:p/>
          </p:txBody>
        </p:sp>
        <p:sp>
          <p:nvSpPr>
            <p:cNvPr id="53" name="rc53"/>
            <p:cNvSpPr/>
            <p:nvPr/>
          </p:nvSpPr>
          <p:spPr>
            <a:xfrm>
              <a:off x="5311034" y="2994637"/>
              <a:ext cx="238662" cy="48702"/>
            </a:xfrm>
            <a:prstGeom prst="rect">
              <a:avLst/>
            </a:prstGeom>
            <a:solidFill>
              <a:srgbClr val="1CABE2">
                <a:alpha val="100000"/>
              </a:srgbClr>
            </a:solidFill>
          </p:spPr>
          <p:txBody>
            <a:bodyPr/>
            <a:lstStyle/>
            <a:p/>
          </p:txBody>
        </p:sp>
        <p:sp>
          <p:nvSpPr>
            <p:cNvPr id="54" name="rc54"/>
            <p:cNvSpPr/>
            <p:nvPr/>
          </p:nvSpPr>
          <p:spPr>
            <a:xfrm>
              <a:off x="5576215" y="3079192"/>
              <a:ext cx="238662" cy="1132817"/>
            </a:xfrm>
            <a:prstGeom prst="rect">
              <a:avLst/>
            </a:prstGeom>
            <a:solidFill>
              <a:srgbClr val="80BD41">
                <a:alpha val="100000"/>
              </a:srgbClr>
            </a:solidFill>
          </p:spPr>
          <p:txBody>
            <a:bodyPr/>
            <a:lstStyle/>
            <a:p/>
          </p:txBody>
        </p:sp>
        <p:sp>
          <p:nvSpPr>
            <p:cNvPr id="55" name="rc55"/>
            <p:cNvSpPr/>
            <p:nvPr/>
          </p:nvSpPr>
          <p:spPr>
            <a:xfrm>
              <a:off x="5576215" y="3019566"/>
              <a:ext cx="238662" cy="59625"/>
            </a:xfrm>
            <a:prstGeom prst="rect">
              <a:avLst/>
            </a:prstGeom>
            <a:solidFill>
              <a:srgbClr val="1CABE2">
                <a:alpha val="100000"/>
              </a:srgbClr>
            </a:solidFill>
          </p:spPr>
          <p:txBody>
            <a:bodyPr/>
            <a:lstStyle/>
            <a:p/>
          </p:txBody>
        </p:sp>
        <p:sp>
          <p:nvSpPr>
            <p:cNvPr id="56" name="rc56"/>
            <p:cNvSpPr/>
            <p:nvPr/>
          </p:nvSpPr>
          <p:spPr>
            <a:xfrm>
              <a:off x="5841395" y="3109904"/>
              <a:ext cx="238662" cy="1102105"/>
            </a:xfrm>
            <a:prstGeom prst="rect">
              <a:avLst/>
            </a:prstGeom>
            <a:solidFill>
              <a:srgbClr val="80BD41">
                <a:alpha val="100000"/>
              </a:srgbClr>
            </a:solidFill>
          </p:spPr>
          <p:txBody>
            <a:bodyPr/>
            <a:lstStyle/>
            <a:p/>
          </p:txBody>
        </p:sp>
        <p:sp>
          <p:nvSpPr>
            <p:cNvPr id="57" name="rc57"/>
            <p:cNvSpPr/>
            <p:nvPr/>
          </p:nvSpPr>
          <p:spPr>
            <a:xfrm>
              <a:off x="5841395" y="3051901"/>
              <a:ext cx="238662" cy="58003"/>
            </a:xfrm>
            <a:prstGeom prst="rect">
              <a:avLst/>
            </a:prstGeom>
            <a:solidFill>
              <a:srgbClr val="1CABE2">
                <a:alpha val="100000"/>
              </a:srgbClr>
            </a:solidFill>
          </p:spPr>
          <p:txBody>
            <a:bodyPr/>
            <a:lstStyle/>
            <a:p/>
          </p:txBody>
        </p:sp>
        <p:sp>
          <p:nvSpPr>
            <p:cNvPr id="58" name="rc58"/>
            <p:cNvSpPr/>
            <p:nvPr/>
          </p:nvSpPr>
          <p:spPr>
            <a:xfrm>
              <a:off x="6106576" y="3121132"/>
              <a:ext cx="238662" cy="1090877"/>
            </a:xfrm>
            <a:prstGeom prst="rect">
              <a:avLst/>
            </a:prstGeom>
            <a:solidFill>
              <a:srgbClr val="80BD41">
                <a:alpha val="100000"/>
              </a:srgbClr>
            </a:solidFill>
          </p:spPr>
          <p:txBody>
            <a:bodyPr/>
            <a:lstStyle/>
            <a:p/>
          </p:txBody>
        </p:sp>
        <p:sp>
          <p:nvSpPr>
            <p:cNvPr id="59" name="rc59"/>
            <p:cNvSpPr/>
            <p:nvPr/>
          </p:nvSpPr>
          <p:spPr>
            <a:xfrm>
              <a:off x="6106576" y="3063723"/>
              <a:ext cx="238662" cy="57408"/>
            </a:xfrm>
            <a:prstGeom prst="rect">
              <a:avLst/>
            </a:prstGeom>
            <a:solidFill>
              <a:srgbClr val="1CABE2">
                <a:alpha val="100000"/>
              </a:srgbClr>
            </a:solidFill>
          </p:spPr>
          <p:txBody>
            <a:bodyPr/>
            <a:lstStyle/>
            <a:p/>
          </p:txBody>
        </p:sp>
        <p:sp>
          <p:nvSpPr>
            <p:cNvPr id="60" name="rc60"/>
            <p:cNvSpPr/>
            <p:nvPr/>
          </p:nvSpPr>
          <p:spPr>
            <a:xfrm>
              <a:off x="6371757" y="3129629"/>
              <a:ext cx="238662" cy="1082380"/>
            </a:xfrm>
            <a:prstGeom prst="rect">
              <a:avLst/>
            </a:prstGeom>
            <a:solidFill>
              <a:srgbClr val="80BD41">
                <a:alpha val="100000"/>
              </a:srgbClr>
            </a:solidFill>
          </p:spPr>
          <p:txBody>
            <a:bodyPr/>
            <a:lstStyle/>
            <a:p/>
          </p:txBody>
        </p:sp>
        <p:sp>
          <p:nvSpPr>
            <p:cNvPr id="61" name="rc61"/>
            <p:cNvSpPr/>
            <p:nvPr/>
          </p:nvSpPr>
          <p:spPr>
            <a:xfrm>
              <a:off x="6371757" y="3072654"/>
              <a:ext cx="238662" cy="56974"/>
            </a:xfrm>
            <a:prstGeom prst="rect">
              <a:avLst/>
            </a:prstGeom>
            <a:solidFill>
              <a:srgbClr val="1CABE2">
                <a:alpha val="100000"/>
              </a:srgbClr>
            </a:solidFill>
          </p:spPr>
          <p:txBody>
            <a:bodyPr/>
            <a:lstStyle/>
            <a:p/>
          </p:txBody>
        </p:sp>
        <p:sp>
          <p:nvSpPr>
            <p:cNvPr id="62" name="rc62"/>
            <p:cNvSpPr/>
            <p:nvPr/>
          </p:nvSpPr>
          <p:spPr>
            <a:xfrm>
              <a:off x="6636938" y="3142078"/>
              <a:ext cx="238662" cy="1069931"/>
            </a:xfrm>
            <a:prstGeom prst="rect">
              <a:avLst/>
            </a:prstGeom>
            <a:solidFill>
              <a:srgbClr val="80BD41">
                <a:alpha val="100000"/>
              </a:srgbClr>
            </a:solidFill>
          </p:spPr>
          <p:txBody>
            <a:bodyPr/>
            <a:lstStyle/>
            <a:p/>
          </p:txBody>
        </p:sp>
        <p:sp>
          <p:nvSpPr>
            <p:cNvPr id="63" name="rc63"/>
            <p:cNvSpPr/>
            <p:nvPr/>
          </p:nvSpPr>
          <p:spPr>
            <a:xfrm>
              <a:off x="6636938" y="3097503"/>
              <a:ext cx="238662" cy="44574"/>
            </a:xfrm>
            <a:prstGeom prst="rect">
              <a:avLst/>
            </a:prstGeom>
            <a:solidFill>
              <a:srgbClr val="1CABE2">
                <a:alpha val="100000"/>
              </a:srgbClr>
            </a:solidFill>
          </p:spPr>
          <p:txBody>
            <a:bodyPr/>
            <a:lstStyle/>
            <a:p/>
          </p:txBody>
        </p:sp>
        <p:sp>
          <p:nvSpPr>
            <p:cNvPr id="64" name="rc64"/>
            <p:cNvSpPr/>
            <p:nvPr/>
          </p:nvSpPr>
          <p:spPr>
            <a:xfrm>
              <a:off x="6902119" y="3132504"/>
              <a:ext cx="238662" cy="1079504"/>
            </a:xfrm>
            <a:prstGeom prst="rect">
              <a:avLst/>
            </a:prstGeom>
            <a:solidFill>
              <a:srgbClr val="80BD41">
                <a:alpha val="100000"/>
              </a:srgbClr>
            </a:solidFill>
          </p:spPr>
          <p:txBody>
            <a:bodyPr/>
            <a:lstStyle/>
            <a:p/>
          </p:txBody>
        </p:sp>
        <p:sp>
          <p:nvSpPr>
            <p:cNvPr id="65" name="rc65"/>
            <p:cNvSpPr/>
            <p:nvPr/>
          </p:nvSpPr>
          <p:spPr>
            <a:xfrm>
              <a:off x="6902119" y="3087528"/>
              <a:ext cx="238662" cy="44976"/>
            </a:xfrm>
            <a:prstGeom prst="rect">
              <a:avLst/>
            </a:prstGeom>
            <a:solidFill>
              <a:srgbClr val="1CABE2">
                <a:alpha val="100000"/>
              </a:srgbClr>
            </a:solidFill>
          </p:spPr>
          <p:txBody>
            <a:bodyPr/>
            <a:lstStyle/>
            <a:p/>
          </p:txBody>
        </p:sp>
        <p:sp>
          <p:nvSpPr>
            <p:cNvPr id="66" name="rc66"/>
            <p:cNvSpPr/>
            <p:nvPr/>
          </p:nvSpPr>
          <p:spPr>
            <a:xfrm>
              <a:off x="7167299" y="3155057"/>
              <a:ext cx="238662" cy="1056952"/>
            </a:xfrm>
            <a:prstGeom prst="rect">
              <a:avLst/>
            </a:prstGeom>
            <a:solidFill>
              <a:srgbClr val="80BD41">
                <a:alpha val="100000"/>
              </a:srgbClr>
            </a:solidFill>
          </p:spPr>
          <p:txBody>
            <a:bodyPr/>
            <a:lstStyle/>
            <a:p/>
          </p:txBody>
        </p:sp>
        <p:sp>
          <p:nvSpPr>
            <p:cNvPr id="67" name="rc67"/>
            <p:cNvSpPr/>
            <p:nvPr/>
          </p:nvSpPr>
          <p:spPr>
            <a:xfrm>
              <a:off x="7167299" y="3111012"/>
              <a:ext cx="238662" cy="44044"/>
            </a:xfrm>
            <a:prstGeom prst="rect">
              <a:avLst/>
            </a:prstGeom>
            <a:solidFill>
              <a:srgbClr val="1CABE2">
                <a:alpha val="100000"/>
              </a:srgbClr>
            </a:solidFill>
          </p:spPr>
          <p:txBody>
            <a:bodyPr/>
            <a:lstStyle/>
            <a:p/>
          </p:txBody>
        </p:sp>
        <p:sp>
          <p:nvSpPr>
            <p:cNvPr id="68" name="rc68"/>
            <p:cNvSpPr/>
            <p:nvPr/>
          </p:nvSpPr>
          <p:spPr>
            <a:xfrm>
              <a:off x="7432480" y="3229781"/>
              <a:ext cx="238662" cy="982228"/>
            </a:xfrm>
            <a:prstGeom prst="rect">
              <a:avLst/>
            </a:prstGeom>
            <a:solidFill>
              <a:srgbClr val="80BD41">
                <a:alpha val="100000"/>
              </a:srgbClr>
            </a:solidFill>
          </p:spPr>
          <p:txBody>
            <a:bodyPr/>
            <a:lstStyle/>
            <a:p/>
          </p:txBody>
        </p:sp>
        <p:sp>
          <p:nvSpPr>
            <p:cNvPr id="69" name="rc69"/>
            <p:cNvSpPr/>
            <p:nvPr/>
          </p:nvSpPr>
          <p:spPr>
            <a:xfrm>
              <a:off x="7432480" y="3188853"/>
              <a:ext cx="238662" cy="40928"/>
            </a:xfrm>
            <a:prstGeom prst="rect">
              <a:avLst/>
            </a:prstGeom>
            <a:solidFill>
              <a:srgbClr val="1CABE2">
                <a:alpha val="100000"/>
              </a:srgbClr>
            </a:solidFill>
          </p:spPr>
          <p:txBody>
            <a:bodyPr/>
            <a:lstStyle/>
            <a:p/>
          </p:txBody>
        </p:sp>
        <p:sp>
          <p:nvSpPr>
            <p:cNvPr id="70" name="rc70"/>
            <p:cNvSpPr/>
            <p:nvPr/>
          </p:nvSpPr>
          <p:spPr>
            <a:xfrm>
              <a:off x="7697661" y="3233941"/>
              <a:ext cx="238662" cy="978067"/>
            </a:xfrm>
            <a:prstGeom prst="rect">
              <a:avLst/>
            </a:prstGeom>
            <a:solidFill>
              <a:srgbClr val="80BD41">
                <a:alpha val="100000"/>
              </a:srgbClr>
            </a:solidFill>
          </p:spPr>
          <p:txBody>
            <a:bodyPr/>
            <a:lstStyle/>
            <a:p/>
          </p:txBody>
        </p:sp>
        <p:sp>
          <p:nvSpPr>
            <p:cNvPr id="71" name="rc71"/>
            <p:cNvSpPr/>
            <p:nvPr/>
          </p:nvSpPr>
          <p:spPr>
            <a:xfrm>
              <a:off x="7697661" y="3193190"/>
              <a:ext cx="238662" cy="40751"/>
            </a:xfrm>
            <a:prstGeom prst="rect">
              <a:avLst/>
            </a:prstGeom>
            <a:solidFill>
              <a:srgbClr val="1CABE2">
                <a:alpha val="100000"/>
              </a:srgbClr>
            </a:solidFill>
          </p:spPr>
          <p:txBody>
            <a:bodyPr/>
            <a:lstStyle/>
            <a:p/>
          </p:txBody>
        </p:sp>
        <p:sp>
          <p:nvSpPr>
            <p:cNvPr id="72" name="rc72"/>
            <p:cNvSpPr/>
            <p:nvPr/>
          </p:nvSpPr>
          <p:spPr>
            <a:xfrm>
              <a:off x="7962842" y="3236142"/>
              <a:ext cx="238662" cy="975867"/>
            </a:xfrm>
            <a:prstGeom prst="rect">
              <a:avLst/>
            </a:prstGeom>
            <a:solidFill>
              <a:srgbClr val="80BD41">
                <a:alpha val="100000"/>
              </a:srgbClr>
            </a:solidFill>
          </p:spPr>
          <p:txBody>
            <a:bodyPr/>
            <a:lstStyle/>
            <a:p/>
          </p:txBody>
        </p:sp>
        <p:sp>
          <p:nvSpPr>
            <p:cNvPr id="73" name="rc73"/>
            <p:cNvSpPr/>
            <p:nvPr/>
          </p:nvSpPr>
          <p:spPr>
            <a:xfrm>
              <a:off x="7962842" y="3195487"/>
              <a:ext cx="238662" cy="40655"/>
            </a:xfrm>
            <a:prstGeom prst="rect">
              <a:avLst/>
            </a:prstGeom>
            <a:solidFill>
              <a:srgbClr val="1CABE2">
                <a:alpha val="100000"/>
              </a:srgbClr>
            </a:solidFill>
          </p:spPr>
          <p:txBody>
            <a:bodyPr/>
            <a:lstStyle/>
            <a:p/>
          </p:txBody>
        </p:sp>
        <p:sp>
          <p:nvSpPr>
            <p:cNvPr id="74" name="pl74"/>
            <p:cNvSpPr/>
            <p:nvPr/>
          </p:nvSpPr>
          <p:spPr>
            <a:xfrm>
              <a:off x="1452654" y="2085226"/>
              <a:ext cx="6629519" cy="236309"/>
            </a:xfrm>
            <a:custGeom>
              <a:avLst/>
              <a:pathLst>
                <a:path w="6629519" h="236309">
                  <a:moveTo>
                    <a:pt x="0" y="42965"/>
                  </a:moveTo>
                  <a:lnTo>
                    <a:pt x="265180" y="42965"/>
                  </a:lnTo>
                  <a:lnTo>
                    <a:pt x="530361" y="42965"/>
                  </a:lnTo>
                  <a:lnTo>
                    <a:pt x="795542" y="42965"/>
                  </a:lnTo>
                  <a:lnTo>
                    <a:pt x="1060723" y="21482"/>
                  </a:lnTo>
                  <a:lnTo>
                    <a:pt x="1325903" y="21482"/>
                  </a:lnTo>
                  <a:lnTo>
                    <a:pt x="1591084" y="0"/>
                  </a:lnTo>
                  <a:lnTo>
                    <a:pt x="1856265" y="0"/>
                  </a:lnTo>
                  <a:lnTo>
                    <a:pt x="2121446" y="0"/>
                  </a:lnTo>
                  <a:lnTo>
                    <a:pt x="2386626" y="21482"/>
                  </a:lnTo>
                  <a:lnTo>
                    <a:pt x="2651807" y="0"/>
                  </a:lnTo>
                  <a:lnTo>
                    <a:pt x="2916988" y="0"/>
                  </a:lnTo>
                  <a:lnTo>
                    <a:pt x="3182169" y="0"/>
                  </a:lnTo>
                  <a:lnTo>
                    <a:pt x="3447350" y="236309"/>
                  </a:lnTo>
                  <a:lnTo>
                    <a:pt x="3712530" y="150378"/>
                  </a:lnTo>
                  <a:lnTo>
                    <a:pt x="3977711" y="64447"/>
                  </a:lnTo>
                  <a:lnTo>
                    <a:pt x="4242892" y="85930"/>
                  </a:lnTo>
                  <a:lnTo>
                    <a:pt x="4508073" y="85930"/>
                  </a:lnTo>
                  <a:lnTo>
                    <a:pt x="4773253" y="85930"/>
                  </a:lnTo>
                  <a:lnTo>
                    <a:pt x="5038434" y="85930"/>
                  </a:lnTo>
                  <a:lnTo>
                    <a:pt x="5303615" y="64447"/>
                  </a:lnTo>
                  <a:lnTo>
                    <a:pt x="5568796" y="64447"/>
                  </a:lnTo>
                  <a:lnTo>
                    <a:pt x="5833977" y="64447"/>
                  </a:lnTo>
                  <a:lnTo>
                    <a:pt x="6099157" y="64447"/>
                  </a:lnTo>
                  <a:lnTo>
                    <a:pt x="6364338" y="64447"/>
                  </a:lnTo>
                  <a:lnTo>
                    <a:pt x="6629519" y="64447"/>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1374277" y="28263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778</a:t>
              </a:r>
            </a:p>
          </p:txBody>
        </p:sp>
        <p:sp>
          <p:nvSpPr>
            <p:cNvPr id="87" name="tx87"/>
            <p:cNvSpPr/>
            <p:nvPr/>
          </p:nvSpPr>
          <p:spPr>
            <a:xfrm>
              <a:off x="2661004" y="28301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775.6</a:t>
              </a:r>
            </a:p>
          </p:txBody>
        </p:sp>
        <p:sp>
          <p:nvSpPr>
            <p:cNvPr id="88" name="tx88"/>
            <p:cNvSpPr/>
            <p:nvPr/>
          </p:nvSpPr>
          <p:spPr>
            <a:xfrm>
              <a:off x="3986908" y="27871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802.5</a:t>
              </a:r>
            </a:p>
          </p:txBody>
        </p:sp>
        <p:sp>
          <p:nvSpPr>
            <p:cNvPr id="89" name="tx89"/>
            <p:cNvSpPr/>
            <p:nvPr/>
          </p:nvSpPr>
          <p:spPr>
            <a:xfrm>
              <a:off x="5312812" y="28587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757.9</a:t>
              </a:r>
            </a:p>
          </p:txBody>
        </p:sp>
        <p:sp>
          <p:nvSpPr>
            <p:cNvPr id="90" name="tx90"/>
            <p:cNvSpPr/>
            <p:nvPr/>
          </p:nvSpPr>
          <p:spPr>
            <a:xfrm>
              <a:off x="6373535" y="29366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709.3</a:t>
              </a:r>
            </a:p>
          </p:txBody>
        </p:sp>
        <p:sp>
          <p:nvSpPr>
            <p:cNvPr id="91" name="tx91"/>
            <p:cNvSpPr/>
            <p:nvPr/>
          </p:nvSpPr>
          <p:spPr>
            <a:xfrm>
              <a:off x="6638716" y="29615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693.8</a:t>
              </a:r>
            </a:p>
          </p:txBody>
        </p:sp>
        <p:sp>
          <p:nvSpPr>
            <p:cNvPr id="92" name="tx92"/>
            <p:cNvSpPr/>
            <p:nvPr/>
          </p:nvSpPr>
          <p:spPr>
            <a:xfrm>
              <a:off x="6943073" y="295160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700</a:t>
              </a:r>
            </a:p>
          </p:txBody>
        </p:sp>
        <p:sp>
          <p:nvSpPr>
            <p:cNvPr id="93" name="tx93"/>
            <p:cNvSpPr/>
            <p:nvPr/>
          </p:nvSpPr>
          <p:spPr>
            <a:xfrm>
              <a:off x="7169077" y="29750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685.4</a:t>
              </a:r>
            </a:p>
          </p:txBody>
        </p:sp>
        <p:sp>
          <p:nvSpPr>
            <p:cNvPr id="94" name="tx94"/>
            <p:cNvSpPr/>
            <p:nvPr/>
          </p:nvSpPr>
          <p:spPr>
            <a:xfrm>
              <a:off x="7473435" y="305288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637</a:t>
              </a:r>
            </a:p>
          </p:txBody>
        </p:sp>
        <p:sp>
          <p:nvSpPr>
            <p:cNvPr id="95" name="tx95"/>
            <p:cNvSpPr/>
            <p:nvPr/>
          </p:nvSpPr>
          <p:spPr>
            <a:xfrm>
              <a:off x="7699439" y="30572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634.3</a:t>
              </a:r>
            </a:p>
          </p:txBody>
        </p:sp>
        <p:sp>
          <p:nvSpPr>
            <p:cNvPr id="96" name="tx96"/>
            <p:cNvSpPr/>
            <p:nvPr/>
          </p:nvSpPr>
          <p:spPr>
            <a:xfrm>
              <a:off x="7964620" y="30594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632.9</a:t>
              </a:r>
            </a:p>
          </p:txBody>
        </p:sp>
        <p:sp>
          <p:nvSpPr>
            <p:cNvPr id="97" name="pl97"/>
            <p:cNvSpPr/>
            <p:nvPr/>
          </p:nvSpPr>
          <p:spPr>
            <a:xfrm>
              <a:off x="1452654"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5100" y="3571104"/>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754.7</a:t>
              </a:r>
            </a:p>
          </p:txBody>
        </p:sp>
        <p:sp>
          <p:nvSpPr>
            <p:cNvPr id="109" name="tx109"/>
            <p:cNvSpPr/>
            <p:nvPr/>
          </p:nvSpPr>
          <p:spPr>
            <a:xfrm>
              <a:off x="1361226" y="29459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a:t>
              </a:r>
            </a:p>
          </p:txBody>
        </p:sp>
        <p:sp>
          <p:nvSpPr>
            <p:cNvPr id="110" name="tx110"/>
            <p:cNvSpPr/>
            <p:nvPr/>
          </p:nvSpPr>
          <p:spPr>
            <a:xfrm>
              <a:off x="2661004" y="35664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760.1</a:t>
              </a:r>
            </a:p>
          </p:txBody>
        </p:sp>
        <p:sp>
          <p:nvSpPr>
            <p:cNvPr id="111" name="tx111"/>
            <p:cNvSpPr/>
            <p:nvPr/>
          </p:nvSpPr>
          <p:spPr>
            <a:xfrm>
              <a:off x="2687130" y="29435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12" name="tx112"/>
            <p:cNvSpPr/>
            <p:nvPr/>
          </p:nvSpPr>
          <p:spPr>
            <a:xfrm>
              <a:off x="3986908" y="35389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794.4</a:t>
              </a:r>
            </a:p>
          </p:txBody>
        </p:sp>
        <p:sp>
          <p:nvSpPr>
            <p:cNvPr id="113" name="tx113"/>
            <p:cNvSpPr/>
            <p:nvPr/>
          </p:nvSpPr>
          <p:spPr>
            <a:xfrm>
              <a:off x="4078336" y="2894454"/>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14" name="tx114"/>
            <p:cNvSpPr/>
            <p:nvPr/>
          </p:nvSpPr>
          <p:spPr>
            <a:xfrm>
              <a:off x="5312812" y="3592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727.6</a:t>
              </a:r>
            </a:p>
          </p:txBody>
        </p:sp>
        <p:sp>
          <p:nvSpPr>
            <p:cNvPr id="115" name="tx115"/>
            <p:cNvSpPr/>
            <p:nvPr/>
          </p:nvSpPr>
          <p:spPr>
            <a:xfrm>
              <a:off x="5338937" y="29838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16" name="tx116"/>
            <p:cNvSpPr/>
            <p:nvPr/>
          </p:nvSpPr>
          <p:spPr>
            <a:xfrm>
              <a:off x="6373535" y="36357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673.8</a:t>
              </a:r>
            </a:p>
          </p:txBody>
        </p:sp>
        <p:sp>
          <p:nvSpPr>
            <p:cNvPr id="117" name="tx117"/>
            <p:cNvSpPr/>
            <p:nvPr/>
          </p:nvSpPr>
          <p:spPr>
            <a:xfrm>
              <a:off x="6399660" y="30660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a:t>
              </a:r>
            </a:p>
          </p:txBody>
        </p:sp>
        <p:sp>
          <p:nvSpPr>
            <p:cNvPr id="118" name="tx118"/>
            <p:cNvSpPr/>
            <p:nvPr/>
          </p:nvSpPr>
          <p:spPr>
            <a:xfrm>
              <a:off x="6638716" y="36419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666.1</a:t>
              </a:r>
            </a:p>
          </p:txBody>
        </p:sp>
        <p:sp>
          <p:nvSpPr>
            <p:cNvPr id="119" name="tx119"/>
            <p:cNvSpPr/>
            <p:nvPr/>
          </p:nvSpPr>
          <p:spPr>
            <a:xfrm>
              <a:off x="6664841" y="30847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27.8</a:t>
              </a:r>
            </a:p>
          </p:txBody>
        </p:sp>
        <p:sp>
          <p:nvSpPr>
            <p:cNvPr id="120" name="tx120"/>
            <p:cNvSpPr/>
            <p:nvPr/>
          </p:nvSpPr>
          <p:spPr>
            <a:xfrm>
              <a:off x="6943073" y="363720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672</a:t>
              </a:r>
            </a:p>
          </p:txBody>
        </p:sp>
        <p:sp>
          <p:nvSpPr>
            <p:cNvPr id="121" name="tx121"/>
            <p:cNvSpPr/>
            <p:nvPr/>
          </p:nvSpPr>
          <p:spPr>
            <a:xfrm>
              <a:off x="6969199" y="307496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2" name="tx122"/>
            <p:cNvSpPr/>
            <p:nvPr/>
          </p:nvSpPr>
          <p:spPr>
            <a:xfrm>
              <a:off x="7208254" y="364848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658</a:t>
              </a:r>
            </a:p>
          </p:txBody>
        </p:sp>
        <p:sp>
          <p:nvSpPr>
            <p:cNvPr id="123" name="tx123"/>
            <p:cNvSpPr/>
            <p:nvPr/>
          </p:nvSpPr>
          <p:spPr>
            <a:xfrm>
              <a:off x="7195203" y="309913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24" name="tx124"/>
            <p:cNvSpPr/>
            <p:nvPr/>
          </p:nvSpPr>
          <p:spPr>
            <a:xfrm>
              <a:off x="7434258" y="36858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611.5</a:t>
              </a:r>
            </a:p>
          </p:txBody>
        </p:sp>
        <p:sp>
          <p:nvSpPr>
            <p:cNvPr id="125" name="tx125"/>
            <p:cNvSpPr/>
            <p:nvPr/>
          </p:nvSpPr>
          <p:spPr>
            <a:xfrm>
              <a:off x="7460384" y="31742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a:t>
              </a:r>
            </a:p>
          </p:txBody>
        </p:sp>
        <p:sp>
          <p:nvSpPr>
            <p:cNvPr id="126" name="tx126"/>
            <p:cNvSpPr/>
            <p:nvPr/>
          </p:nvSpPr>
          <p:spPr>
            <a:xfrm>
              <a:off x="7699439" y="36879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608.9</a:t>
              </a:r>
            </a:p>
          </p:txBody>
        </p:sp>
        <p:sp>
          <p:nvSpPr>
            <p:cNvPr id="127" name="tx127"/>
            <p:cNvSpPr/>
            <p:nvPr/>
          </p:nvSpPr>
          <p:spPr>
            <a:xfrm>
              <a:off x="7725564" y="31785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28" name="tx128"/>
            <p:cNvSpPr/>
            <p:nvPr/>
          </p:nvSpPr>
          <p:spPr>
            <a:xfrm>
              <a:off x="7964620" y="36890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607.5</a:t>
              </a:r>
            </a:p>
          </p:txBody>
        </p:sp>
        <p:sp>
          <p:nvSpPr>
            <p:cNvPr id="129" name="tx129"/>
            <p:cNvSpPr/>
            <p:nvPr/>
          </p:nvSpPr>
          <p:spPr>
            <a:xfrm>
              <a:off x="7990745" y="31807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30" name="tx130"/>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94200" y="33567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2" name="tx132"/>
            <p:cNvSpPr/>
            <p:nvPr/>
          </p:nvSpPr>
          <p:spPr>
            <a:xfrm>
              <a:off x="577692" y="253553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52747" y="5080163"/>
              <a:ext cx="201456" cy="201456"/>
            </a:xfrm>
            <a:prstGeom prst="rect">
              <a:avLst/>
            </a:prstGeom>
            <a:solidFill>
              <a:srgbClr val="1CABE2">
                <a:alpha val="100000"/>
              </a:srgbClr>
            </a:solidFill>
          </p:spPr>
          <p:txBody>
            <a:bodyPr/>
            <a:lstStyle/>
            <a:p/>
          </p:txBody>
        </p:sp>
        <p:sp>
          <p:nvSpPr>
            <p:cNvPr id="154" name="rc154"/>
            <p:cNvSpPr/>
            <p:nvPr/>
          </p:nvSpPr>
          <p:spPr>
            <a:xfrm>
              <a:off x="5657835" y="5080163"/>
              <a:ext cx="201456" cy="201456"/>
            </a:xfrm>
            <a:prstGeom prst="rect">
              <a:avLst/>
            </a:prstGeom>
            <a:solidFill>
              <a:srgbClr val="80BD41">
                <a:alpha val="100000"/>
              </a:srgbClr>
            </a:solidFill>
          </p:spPr>
          <p:txBody>
            <a:bodyPr/>
            <a:lstStyle/>
            <a:p/>
          </p:txBody>
        </p:sp>
        <p:sp>
          <p:nvSpPr>
            <p:cNvPr id="155" name="tx155"/>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89913" y="1594448"/>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France, 2000-2025</a:t>
              </a:r>
            </a:p>
          </p:txBody>
        </p:sp>
        <p:sp>
          <p:nvSpPr>
            <p:cNvPr id="159" name="pl159"/>
            <p:cNvSpPr/>
            <p:nvPr/>
          </p:nvSpPr>
          <p:spPr>
            <a:xfrm>
              <a:off x="225551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0999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9442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7886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17771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02210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86648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840557"/>
              <a:ext cx="6214115" cy="124062"/>
            </a:xfrm>
            <a:prstGeom prst="rect">
              <a:avLst/>
            </a:prstGeom>
            <a:solidFill>
              <a:srgbClr val="80BD41">
                <a:alpha val="100000"/>
              </a:srgbClr>
            </a:solidFill>
          </p:spPr>
          <p:txBody>
            <a:bodyPr/>
            <a:lstStyle/>
            <a:p/>
          </p:txBody>
        </p:sp>
        <p:sp>
          <p:nvSpPr>
            <p:cNvPr id="171" name="rc171"/>
            <p:cNvSpPr/>
            <p:nvPr/>
          </p:nvSpPr>
          <p:spPr>
            <a:xfrm>
              <a:off x="7547438" y="5840557"/>
              <a:ext cx="327102" cy="124062"/>
            </a:xfrm>
            <a:prstGeom prst="rect">
              <a:avLst/>
            </a:prstGeom>
            <a:solidFill>
              <a:srgbClr val="1CABE2">
                <a:alpha val="100000"/>
              </a:srgbClr>
            </a:solidFill>
          </p:spPr>
          <p:txBody>
            <a:bodyPr/>
            <a:lstStyle/>
            <a:p/>
          </p:txBody>
        </p:sp>
        <p:sp>
          <p:nvSpPr>
            <p:cNvPr id="172" name="rc172"/>
            <p:cNvSpPr/>
            <p:nvPr/>
          </p:nvSpPr>
          <p:spPr>
            <a:xfrm>
              <a:off x="1333322" y="5685479"/>
              <a:ext cx="5615242" cy="124062"/>
            </a:xfrm>
            <a:prstGeom prst="rect">
              <a:avLst/>
            </a:prstGeom>
            <a:solidFill>
              <a:srgbClr val="80BD41">
                <a:alpha val="100000"/>
              </a:srgbClr>
            </a:solidFill>
          </p:spPr>
          <p:txBody>
            <a:bodyPr/>
            <a:lstStyle/>
            <a:p/>
          </p:txBody>
        </p:sp>
        <p:sp>
          <p:nvSpPr>
            <p:cNvPr id="173" name="rc173"/>
            <p:cNvSpPr/>
            <p:nvPr/>
          </p:nvSpPr>
          <p:spPr>
            <a:xfrm>
              <a:off x="6948565" y="5685479"/>
              <a:ext cx="233960" cy="124062"/>
            </a:xfrm>
            <a:prstGeom prst="rect">
              <a:avLst/>
            </a:prstGeom>
            <a:solidFill>
              <a:srgbClr val="1CABE2">
                <a:alpha val="100000"/>
              </a:srgbClr>
            </a:solidFill>
          </p:spPr>
          <p:txBody>
            <a:bodyPr/>
            <a:lstStyle/>
            <a:p/>
          </p:txBody>
        </p:sp>
        <p:sp>
          <p:nvSpPr>
            <p:cNvPr id="174" name="rc174"/>
            <p:cNvSpPr/>
            <p:nvPr/>
          </p:nvSpPr>
          <p:spPr>
            <a:xfrm>
              <a:off x="1333322" y="5530401"/>
              <a:ext cx="5602608" cy="124062"/>
            </a:xfrm>
            <a:prstGeom prst="rect">
              <a:avLst/>
            </a:prstGeom>
            <a:solidFill>
              <a:srgbClr val="80BD41">
                <a:alpha val="100000"/>
              </a:srgbClr>
            </a:solidFill>
          </p:spPr>
          <p:txBody>
            <a:bodyPr/>
            <a:lstStyle/>
            <a:p/>
          </p:txBody>
        </p:sp>
        <p:sp>
          <p:nvSpPr>
            <p:cNvPr id="175" name="rc175"/>
            <p:cNvSpPr/>
            <p:nvPr/>
          </p:nvSpPr>
          <p:spPr>
            <a:xfrm>
              <a:off x="6935931" y="5530401"/>
              <a:ext cx="233407" cy="124062"/>
            </a:xfrm>
            <a:prstGeom prst="rect">
              <a:avLst/>
            </a:prstGeom>
            <a:solidFill>
              <a:srgbClr val="1CABE2">
                <a:alpha val="100000"/>
              </a:srgbClr>
            </a:solidFill>
          </p:spPr>
          <p:txBody>
            <a:bodyPr/>
            <a:lstStyle/>
            <a:p/>
          </p:txBody>
        </p:sp>
        <p:sp>
          <p:nvSpPr>
            <p:cNvPr id="176" name="tx176"/>
            <p:cNvSpPr/>
            <p:nvPr/>
          </p:nvSpPr>
          <p:spPr>
            <a:xfrm>
              <a:off x="8056823"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709.3</a:t>
              </a:r>
            </a:p>
          </p:txBody>
        </p:sp>
        <p:sp>
          <p:nvSpPr>
            <p:cNvPr id="177" name="tx177"/>
            <p:cNvSpPr/>
            <p:nvPr/>
          </p:nvSpPr>
          <p:spPr>
            <a:xfrm>
              <a:off x="733040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634.3</a:t>
              </a:r>
            </a:p>
          </p:txBody>
        </p:sp>
        <p:sp>
          <p:nvSpPr>
            <p:cNvPr id="178" name="tx178"/>
            <p:cNvSpPr/>
            <p:nvPr/>
          </p:nvSpPr>
          <p:spPr>
            <a:xfrm>
              <a:off x="7316555"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632.9</a:t>
              </a:r>
            </a:p>
          </p:txBody>
        </p:sp>
        <p:sp>
          <p:nvSpPr>
            <p:cNvPr id="179" name="tx179"/>
            <p:cNvSpPr/>
            <p:nvPr/>
          </p:nvSpPr>
          <p:spPr>
            <a:xfrm>
              <a:off x="4304741"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673.8</a:t>
              </a:r>
            </a:p>
          </p:txBody>
        </p:sp>
        <p:sp>
          <p:nvSpPr>
            <p:cNvPr id="180" name="tx180"/>
            <p:cNvSpPr/>
            <p:nvPr/>
          </p:nvSpPr>
          <p:spPr>
            <a:xfrm>
              <a:off x="7605495"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35.5</a:t>
              </a:r>
            </a:p>
          </p:txBody>
        </p:sp>
        <p:sp>
          <p:nvSpPr>
            <p:cNvPr id="181" name="tx181"/>
            <p:cNvSpPr/>
            <p:nvPr/>
          </p:nvSpPr>
          <p:spPr>
            <a:xfrm>
              <a:off x="4005305"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608.9</a:t>
              </a:r>
            </a:p>
          </p:txBody>
        </p:sp>
        <p:sp>
          <p:nvSpPr>
            <p:cNvPr id="182" name="tx182"/>
            <p:cNvSpPr/>
            <p:nvPr/>
          </p:nvSpPr>
          <p:spPr>
            <a:xfrm>
              <a:off x="6960051"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83" name="tx183"/>
            <p:cNvSpPr/>
            <p:nvPr/>
          </p:nvSpPr>
          <p:spPr>
            <a:xfrm>
              <a:off x="3998988"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607.5</a:t>
              </a:r>
            </a:p>
          </p:txBody>
        </p:sp>
        <p:sp>
          <p:nvSpPr>
            <p:cNvPr id="184" name="tx184"/>
            <p:cNvSpPr/>
            <p:nvPr/>
          </p:nvSpPr>
          <p:spPr>
            <a:xfrm>
              <a:off x="6947141"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185" name="tx185"/>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306117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490555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674994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2" name="tx192"/>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(96%) was relatively constant within 1% compared to 2019 (95%).
The number of children vaccinated with DTP3 decreased 10% compared to in 2019.
The number of surviving infants decreased approximately 11%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8587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3360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8134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597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50747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681533"/>
              <a:ext cx="239399" cy="530476"/>
            </a:xfrm>
            <a:prstGeom prst="rect">
              <a:avLst/>
            </a:prstGeom>
            <a:solidFill>
              <a:srgbClr val="E2231A">
                <a:alpha val="90196"/>
              </a:srgbClr>
            </a:solidFill>
          </p:spPr>
          <p:txBody>
            <a:bodyPr/>
            <a:lstStyle/>
            <a:p/>
          </p:txBody>
        </p:sp>
        <p:sp>
          <p:nvSpPr>
            <p:cNvPr id="23" name="rc23"/>
            <p:cNvSpPr/>
            <p:nvPr/>
          </p:nvSpPr>
          <p:spPr>
            <a:xfrm>
              <a:off x="1577053" y="3716795"/>
              <a:ext cx="239399" cy="495213"/>
            </a:xfrm>
            <a:prstGeom prst="rect">
              <a:avLst/>
            </a:prstGeom>
            <a:solidFill>
              <a:srgbClr val="E2231A">
                <a:alpha val="90196"/>
              </a:srgbClr>
            </a:solidFill>
          </p:spPr>
          <p:txBody>
            <a:bodyPr/>
            <a:lstStyle/>
            <a:p/>
          </p:txBody>
        </p:sp>
        <p:sp>
          <p:nvSpPr>
            <p:cNvPr id="24" name="rc24"/>
            <p:cNvSpPr/>
            <p:nvPr/>
          </p:nvSpPr>
          <p:spPr>
            <a:xfrm>
              <a:off x="1843053" y="3755723"/>
              <a:ext cx="239399" cy="456286"/>
            </a:xfrm>
            <a:prstGeom prst="rect">
              <a:avLst/>
            </a:prstGeom>
            <a:solidFill>
              <a:srgbClr val="E2231A">
                <a:alpha val="90196"/>
              </a:srgbClr>
            </a:solidFill>
          </p:spPr>
          <p:txBody>
            <a:bodyPr/>
            <a:lstStyle/>
            <a:p/>
          </p:txBody>
        </p:sp>
        <p:sp>
          <p:nvSpPr>
            <p:cNvPr id="25" name="rc25"/>
            <p:cNvSpPr/>
            <p:nvPr/>
          </p:nvSpPr>
          <p:spPr>
            <a:xfrm>
              <a:off x="2109053" y="3788731"/>
              <a:ext cx="239399" cy="423278"/>
            </a:xfrm>
            <a:prstGeom prst="rect">
              <a:avLst/>
            </a:prstGeom>
            <a:solidFill>
              <a:srgbClr val="E2231A">
                <a:alpha val="90196"/>
              </a:srgbClr>
            </a:solidFill>
          </p:spPr>
          <p:txBody>
            <a:bodyPr/>
            <a:lstStyle/>
            <a:p/>
          </p:txBody>
        </p:sp>
        <p:sp>
          <p:nvSpPr>
            <p:cNvPr id="26" name="rc26"/>
            <p:cNvSpPr/>
            <p:nvPr/>
          </p:nvSpPr>
          <p:spPr>
            <a:xfrm>
              <a:off x="2375052" y="3818036"/>
              <a:ext cx="239399" cy="393973"/>
            </a:xfrm>
            <a:prstGeom prst="rect">
              <a:avLst/>
            </a:prstGeom>
            <a:solidFill>
              <a:srgbClr val="E2231A">
                <a:alpha val="90196"/>
              </a:srgbClr>
            </a:solidFill>
          </p:spPr>
          <p:txBody>
            <a:bodyPr/>
            <a:lstStyle/>
            <a:p/>
          </p:txBody>
        </p:sp>
        <p:sp>
          <p:nvSpPr>
            <p:cNvPr id="27" name="rc27"/>
            <p:cNvSpPr/>
            <p:nvPr/>
          </p:nvSpPr>
          <p:spPr>
            <a:xfrm>
              <a:off x="2641052" y="3782330"/>
              <a:ext cx="239399" cy="429678"/>
            </a:xfrm>
            <a:prstGeom prst="rect">
              <a:avLst/>
            </a:prstGeom>
            <a:solidFill>
              <a:srgbClr val="E2231A">
                <a:alpha val="90196"/>
              </a:srgbClr>
            </a:solidFill>
          </p:spPr>
          <p:txBody>
            <a:bodyPr/>
            <a:lstStyle/>
            <a:p/>
          </p:txBody>
        </p:sp>
        <p:sp>
          <p:nvSpPr>
            <p:cNvPr id="28" name="rc28"/>
            <p:cNvSpPr/>
            <p:nvPr/>
          </p:nvSpPr>
          <p:spPr>
            <a:xfrm>
              <a:off x="2907052" y="3838456"/>
              <a:ext cx="239399" cy="373552"/>
            </a:xfrm>
            <a:prstGeom prst="rect">
              <a:avLst/>
            </a:prstGeom>
            <a:solidFill>
              <a:srgbClr val="E2231A">
                <a:alpha val="90196"/>
              </a:srgbClr>
            </a:solidFill>
          </p:spPr>
          <p:txBody>
            <a:bodyPr/>
            <a:lstStyle/>
            <a:p/>
          </p:txBody>
        </p:sp>
        <p:sp>
          <p:nvSpPr>
            <p:cNvPr id="29" name="rc29"/>
            <p:cNvSpPr/>
            <p:nvPr/>
          </p:nvSpPr>
          <p:spPr>
            <a:xfrm>
              <a:off x="3173051" y="3877213"/>
              <a:ext cx="239399" cy="334795"/>
            </a:xfrm>
            <a:prstGeom prst="rect">
              <a:avLst/>
            </a:prstGeom>
            <a:solidFill>
              <a:srgbClr val="E2231A">
                <a:alpha val="90196"/>
              </a:srgbClr>
            </a:solidFill>
          </p:spPr>
          <p:txBody>
            <a:bodyPr/>
            <a:lstStyle/>
            <a:p/>
          </p:txBody>
        </p:sp>
        <p:sp>
          <p:nvSpPr>
            <p:cNvPr id="30" name="rc30"/>
            <p:cNvSpPr/>
            <p:nvPr/>
          </p:nvSpPr>
          <p:spPr>
            <a:xfrm>
              <a:off x="3439051" y="3838644"/>
              <a:ext cx="239399" cy="373365"/>
            </a:xfrm>
            <a:prstGeom prst="rect">
              <a:avLst/>
            </a:prstGeom>
            <a:solidFill>
              <a:srgbClr val="E2231A">
                <a:alpha val="90196"/>
              </a:srgbClr>
            </a:solidFill>
          </p:spPr>
          <p:txBody>
            <a:bodyPr/>
            <a:lstStyle/>
            <a:p/>
          </p:txBody>
        </p:sp>
        <p:sp>
          <p:nvSpPr>
            <p:cNvPr id="31" name="rc31"/>
            <p:cNvSpPr/>
            <p:nvPr/>
          </p:nvSpPr>
          <p:spPr>
            <a:xfrm>
              <a:off x="3705050" y="3839581"/>
              <a:ext cx="239399" cy="372427"/>
            </a:xfrm>
            <a:prstGeom prst="rect">
              <a:avLst/>
            </a:prstGeom>
            <a:solidFill>
              <a:srgbClr val="E2231A">
                <a:alpha val="90196"/>
              </a:srgbClr>
            </a:solidFill>
          </p:spPr>
          <p:txBody>
            <a:bodyPr/>
            <a:lstStyle/>
            <a:p/>
          </p:txBody>
        </p:sp>
        <p:sp>
          <p:nvSpPr>
            <p:cNvPr id="32" name="rc32"/>
            <p:cNvSpPr/>
            <p:nvPr/>
          </p:nvSpPr>
          <p:spPr>
            <a:xfrm>
              <a:off x="3971050" y="3835865"/>
              <a:ext cx="239399" cy="376143"/>
            </a:xfrm>
            <a:prstGeom prst="rect">
              <a:avLst/>
            </a:prstGeom>
            <a:solidFill>
              <a:srgbClr val="E2231A">
                <a:alpha val="90196"/>
              </a:srgbClr>
            </a:solidFill>
          </p:spPr>
          <p:txBody>
            <a:bodyPr/>
            <a:lstStyle/>
            <a:p/>
          </p:txBody>
        </p:sp>
        <p:sp>
          <p:nvSpPr>
            <p:cNvPr id="33" name="rc33"/>
            <p:cNvSpPr/>
            <p:nvPr/>
          </p:nvSpPr>
          <p:spPr>
            <a:xfrm>
              <a:off x="4237050" y="3841201"/>
              <a:ext cx="239399" cy="370808"/>
            </a:xfrm>
            <a:prstGeom prst="rect">
              <a:avLst/>
            </a:prstGeom>
            <a:solidFill>
              <a:srgbClr val="E2231A">
                <a:alpha val="90196"/>
              </a:srgbClr>
            </a:solidFill>
          </p:spPr>
          <p:txBody>
            <a:bodyPr/>
            <a:lstStyle/>
            <a:p/>
          </p:txBody>
        </p:sp>
        <p:sp>
          <p:nvSpPr>
            <p:cNvPr id="34" name="rc34"/>
            <p:cNvSpPr/>
            <p:nvPr/>
          </p:nvSpPr>
          <p:spPr>
            <a:xfrm>
              <a:off x="4503049" y="3910081"/>
              <a:ext cx="239399" cy="301928"/>
            </a:xfrm>
            <a:prstGeom prst="rect">
              <a:avLst/>
            </a:prstGeom>
            <a:solidFill>
              <a:srgbClr val="E2231A">
                <a:alpha val="90196"/>
              </a:srgbClr>
            </a:solidFill>
          </p:spPr>
          <p:txBody>
            <a:bodyPr/>
            <a:lstStyle/>
            <a:p/>
          </p:txBody>
        </p:sp>
        <p:sp>
          <p:nvSpPr>
            <p:cNvPr id="35" name="rc35"/>
            <p:cNvSpPr/>
            <p:nvPr/>
          </p:nvSpPr>
          <p:spPr>
            <a:xfrm>
              <a:off x="4769049" y="3880205"/>
              <a:ext cx="239399" cy="331804"/>
            </a:xfrm>
            <a:prstGeom prst="rect">
              <a:avLst/>
            </a:prstGeom>
            <a:solidFill>
              <a:srgbClr val="E2231A">
                <a:alpha val="90196"/>
              </a:srgbClr>
            </a:solidFill>
          </p:spPr>
          <p:txBody>
            <a:bodyPr/>
            <a:lstStyle/>
            <a:p/>
          </p:txBody>
        </p:sp>
        <p:sp>
          <p:nvSpPr>
            <p:cNvPr id="36" name="rc36"/>
            <p:cNvSpPr/>
            <p:nvPr/>
          </p:nvSpPr>
          <p:spPr>
            <a:xfrm>
              <a:off x="5035049" y="3913609"/>
              <a:ext cx="239399" cy="298399"/>
            </a:xfrm>
            <a:prstGeom prst="rect">
              <a:avLst/>
            </a:prstGeom>
            <a:solidFill>
              <a:srgbClr val="E2231A">
                <a:alpha val="90196"/>
              </a:srgbClr>
            </a:solidFill>
          </p:spPr>
          <p:txBody>
            <a:bodyPr/>
            <a:lstStyle/>
            <a:p/>
          </p:txBody>
        </p:sp>
        <p:sp>
          <p:nvSpPr>
            <p:cNvPr id="37" name="rc37"/>
            <p:cNvSpPr/>
            <p:nvPr/>
          </p:nvSpPr>
          <p:spPr>
            <a:xfrm>
              <a:off x="5301048" y="3921348"/>
              <a:ext cx="239399" cy="290661"/>
            </a:xfrm>
            <a:prstGeom prst="rect">
              <a:avLst/>
            </a:prstGeom>
            <a:solidFill>
              <a:srgbClr val="E2231A">
                <a:alpha val="90196"/>
              </a:srgbClr>
            </a:solidFill>
          </p:spPr>
          <p:txBody>
            <a:bodyPr/>
            <a:lstStyle/>
            <a:p/>
          </p:txBody>
        </p:sp>
        <p:sp>
          <p:nvSpPr>
            <p:cNvPr id="38" name="rc38"/>
            <p:cNvSpPr/>
            <p:nvPr/>
          </p:nvSpPr>
          <p:spPr>
            <a:xfrm>
              <a:off x="5567048" y="3895665"/>
              <a:ext cx="239399" cy="316344"/>
            </a:xfrm>
            <a:prstGeom prst="rect">
              <a:avLst/>
            </a:prstGeom>
            <a:solidFill>
              <a:srgbClr val="E2231A">
                <a:alpha val="90196"/>
              </a:srgbClr>
            </a:solidFill>
          </p:spPr>
          <p:txBody>
            <a:bodyPr/>
            <a:lstStyle/>
            <a:p/>
          </p:txBody>
        </p:sp>
        <p:sp>
          <p:nvSpPr>
            <p:cNvPr id="39" name="rc39"/>
            <p:cNvSpPr/>
            <p:nvPr/>
          </p:nvSpPr>
          <p:spPr>
            <a:xfrm>
              <a:off x="5833047" y="3904243"/>
              <a:ext cx="239399" cy="307766"/>
            </a:xfrm>
            <a:prstGeom prst="rect">
              <a:avLst/>
            </a:prstGeom>
            <a:solidFill>
              <a:srgbClr val="E2231A">
                <a:alpha val="90196"/>
              </a:srgbClr>
            </a:solidFill>
          </p:spPr>
          <p:txBody>
            <a:bodyPr/>
            <a:lstStyle/>
            <a:p/>
          </p:txBody>
        </p:sp>
        <p:sp>
          <p:nvSpPr>
            <p:cNvPr id="40" name="rc40"/>
            <p:cNvSpPr/>
            <p:nvPr/>
          </p:nvSpPr>
          <p:spPr>
            <a:xfrm>
              <a:off x="6099047" y="3937839"/>
              <a:ext cx="239399" cy="274169"/>
            </a:xfrm>
            <a:prstGeom prst="rect">
              <a:avLst/>
            </a:prstGeom>
            <a:solidFill>
              <a:srgbClr val="E2231A">
                <a:alpha val="90196"/>
              </a:srgbClr>
            </a:solidFill>
          </p:spPr>
          <p:txBody>
            <a:bodyPr/>
            <a:lstStyle/>
            <a:p/>
          </p:txBody>
        </p:sp>
        <p:sp>
          <p:nvSpPr>
            <p:cNvPr id="41" name="rc41"/>
            <p:cNvSpPr/>
            <p:nvPr/>
          </p:nvSpPr>
          <p:spPr>
            <a:xfrm>
              <a:off x="6365047" y="3970204"/>
              <a:ext cx="239399" cy="241805"/>
            </a:xfrm>
            <a:prstGeom prst="rect">
              <a:avLst/>
            </a:prstGeom>
            <a:solidFill>
              <a:srgbClr val="E2231A">
                <a:alpha val="90196"/>
              </a:srgbClr>
            </a:solidFill>
          </p:spPr>
          <p:txBody>
            <a:bodyPr/>
            <a:lstStyle/>
            <a:p/>
          </p:txBody>
        </p:sp>
        <p:sp>
          <p:nvSpPr>
            <p:cNvPr id="42" name="rc42"/>
            <p:cNvSpPr/>
            <p:nvPr/>
          </p:nvSpPr>
          <p:spPr>
            <a:xfrm>
              <a:off x="6631046" y="4034606"/>
              <a:ext cx="239399" cy="177403"/>
            </a:xfrm>
            <a:prstGeom prst="rect">
              <a:avLst/>
            </a:prstGeom>
            <a:solidFill>
              <a:srgbClr val="E2231A">
                <a:alpha val="90196"/>
              </a:srgbClr>
            </a:solidFill>
          </p:spPr>
          <p:txBody>
            <a:bodyPr/>
            <a:lstStyle/>
            <a:p/>
          </p:txBody>
        </p:sp>
        <p:sp>
          <p:nvSpPr>
            <p:cNvPr id="43" name="rc43"/>
            <p:cNvSpPr/>
            <p:nvPr/>
          </p:nvSpPr>
          <p:spPr>
            <a:xfrm>
              <a:off x="6897046" y="4033020"/>
              <a:ext cx="239399" cy="178988"/>
            </a:xfrm>
            <a:prstGeom prst="rect">
              <a:avLst/>
            </a:prstGeom>
            <a:solidFill>
              <a:srgbClr val="E2231A">
                <a:alpha val="90196"/>
              </a:srgbClr>
            </a:solidFill>
          </p:spPr>
          <p:txBody>
            <a:bodyPr/>
            <a:lstStyle/>
            <a:p/>
          </p:txBody>
        </p:sp>
        <p:sp>
          <p:nvSpPr>
            <p:cNvPr id="44" name="rc44"/>
            <p:cNvSpPr/>
            <p:nvPr/>
          </p:nvSpPr>
          <p:spPr>
            <a:xfrm>
              <a:off x="7163045" y="4065969"/>
              <a:ext cx="239399" cy="146040"/>
            </a:xfrm>
            <a:prstGeom prst="rect">
              <a:avLst/>
            </a:prstGeom>
            <a:solidFill>
              <a:srgbClr val="E2231A">
                <a:alpha val="90196"/>
              </a:srgbClr>
            </a:solidFill>
          </p:spPr>
          <p:txBody>
            <a:bodyPr/>
            <a:lstStyle/>
            <a:p/>
          </p:txBody>
        </p:sp>
        <p:sp>
          <p:nvSpPr>
            <p:cNvPr id="45" name="rc45"/>
            <p:cNvSpPr/>
            <p:nvPr/>
          </p:nvSpPr>
          <p:spPr>
            <a:xfrm>
              <a:off x="7429045" y="4076290"/>
              <a:ext cx="239399" cy="135719"/>
            </a:xfrm>
            <a:prstGeom prst="rect">
              <a:avLst/>
            </a:prstGeom>
            <a:solidFill>
              <a:srgbClr val="E2231A">
                <a:alpha val="90196"/>
              </a:srgbClr>
            </a:solidFill>
          </p:spPr>
          <p:txBody>
            <a:bodyPr/>
            <a:lstStyle/>
            <a:p/>
          </p:txBody>
        </p:sp>
        <p:sp>
          <p:nvSpPr>
            <p:cNvPr id="46" name="rc46"/>
            <p:cNvSpPr/>
            <p:nvPr/>
          </p:nvSpPr>
          <p:spPr>
            <a:xfrm>
              <a:off x="7695045" y="4076865"/>
              <a:ext cx="239399" cy="135143"/>
            </a:xfrm>
            <a:prstGeom prst="rect">
              <a:avLst/>
            </a:prstGeom>
            <a:solidFill>
              <a:srgbClr val="E2231A">
                <a:alpha val="90196"/>
              </a:srgbClr>
            </a:solidFill>
          </p:spPr>
          <p:txBody>
            <a:bodyPr/>
            <a:lstStyle/>
            <a:p/>
          </p:txBody>
        </p:sp>
        <p:sp>
          <p:nvSpPr>
            <p:cNvPr id="47" name="rc47"/>
            <p:cNvSpPr/>
            <p:nvPr/>
          </p:nvSpPr>
          <p:spPr>
            <a:xfrm>
              <a:off x="7961044" y="4104138"/>
              <a:ext cx="239399" cy="107871"/>
            </a:xfrm>
            <a:prstGeom prst="rect">
              <a:avLst/>
            </a:prstGeom>
            <a:solidFill>
              <a:srgbClr val="E2231A">
                <a:alpha val="90196"/>
              </a:srgbClr>
            </a:solidFill>
          </p:spPr>
          <p:txBody>
            <a:bodyPr/>
            <a:lstStyle/>
            <a:p/>
          </p:txBody>
        </p:sp>
        <p:sp>
          <p:nvSpPr>
            <p:cNvPr id="48" name="rc48"/>
            <p:cNvSpPr/>
            <p:nvPr/>
          </p:nvSpPr>
          <p:spPr>
            <a:xfrm>
              <a:off x="3971050" y="2923049"/>
              <a:ext cx="239399" cy="912816"/>
            </a:xfrm>
            <a:prstGeom prst="rect">
              <a:avLst/>
            </a:prstGeom>
            <a:solidFill>
              <a:srgbClr val="B3B3B3">
                <a:alpha val="90196"/>
              </a:srgbClr>
            </a:solidFill>
          </p:spPr>
          <p:txBody>
            <a:bodyPr/>
            <a:lstStyle/>
            <a:p/>
          </p:txBody>
        </p:sp>
        <p:sp>
          <p:nvSpPr>
            <p:cNvPr id="49" name="rc49"/>
            <p:cNvSpPr/>
            <p:nvPr/>
          </p:nvSpPr>
          <p:spPr>
            <a:xfrm>
              <a:off x="4237050" y="3115738"/>
              <a:ext cx="239399" cy="725462"/>
            </a:xfrm>
            <a:prstGeom prst="rect">
              <a:avLst/>
            </a:prstGeom>
            <a:solidFill>
              <a:srgbClr val="B3B3B3">
                <a:alpha val="90196"/>
              </a:srgbClr>
            </a:solidFill>
          </p:spPr>
          <p:txBody>
            <a:bodyPr/>
            <a:lstStyle/>
            <a:p/>
          </p:txBody>
        </p:sp>
        <p:sp>
          <p:nvSpPr>
            <p:cNvPr id="50" name="rc50"/>
            <p:cNvSpPr/>
            <p:nvPr/>
          </p:nvSpPr>
          <p:spPr>
            <a:xfrm>
              <a:off x="4503049" y="3277047"/>
              <a:ext cx="239399" cy="633033"/>
            </a:xfrm>
            <a:prstGeom prst="rect">
              <a:avLst/>
            </a:prstGeom>
            <a:solidFill>
              <a:srgbClr val="B3B3B3">
                <a:alpha val="90196"/>
              </a:srgbClr>
            </a:solidFill>
          </p:spPr>
          <p:txBody>
            <a:bodyPr/>
            <a:lstStyle/>
            <a:p/>
          </p:txBody>
        </p:sp>
        <p:sp>
          <p:nvSpPr>
            <p:cNvPr id="51" name="rc51"/>
            <p:cNvSpPr/>
            <p:nvPr/>
          </p:nvSpPr>
          <p:spPr>
            <a:xfrm>
              <a:off x="4769049" y="3381373"/>
              <a:ext cx="239399" cy="498831"/>
            </a:xfrm>
            <a:prstGeom prst="rect">
              <a:avLst/>
            </a:prstGeom>
            <a:solidFill>
              <a:srgbClr val="B3B3B3">
                <a:alpha val="90196"/>
              </a:srgbClr>
            </a:solidFill>
          </p:spPr>
          <p:txBody>
            <a:bodyPr/>
            <a:lstStyle/>
            <a:p/>
          </p:txBody>
        </p:sp>
        <p:sp>
          <p:nvSpPr>
            <p:cNvPr id="52" name="rc52"/>
            <p:cNvSpPr/>
            <p:nvPr/>
          </p:nvSpPr>
          <p:spPr>
            <a:xfrm>
              <a:off x="5035049" y="3458627"/>
              <a:ext cx="239399" cy="454982"/>
            </a:xfrm>
            <a:prstGeom prst="rect">
              <a:avLst/>
            </a:prstGeom>
            <a:solidFill>
              <a:srgbClr val="B3B3B3">
                <a:alpha val="90196"/>
              </a:srgbClr>
            </a:solidFill>
          </p:spPr>
          <p:txBody>
            <a:bodyPr/>
            <a:lstStyle/>
            <a:p/>
          </p:txBody>
        </p:sp>
        <p:sp>
          <p:nvSpPr>
            <p:cNvPr id="53" name="rc53"/>
            <p:cNvSpPr/>
            <p:nvPr/>
          </p:nvSpPr>
          <p:spPr>
            <a:xfrm>
              <a:off x="5301048" y="3532557"/>
              <a:ext cx="239399" cy="388791"/>
            </a:xfrm>
            <a:prstGeom prst="rect">
              <a:avLst/>
            </a:prstGeom>
            <a:solidFill>
              <a:srgbClr val="B3B3B3">
                <a:alpha val="90196"/>
              </a:srgbClr>
            </a:solidFill>
          </p:spPr>
          <p:txBody>
            <a:bodyPr/>
            <a:lstStyle/>
            <a:p/>
          </p:txBody>
        </p:sp>
        <p:sp>
          <p:nvSpPr>
            <p:cNvPr id="54" name="rc54"/>
            <p:cNvSpPr/>
            <p:nvPr/>
          </p:nvSpPr>
          <p:spPr>
            <a:xfrm>
              <a:off x="5567048" y="3576538"/>
              <a:ext cx="239399" cy="319127"/>
            </a:xfrm>
            <a:prstGeom prst="rect">
              <a:avLst/>
            </a:prstGeom>
            <a:solidFill>
              <a:srgbClr val="B3B3B3">
                <a:alpha val="90196"/>
              </a:srgbClr>
            </a:solidFill>
          </p:spPr>
          <p:txBody>
            <a:bodyPr/>
            <a:lstStyle/>
            <a:p/>
          </p:txBody>
        </p:sp>
        <p:sp>
          <p:nvSpPr>
            <p:cNvPr id="55" name="rc55"/>
            <p:cNvSpPr/>
            <p:nvPr/>
          </p:nvSpPr>
          <p:spPr>
            <a:xfrm>
              <a:off x="5833047" y="3595837"/>
              <a:ext cx="239399" cy="308405"/>
            </a:xfrm>
            <a:prstGeom prst="rect">
              <a:avLst/>
            </a:prstGeom>
            <a:solidFill>
              <a:srgbClr val="B3B3B3">
                <a:alpha val="90196"/>
              </a:srgbClr>
            </a:solidFill>
          </p:spPr>
          <p:txBody>
            <a:bodyPr/>
            <a:lstStyle/>
            <a:p/>
          </p:txBody>
        </p:sp>
        <p:sp>
          <p:nvSpPr>
            <p:cNvPr id="56" name="rc56"/>
            <p:cNvSpPr/>
            <p:nvPr/>
          </p:nvSpPr>
          <p:spPr>
            <a:xfrm>
              <a:off x="6099047" y="3673185"/>
              <a:ext cx="239399" cy="264654"/>
            </a:xfrm>
            <a:prstGeom prst="rect">
              <a:avLst/>
            </a:prstGeom>
            <a:solidFill>
              <a:srgbClr val="B3B3B3">
                <a:alpha val="90196"/>
              </a:srgbClr>
            </a:solidFill>
          </p:spPr>
          <p:txBody>
            <a:bodyPr/>
            <a:lstStyle/>
            <a:p/>
          </p:txBody>
        </p:sp>
        <p:sp>
          <p:nvSpPr>
            <p:cNvPr id="57" name="rc57"/>
            <p:cNvSpPr/>
            <p:nvPr/>
          </p:nvSpPr>
          <p:spPr>
            <a:xfrm>
              <a:off x="6365047" y="3775414"/>
              <a:ext cx="239399" cy="194789"/>
            </a:xfrm>
            <a:prstGeom prst="rect">
              <a:avLst/>
            </a:prstGeom>
            <a:solidFill>
              <a:srgbClr val="B3B3B3">
                <a:alpha val="90196"/>
              </a:srgbClr>
            </a:solidFill>
          </p:spPr>
          <p:txBody>
            <a:bodyPr/>
            <a:lstStyle/>
            <a:p/>
          </p:txBody>
        </p:sp>
        <p:sp>
          <p:nvSpPr>
            <p:cNvPr id="58" name="rc58"/>
            <p:cNvSpPr/>
            <p:nvPr/>
          </p:nvSpPr>
          <p:spPr>
            <a:xfrm>
              <a:off x="6631046" y="3949596"/>
              <a:ext cx="239399" cy="85009"/>
            </a:xfrm>
            <a:prstGeom prst="rect">
              <a:avLst/>
            </a:prstGeom>
            <a:solidFill>
              <a:srgbClr val="B3B3B3">
                <a:alpha val="90196"/>
              </a:srgbClr>
            </a:solidFill>
          </p:spPr>
          <p:txBody>
            <a:bodyPr/>
            <a:lstStyle/>
            <a:p/>
          </p:txBody>
        </p:sp>
        <p:sp>
          <p:nvSpPr>
            <p:cNvPr id="59" name="rc59"/>
            <p:cNvSpPr/>
            <p:nvPr/>
          </p:nvSpPr>
          <p:spPr>
            <a:xfrm>
              <a:off x="6897046" y="3950751"/>
              <a:ext cx="239399" cy="82269"/>
            </a:xfrm>
            <a:prstGeom prst="rect">
              <a:avLst/>
            </a:prstGeom>
            <a:solidFill>
              <a:srgbClr val="B3B3B3">
                <a:alpha val="90196"/>
              </a:srgbClr>
            </a:solidFill>
          </p:spPr>
          <p:txBody>
            <a:bodyPr/>
            <a:lstStyle/>
            <a:p/>
          </p:txBody>
        </p:sp>
        <p:sp>
          <p:nvSpPr>
            <p:cNvPr id="60" name="rc60"/>
            <p:cNvSpPr/>
            <p:nvPr/>
          </p:nvSpPr>
          <p:spPr>
            <a:xfrm>
              <a:off x="7163045" y="4012140"/>
              <a:ext cx="239399" cy="53829"/>
            </a:xfrm>
            <a:prstGeom prst="rect">
              <a:avLst/>
            </a:prstGeom>
            <a:solidFill>
              <a:srgbClr val="B3B3B3">
                <a:alpha val="90196"/>
              </a:srgbClr>
            </a:solidFill>
          </p:spPr>
          <p:txBody>
            <a:bodyPr/>
            <a:lstStyle/>
            <a:p/>
          </p:txBody>
        </p:sp>
        <p:sp>
          <p:nvSpPr>
            <p:cNvPr id="61" name="rc61"/>
            <p:cNvSpPr/>
            <p:nvPr/>
          </p:nvSpPr>
          <p:spPr>
            <a:xfrm>
              <a:off x="7429045" y="4008198"/>
              <a:ext cx="239399" cy="68091"/>
            </a:xfrm>
            <a:prstGeom prst="rect">
              <a:avLst/>
            </a:prstGeom>
            <a:solidFill>
              <a:srgbClr val="B3B3B3">
                <a:alpha val="90196"/>
              </a:srgbClr>
            </a:solidFill>
          </p:spPr>
          <p:txBody>
            <a:bodyPr/>
            <a:lstStyle/>
            <a:p/>
          </p:txBody>
        </p:sp>
        <p:sp>
          <p:nvSpPr>
            <p:cNvPr id="62" name="rc62"/>
            <p:cNvSpPr/>
            <p:nvPr/>
          </p:nvSpPr>
          <p:spPr>
            <a:xfrm>
              <a:off x="7695045" y="4004124"/>
              <a:ext cx="239399" cy="72740"/>
            </a:xfrm>
            <a:prstGeom prst="rect">
              <a:avLst/>
            </a:prstGeom>
            <a:solidFill>
              <a:srgbClr val="B3B3B3">
                <a:alpha val="90196"/>
              </a:srgbClr>
            </a:solidFill>
          </p:spPr>
          <p:txBody>
            <a:bodyPr/>
            <a:lstStyle/>
            <a:p/>
          </p:txBody>
        </p:sp>
        <p:sp>
          <p:nvSpPr>
            <p:cNvPr id="63" name="rc63"/>
            <p:cNvSpPr/>
            <p:nvPr/>
          </p:nvSpPr>
          <p:spPr>
            <a:xfrm>
              <a:off x="7961044" y="4013508"/>
              <a:ext cx="239399" cy="90630"/>
            </a:xfrm>
            <a:prstGeom prst="rect">
              <a:avLst/>
            </a:prstGeom>
            <a:solidFill>
              <a:srgbClr val="B3B3B3">
                <a:alpha val="90196"/>
              </a:srgbClr>
            </a:solidFill>
          </p:spPr>
          <p:txBody>
            <a:bodyPr/>
            <a:lstStyle/>
            <a:p/>
          </p:txBody>
        </p:sp>
        <p:sp>
          <p:nvSpPr>
            <p:cNvPr id="64" name="pl64"/>
            <p:cNvSpPr/>
            <p:nvPr/>
          </p:nvSpPr>
          <p:spPr>
            <a:xfrm>
              <a:off x="1430754" y="2149674"/>
              <a:ext cx="6649990" cy="257791"/>
            </a:xfrm>
            <a:custGeom>
              <a:avLst/>
              <a:pathLst>
                <a:path w="6649990" h="257791">
                  <a:moveTo>
                    <a:pt x="0" y="257791"/>
                  </a:moveTo>
                  <a:lnTo>
                    <a:pt x="265999" y="236309"/>
                  </a:lnTo>
                  <a:lnTo>
                    <a:pt x="531999" y="214826"/>
                  </a:lnTo>
                  <a:lnTo>
                    <a:pt x="797998" y="193343"/>
                  </a:lnTo>
                  <a:lnTo>
                    <a:pt x="1063998" y="171861"/>
                  </a:lnTo>
                  <a:lnTo>
                    <a:pt x="1329998" y="193343"/>
                  </a:lnTo>
                  <a:lnTo>
                    <a:pt x="1595997" y="150378"/>
                  </a:lnTo>
                  <a:lnTo>
                    <a:pt x="1861997" y="128895"/>
                  </a:lnTo>
                  <a:lnTo>
                    <a:pt x="2127996" y="150378"/>
                  </a:lnTo>
                  <a:lnTo>
                    <a:pt x="2393996" y="150378"/>
                  </a:lnTo>
                  <a:lnTo>
                    <a:pt x="2659996" y="150378"/>
                  </a:lnTo>
                  <a:lnTo>
                    <a:pt x="2925995" y="150378"/>
                  </a:lnTo>
                  <a:lnTo>
                    <a:pt x="3191995" y="107413"/>
                  </a:lnTo>
                  <a:lnTo>
                    <a:pt x="3457995" y="128895"/>
                  </a:lnTo>
                  <a:lnTo>
                    <a:pt x="3723994" y="107413"/>
                  </a:lnTo>
                  <a:lnTo>
                    <a:pt x="3989994" y="107413"/>
                  </a:lnTo>
                  <a:lnTo>
                    <a:pt x="4255993" y="128895"/>
                  </a:lnTo>
                  <a:lnTo>
                    <a:pt x="4521993" y="128895"/>
                  </a:lnTo>
                  <a:lnTo>
                    <a:pt x="4787993" y="107413"/>
                  </a:lnTo>
                  <a:lnTo>
                    <a:pt x="5053992" y="85930"/>
                  </a:lnTo>
                  <a:lnTo>
                    <a:pt x="5319992" y="42965"/>
                  </a:lnTo>
                  <a:lnTo>
                    <a:pt x="5585991" y="42965"/>
                  </a:lnTo>
                  <a:lnTo>
                    <a:pt x="5851991" y="21482"/>
                  </a:lnTo>
                  <a:lnTo>
                    <a:pt x="6117991" y="21482"/>
                  </a:lnTo>
                  <a:lnTo>
                    <a:pt x="6383990" y="21482"/>
                  </a:lnTo>
                  <a:lnTo>
                    <a:pt x="6649990" y="0"/>
                  </a:lnTo>
                </a:path>
              </a:pathLst>
            </a:custGeom>
            <a:ln w="27101" cap="flat">
              <a:solidFill>
                <a:srgbClr val="3283FE">
                  <a:alpha val="100000"/>
                </a:srgbClr>
              </a:solidFill>
              <a:prstDash val="solid"/>
              <a:round/>
            </a:ln>
          </p:spPr>
          <p:txBody>
            <a:bodyPr/>
            <a:lstStyle/>
            <a:p/>
          </p:txBody>
        </p:sp>
        <p:sp>
          <p:nvSpPr>
            <p:cNvPr id="65" name="pl65"/>
            <p:cNvSpPr/>
            <p:nvPr/>
          </p:nvSpPr>
          <p:spPr>
            <a:xfrm>
              <a:off x="4090750" y="2214122"/>
              <a:ext cx="3989994" cy="687445"/>
            </a:xfrm>
            <a:custGeom>
              <a:avLst/>
              <a:pathLst>
                <a:path w="3989994" h="687445">
                  <a:moveTo>
                    <a:pt x="0" y="687445"/>
                  </a:moveTo>
                  <a:lnTo>
                    <a:pt x="265999" y="558549"/>
                  </a:lnTo>
                  <a:lnTo>
                    <a:pt x="531999" y="451135"/>
                  </a:lnTo>
                  <a:lnTo>
                    <a:pt x="797998" y="386687"/>
                  </a:lnTo>
                  <a:lnTo>
                    <a:pt x="1063998" y="343722"/>
                  </a:lnTo>
                  <a:lnTo>
                    <a:pt x="1329998" y="300757"/>
                  </a:lnTo>
                  <a:lnTo>
                    <a:pt x="1595997" y="279274"/>
                  </a:lnTo>
                  <a:lnTo>
                    <a:pt x="1861997" y="279274"/>
                  </a:lnTo>
                  <a:lnTo>
                    <a:pt x="2127996" y="214826"/>
                  </a:lnTo>
                  <a:lnTo>
                    <a:pt x="2393996" y="150378"/>
                  </a:lnTo>
                  <a:lnTo>
                    <a:pt x="2659996" y="42965"/>
                  </a:lnTo>
                  <a:lnTo>
                    <a:pt x="2925995" y="42965"/>
                  </a:lnTo>
                  <a:lnTo>
                    <a:pt x="3191995" y="0"/>
                  </a:lnTo>
                  <a:lnTo>
                    <a:pt x="3457995" y="0"/>
                  </a:lnTo>
                  <a:lnTo>
                    <a:pt x="3723994" y="0"/>
                  </a:lnTo>
                  <a:lnTo>
                    <a:pt x="3989994" y="0"/>
                  </a:lnTo>
                </a:path>
              </a:pathLst>
            </a:custGeom>
            <a:ln w="27101" cap="flat">
              <a:solidFill>
                <a:srgbClr val="FFA500">
                  <a:alpha val="100000"/>
                </a:srgbClr>
              </a:solidFill>
              <a:prstDash val="solid"/>
              <a:round/>
            </a:ln>
          </p:spPr>
          <p:txBody>
            <a:bodyPr/>
            <a:lstStyle/>
            <a:p/>
          </p:txBody>
        </p:sp>
        <p:sp>
          <p:nvSpPr>
            <p:cNvPr id="66" name="tx66"/>
            <p:cNvSpPr/>
            <p:nvPr/>
          </p:nvSpPr>
          <p:spPr>
            <a:xfrm>
              <a:off x="1360416"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67" name="tx67"/>
            <p:cNvSpPr/>
            <p:nvPr/>
          </p:nvSpPr>
          <p:spPr>
            <a:xfrm>
              <a:off x="2690414"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68" name="tx68"/>
            <p:cNvSpPr/>
            <p:nvPr/>
          </p:nvSpPr>
          <p:spPr>
            <a:xfrm>
              <a:off x="402041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9" name="tx69"/>
            <p:cNvSpPr/>
            <p:nvPr/>
          </p:nvSpPr>
          <p:spPr>
            <a:xfrm>
              <a:off x="4020412" y="2963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61</a:t>
              </a:r>
            </a:p>
          </p:txBody>
        </p:sp>
        <p:sp>
          <p:nvSpPr>
            <p:cNvPr id="70" name="tx70"/>
            <p:cNvSpPr/>
            <p:nvPr/>
          </p:nvSpPr>
          <p:spPr>
            <a:xfrm>
              <a:off x="5350410"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1" name="tx71"/>
            <p:cNvSpPr/>
            <p:nvPr/>
          </p:nvSpPr>
          <p:spPr>
            <a:xfrm>
              <a:off x="5350410"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2" name="tx72"/>
            <p:cNvSpPr/>
            <p:nvPr/>
          </p:nvSpPr>
          <p:spPr>
            <a:xfrm>
              <a:off x="6414408"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3" name="tx73"/>
            <p:cNvSpPr/>
            <p:nvPr/>
          </p:nvSpPr>
          <p:spPr>
            <a:xfrm>
              <a:off x="6414408"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4" name="tx74"/>
            <p:cNvSpPr/>
            <p:nvPr/>
          </p:nvSpPr>
          <p:spPr>
            <a:xfrm>
              <a:off x="668040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5" name="tx75"/>
            <p:cNvSpPr/>
            <p:nvPr/>
          </p:nvSpPr>
          <p:spPr>
            <a:xfrm>
              <a:off x="6680408"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6" name="tx76"/>
            <p:cNvSpPr/>
            <p:nvPr/>
          </p:nvSpPr>
          <p:spPr>
            <a:xfrm>
              <a:off x="694640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7" name="tx77"/>
            <p:cNvSpPr/>
            <p:nvPr/>
          </p:nvSpPr>
          <p:spPr>
            <a:xfrm>
              <a:off x="6946408"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8" name="tx78"/>
            <p:cNvSpPr/>
            <p:nvPr/>
          </p:nvSpPr>
          <p:spPr>
            <a:xfrm>
              <a:off x="721240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9" name="tx79"/>
            <p:cNvSpPr/>
            <p:nvPr/>
          </p:nvSpPr>
          <p:spPr>
            <a:xfrm>
              <a:off x="7212407"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0" name="tx80"/>
            <p:cNvSpPr/>
            <p:nvPr/>
          </p:nvSpPr>
          <p:spPr>
            <a:xfrm>
              <a:off x="747840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1" name="tx81"/>
            <p:cNvSpPr/>
            <p:nvPr/>
          </p:nvSpPr>
          <p:spPr>
            <a:xfrm>
              <a:off x="7478407"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2" name="tx82"/>
            <p:cNvSpPr/>
            <p:nvPr/>
          </p:nvSpPr>
          <p:spPr>
            <a:xfrm>
              <a:off x="774440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3" name="tx83"/>
            <p:cNvSpPr/>
            <p:nvPr/>
          </p:nvSpPr>
          <p:spPr>
            <a:xfrm>
              <a:off x="7744407"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4" name="tx84"/>
            <p:cNvSpPr/>
            <p:nvPr/>
          </p:nvSpPr>
          <p:spPr>
            <a:xfrm>
              <a:off x="8010406"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5" name="tx85"/>
            <p:cNvSpPr/>
            <p:nvPr/>
          </p:nvSpPr>
          <p:spPr>
            <a:xfrm>
              <a:off x="8010406"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6" name="tx86"/>
            <p:cNvSpPr/>
            <p:nvPr/>
          </p:nvSpPr>
          <p:spPr>
            <a:xfrm>
              <a:off x="1340319" y="390765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87" name="tx87"/>
            <p:cNvSpPr/>
            <p:nvPr/>
          </p:nvSpPr>
          <p:spPr>
            <a:xfrm>
              <a:off x="2670317" y="39567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88" name="tx88"/>
            <p:cNvSpPr/>
            <p:nvPr/>
          </p:nvSpPr>
          <p:spPr>
            <a:xfrm>
              <a:off x="4030460" y="39834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89" name="tx89"/>
            <p:cNvSpPr/>
            <p:nvPr/>
          </p:nvSpPr>
          <p:spPr>
            <a:xfrm>
              <a:off x="5360458" y="4026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0" name="tx90"/>
            <p:cNvSpPr/>
            <p:nvPr/>
          </p:nvSpPr>
          <p:spPr>
            <a:xfrm>
              <a:off x="6424457" y="40519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1" name="tx91"/>
            <p:cNvSpPr/>
            <p:nvPr/>
          </p:nvSpPr>
          <p:spPr>
            <a:xfrm>
              <a:off x="6690456" y="408419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2" name="tx92"/>
            <p:cNvSpPr/>
            <p:nvPr/>
          </p:nvSpPr>
          <p:spPr>
            <a:xfrm>
              <a:off x="6956456" y="4083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3" name="tx93"/>
            <p:cNvSpPr/>
            <p:nvPr/>
          </p:nvSpPr>
          <p:spPr>
            <a:xfrm>
              <a:off x="7222456" y="40984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4" name="tx94"/>
            <p:cNvSpPr/>
            <p:nvPr/>
          </p:nvSpPr>
          <p:spPr>
            <a:xfrm>
              <a:off x="7488455" y="41036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5" name="tx95"/>
            <p:cNvSpPr/>
            <p:nvPr/>
          </p:nvSpPr>
          <p:spPr>
            <a:xfrm>
              <a:off x="7754455" y="41039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6" name="tx96"/>
            <p:cNvSpPr/>
            <p:nvPr/>
          </p:nvSpPr>
          <p:spPr>
            <a:xfrm>
              <a:off x="8020454" y="41176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7" name="tx97"/>
            <p:cNvSpPr/>
            <p:nvPr/>
          </p:nvSpPr>
          <p:spPr>
            <a:xfrm>
              <a:off x="4000315" y="334034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a:t>
              </a:r>
            </a:p>
          </p:txBody>
        </p:sp>
        <p:sp>
          <p:nvSpPr>
            <p:cNvPr id="98" name="tx98"/>
            <p:cNvSpPr/>
            <p:nvPr/>
          </p:nvSpPr>
          <p:spPr>
            <a:xfrm>
              <a:off x="5360458" y="36865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9" name="tx99"/>
            <p:cNvSpPr/>
            <p:nvPr/>
          </p:nvSpPr>
          <p:spPr>
            <a:xfrm>
              <a:off x="6424457" y="3832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0" name="tx100"/>
            <p:cNvSpPr/>
            <p:nvPr/>
          </p:nvSpPr>
          <p:spPr>
            <a:xfrm>
              <a:off x="6690456" y="3951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01" name="tx101"/>
            <p:cNvSpPr/>
            <p:nvPr/>
          </p:nvSpPr>
          <p:spPr>
            <a:xfrm>
              <a:off x="6956456" y="39514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2" name="tx102"/>
            <p:cNvSpPr/>
            <p:nvPr/>
          </p:nvSpPr>
          <p:spPr>
            <a:xfrm>
              <a:off x="7222456" y="39985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3" name="tx103"/>
            <p:cNvSpPr/>
            <p:nvPr/>
          </p:nvSpPr>
          <p:spPr>
            <a:xfrm>
              <a:off x="7488455" y="40018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4" name="tx104"/>
            <p:cNvSpPr/>
            <p:nvPr/>
          </p:nvSpPr>
          <p:spPr>
            <a:xfrm>
              <a:off x="7754455" y="40013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5" name="tx105"/>
            <p:cNvSpPr/>
            <p:nvPr/>
          </p:nvSpPr>
          <p:spPr>
            <a:xfrm>
              <a:off x="8020454" y="40197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6" name="tx106"/>
            <p:cNvSpPr/>
            <p:nvPr/>
          </p:nvSpPr>
          <p:spPr>
            <a:xfrm>
              <a:off x="4009359" y="281676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302</a:t>
              </a:r>
            </a:p>
          </p:txBody>
        </p:sp>
        <p:sp>
          <p:nvSpPr>
            <p:cNvPr id="107" name="tx107"/>
            <p:cNvSpPr/>
            <p:nvPr/>
          </p:nvSpPr>
          <p:spPr>
            <a:xfrm>
              <a:off x="5339357" y="342632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159</a:t>
              </a:r>
            </a:p>
          </p:txBody>
        </p:sp>
        <p:sp>
          <p:nvSpPr>
            <p:cNvPr id="108" name="tx108"/>
            <p:cNvSpPr/>
            <p:nvPr/>
          </p:nvSpPr>
          <p:spPr>
            <a:xfrm>
              <a:off x="6403355" y="366917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102</a:t>
              </a:r>
            </a:p>
          </p:txBody>
        </p:sp>
        <p:sp>
          <p:nvSpPr>
            <p:cNvPr id="109" name="tx109"/>
            <p:cNvSpPr/>
            <p:nvPr/>
          </p:nvSpPr>
          <p:spPr>
            <a:xfrm>
              <a:off x="6696485" y="38433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10" name="tx110"/>
            <p:cNvSpPr/>
            <p:nvPr/>
          </p:nvSpPr>
          <p:spPr>
            <a:xfrm>
              <a:off x="6962485" y="38445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11" name="tx111"/>
            <p:cNvSpPr/>
            <p:nvPr/>
          </p:nvSpPr>
          <p:spPr>
            <a:xfrm>
              <a:off x="7228485" y="390738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112" name="tx112"/>
            <p:cNvSpPr/>
            <p:nvPr/>
          </p:nvSpPr>
          <p:spPr>
            <a:xfrm>
              <a:off x="7494484" y="39019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13" name="tx113"/>
            <p:cNvSpPr/>
            <p:nvPr/>
          </p:nvSpPr>
          <p:spPr>
            <a:xfrm>
              <a:off x="7760484" y="3897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14" name="tx114"/>
            <p:cNvSpPr/>
            <p:nvPr/>
          </p:nvSpPr>
          <p:spPr>
            <a:xfrm>
              <a:off x="8026483" y="3908750"/>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115" name="tx115"/>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577692" y="330762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7" name="tx117"/>
            <p:cNvSpPr/>
            <p:nvPr/>
          </p:nvSpPr>
          <p:spPr>
            <a:xfrm>
              <a:off x="577692" y="245536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8" name="tx11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6" name="pl136"/>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7" name="pl137"/>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8" name="tx138"/>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9" name="tx139"/>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0" name="rc140"/>
            <p:cNvSpPr/>
            <p:nvPr/>
          </p:nvSpPr>
          <p:spPr>
            <a:xfrm>
              <a:off x="4686533" y="5080163"/>
              <a:ext cx="201456" cy="201456"/>
            </a:xfrm>
            <a:prstGeom prst="rect">
              <a:avLst/>
            </a:prstGeom>
            <a:solidFill>
              <a:srgbClr val="E2231A">
                <a:alpha val="90196"/>
              </a:srgbClr>
            </a:solidFill>
          </p:spPr>
          <p:txBody>
            <a:bodyPr/>
            <a:lstStyle/>
            <a:p/>
          </p:txBody>
        </p:sp>
        <p:sp>
          <p:nvSpPr>
            <p:cNvPr id="141" name="rc141"/>
            <p:cNvSpPr/>
            <p:nvPr/>
          </p:nvSpPr>
          <p:spPr>
            <a:xfrm>
              <a:off x="5650692" y="5080163"/>
              <a:ext cx="201456" cy="201456"/>
            </a:xfrm>
            <a:prstGeom prst="rect">
              <a:avLst/>
            </a:prstGeom>
            <a:solidFill>
              <a:srgbClr val="B3B3B3">
                <a:alpha val="90196"/>
              </a:srgbClr>
            </a:solidFill>
          </p:spPr>
          <p:txBody>
            <a:bodyPr/>
            <a:lstStyle/>
            <a:p/>
          </p:txBody>
        </p:sp>
        <p:sp>
          <p:nvSpPr>
            <p:cNvPr id="142" name="tx142"/>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3" name="tx143"/>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4" name="tx144"/>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5" name="tx145"/>
            <p:cNvSpPr/>
            <p:nvPr/>
          </p:nvSpPr>
          <p:spPr>
            <a:xfrm>
              <a:off x="966584" y="1594448"/>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France, 2000-2025</a:t>
              </a:r>
            </a:p>
          </p:txBody>
        </p:sp>
        <p:sp>
          <p:nvSpPr>
            <p:cNvPr id="146" name="pl146"/>
            <p:cNvSpPr/>
            <p:nvPr/>
          </p:nvSpPr>
          <p:spPr>
            <a:xfrm>
              <a:off x="21515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8326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51374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1948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99213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67320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3542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80353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311054" y="5840557"/>
              <a:ext cx="3815641" cy="124062"/>
            </a:xfrm>
            <a:prstGeom prst="rect">
              <a:avLst/>
            </a:prstGeom>
            <a:solidFill>
              <a:srgbClr val="E2231A">
                <a:alpha val="90196"/>
              </a:srgbClr>
            </a:solidFill>
          </p:spPr>
          <p:txBody>
            <a:bodyPr/>
            <a:lstStyle/>
            <a:p/>
          </p:txBody>
        </p:sp>
        <p:sp>
          <p:nvSpPr>
            <p:cNvPr id="159" name="rc159"/>
            <p:cNvSpPr/>
            <p:nvPr/>
          </p:nvSpPr>
          <p:spPr>
            <a:xfrm>
              <a:off x="1311054" y="5685479"/>
              <a:ext cx="2132547" cy="124062"/>
            </a:xfrm>
            <a:prstGeom prst="rect">
              <a:avLst/>
            </a:prstGeom>
            <a:solidFill>
              <a:srgbClr val="E2231A">
                <a:alpha val="90196"/>
              </a:srgbClr>
            </a:solidFill>
          </p:spPr>
          <p:txBody>
            <a:bodyPr/>
            <a:lstStyle/>
            <a:p/>
          </p:txBody>
        </p:sp>
        <p:sp>
          <p:nvSpPr>
            <p:cNvPr id="160" name="rc160"/>
            <p:cNvSpPr/>
            <p:nvPr/>
          </p:nvSpPr>
          <p:spPr>
            <a:xfrm>
              <a:off x="1311054" y="5530401"/>
              <a:ext cx="1702191" cy="124062"/>
            </a:xfrm>
            <a:prstGeom prst="rect">
              <a:avLst/>
            </a:prstGeom>
            <a:solidFill>
              <a:srgbClr val="E2231A">
                <a:alpha val="90196"/>
              </a:srgbClr>
            </a:solidFill>
          </p:spPr>
          <p:txBody>
            <a:bodyPr/>
            <a:lstStyle/>
            <a:p/>
          </p:txBody>
        </p:sp>
        <p:sp>
          <p:nvSpPr>
            <p:cNvPr id="161" name="rc161"/>
            <p:cNvSpPr/>
            <p:nvPr/>
          </p:nvSpPr>
          <p:spPr>
            <a:xfrm>
              <a:off x="5126695" y="5840557"/>
              <a:ext cx="3073748" cy="124062"/>
            </a:xfrm>
            <a:prstGeom prst="rect">
              <a:avLst/>
            </a:prstGeom>
            <a:solidFill>
              <a:srgbClr val="B3B3B3">
                <a:alpha val="90196"/>
              </a:srgbClr>
            </a:solidFill>
          </p:spPr>
          <p:txBody>
            <a:bodyPr/>
            <a:lstStyle/>
            <a:p/>
          </p:txBody>
        </p:sp>
        <p:sp>
          <p:nvSpPr>
            <p:cNvPr id="162" name="rc162"/>
            <p:cNvSpPr/>
            <p:nvPr/>
          </p:nvSpPr>
          <p:spPr>
            <a:xfrm>
              <a:off x="3443601" y="5685479"/>
              <a:ext cx="1147839" cy="124062"/>
            </a:xfrm>
            <a:prstGeom prst="rect">
              <a:avLst/>
            </a:prstGeom>
            <a:solidFill>
              <a:srgbClr val="B3B3B3">
                <a:alpha val="90196"/>
              </a:srgbClr>
            </a:solidFill>
          </p:spPr>
          <p:txBody>
            <a:bodyPr/>
            <a:lstStyle/>
            <a:p/>
          </p:txBody>
        </p:sp>
        <p:sp>
          <p:nvSpPr>
            <p:cNvPr id="163" name="rc163"/>
            <p:cNvSpPr/>
            <p:nvPr/>
          </p:nvSpPr>
          <p:spPr>
            <a:xfrm>
              <a:off x="3013245" y="5530401"/>
              <a:ext cx="1430125" cy="124062"/>
            </a:xfrm>
            <a:prstGeom prst="rect">
              <a:avLst/>
            </a:prstGeom>
            <a:solidFill>
              <a:srgbClr val="B3B3B3">
                <a:alpha val="90196"/>
              </a:srgbClr>
            </a:solidFill>
          </p:spPr>
          <p:txBody>
            <a:bodyPr/>
            <a:lstStyle/>
            <a:p/>
          </p:txBody>
        </p:sp>
        <p:sp>
          <p:nvSpPr>
            <p:cNvPr id="164" name="tx164"/>
            <p:cNvSpPr/>
            <p:nvPr/>
          </p:nvSpPr>
          <p:spPr>
            <a:xfrm>
              <a:off x="8345125"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102.5</a:t>
              </a:r>
            </a:p>
          </p:txBody>
        </p:sp>
        <p:sp>
          <p:nvSpPr>
            <p:cNvPr id="165" name="tx165"/>
            <p:cNvSpPr/>
            <p:nvPr/>
          </p:nvSpPr>
          <p:spPr>
            <a:xfrm>
              <a:off x="4703967"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48.8</a:t>
              </a:r>
            </a:p>
          </p:txBody>
        </p:sp>
        <p:sp>
          <p:nvSpPr>
            <p:cNvPr id="166" name="tx166"/>
            <p:cNvSpPr/>
            <p:nvPr/>
          </p:nvSpPr>
          <p:spPr>
            <a:xfrm>
              <a:off x="4555898"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46.6</a:t>
              </a:r>
            </a:p>
          </p:txBody>
        </p:sp>
        <p:sp>
          <p:nvSpPr>
            <p:cNvPr id="167" name="tx167"/>
            <p:cNvSpPr/>
            <p:nvPr/>
          </p:nvSpPr>
          <p:spPr>
            <a:xfrm>
              <a:off x="3106348"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56.7</a:t>
              </a:r>
            </a:p>
          </p:txBody>
        </p:sp>
        <p:sp>
          <p:nvSpPr>
            <p:cNvPr id="168" name="tx168"/>
            <p:cNvSpPr/>
            <p:nvPr/>
          </p:nvSpPr>
          <p:spPr>
            <a:xfrm>
              <a:off x="2264801"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31.7</a:t>
              </a:r>
            </a:p>
          </p:txBody>
        </p:sp>
        <p:sp>
          <p:nvSpPr>
            <p:cNvPr id="169" name="tx169"/>
            <p:cNvSpPr/>
            <p:nvPr/>
          </p:nvSpPr>
          <p:spPr>
            <a:xfrm>
              <a:off x="204962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25.3</a:t>
              </a:r>
            </a:p>
          </p:txBody>
        </p:sp>
        <p:sp>
          <p:nvSpPr>
            <p:cNvPr id="170" name="tx170"/>
            <p:cNvSpPr/>
            <p:nvPr/>
          </p:nvSpPr>
          <p:spPr>
            <a:xfrm>
              <a:off x="6551043" y="5859791"/>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45.7</a:t>
              </a:r>
            </a:p>
          </p:txBody>
        </p:sp>
        <p:sp>
          <p:nvSpPr>
            <p:cNvPr id="171" name="tx171"/>
            <p:cNvSpPr/>
            <p:nvPr/>
          </p:nvSpPr>
          <p:spPr>
            <a:xfrm>
              <a:off x="3904994"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17.1</a:t>
              </a:r>
            </a:p>
          </p:txBody>
        </p:sp>
        <p:sp>
          <p:nvSpPr>
            <p:cNvPr id="172" name="tx172"/>
            <p:cNvSpPr/>
            <p:nvPr/>
          </p:nvSpPr>
          <p:spPr>
            <a:xfrm>
              <a:off x="3615782"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21.3</a:t>
              </a:r>
            </a:p>
          </p:txBody>
        </p:sp>
        <p:sp>
          <p:nvSpPr>
            <p:cNvPr id="173" name="tx173"/>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6" name="tx176"/>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2867847"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78" name="tx178"/>
            <p:cNvSpPr/>
            <p:nvPr/>
          </p:nvSpPr>
          <p:spPr>
            <a:xfrm>
              <a:off x="454892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9" name="tx179"/>
            <p:cNvSpPr/>
            <p:nvPr/>
          </p:nvSpPr>
          <p:spPr>
            <a:xfrm>
              <a:off x="6230001" y="605656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80" name="tx180"/>
            <p:cNvSpPr/>
            <p:nvPr/>
          </p:nvSpPr>
          <p:spPr>
            <a:xfrm>
              <a:off x="787223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1" name="tx181"/>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3" name="tx183"/>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96%. This is greater than in 2019, where coverage was 92%.
25,000 children missed their routine first dose of measles vaccine.
MCV2 is typically administered to children between 18 months and five years old. MCV2 coverage remained constant at 93% in 2025.</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95% in 2025, leaving 25,000 children without any protection against measles. MCV2 coverage also remained constant at 93%</a:t>
            </a:r>
          </a:p>
        </p:txBody>
      </p:sp>
      <p:grpSp xmlns:pic="http://schemas.openxmlformats.org/drawingml/2006/picture">
        <p:nvGrpSpPr>
          <p:cNvPr id="186" name=""/>
          <p:cNvGrpSpPr/>
          <p:nvPr/>
        </p:nvGrpSpPr>
        <p:grpSpPr>
          <a:xfrm>
            <a:off x="292608" y="1097280"/>
            <a:ext cx="8595360" cy="28575"/>
            <a:chOff x="292608" y="1097280"/>
            <a:chExt cx="8595360" cy="28575"/>
          </a:xfrm>
        </p:grpSpPr>
        <p:sp>
          <p:nvSpPr>
            <p:cNvPr id="18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262456"/>
            </a:xfrm>
            <a:custGeom>
              <a:avLst/>
              <a:pathLst>
                <a:path w="3397293" h="262456">
                  <a:moveTo>
                    <a:pt x="0" y="262456"/>
                  </a:moveTo>
                  <a:lnTo>
                    <a:pt x="135891" y="240584"/>
                  </a:lnTo>
                  <a:lnTo>
                    <a:pt x="271783" y="218713"/>
                  </a:lnTo>
                  <a:lnTo>
                    <a:pt x="407675" y="196842"/>
                  </a:lnTo>
                  <a:lnTo>
                    <a:pt x="543566" y="174970"/>
                  </a:lnTo>
                  <a:lnTo>
                    <a:pt x="679458" y="196842"/>
                  </a:lnTo>
                  <a:lnTo>
                    <a:pt x="815350" y="153099"/>
                  </a:lnTo>
                  <a:lnTo>
                    <a:pt x="951242" y="131228"/>
                  </a:lnTo>
                  <a:lnTo>
                    <a:pt x="1087133" y="153099"/>
                  </a:lnTo>
                  <a:lnTo>
                    <a:pt x="1223025" y="153099"/>
                  </a:lnTo>
                  <a:lnTo>
                    <a:pt x="1358917" y="153099"/>
                  </a:lnTo>
                  <a:lnTo>
                    <a:pt x="1494809" y="153099"/>
                  </a:lnTo>
                  <a:lnTo>
                    <a:pt x="1630700" y="109356"/>
                  </a:lnTo>
                  <a:lnTo>
                    <a:pt x="1766592" y="131228"/>
                  </a:lnTo>
                  <a:lnTo>
                    <a:pt x="1902484" y="109356"/>
                  </a:lnTo>
                  <a:lnTo>
                    <a:pt x="2038375" y="109356"/>
                  </a:lnTo>
                  <a:lnTo>
                    <a:pt x="2174267" y="131228"/>
                  </a:lnTo>
                  <a:lnTo>
                    <a:pt x="2310159" y="131228"/>
                  </a:lnTo>
                  <a:lnTo>
                    <a:pt x="2446051" y="109356"/>
                  </a:lnTo>
                  <a:lnTo>
                    <a:pt x="2581942" y="87485"/>
                  </a:lnTo>
                  <a:lnTo>
                    <a:pt x="2717834" y="43742"/>
                  </a:lnTo>
                  <a:lnTo>
                    <a:pt x="2853726" y="43742"/>
                  </a:lnTo>
                  <a:lnTo>
                    <a:pt x="2989618" y="21871"/>
                  </a:lnTo>
                  <a:lnTo>
                    <a:pt x="3125509" y="21871"/>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262456"/>
            </a:xfrm>
            <a:custGeom>
              <a:avLst/>
              <a:pathLst>
                <a:path w="3397293" h="262456">
                  <a:moveTo>
                    <a:pt x="0" y="262456"/>
                  </a:moveTo>
                  <a:lnTo>
                    <a:pt x="135891" y="240584"/>
                  </a:lnTo>
                  <a:lnTo>
                    <a:pt x="271783" y="218713"/>
                  </a:lnTo>
                  <a:lnTo>
                    <a:pt x="407675" y="196842"/>
                  </a:lnTo>
                  <a:lnTo>
                    <a:pt x="543566" y="174970"/>
                  </a:lnTo>
                  <a:lnTo>
                    <a:pt x="679458" y="196842"/>
                  </a:lnTo>
                  <a:lnTo>
                    <a:pt x="815350" y="153099"/>
                  </a:lnTo>
                  <a:lnTo>
                    <a:pt x="951242" y="131228"/>
                  </a:lnTo>
                  <a:lnTo>
                    <a:pt x="1087133" y="153099"/>
                  </a:lnTo>
                  <a:lnTo>
                    <a:pt x="1223025" y="153099"/>
                  </a:lnTo>
                  <a:lnTo>
                    <a:pt x="1358917" y="153099"/>
                  </a:lnTo>
                  <a:lnTo>
                    <a:pt x="1494809" y="153099"/>
                  </a:lnTo>
                  <a:lnTo>
                    <a:pt x="1630700" y="109356"/>
                  </a:lnTo>
                  <a:lnTo>
                    <a:pt x="1766592" y="131228"/>
                  </a:lnTo>
                  <a:lnTo>
                    <a:pt x="1902484" y="109356"/>
                  </a:lnTo>
                  <a:lnTo>
                    <a:pt x="2038375" y="109356"/>
                  </a:lnTo>
                  <a:lnTo>
                    <a:pt x="2174267" y="131228"/>
                  </a:lnTo>
                  <a:lnTo>
                    <a:pt x="2310159" y="131228"/>
                  </a:lnTo>
                  <a:lnTo>
                    <a:pt x="2446051" y="109356"/>
                  </a:lnTo>
                  <a:lnTo>
                    <a:pt x="2581942" y="87485"/>
                  </a:lnTo>
                  <a:lnTo>
                    <a:pt x="2717834" y="43742"/>
                  </a:lnTo>
                  <a:lnTo>
                    <a:pt x="2853726" y="43742"/>
                  </a:lnTo>
                  <a:lnTo>
                    <a:pt x="2989618" y="21871"/>
                  </a:lnTo>
                  <a:lnTo>
                    <a:pt x="3125509" y="21871"/>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262456"/>
            </a:xfrm>
            <a:custGeom>
              <a:avLst/>
              <a:pathLst>
                <a:path w="3397293" h="262456">
                  <a:moveTo>
                    <a:pt x="0" y="262456"/>
                  </a:moveTo>
                  <a:lnTo>
                    <a:pt x="135891" y="240584"/>
                  </a:lnTo>
                  <a:lnTo>
                    <a:pt x="271783" y="218713"/>
                  </a:lnTo>
                  <a:lnTo>
                    <a:pt x="407675" y="196842"/>
                  </a:lnTo>
                  <a:lnTo>
                    <a:pt x="543566" y="174970"/>
                  </a:lnTo>
                  <a:lnTo>
                    <a:pt x="679458" y="196842"/>
                  </a:lnTo>
                  <a:lnTo>
                    <a:pt x="815350" y="153099"/>
                  </a:lnTo>
                  <a:lnTo>
                    <a:pt x="951242" y="131228"/>
                  </a:lnTo>
                  <a:lnTo>
                    <a:pt x="1087133" y="153099"/>
                  </a:lnTo>
                  <a:lnTo>
                    <a:pt x="1223025" y="153099"/>
                  </a:lnTo>
                  <a:lnTo>
                    <a:pt x="1358917" y="153099"/>
                  </a:lnTo>
                  <a:lnTo>
                    <a:pt x="1494809" y="153099"/>
                  </a:lnTo>
                  <a:lnTo>
                    <a:pt x="1630700" y="109356"/>
                  </a:lnTo>
                  <a:lnTo>
                    <a:pt x="1766592" y="131228"/>
                  </a:lnTo>
                  <a:lnTo>
                    <a:pt x="1902484" y="109356"/>
                  </a:lnTo>
                  <a:lnTo>
                    <a:pt x="2038375" y="109356"/>
                  </a:lnTo>
                  <a:lnTo>
                    <a:pt x="2174267" y="131228"/>
                  </a:lnTo>
                  <a:lnTo>
                    <a:pt x="2310159" y="131228"/>
                  </a:lnTo>
                  <a:lnTo>
                    <a:pt x="2446051" y="109356"/>
                  </a:lnTo>
                  <a:lnTo>
                    <a:pt x="2581942" y="87485"/>
                  </a:lnTo>
                  <a:lnTo>
                    <a:pt x="2717834" y="43742"/>
                  </a:lnTo>
                  <a:lnTo>
                    <a:pt x="2853726" y="43742"/>
                  </a:lnTo>
                  <a:lnTo>
                    <a:pt x="2989618" y="21871"/>
                  </a:lnTo>
                  <a:lnTo>
                    <a:pt x="3125509" y="21871"/>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399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644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68" y="4990743"/>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France</a:t>
              </a:r>
            </a:p>
          </p:txBody>
        </p:sp>
        <p:sp>
          <p:nvSpPr>
            <p:cNvPr id="60" name="tx60"/>
            <p:cNvSpPr/>
            <p:nvPr/>
          </p:nvSpPr>
          <p:spPr>
            <a:xfrm>
              <a:off x="247109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354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7017" y="1403693"/>
              <a:ext cx="24651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France,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78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40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3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718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799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55096"/>
              <a:ext cx="3397293" cy="950272"/>
            </a:xfrm>
            <a:custGeom>
              <a:avLst/>
              <a:pathLst>
                <a:path w="3397293" h="950272">
                  <a:moveTo>
                    <a:pt x="0" y="950272"/>
                  </a:moveTo>
                  <a:lnTo>
                    <a:pt x="135891" y="871083"/>
                  </a:lnTo>
                  <a:lnTo>
                    <a:pt x="271783" y="791893"/>
                  </a:lnTo>
                  <a:lnTo>
                    <a:pt x="407675" y="712704"/>
                  </a:lnTo>
                  <a:lnTo>
                    <a:pt x="543566" y="633514"/>
                  </a:lnTo>
                  <a:lnTo>
                    <a:pt x="679458" y="712704"/>
                  </a:lnTo>
                  <a:lnTo>
                    <a:pt x="815350" y="554325"/>
                  </a:lnTo>
                  <a:lnTo>
                    <a:pt x="951242" y="475136"/>
                  </a:lnTo>
                  <a:lnTo>
                    <a:pt x="1087133" y="554325"/>
                  </a:lnTo>
                  <a:lnTo>
                    <a:pt x="1223025" y="554325"/>
                  </a:lnTo>
                  <a:lnTo>
                    <a:pt x="1358917" y="554325"/>
                  </a:lnTo>
                  <a:lnTo>
                    <a:pt x="1494809" y="554325"/>
                  </a:lnTo>
                  <a:lnTo>
                    <a:pt x="1630700" y="395946"/>
                  </a:lnTo>
                  <a:lnTo>
                    <a:pt x="1766592" y="475136"/>
                  </a:lnTo>
                  <a:lnTo>
                    <a:pt x="1902484" y="395946"/>
                  </a:lnTo>
                  <a:lnTo>
                    <a:pt x="2038375" y="395946"/>
                  </a:lnTo>
                  <a:lnTo>
                    <a:pt x="2174267" y="475136"/>
                  </a:lnTo>
                  <a:lnTo>
                    <a:pt x="2310159" y="475136"/>
                  </a:lnTo>
                  <a:lnTo>
                    <a:pt x="2446051" y="395946"/>
                  </a:lnTo>
                  <a:lnTo>
                    <a:pt x="2581942" y="316757"/>
                  </a:lnTo>
                  <a:lnTo>
                    <a:pt x="2717834" y="158378"/>
                  </a:lnTo>
                  <a:lnTo>
                    <a:pt x="2853726" y="158378"/>
                  </a:lnTo>
                  <a:lnTo>
                    <a:pt x="2989618" y="79189"/>
                  </a:lnTo>
                  <a:lnTo>
                    <a:pt x="3125509" y="79189"/>
                  </a:lnTo>
                  <a:lnTo>
                    <a:pt x="3261401" y="79189"/>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71854"/>
              <a:ext cx="3397293" cy="1187840"/>
            </a:xfrm>
            <a:custGeom>
              <a:avLst/>
              <a:pathLst>
                <a:path w="3397293" h="1187840">
                  <a:moveTo>
                    <a:pt x="0" y="1187840"/>
                  </a:moveTo>
                  <a:lnTo>
                    <a:pt x="135891" y="1108651"/>
                  </a:lnTo>
                  <a:lnTo>
                    <a:pt x="271783" y="1108651"/>
                  </a:lnTo>
                  <a:lnTo>
                    <a:pt x="407675" y="1029461"/>
                  </a:lnTo>
                  <a:lnTo>
                    <a:pt x="543566" y="871083"/>
                  </a:lnTo>
                  <a:lnTo>
                    <a:pt x="679458" y="712704"/>
                  </a:lnTo>
                  <a:lnTo>
                    <a:pt x="815350" y="554325"/>
                  </a:lnTo>
                  <a:lnTo>
                    <a:pt x="951242" y="554325"/>
                  </a:lnTo>
                  <a:lnTo>
                    <a:pt x="1087133" y="395946"/>
                  </a:lnTo>
                  <a:lnTo>
                    <a:pt x="1223025" y="237568"/>
                  </a:lnTo>
                  <a:lnTo>
                    <a:pt x="1358917" y="158378"/>
                  </a:lnTo>
                  <a:lnTo>
                    <a:pt x="1494809" y="158378"/>
                  </a:lnTo>
                  <a:lnTo>
                    <a:pt x="1630700" y="158378"/>
                  </a:lnTo>
                  <a:lnTo>
                    <a:pt x="1766592" y="158378"/>
                  </a:lnTo>
                  <a:lnTo>
                    <a:pt x="1902484" y="158378"/>
                  </a:lnTo>
                  <a:lnTo>
                    <a:pt x="2038375" y="158378"/>
                  </a:lnTo>
                  <a:lnTo>
                    <a:pt x="2174267" y="79189"/>
                  </a:lnTo>
                  <a:lnTo>
                    <a:pt x="2310159" y="79189"/>
                  </a:lnTo>
                  <a:lnTo>
                    <a:pt x="2446051" y="0"/>
                  </a:lnTo>
                  <a:lnTo>
                    <a:pt x="2581942" y="0"/>
                  </a:lnTo>
                  <a:lnTo>
                    <a:pt x="2717834" y="237568"/>
                  </a:lnTo>
                  <a:lnTo>
                    <a:pt x="2853726" y="395946"/>
                  </a:lnTo>
                  <a:lnTo>
                    <a:pt x="2989618" y="237568"/>
                  </a:lnTo>
                  <a:lnTo>
                    <a:pt x="3125509" y="237568"/>
                  </a:lnTo>
                  <a:lnTo>
                    <a:pt x="3261401" y="158378"/>
                  </a:lnTo>
                  <a:lnTo>
                    <a:pt x="3397293" y="15837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871854"/>
              <a:ext cx="3397293" cy="237568"/>
            </a:xfrm>
            <a:custGeom>
              <a:avLst/>
              <a:pathLst>
                <a:path w="3397293" h="237568">
                  <a:moveTo>
                    <a:pt x="0" y="237568"/>
                  </a:moveTo>
                  <a:lnTo>
                    <a:pt x="135891" y="158378"/>
                  </a:lnTo>
                  <a:lnTo>
                    <a:pt x="271783" y="158378"/>
                  </a:lnTo>
                  <a:lnTo>
                    <a:pt x="407675" y="79189"/>
                  </a:lnTo>
                  <a:lnTo>
                    <a:pt x="543566" y="79189"/>
                  </a:lnTo>
                  <a:lnTo>
                    <a:pt x="679458" y="79189"/>
                  </a:lnTo>
                  <a:lnTo>
                    <a:pt x="815350" y="0"/>
                  </a:lnTo>
                  <a:lnTo>
                    <a:pt x="951242" y="79189"/>
                  </a:lnTo>
                  <a:lnTo>
                    <a:pt x="1087133" y="0"/>
                  </a:lnTo>
                  <a:lnTo>
                    <a:pt x="1223025" y="7918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79189"/>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718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55096"/>
              <a:ext cx="3397293" cy="950272"/>
            </a:xfrm>
            <a:custGeom>
              <a:avLst/>
              <a:pathLst>
                <a:path w="3397293" h="950272">
                  <a:moveTo>
                    <a:pt x="0" y="950272"/>
                  </a:moveTo>
                  <a:lnTo>
                    <a:pt x="135891" y="871083"/>
                  </a:lnTo>
                  <a:lnTo>
                    <a:pt x="271783" y="791893"/>
                  </a:lnTo>
                  <a:lnTo>
                    <a:pt x="407675" y="712704"/>
                  </a:lnTo>
                  <a:lnTo>
                    <a:pt x="543566" y="633514"/>
                  </a:lnTo>
                  <a:lnTo>
                    <a:pt x="679458" y="712704"/>
                  </a:lnTo>
                  <a:lnTo>
                    <a:pt x="815350" y="554325"/>
                  </a:lnTo>
                  <a:lnTo>
                    <a:pt x="951242" y="475136"/>
                  </a:lnTo>
                  <a:lnTo>
                    <a:pt x="1087133" y="554325"/>
                  </a:lnTo>
                  <a:lnTo>
                    <a:pt x="1223025" y="554325"/>
                  </a:lnTo>
                  <a:lnTo>
                    <a:pt x="1358917" y="554325"/>
                  </a:lnTo>
                  <a:lnTo>
                    <a:pt x="1494809" y="554325"/>
                  </a:lnTo>
                  <a:lnTo>
                    <a:pt x="1630700" y="395946"/>
                  </a:lnTo>
                  <a:lnTo>
                    <a:pt x="1766592" y="475136"/>
                  </a:lnTo>
                  <a:lnTo>
                    <a:pt x="1902484" y="395946"/>
                  </a:lnTo>
                  <a:lnTo>
                    <a:pt x="2038375" y="395946"/>
                  </a:lnTo>
                  <a:lnTo>
                    <a:pt x="2174267" y="475136"/>
                  </a:lnTo>
                  <a:lnTo>
                    <a:pt x="2310159" y="475136"/>
                  </a:lnTo>
                  <a:lnTo>
                    <a:pt x="2446051" y="395946"/>
                  </a:lnTo>
                  <a:lnTo>
                    <a:pt x="2581942" y="316757"/>
                  </a:lnTo>
                  <a:lnTo>
                    <a:pt x="2717834" y="158378"/>
                  </a:lnTo>
                  <a:lnTo>
                    <a:pt x="2853726" y="158378"/>
                  </a:lnTo>
                  <a:lnTo>
                    <a:pt x="2989618" y="79189"/>
                  </a:lnTo>
                  <a:lnTo>
                    <a:pt x="3125509" y="79189"/>
                  </a:lnTo>
                  <a:lnTo>
                    <a:pt x="3261401" y="79189"/>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28393"/>
              <a:ext cx="0" cy="1076975"/>
            </a:xfrm>
            <a:custGeom>
              <a:avLst/>
              <a:pathLst>
                <a:path w="0" h="1076975">
                  <a:moveTo>
                    <a:pt x="0" y="107697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28393"/>
              <a:ext cx="0" cy="839407"/>
            </a:xfrm>
            <a:custGeom>
              <a:avLst/>
              <a:pathLst>
                <a:path w="0" h="839407">
                  <a:moveTo>
                    <a:pt x="0" y="83940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28393"/>
              <a:ext cx="0" cy="681028"/>
            </a:xfrm>
            <a:custGeom>
              <a:avLst/>
              <a:pathLst>
                <a:path w="0" h="681028">
                  <a:moveTo>
                    <a:pt x="0" y="6810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28393"/>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28393"/>
              <a:ext cx="0" cy="205892"/>
            </a:xfrm>
            <a:custGeom>
              <a:avLst/>
              <a:pathLst>
                <a:path w="0" h="205892">
                  <a:moveTo>
                    <a:pt x="0" y="2058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28393"/>
              <a:ext cx="0" cy="126702"/>
            </a:xfrm>
            <a:custGeom>
              <a:avLst/>
              <a:pathLst>
                <a:path w="0" h="126702">
                  <a:moveTo>
                    <a:pt x="0" y="12670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55096"/>
              <a:ext cx="3397293" cy="950272"/>
            </a:xfrm>
            <a:custGeom>
              <a:avLst/>
              <a:pathLst>
                <a:path w="3397293" h="950272">
                  <a:moveTo>
                    <a:pt x="0" y="950272"/>
                  </a:moveTo>
                  <a:lnTo>
                    <a:pt x="135891" y="871083"/>
                  </a:lnTo>
                  <a:lnTo>
                    <a:pt x="271783" y="791893"/>
                  </a:lnTo>
                  <a:lnTo>
                    <a:pt x="407675" y="712704"/>
                  </a:lnTo>
                  <a:lnTo>
                    <a:pt x="543566" y="633514"/>
                  </a:lnTo>
                  <a:lnTo>
                    <a:pt x="679458" y="712704"/>
                  </a:lnTo>
                  <a:lnTo>
                    <a:pt x="815350" y="554325"/>
                  </a:lnTo>
                  <a:lnTo>
                    <a:pt x="951242" y="475136"/>
                  </a:lnTo>
                  <a:lnTo>
                    <a:pt x="1087133" y="554325"/>
                  </a:lnTo>
                  <a:lnTo>
                    <a:pt x="1223025" y="554325"/>
                  </a:lnTo>
                  <a:lnTo>
                    <a:pt x="1358917" y="554325"/>
                  </a:lnTo>
                  <a:lnTo>
                    <a:pt x="1494809" y="554325"/>
                  </a:lnTo>
                  <a:lnTo>
                    <a:pt x="1630700" y="395946"/>
                  </a:lnTo>
                  <a:lnTo>
                    <a:pt x="1766592" y="475136"/>
                  </a:lnTo>
                  <a:lnTo>
                    <a:pt x="1902484" y="395946"/>
                  </a:lnTo>
                  <a:lnTo>
                    <a:pt x="2038375" y="395946"/>
                  </a:lnTo>
                  <a:lnTo>
                    <a:pt x="2174267" y="475136"/>
                  </a:lnTo>
                  <a:lnTo>
                    <a:pt x="2310159" y="475136"/>
                  </a:lnTo>
                  <a:lnTo>
                    <a:pt x="2446051" y="395946"/>
                  </a:lnTo>
                  <a:lnTo>
                    <a:pt x="2581942" y="316757"/>
                  </a:lnTo>
                  <a:lnTo>
                    <a:pt x="2717834" y="158378"/>
                  </a:lnTo>
                  <a:lnTo>
                    <a:pt x="2853726" y="158378"/>
                  </a:lnTo>
                  <a:lnTo>
                    <a:pt x="2989618" y="79189"/>
                  </a:lnTo>
                  <a:lnTo>
                    <a:pt x="3125509" y="79189"/>
                  </a:lnTo>
                  <a:lnTo>
                    <a:pt x="3261401" y="79189"/>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235627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068928" y="235765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748386" y="235622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27845"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35622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804812" y="235791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9119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6116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197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727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727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206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2831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94367" y="4990743"/>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France</a:t>
              </a:r>
            </a:p>
          </p:txBody>
        </p:sp>
        <p:sp>
          <p:nvSpPr>
            <p:cNvPr id="115" name="tx115"/>
            <p:cNvSpPr/>
            <p:nvPr/>
          </p:nvSpPr>
          <p:spPr>
            <a:xfrm>
              <a:off x="67877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5024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6074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18801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7685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8977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4782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7321564" cy="114824"/>
            </a:xfrm>
            <a:prstGeom prst="rect">
              <a:avLst/>
            </a:prstGeom>
            <a:solidFill>
              <a:srgbClr val="E2231A">
                <a:alpha val="80000"/>
              </a:srgbClr>
            </a:solidFill>
          </p:spPr>
          <p:txBody>
            <a:bodyPr/>
            <a:lstStyle/>
            <a:p/>
          </p:txBody>
        </p:sp>
        <p:sp>
          <p:nvSpPr>
            <p:cNvPr id="128" name="rc128"/>
            <p:cNvSpPr/>
            <p:nvPr/>
          </p:nvSpPr>
          <p:spPr>
            <a:xfrm>
              <a:off x="1317178" y="5743865"/>
              <a:ext cx="4091994" cy="114824"/>
            </a:xfrm>
            <a:prstGeom prst="rect">
              <a:avLst/>
            </a:prstGeom>
            <a:solidFill>
              <a:srgbClr val="E2231A">
                <a:alpha val="80000"/>
              </a:srgbClr>
            </a:solidFill>
          </p:spPr>
          <p:txBody>
            <a:bodyPr/>
            <a:lstStyle/>
            <a:p/>
          </p:txBody>
        </p:sp>
        <p:sp>
          <p:nvSpPr>
            <p:cNvPr id="129" name="rc129"/>
            <p:cNvSpPr/>
            <p:nvPr/>
          </p:nvSpPr>
          <p:spPr>
            <a:xfrm>
              <a:off x="1317178" y="5600334"/>
              <a:ext cx="3266214" cy="114824"/>
            </a:xfrm>
            <a:prstGeom prst="rect">
              <a:avLst/>
            </a:prstGeom>
            <a:solidFill>
              <a:srgbClr val="E2231A">
                <a:alpha val="80000"/>
              </a:srgbClr>
            </a:solidFill>
          </p:spPr>
          <p:txBody>
            <a:bodyPr/>
            <a:lstStyle/>
            <a:p/>
          </p:txBody>
        </p:sp>
        <p:sp>
          <p:nvSpPr>
            <p:cNvPr id="130" name="tx130"/>
            <p:cNvSpPr/>
            <p:nvPr/>
          </p:nvSpPr>
          <p:spPr>
            <a:xfrm>
              <a:off x="8207706"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57,000</a:t>
              </a:r>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47045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6" name="tx136"/>
            <p:cNvSpPr/>
            <p:nvPr/>
          </p:nvSpPr>
          <p:spPr>
            <a:xfrm>
              <a:off x="605101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7" name="tx137"/>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8" name="tx13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France (96%) was 12 percentage points higher than the global average (84%) and 3 percentage points higher than the average across all non-programme countries (93%).
National MCV1 coverage was 4 percentage points higher than in 2019 (92%).
This equates to 25,000 unvaccinated children in 2025 compared to 57,000 unvaccinated children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France MCV1 coverage was 96% - this is 4 percentage points higher than in 2019 and higher than both the global and regional averages.</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France ranked number 26 out of 41 countries for lowest MCV1 coverage (based on tied ranks).
France was in the top 10 non-programme countries with the most unvaccinated children (rank=9).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France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9017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544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187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72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6366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215677"/>
              <a:ext cx="238662" cy="1092344"/>
            </a:xfrm>
            <a:prstGeom prst="rect">
              <a:avLst/>
            </a:prstGeom>
            <a:solidFill>
              <a:srgbClr val="80BD41">
                <a:alpha val="100000"/>
              </a:srgbClr>
            </a:solidFill>
          </p:spPr>
          <p:txBody>
            <a:bodyPr/>
            <a:lstStyle/>
            <a:p/>
          </p:txBody>
        </p:sp>
        <p:sp>
          <p:nvSpPr>
            <p:cNvPr id="23" name="rc23"/>
            <p:cNvSpPr/>
            <p:nvPr/>
          </p:nvSpPr>
          <p:spPr>
            <a:xfrm>
              <a:off x="1333322" y="3007604"/>
              <a:ext cx="238662" cy="208072"/>
            </a:xfrm>
            <a:prstGeom prst="rect">
              <a:avLst/>
            </a:prstGeom>
            <a:solidFill>
              <a:srgbClr val="E2231A">
                <a:alpha val="100000"/>
              </a:srgbClr>
            </a:solidFill>
          </p:spPr>
          <p:txBody>
            <a:bodyPr/>
            <a:lstStyle/>
            <a:p/>
          </p:txBody>
        </p:sp>
        <p:sp>
          <p:nvSpPr>
            <p:cNvPr id="24" name="rc24"/>
            <p:cNvSpPr/>
            <p:nvPr/>
          </p:nvSpPr>
          <p:spPr>
            <a:xfrm>
              <a:off x="1598503" y="3207353"/>
              <a:ext cx="238662" cy="1100668"/>
            </a:xfrm>
            <a:prstGeom prst="rect">
              <a:avLst/>
            </a:prstGeom>
            <a:solidFill>
              <a:srgbClr val="80BD41">
                <a:alpha val="100000"/>
              </a:srgbClr>
            </a:solidFill>
          </p:spPr>
          <p:txBody>
            <a:bodyPr/>
            <a:lstStyle/>
            <a:p/>
          </p:txBody>
        </p:sp>
        <p:sp>
          <p:nvSpPr>
            <p:cNvPr id="25" name="rc25"/>
            <p:cNvSpPr/>
            <p:nvPr/>
          </p:nvSpPr>
          <p:spPr>
            <a:xfrm>
              <a:off x="1598503" y="3013120"/>
              <a:ext cx="238662" cy="194233"/>
            </a:xfrm>
            <a:prstGeom prst="rect">
              <a:avLst/>
            </a:prstGeom>
            <a:solidFill>
              <a:srgbClr val="E2231A">
                <a:alpha val="100000"/>
              </a:srgbClr>
            </a:solidFill>
          </p:spPr>
          <p:txBody>
            <a:bodyPr/>
            <a:lstStyle/>
            <a:p/>
          </p:txBody>
        </p:sp>
        <p:sp>
          <p:nvSpPr>
            <p:cNvPr id="26" name="rc26"/>
            <p:cNvSpPr/>
            <p:nvPr/>
          </p:nvSpPr>
          <p:spPr>
            <a:xfrm>
              <a:off x="1863684" y="3208657"/>
              <a:ext cx="238662" cy="1099364"/>
            </a:xfrm>
            <a:prstGeom prst="rect">
              <a:avLst/>
            </a:prstGeom>
            <a:solidFill>
              <a:srgbClr val="80BD41">
                <a:alpha val="100000"/>
              </a:srgbClr>
            </a:solidFill>
          </p:spPr>
          <p:txBody>
            <a:bodyPr/>
            <a:lstStyle/>
            <a:p/>
          </p:txBody>
        </p:sp>
        <p:sp>
          <p:nvSpPr>
            <p:cNvPr id="27" name="rc27"/>
            <p:cNvSpPr/>
            <p:nvPr/>
          </p:nvSpPr>
          <p:spPr>
            <a:xfrm>
              <a:off x="1863684" y="3029683"/>
              <a:ext cx="238662" cy="178973"/>
            </a:xfrm>
            <a:prstGeom prst="rect">
              <a:avLst/>
            </a:prstGeom>
            <a:solidFill>
              <a:srgbClr val="E2231A">
                <a:alpha val="100000"/>
              </a:srgbClr>
            </a:solidFill>
          </p:spPr>
          <p:txBody>
            <a:bodyPr/>
            <a:lstStyle/>
            <a:p/>
          </p:txBody>
        </p:sp>
        <p:sp>
          <p:nvSpPr>
            <p:cNvPr id="28" name="rc28"/>
            <p:cNvSpPr/>
            <p:nvPr/>
          </p:nvSpPr>
          <p:spPr>
            <a:xfrm>
              <a:off x="2128865" y="3196957"/>
              <a:ext cx="238662" cy="1111064"/>
            </a:xfrm>
            <a:prstGeom prst="rect">
              <a:avLst/>
            </a:prstGeom>
            <a:solidFill>
              <a:srgbClr val="80BD41">
                <a:alpha val="100000"/>
              </a:srgbClr>
            </a:solidFill>
          </p:spPr>
          <p:txBody>
            <a:bodyPr/>
            <a:lstStyle/>
            <a:p/>
          </p:txBody>
        </p:sp>
        <p:sp>
          <p:nvSpPr>
            <p:cNvPr id="29" name="rc29"/>
            <p:cNvSpPr/>
            <p:nvPr/>
          </p:nvSpPr>
          <p:spPr>
            <a:xfrm>
              <a:off x="2128865" y="3030937"/>
              <a:ext cx="238662" cy="166020"/>
            </a:xfrm>
            <a:prstGeom prst="rect">
              <a:avLst/>
            </a:prstGeom>
            <a:solidFill>
              <a:srgbClr val="E2231A">
                <a:alpha val="100000"/>
              </a:srgbClr>
            </a:solidFill>
          </p:spPr>
          <p:txBody>
            <a:bodyPr/>
            <a:lstStyle/>
            <a:p/>
          </p:txBody>
        </p:sp>
        <p:sp>
          <p:nvSpPr>
            <p:cNvPr id="30" name="rc30"/>
            <p:cNvSpPr/>
            <p:nvPr/>
          </p:nvSpPr>
          <p:spPr>
            <a:xfrm>
              <a:off x="2394045" y="3174828"/>
              <a:ext cx="238662" cy="1133193"/>
            </a:xfrm>
            <a:prstGeom prst="rect">
              <a:avLst/>
            </a:prstGeom>
            <a:solidFill>
              <a:srgbClr val="80BD41">
                <a:alpha val="100000"/>
              </a:srgbClr>
            </a:solidFill>
          </p:spPr>
          <p:txBody>
            <a:bodyPr/>
            <a:lstStyle/>
            <a:p/>
          </p:txBody>
        </p:sp>
        <p:sp>
          <p:nvSpPr>
            <p:cNvPr id="31" name="rc31"/>
            <p:cNvSpPr/>
            <p:nvPr/>
          </p:nvSpPr>
          <p:spPr>
            <a:xfrm>
              <a:off x="2394045" y="3020307"/>
              <a:ext cx="238662" cy="154521"/>
            </a:xfrm>
            <a:prstGeom prst="rect">
              <a:avLst/>
            </a:prstGeom>
            <a:solidFill>
              <a:srgbClr val="E2231A">
                <a:alpha val="100000"/>
              </a:srgbClr>
            </a:solidFill>
          </p:spPr>
          <p:txBody>
            <a:bodyPr/>
            <a:lstStyle/>
            <a:p/>
          </p:txBody>
        </p:sp>
        <p:sp>
          <p:nvSpPr>
            <p:cNvPr id="32" name="rc32"/>
            <p:cNvSpPr/>
            <p:nvPr/>
          </p:nvSpPr>
          <p:spPr>
            <a:xfrm>
              <a:off x="2659226" y="3180159"/>
              <a:ext cx="238662" cy="1127861"/>
            </a:xfrm>
            <a:prstGeom prst="rect">
              <a:avLst/>
            </a:prstGeom>
            <a:solidFill>
              <a:srgbClr val="80BD41">
                <a:alpha val="100000"/>
              </a:srgbClr>
            </a:solidFill>
          </p:spPr>
          <p:txBody>
            <a:bodyPr/>
            <a:lstStyle/>
            <a:p/>
          </p:txBody>
        </p:sp>
        <p:sp>
          <p:nvSpPr>
            <p:cNvPr id="33" name="rc33"/>
            <p:cNvSpPr/>
            <p:nvPr/>
          </p:nvSpPr>
          <p:spPr>
            <a:xfrm>
              <a:off x="2659226" y="3011632"/>
              <a:ext cx="238662" cy="168527"/>
            </a:xfrm>
            <a:prstGeom prst="rect">
              <a:avLst/>
            </a:prstGeom>
            <a:solidFill>
              <a:srgbClr val="E2231A">
                <a:alpha val="100000"/>
              </a:srgbClr>
            </a:solidFill>
          </p:spPr>
          <p:txBody>
            <a:bodyPr/>
            <a:lstStyle/>
            <a:p/>
          </p:txBody>
        </p:sp>
        <p:sp>
          <p:nvSpPr>
            <p:cNvPr id="34" name="rc34"/>
            <p:cNvSpPr/>
            <p:nvPr/>
          </p:nvSpPr>
          <p:spPr>
            <a:xfrm>
              <a:off x="2924407" y="3122580"/>
              <a:ext cx="238662" cy="1185441"/>
            </a:xfrm>
            <a:prstGeom prst="rect">
              <a:avLst/>
            </a:prstGeom>
            <a:solidFill>
              <a:srgbClr val="80BD41">
                <a:alpha val="100000"/>
              </a:srgbClr>
            </a:solidFill>
          </p:spPr>
          <p:txBody>
            <a:bodyPr/>
            <a:lstStyle/>
            <a:p/>
          </p:txBody>
        </p:sp>
        <p:sp>
          <p:nvSpPr>
            <p:cNvPr id="35" name="rc35"/>
            <p:cNvSpPr/>
            <p:nvPr/>
          </p:nvSpPr>
          <p:spPr>
            <a:xfrm>
              <a:off x="2924407" y="2976065"/>
              <a:ext cx="238662" cy="146515"/>
            </a:xfrm>
            <a:prstGeom prst="rect">
              <a:avLst/>
            </a:prstGeom>
            <a:solidFill>
              <a:srgbClr val="E2231A">
                <a:alpha val="100000"/>
              </a:srgbClr>
            </a:solidFill>
          </p:spPr>
          <p:txBody>
            <a:bodyPr/>
            <a:lstStyle/>
            <a:p/>
          </p:txBody>
        </p:sp>
        <p:sp>
          <p:nvSpPr>
            <p:cNvPr id="36" name="rc36"/>
            <p:cNvSpPr/>
            <p:nvPr/>
          </p:nvSpPr>
          <p:spPr>
            <a:xfrm>
              <a:off x="3189588" y="3126173"/>
              <a:ext cx="238662" cy="1181848"/>
            </a:xfrm>
            <a:prstGeom prst="rect">
              <a:avLst/>
            </a:prstGeom>
            <a:solidFill>
              <a:srgbClr val="80BD41">
                <a:alpha val="100000"/>
              </a:srgbClr>
            </a:solidFill>
          </p:spPr>
          <p:txBody>
            <a:bodyPr/>
            <a:lstStyle/>
            <a:p/>
          </p:txBody>
        </p:sp>
        <p:sp>
          <p:nvSpPr>
            <p:cNvPr id="37" name="rc37"/>
            <p:cNvSpPr/>
            <p:nvPr/>
          </p:nvSpPr>
          <p:spPr>
            <a:xfrm>
              <a:off x="3189588" y="2994851"/>
              <a:ext cx="238662" cy="131322"/>
            </a:xfrm>
            <a:prstGeom prst="rect">
              <a:avLst/>
            </a:prstGeom>
            <a:solidFill>
              <a:srgbClr val="E2231A">
                <a:alpha val="100000"/>
              </a:srgbClr>
            </a:solidFill>
          </p:spPr>
          <p:txBody>
            <a:bodyPr/>
            <a:lstStyle/>
            <a:p/>
          </p:txBody>
        </p:sp>
        <p:sp>
          <p:nvSpPr>
            <p:cNvPr id="38" name="rc38"/>
            <p:cNvSpPr/>
            <p:nvPr/>
          </p:nvSpPr>
          <p:spPr>
            <a:xfrm>
              <a:off x="3454768" y="3123165"/>
              <a:ext cx="238662" cy="1184856"/>
            </a:xfrm>
            <a:prstGeom prst="rect">
              <a:avLst/>
            </a:prstGeom>
            <a:solidFill>
              <a:srgbClr val="80BD41">
                <a:alpha val="100000"/>
              </a:srgbClr>
            </a:solidFill>
          </p:spPr>
          <p:txBody>
            <a:bodyPr/>
            <a:lstStyle/>
            <a:p/>
          </p:txBody>
        </p:sp>
        <p:sp>
          <p:nvSpPr>
            <p:cNvPr id="39" name="rc39"/>
            <p:cNvSpPr/>
            <p:nvPr/>
          </p:nvSpPr>
          <p:spPr>
            <a:xfrm>
              <a:off x="3454768" y="2976716"/>
              <a:ext cx="238662" cy="146448"/>
            </a:xfrm>
            <a:prstGeom prst="rect">
              <a:avLst/>
            </a:prstGeom>
            <a:solidFill>
              <a:srgbClr val="E2231A">
                <a:alpha val="100000"/>
              </a:srgbClr>
            </a:solidFill>
          </p:spPr>
          <p:txBody>
            <a:bodyPr/>
            <a:lstStyle/>
            <a:p/>
          </p:txBody>
        </p:sp>
        <p:sp>
          <p:nvSpPr>
            <p:cNvPr id="40" name="rc40"/>
            <p:cNvSpPr/>
            <p:nvPr/>
          </p:nvSpPr>
          <p:spPr>
            <a:xfrm>
              <a:off x="3719949" y="3126140"/>
              <a:ext cx="238662" cy="1181881"/>
            </a:xfrm>
            <a:prstGeom prst="rect">
              <a:avLst/>
            </a:prstGeom>
            <a:solidFill>
              <a:srgbClr val="80BD41">
                <a:alpha val="100000"/>
              </a:srgbClr>
            </a:solidFill>
          </p:spPr>
          <p:txBody>
            <a:bodyPr/>
            <a:lstStyle/>
            <a:p/>
          </p:txBody>
        </p:sp>
        <p:sp>
          <p:nvSpPr>
            <p:cNvPr id="41" name="rc41"/>
            <p:cNvSpPr/>
            <p:nvPr/>
          </p:nvSpPr>
          <p:spPr>
            <a:xfrm>
              <a:off x="3719949" y="2980059"/>
              <a:ext cx="238662" cy="146080"/>
            </a:xfrm>
            <a:prstGeom prst="rect">
              <a:avLst/>
            </a:prstGeom>
            <a:solidFill>
              <a:srgbClr val="E2231A">
                <a:alpha val="100000"/>
              </a:srgbClr>
            </a:solidFill>
          </p:spPr>
          <p:txBody>
            <a:bodyPr/>
            <a:lstStyle/>
            <a:p/>
          </p:txBody>
        </p:sp>
        <p:sp>
          <p:nvSpPr>
            <p:cNvPr id="42" name="rc42"/>
            <p:cNvSpPr/>
            <p:nvPr/>
          </p:nvSpPr>
          <p:spPr>
            <a:xfrm>
              <a:off x="3985130" y="3114340"/>
              <a:ext cx="238662" cy="1193681"/>
            </a:xfrm>
            <a:prstGeom prst="rect">
              <a:avLst/>
            </a:prstGeom>
            <a:solidFill>
              <a:srgbClr val="80BD41">
                <a:alpha val="100000"/>
              </a:srgbClr>
            </a:solidFill>
          </p:spPr>
          <p:txBody>
            <a:bodyPr/>
            <a:lstStyle/>
            <a:p/>
          </p:txBody>
        </p:sp>
        <p:sp>
          <p:nvSpPr>
            <p:cNvPr id="43" name="rc43"/>
            <p:cNvSpPr/>
            <p:nvPr/>
          </p:nvSpPr>
          <p:spPr>
            <a:xfrm>
              <a:off x="3985130" y="2966805"/>
              <a:ext cx="238662" cy="147534"/>
            </a:xfrm>
            <a:prstGeom prst="rect">
              <a:avLst/>
            </a:prstGeom>
            <a:solidFill>
              <a:srgbClr val="E2231A">
                <a:alpha val="100000"/>
              </a:srgbClr>
            </a:solidFill>
          </p:spPr>
          <p:txBody>
            <a:bodyPr/>
            <a:lstStyle/>
            <a:p/>
          </p:txBody>
        </p:sp>
        <p:sp>
          <p:nvSpPr>
            <p:cNvPr id="44" name="rc44"/>
            <p:cNvSpPr/>
            <p:nvPr/>
          </p:nvSpPr>
          <p:spPr>
            <a:xfrm>
              <a:off x="4250311" y="3131288"/>
              <a:ext cx="238662" cy="1176733"/>
            </a:xfrm>
            <a:prstGeom prst="rect">
              <a:avLst/>
            </a:prstGeom>
            <a:solidFill>
              <a:srgbClr val="80BD41">
                <a:alpha val="100000"/>
              </a:srgbClr>
            </a:solidFill>
          </p:spPr>
          <p:txBody>
            <a:bodyPr/>
            <a:lstStyle/>
            <a:p/>
          </p:txBody>
        </p:sp>
        <p:sp>
          <p:nvSpPr>
            <p:cNvPr id="45" name="rc45"/>
            <p:cNvSpPr/>
            <p:nvPr/>
          </p:nvSpPr>
          <p:spPr>
            <a:xfrm>
              <a:off x="4250311" y="2985842"/>
              <a:ext cx="238662" cy="145445"/>
            </a:xfrm>
            <a:prstGeom prst="rect">
              <a:avLst/>
            </a:prstGeom>
            <a:solidFill>
              <a:srgbClr val="E2231A">
                <a:alpha val="100000"/>
              </a:srgbClr>
            </a:solidFill>
          </p:spPr>
          <p:txBody>
            <a:bodyPr/>
            <a:lstStyle/>
            <a:p/>
          </p:txBody>
        </p:sp>
        <p:sp>
          <p:nvSpPr>
            <p:cNvPr id="46" name="rc46"/>
            <p:cNvSpPr/>
            <p:nvPr/>
          </p:nvSpPr>
          <p:spPr>
            <a:xfrm>
              <a:off x="4515492" y="3110612"/>
              <a:ext cx="238662" cy="1197408"/>
            </a:xfrm>
            <a:prstGeom prst="rect">
              <a:avLst/>
            </a:prstGeom>
            <a:solidFill>
              <a:srgbClr val="80BD41">
                <a:alpha val="100000"/>
              </a:srgbClr>
            </a:solidFill>
          </p:spPr>
          <p:txBody>
            <a:bodyPr/>
            <a:lstStyle/>
            <a:p/>
          </p:txBody>
        </p:sp>
        <p:sp>
          <p:nvSpPr>
            <p:cNvPr id="47" name="rc47"/>
            <p:cNvSpPr/>
            <p:nvPr/>
          </p:nvSpPr>
          <p:spPr>
            <a:xfrm>
              <a:off x="4515492" y="2992194"/>
              <a:ext cx="238662" cy="118418"/>
            </a:xfrm>
            <a:prstGeom prst="rect">
              <a:avLst/>
            </a:prstGeom>
            <a:solidFill>
              <a:srgbClr val="E2231A">
                <a:alpha val="100000"/>
              </a:srgbClr>
            </a:solidFill>
          </p:spPr>
          <p:txBody>
            <a:bodyPr/>
            <a:lstStyle/>
            <a:p/>
          </p:txBody>
        </p:sp>
        <p:sp>
          <p:nvSpPr>
            <p:cNvPr id="48" name="rc48"/>
            <p:cNvSpPr/>
            <p:nvPr/>
          </p:nvSpPr>
          <p:spPr>
            <a:xfrm>
              <a:off x="4780672" y="3136736"/>
              <a:ext cx="238662" cy="1171284"/>
            </a:xfrm>
            <a:prstGeom prst="rect">
              <a:avLst/>
            </a:prstGeom>
            <a:solidFill>
              <a:srgbClr val="80BD41">
                <a:alpha val="100000"/>
              </a:srgbClr>
            </a:solidFill>
          </p:spPr>
          <p:txBody>
            <a:bodyPr/>
            <a:lstStyle/>
            <a:p/>
          </p:txBody>
        </p:sp>
        <p:sp>
          <p:nvSpPr>
            <p:cNvPr id="49" name="rc49"/>
            <p:cNvSpPr/>
            <p:nvPr/>
          </p:nvSpPr>
          <p:spPr>
            <a:xfrm>
              <a:off x="4780672" y="3006601"/>
              <a:ext cx="238662" cy="130135"/>
            </a:xfrm>
            <a:prstGeom prst="rect">
              <a:avLst/>
            </a:prstGeom>
            <a:solidFill>
              <a:srgbClr val="E2231A">
                <a:alpha val="100000"/>
              </a:srgbClr>
            </a:solidFill>
          </p:spPr>
          <p:txBody>
            <a:bodyPr/>
            <a:lstStyle/>
            <a:p/>
          </p:txBody>
        </p:sp>
        <p:sp>
          <p:nvSpPr>
            <p:cNvPr id="50" name="rc50"/>
            <p:cNvSpPr/>
            <p:nvPr/>
          </p:nvSpPr>
          <p:spPr>
            <a:xfrm>
              <a:off x="5045853" y="3124619"/>
              <a:ext cx="238662" cy="1183402"/>
            </a:xfrm>
            <a:prstGeom prst="rect">
              <a:avLst/>
            </a:prstGeom>
            <a:solidFill>
              <a:srgbClr val="80BD41">
                <a:alpha val="100000"/>
              </a:srgbClr>
            </a:solidFill>
          </p:spPr>
          <p:txBody>
            <a:bodyPr/>
            <a:lstStyle/>
            <a:p/>
          </p:txBody>
        </p:sp>
        <p:sp>
          <p:nvSpPr>
            <p:cNvPr id="51" name="rc51"/>
            <p:cNvSpPr/>
            <p:nvPr/>
          </p:nvSpPr>
          <p:spPr>
            <a:xfrm>
              <a:off x="5045853" y="3007570"/>
              <a:ext cx="238662" cy="117048"/>
            </a:xfrm>
            <a:prstGeom prst="rect">
              <a:avLst/>
            </a:prstGeom>
            <a:solidFill>
              <a:srgbClr val="E2231A">
                <a:alpha val="100000"/>
              </a:srgbClr>
            </a:solidFill>
          </p:spPr>
          <p:txBody>
            <a:bodyPr/>
            <a:lstStyle/>
            <a:p/>
          </p:txBody>
        </p:sp>
        <p:sp>
          <p:nvSpPr>
            <p:cNvPr id="52" name="rc52"/>
            <p:cNvSpPr/>
            <p:nvPr/>
          </p:nvSpPr>
          <p:spPr>
            <a:xfrm>
              <a:off x="5311034" y="3155322"/>
              <a:ext cx="238662" cy="1152698"/>
            </a:xfrm>
            <a:prstGeom prst="rect">
              <a:avLst/>
            </a:prstGeom>
            <a:solidFill>
              <a:srgbClr val="80BD41">
                <a:alpha val="100000"/>
              </a:srgbClr>
            </a:solidFill>
          </p:spPr>
          <p:txBody>
            <a:bodyPr/>
            <a:lstStyle/>
            <a:p/>
          </p:txBody>
        </p:sp>
        <p:sp>
          <p:nvSpPr>
            <p:cNvPr id="53" name="rc53"/>
            <p:cNvSpPr/>
            <p:nvPr/>
          </p:nvSpPr>
          <p:spPr>
            <a:xfrm>
              <a:off x="5311034" y="3041316"/>
              <a:ext cx="238662" cy="114006"/>
            </a:xfrm>
            <a:prstGeom prst="rect">
              <a:avLst/>
            </a:prstGeom>
            <a:solidFill>
              <a:srgbClr val="E2231A">
                <a:alpha val="100000"/>
              </a:srgbClr>
            </a:solidFill>
          </p:spPr>
          <p:txBody>
            <a:bodyPr/>
            <a:lstStyle/>
            <a:p/>
          </p:txBody>
        </p:sp>
        <p:sp>
          <p:nvSpPr>
            <p:cNvPr id="54" name="rc54"/>
            <p:cNvSpPr/>
            <p:nvPr/>
          </p:nvSpPr>
          <p:spPr>
            <a:xfrm>
              <a:off x="5576215" y="3191324"/>
              <a:ext cx="238662" cy="1116696"/>
            </a:xfrm>
            <a:prstGeom prst="rect">
              <a:avLst/>
            </a:prstGeom>
            <a:solidFill>
              <a:srgbClr val="80BD41">
                <a:alpha val="100000"/>
              </a:srgbClr>
            </a:solidFill>
          </p:spPr>
          <p:txBody>
            <a:bodyPr/>
            <a:lstStyle/>
            <a:p/>
          </p:txBody>
        </p:sp>
        <p:sp>
          <p:nvSpPr>
            <p:cNvPr id="55" name="rc55"/>
            <p:cNvSpPr/>
            <p:nvPr/>
          </p:nvSpPr>
          <p:spPr>
            <a:xfrm>
              <a:off x="5576215" y="3067240"/>
              <a:ext cx="238662" cy="124084"/>
            </a:xfrm>
            <a:prstGeom prst="rect">
              <a:avLst/>
            </a:prstGeom>
            <a:solidFill>
              <a:srgbClr val="E2231A">
                <a:alpha val="100000"/>
              </a:srgbClr>
            </a:solidFill>
          </p:spPr>
          <p:txBody>
            <a:bodyPr/>
            <a:lstStyle/>
            <a:p/>
          </p:txBody>
        </p:sp>
        <p:sp>
          <p:nvSpPr>
            <p:cNvPr id="56" name="rc56"/>
            <p:cNvSpPr/>
            <p:nvPr/>
          </p:nvSpPr>
          <p:spPr>
            <a:xfrm>
              <a:off x="5841395" y="3221610"/>
              <a:ext cx="238662" cy="1086411"/>
            </a:xfrm>
            <a:prstGeom prst="rect">
              <a:avLst/>
            </a:prstGeom>
            <a:solidFill>
              <a:srgbClr val="80BD41">
                <a:alpha val="100000"/>
              </a:srgbClr>
            </a:solidFill>
          </p:spPr>
          <p:txBody>
            <a:bodyPr/>
            <a:lstStyle/>
            <a:p/>
          </p:txBody>
        </p:sp>
        <p:sp>
          <p:nvSpPr>
            <p:cNvPr id="57" name="rc57"/>
            <p:cNvSpPr/>
            <p:nvPr/>
          </p:nvSpPr>
          <p:spPr>
            <a:xfrm>
              <a:off x="5841395" y="3100902"/>
              <a:ext cx="238662" cy="120708"/>
            </a:xfrm>
            <a:prstGeom prst="rect">
              <a:avLst/>
            </a:prstGeom>
            <a:solidFill>
              <a:srgbClr val="E2231A">
                <a:alpha val="100000"/>
              </a:srgbClr>
            </a:solidFill>
          </p:spPr>
          <p:txBody>
            <a:bodyPr/>
            <a:lstStyle/>
            <a:p/>
          </p:txBody>
        </p:sp>
        <p:sp>
          <p:nvSpPr>
            <p:cNvPr id="58" name="rc58"/>
            <p:cNvSpPr/>
            <p:nvPr/>
          </p:nvSpPr>
          <p:spPr>
            <a:xfrm>
              <a:off x="6106576" y="3220708"/>
              <a:ext cx="238662" cy="1087313"/>
            </a:xfrm>
            <a:prstGeom prst="rect">
              <a:avLst/>
            </a:prstGeom>
            <a:solidFill>
              <a:srgbClr val="80BD41">
                <a:alpha val="100000"/>
              </a:srgbClr>
            </a:solidFill>
          </p:spPr>
          <p:txBody>
            <a:bodyPr/>
            <a:lstStyle/>
            <a:p/>
          </p:txBody>
        </p:sp>
        <p:sp>
          <p:nvSpPr>
            <p:cNvPr id="59" name="rc59"/>
            <p:cNvSpPr/>
            <p:nvPr/>
          </p:nvSpPr>
          <p:spPr>
            <a:xfrm>
              <a:off x="6106576" y="3113170"/>
              <a:ext cx="238662" cy="107537"/>
            </a:xfrm>
            <a:prstGeom prst="rect">
              <a:avLst/>
            </a:prstGeom>
            <a:solidFill>
              <a:srgbClr val="E2231A">
                <a:alpha val="100000"/>
              </a:srgbClr>
            </a:solidFill>
          </p:spPr>
          <p:txBody>
            <a:bodyPr/>
            <a:lstStyle/>
            <a:p/>
          </p:txBody>
        </p:sp>
        <p:sp>
          <p:nvSpPr>
            <p:cNvPr id="60" name="rc60"/>
            <p:cNvSpPr/>
            <p:nvPr/>
          </p:nvSpPr>
          <p:spPr>
            <a:xfrm>
              <a:off x="6371757" y="3217331"/>
              <a:ext cx="238662" cy="1090689"/>
            </a:xfrm>
            <a:prstGeom prst="rect">
              <a:avLst/>
            </a:prstGeom>
            <a:solidFill>
              <a:srgbClr val="80BD41">
                <a:alpha val="100000"/>
              </a:srgbClr>
            </a:solidFill>
          </p:spPr>
          <p:txBody>
            <a:bodyPr/>
            <a:lstStyle/>
            <a:p/>
          </p:txBody>
        </p:sp>
        <p:sp>
          <p:nvSpPr>
            <p:cNvPr id="61" name="rc61"/>
            <p:cNvSpPr/>
            <p:nvPr/>
          </p:nvSpPr>
          <p:spPr>
            <a:xfrm>
              <a:off x="6371757" y="3122496"/>
              <a:ext cx="238662" cy="94835"/>
            </a:xfrm>
            <a:prstGeom prst="rect">
              <a:avLst/>
            </a:prstGeom>
            <a:solidFill>
              <a:srgbClr val="E2231A">
                <a:alpha val="100000"/>
              </a:srgbClr>
            </a:solidFill>
          </p:spPr>
          <p:txBody>
            <a:bodyPr/>
            <a:lstStyle/>
            <a:p/>
          </p:txBody>
        </p:sp>
        <p:sp>
          <p:nvSpPr>
            <p:cNvPr id="62" name="rc62"/>
            <p:cNvSpPr/>
            <p:nvPr/>
          </p:nvSpPr>
          <p:spPr>
            <a:xfrm>
              <a:off x="6636938" y="3217916"/>
              <a:ext cx="238662" cy="1090104"/>
            </a:xfrm>
            <a:prstGeom prst="rect">
              <a:avLst/>
            </a:prstGeom>
            <a:solidFill>
              <a:srgbClr val="80BD41">
                <a:alpha val="100000"/>
              </a:srgbClr>
            </a:solidFill>
          </p:spPr>
          <p:txBody>
            <a:bodyPr/>
            <a:lstStyle/>
            <a:p/>
          </p:txBody>
        </p:sp>
        <p:sp>
          <p:nvSpPr>
            <p:cNvPr id="63" name="rc63"/>
            <p:cNvSpPr/>
            <p:nvPr/>
          </p:nvSpPr>
          <p:spPr>
            <a:xfrm>
              <a:off x="6636938" y="3148336"/>
              <a:ext cx="238662" cy="69580"/>
            </a:xfrm>
            <a:prstGeom prst="rect">
              <a:avLst/>
            </a:prstGeom>
            <a:solidFill>
              <a:srgbClr val="E2231A">
                <a:alpha val="100000"/>
              </a:srgbClr>
            </a:solidFill>
          </p:spPr>
          <p:txBody>
            <a:bodyPr/>
            <a:lstStyle/>
            <a:p/>
          </p:txBody>
        </p:sp>
        <p:sp>
          <p:nvSpPr>
            <p:cNvPr id="64" name="rc64"/>
            <p:cNvSpPr/>
            <p:nvPr/>
          </p:nvSpPr>
          <p:spPr>
            <a:xfrm>
              <a:off x="6902119" y="3208155"/>
              <a:ext cx="238662" cy="1099865"/>
            </a:xfrm>
            <a:prstGeom prst="rect">
              <a:avLst/>
            </a:prstGeom>
            <a:solidFill>
              <a:srgbClr val="80BD41">
                <a:alpha val="100000"/>
              </a:srgbClr>
            </a:solidFill>
          </p:spPr>
          <p:txBody>
            <a:bodyPr/>
            <a:lstStyle/>
            <a:p/>
          </p:txBody>
        </p:sp>
        <p:sp>
          <p:nvSpPr>
            <p:cNvPr id="65" name="rc65"/>
            <p:cNvSpPr/>
            <p:nvPr/>
          </p:nvSpPr>
          <p:spPr>
            <a:xfrm>
              <a:off x="6902119" y="3137957"/>
              <a:ext cx="238662" cy="70198"/>
            </a:xfrm>
            <a:prstGeom prst="rect">
              <a:avLst/>
            </a:prstGeom>
            <a:solidFill>
              <a:srgbClr val="E2231A">
                <a:alpha val="100000"/>
              </a:srgbClr>
            </a:solidFill>
          </p:spPr>
          <p:txBody>
            <a:bodyPr/>
            <a:lstStyle/>
            <a:p/>
          </p:txBody>
        </p:sp>
        <p:sp>
          <p:nvSpPr>
            <p:cNvPr id="66" name="rc66"/>
            <p:cNvSpPr/>
            <p:nvPr/>
          </p:nvSpPr>
          <p:spPr>
            <a:xfrm>
              <a:off x="7167299" y="3219671"/>
              <a:ext cx="238662" cy="1088349"/>
            </a:xfrm>
            <a:prstGeom prst="rect">
              <a:avLst/>
            </a:prstGeom>
            <a:solidFill>
              <a:srgbClr val="80BD41">
                <a:alpha val="100000"/>
              </a:srgbClr>
            </a:solidFill>
          </p:spPr>
          <p:txBody>
            <a:bodyPr/>
            <a:lstStyle/>
            <a:p/>
          </p:txBody>
        </p:sp>
        <p:sp>
          <p:nvSpPr>
            <p:cNvPr id="67" name="rc67"/>
            <p:cNvSpPr/>
            <p:nvPr/>
          </p:nvSpPr>
          <p:spPr>
            <a:xfrm>
              <a:off x="7167299" y="3162392"/>
              <a:ext cx="238662" cy="57278"/>
            </a:xfrm>
            <a:prstGeom prst="rect">
              <a:avLst/>
            </a:prstGeom>
            <a:solidFill>
              <a:srgbClr val="E2231A">
                <a:alpha val="100000"/>
              </a:srgbClr>
            </a:solidFill>
          </p:spPr>
          <p:txBody>
            <a:bodyPr/>
            <a:lstStyle/>
            <a:p/>
          </p:txBody>
        </p:sp>
        <p:sp>
          <p:nvSpPr>
            <p:cNvPr id="68" name="rc68"/>
            <p:cNvSpPr/>
            <p:nvPr/>
          </p:nvSpPr>
          <p:spPr>
            <a:xfrm>
              <a:off x="7432480" y="3296623"/>
              <a:ext cx="238662" cy="1011398"/>
            </a:xfrm>
            <a:prstGeom prst="rect">
              <a:avLst/>
            </a:prstGeom>
            <a:solidFill>
              <a:srgbClr val="80BD41">
                <a:alpha val="100000"/>
              </a:srgbClr>
            </a:solidFill>
          </p:spPr>
          <p:txBody>
            <a:bodyPr/>
            <a:lstStyle/>
            <a:p/>
          </p:txBody>
        </p:sp>
        <p:sp>
          <p:nvSpPr>
            <p:cNvPr id="69" name="rc69"/>
            <p:cNvSpPr/>
            <p:nvPr/>
          </p:nvSpPr>
          <p:spPr>
            <a:xfrm>
              <a:off x="7432480" y="3243389"/>
              <a:ext cx="238662" cy="53234"/>
            </a:xfrm>
            <a:prstGeom prst="rect">
              <a:avLst/>
            </a:prstGeom>
            <a:solidFill>
              <a:srgbClr val="E2231A">
                <a:alpha val="100000"/>
              </a:srgbClr>
            </a:solidFill>
          </p:spPr>
          <p:txBody>
            <a:bodyPr/>
            <a:lstStyle/>
            <a:p/>
          </p:txBody>
        </p:sp>
        <p:sp>
          <p:nvSpPr>
            <p:cNvPr id="70" name="rc70"/>
            <p:cNvSpPr/>
            <p:nvPr/>
          </p:nvSpPr>
          <p:spPr>
            <a:xfrm>
              <a:off x="7697661" y="3300901"/>
              <a:ext cx="238662" cy="1007119"/>
            </a:xfrm>
            <a:prstGeom prst="rect">
              <a:avLst/>
            </a:prstGeom>
            <a:solidFill>
              <a:srgbClr val="80BD41">
                <a:alpha val="100000"/>
              </a:srgbClr>
            </a:solidFill>
          </p:spPr>
          <p:txBody>
            <a:bodyPr/>
            <a:lstStyle/>
            <a:p/>
          </p:txBody>
        </p:sp>
        <p:sp>
          <p:nvSpPr>
            <p:cNvPr id="71" name="rc71"/>
            <p:cNvSpPr/>
            <p:nvPr/>
          </p:nvSpPr>
          <p:spPr>
            <a:xfrm>
              <a:off x="7697661" y="3247901"/>
              <a:ext cx="238662" cy="53000"/>
            </a:xfrm>
            <a:prstGeom prst="rect">
              <a:avLst/>
            </a:prstGeom>
            <a:solidFill>
              <a:srgbClr val="E2231A">
                <a:alpha val="100000"/>
              </a:srgbClr>
            </a:solidFill>
          </p:spPr>
          <p:txBody>
            <a:bodyPr/>
            <a:lstStyle/>
            <a:p/>
          </p:txBody>
        </p:sp>
        <p:sp>
          <p:nvSpPr>
            <p:cNvPr id="72" name="rc72"/>
            <p:cNvSpPr/>
            <p:nvPr/>
          </p:nvSpPr>
          <p:spPr>
            <a:xfrm>
              <a:off x="7962842" y="3292595"/>
              <a:ext cx="238662" cy="1015426"/>
            </a:xfrm>
            <a:prstGeom prst="rect">
              <a:avLst/>
            </a:prstGeom>
            <a:solidFill>
              <a:srgbClr val="80BD41">
                <a:alpha val="100000"/>
              </a:srgbClr>
            </a:solidFill>
          </p:spPr>
          <p:txBody>
            <a:bodyPr/>
            <a:lstStyle/>
            <a:p/>
          </p:txBody>
        </p:sp>
        <p:sp>
          <p:nvSpPr>
            <p:cNvPr id="73" name="rc73"/>
            <p:cNvSpPr/>
            <p:nvPr/>
          </p:nvSpPr>
          <p:spPr>
            <a:xfrm>
              <a:off x="7962842" y="3250291"/>
              <a:ext cx="238662" cy="42303"/>
            </a:xfrm>
            <a:prstGeom prst="rect">
              <a:avLst/>
            </a:prstGeom>
            <a:solidFill>
              <a:srgbClr val="E2231A">
                <a:alpha val="100000"/>
              </a:srgbClr>
            </a:solidFill>
          </p:spPr>
          <p:txBody>
            <a:bodyPr/>
            <a:lstStyle/>
            <a:p/>
          </p:txBody>
        </p:sp>
        <p:sp>
          <p:nvSpPr>
            <p:cNvPr id="74" name="pl74"/>
            <p:cNvSpPr/>
            <p:nvPr/>
          </p:nvSpPr>
          <p:spPr>
            <a:xfrm>
              <a:off x="1452654" y="2162083"/>
              <a:ext cx="6629519" cy="268242"/>
            </a:xfrm>
            <a:custGeom>
              <a:avLst/>
              <a:pathLst>
                <a:path w="6629519" h="268242">
                  <a:moveTo>
                    <a:pt x="0" y="268242"/>
                  </a:moveTo>
                  <a:lnTo>
                    <a:pt x="265180" y="245888"/>
                  </a:lnTo>
                  <a:lnTo>
                    <a:pt x="530361" y="223535"/>
                  </a:lnTo>
                  <a:lnTo>
                    <a:pt x="795542" y="201181"/>
                  </a:lnTo>
                  <a:lnTo>
                    <a:pt x="1060723" y="178828"/>
                  </a:lnTo>
                  <a:lnTo>
                    <a:pt x="1325903" y="201181"/>
                  </a:lnTo>
                  <a:lnTo>
                    <a:pt x="1591084" y="156474"/>
                  </a:lnTo>
                  <a:lnTo>
                    <a:pt x="1856265" y="134121"/>
                  </a:lnTo>
                  <a:lnTo>
                    <a:pt x="2121446" y="156474"/>
                  </a:lnTo>
                  <a:lnTo>
                    <a:pt x="2386626" y="156474"/>
                  </a:lnTo>
                  <a:lnTo>
                    <a:pt x="2651807" y="156474"/>
                  </a:lnTo>
                  <a:lnTo>
                    <a:pt x="2916988" y="156474"/>
                  </a:lnTo>
                  <a:lnTo>
                    <a:pt x="3182169" y="111767"/>
                  </a:lnTo>
                  <a:lnTo>
                    <a:pt x="3447350" y="134121"/>
                  </a:lnTo>
                  <a:lnTo>
                    <a:pt x="3712530" y="111767"/>
                  </a:lnTo>
                  <a:lnTo>
                    <a:pt x="3977711" y="111767"/>
                  </a:lnTo>
                  <a:lnTo>
                    <a:pt x="4242892" y="134121"/>
                  </a:lnTo>
                  <a:lnTo>
                    <a:pt x="4508073" y="134121"/>
                  </a:lnTo>
                  <a:lnTo>
                    <a:pt x="4773253" y="111767"/>
                  </a:lnTo>
                  <a:lnTo>
                    <a:pt x="5038434" y="89414"/>
                  </a:lnTo>
                  <a:lnTo>
                    <a:pt x="5303615" y="44707"/>
                  </a:lnTo>
                  <a:lnTo>
                    <a:pt x="5568796" y="44707"/>
                  </a:lnTo>
                  <a:lnTo>
                    <a:pt x="5833977" y="22353"/>
                  </a:lnTo>
                  <a:lnTo>
                    <a:pt x="6099157" y="22353"/>
                  </a:lnTo>
                  <a:lnTo>
                    <a:pt x="6364338" y="22353"/>
                  </a:lnTo>
                  <a:lnTo>
                    <a:pt x="6629519" y="0"/>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6" name="tx76"/>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7" name="tx77"/>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1374277" y="287167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778</a:t>
              </a:r>
            </a:p>
          </p:txBody>
        </p:sp>
        <p:sp>
          <p:nvSpPr>
            <p:cNvPr id="87" name="tx87"/>
            <p:cNvSpPr/>
            <p:nvPr/>
          </p:nvSpPr>
          <p:spPr>
            <a:xfrm>
              <a:off x="2661004" y="28757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775.6</a:t>
              </a:r>
            </a:p>
          </p:txBody>
        </p:sp>
        <p:sp>
          <p:nvSpPr>
            <p:cNvPr id="88" name="tx88"/>
            <p:cNvSpPr/>
            <p:nvPr/>
          </p:nvSpPr>
          <p:spPr>
            <a:xfrm>
              <a:off x="3986908" y="2830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802.5</a:t>
              </a:r>
            </a:p>
          </p:txBody>
        </p:sp>
        <p:sp>
          <p:nvSpPr>
            <p:cNvPr id="89" name="tx89"/>
            <p:cNvSpPr/>
            <p:nvPr/>
          </p:nvSpPr>
          <p:spPr>
            <a:xfrm>
              <a:off x="5312812" y="29053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757.9</a:t>
              </a:r>
            </a:p>
          </p:txBody>
        </p:sp>
        <p:sp>
          <p:nvSpPr>
            <p:cNvPr id="90" name="tx90"/>
            <p:cNvSpPr/>
            <p:nvPr/>
          </p:nvSpPr>
          <p:spPr>
            <a:xfrm>
              <a:off x="6373535" y="29865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709.3</a:t>
              </a:r>
            </a:p>
          </p:txBody>
        </p:sp>
        <p:sp>
          <p:nvSpPr>
            <p:cNvPr id="91" name="tx91"/>
            <p:cNvSpPr/>
            <p:nvPr/>
          </p:nvSpPr>
          <p:spPr>
            <a:xfrm>
              <a:off x="6638716" y="30123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693.8</a:t>
              </a:r>
            </a:p>
          </p:txBody>
        </p:sp>
        <p:sp>
          <p:nvSpPr>
            <p:cNvPr id="92" name="tx92"/>
            <p:cNvSpPr/>
            <p:nvPr/>
          </p:nvSpPr>
          <p:spPr>
            <a:xfrm>
              <a:off x="6943073" y="300203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700</a:t>
              </a:r>
            </a:p>
          </p:txBody>
        </p:sp>
        <p:sp>
          <p:nvSpPr>
            <p:cNvPr id="93" name="tx93"/>
            <p:cNvSpPr/>
            <p:nvPr/>
          </p:nvSpPr>
          <p:spPr>
            <a:xfrm>
              <a:off x="7169077" y="30264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685.4</a:t>
              </a:r>
            </a:p>
          </p:txBody>
        </p:sp>
        <p:sp>
          <p:nvSpPr>
            <p:cNvPr id="94" name="tx94"/>
            <p:cNvSpPr/>
            <p:nvPr/>
          </p:nvSpPr>
          <p:spPr>
            <a:xfrm>
              <a:off x="7473435" y="31074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637</a:t>
              </a:r>
            </a:p>
          </p:txBody>
        </p:sp>
        <p:sp>
          <p:nvSpPr>
            <p:cNvPr id="95" name="tx95"/>
            <p:cNvSpPr/>
            <p:nvPr/>
          </p:nvSpPr>
          <p:spPr>
            <a:xfrm>
              <a:off x="7699439" y="31119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634.3</a:t>
              </a:r>
            </a:p>
          </p:txBody>
        </p:sp>
        <p:sp>
          <p:nvSpPr>
            <p:cNvPr id="96" name="tx96"/>
            <p:cNvSpPr/>
            <p:nvPr/>
          </p:nvSpPr>
          <p:spPr>
            <a:xfrm>
              <a:off x="7964620" y="31143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632.9</a:t>
              </a:r>
            </a:p>
          </p:txBody>
        </p:sp>
        <p:sp>
          <p:nvSpPr>
            <p:cNvPr id="97" name="pl97"/>
            <p:cNvSpPr/>
            <p:nvPr/>
          </p:nvSpPr>
          <p:spPr>
            <a:xfrm>
              <a:off x="1452654"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5100" y="37267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653.5</a:t>
              </a:r>
            </a:p>
          </p:txBody>
        </p:sp>
        <p:sp>
          <p:nvSpPr>
            <p:cNvPr id="109" name="tx109"/>
            <p:cNvSpPr/>
            <p:nvPr/>
          </p:nvSpPr>
          <p:spPr>
            <a:xfrm>
              <a:off x="1335100" y="30765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124.5</a:t>
              </a:r>
            </a:p>
          </p:txBody>
        </p:sp>
        <p:sp>
          <p:nvSpPr>
            <p:cNvPr id="110" name="tx110"/>
            <p:cNvSpPr/>
            <p:nvPr/>
          </p:nvSpPr>
          <p:spPr>
            <a:xfrm>
              <a:off x="2661004" y="37090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674.8</a:t>
              </a:r>
            </a:p>
          </p:txBody>
        </p:sp>
        <p:sp>
          <p:nvSpPr>
            <p:cNvPr id="111" name="tx111"/>
            <p:cNvSpPr/>
            <p:nvPr/>
          </p:nvSpPr>
          <p:spPr>
            <a:xfrm>
              <a:off x="2661004" y="30608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100.8</a:t>
              </a:r>
            </a:p>
          </p:txBody>
        </p:sp>
        <p:sp>
          <p:nvSpPr>
            <p:cNvPr id="112" name="tx112"/>
            <p:cNvSpPr/>
            <p:nvPr/>
          </p:nvSpPr>
          <p:spPr>
            <a:xfrm>
              <a:off x="3986908" y="367727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714.2</a:t>
              </a:r>
            </a:p>
          </p:txBody>
        </p:sp>
        <p:sp>
          <p:nvSpPr>
            <p:cNvPr id="113" name="tx113"/>
            <p:cNvSpPr/>
            <p:nvPr/>
          </p:nvSpPr>
          <p:spPr>
            <a:xfrm>
              <a:off x="4013033" y="30054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88.3</a:t>
              </a:r>
            </a:p>
          </p:txBody>
        </p:sp>
        <p:sp>
          <p:nvSpPr>
            <p:cNvPr id="114" name="tx114"/>
            <p:cNvSpPr/>
            <p:nvPr/>
          </p:nvSpPr>
          <p:spPr>
            <a:xfrm>
              <a:off x="5312812" y="36966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689.7</a:t>
              </a:r>
            </a:p>
          </p:txBody>
        </p:sp>
        <p:sp>
          <p:nvSpPr>
            <p:cNvPr id="115" name="tx115"/>
            <p:cNvSpPr/>
            <p:nvPr/>
          </p:nvSpPr>
          <p:spPr>
            <a:xfrm>
              <a:off x="5338937" y="30632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68.2</a:t>
              </a:r>
            </a:p>
          </p:txBody>
        </p:sp>
        <p:sp>
          <p:nvSpPr>
            <p:cNvPr id="116" name="tx116"/>
            <p:cNvSpPr/>
            <p:nvPr/>
          </p:nvSpPr>
          <p:spPr>
            <a:xfrm>
              <a:off x="6373535" y="37276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652.6</a:t>
              </a:r>
            </a:p>
          </p:txBody>
        </p:sp>
        <p:sp>
          <p:nvSpPr>
            <p:cNvPr id="117" name="tx117"/>
            <p:cNvSpPr/>
            <p:nvPr/>
          </p:nvSpPr>
          <p:spPr>
            <a:xfrm>
              <a:off x="6399660" y="31348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56.7</a:t>
              </a:r>
            </a:p>
          </p:txBody>
        </p:sp>
        <p:sp>
          <p:nvSpPr>
            <p:cNvPr id="118" name="tx118"/>
            <p:cNvSpPr/>
            <p:nvPr/>
          </p:nvSpPr>
          <p:spPr>
            <a:xfrm>
              <a:off x="6638716" y="37279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652.2</a:t>
              </a:r>
            </a:p>
          </p:txBody>
        </p:sp>
        <p:sp>
          <p:nvSpPr>
            <p:cNvPr id="119" name="tx119"/>
            <p:cNvSpPr/>
            <p:nvPr/>
          </p:nvSpPr>
          <p:spPr>
            <a:xfrm>
              <a:off x="6664841" y="31480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20" name="tx120"/>
            <p:cNvSpPr/>
            <p:nvPr/>
          </p:nvSpPr>
          <p:spPr>
            <a:xfrm>
              <a:off x="6943073" y="372304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658</a:t>
              </a:r>
            </a:p>
          </p:txBody>
        </p:sp>
        <p:sp>
          <p:nvSpPr>
            <p:cNvPr id="121" name="tx121"/>
            <p:cNvSpPr/>
            <p:nvPr/>
          </p:nvSpPr>
          <p:spPr>
            <a:xfrm>
              <a:off x="6969199" y="313915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2" name="tx122"/>
            <p:cNvSpPr/>
            <p:nvPr/>
          </p:nvSpPr>
          <p:spPr>
            <a:xfrm>
              <a:off x="7169077" y="37287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651.2</a:t>
              </a:r>
            </a:p>
          </p:txBody>
        </p:sp>
        <p:sp>
          <p:nvSpPr>
            <p:cNvPr id="123" name="tx123"/>
            <p:cNvSpPr/>
            <p:nvPr/>
          </p:nvSpPr>
          <p:spPr>
            <a:xfrm>
              <a:off x="7195203" y="31559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24" name="tx124"/>
            <p:cNvSpPr/>
            <p:nvPr/>
          </p:nvSpPr>
          <p:spPr>
            <a:xfrm>
              <a:off x="7434258" y="37672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605.1</a:t>
              </a:r>
            </a:p>
          </p:txBody>
        </p:sp>
        <p:sp>
          <p:nvSpPr>
            <p:cNvPr id="125" name="tx125"/>
            <p:cNvSpPr/>
            <p:nvPr/>
          </p:nvSpPr>
          <p:spPr>
            <a:xfrm>
              <a:off x="7460384" y="32349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26" name="tx126"/>
            <p:cNvSpPr/>
            <p:nvPr/>
          </p:nvSpPr>
          <p:spPr>
            <a:xfrm>
              <a:off x="7699439" y="37694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602.6</a:t>
              </a:r>
            </a:p>
          </p:txBody>
        </p:sp>
        <p:sp>
          <p:nvSpPr>
            <p:cNvPr id="127" name="tx127"/>
            <p:cNvSpPr/>
            <p:nvPr/>
          </p:nvSpPr>
          <p:spPr>
            <a:xfrm>
              <a:off x="7725564" y="32393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a:t>
              </a:r>
            </a:p>
          </p:txBody>
        </p:sp>
        <p:sp>
          <p:nvSpPr>
            <p:cNvPr id="128" name="tx128"/>
            <p:cNvSpPr/>
            <p:nvPr/>
          </p:nvSpPr>
          <p:spPr>
            <a:xfrm>
              <a:off x="7964620" y="37652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607.5</a:t>
              </a:r>
            </a:p>
          </p:txBody>
        </p:sp>
        <p:sp>
          <p:nvSpPr>
            <p:cNvPr id="129" name="tx129"/>
            <p:cNvSpPr/>
            <p:nvPr/>
          </p:nvSpPr>
          <p:spPr>
            <a:xfrm>
              <a:off x="7990745" y="32363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30" name="tx130"/>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94200" y="342020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2" name="tx132"/>
            <p:cNvSpPr/>
            <p:nvPr/>
          </p:nvSpPr>
          <p:spPr>
            <a:xfrm>
              <a:off x="577692" y="256642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68266" y="5180747"/>
              <a:ext cx="201456" cy="201456"/>
            </a:xfrm>
            <a:prstGeom prst="rect">
              <a:avLst/>
            </a:prstGeom>
            <a:solidFill>
              <a:srgbClr val="E2231A">
                <a:alpha val="100000"/>
              </a:srgbClr>
            </a:solidFill>
          </p:spPr>
          <p:txBody>
            <a:bodyPr/>
            <a:lstStyle/>
            <a:p/>
          </p:txBody>
        </p:sp>
        <p:sp>
          <p:nvSpPr>
            <p:cNvPr id="154" name="rc154"/>
            <p:cNvSpPr/>
            <p:nvPr/>
          </p:nvSpPr>
          <p:spPr>
            <a:xfrm>
              <a:off x="5673354" y="5180747"/>
              <a:ext cx="201456" cy="201456"/>
            </a:xfrm>
            <a:prstGeom prst="rect">
              <a:avLst/>
            </a:prstGeom>
            <a:solidFill>
              <a:srgbClr val="80BD41">
                <a:alpha val="100000"/>
              </a:srgbClr>
            </a:solidFill>
          </p:spPr>
          <p:txBody>
            <a:bodyPr/>
            <a:lstStyle/>
            <a:p/>
          </p:txBody>
        </p:sp>
        <p:sp>
          <p:nvSpPr>
            <p:cNvPr id="155" name="tx155"/>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89913" y="1594448"/>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France, 2000-2025</a:t>
              </a:r>
            </a:p>
          </p:txBody>
        </p:sp>
        <p:sp>
          <p:nvSpPr>
            <p:cNvPr id="159" name="pl159"/>
            <p:cNvSpPr/>
            <p:nvPr/>
          </p:nvSpPr>
          <p:spPr>
            <a:xfrm>
              <a:off x="225551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0999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94429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78868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17771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02210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86648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954972"/>
              <a:ext cx="6017872" cy="129091"/>
            </a:xfrm>
            <a:prstGeom prst="rect">
              <a:avLst/>
            </a:prstGeom>
            <a:solidFill>
              <a:srgbClr val="80BD41">
                <a:alpha val="100000"/>
              </a:srgbClr>
            </a:solidFill>
          </p:spPr>
          <p:txBody>
            <a:bodyPr/>
            <a:lstStyle/>
            <a:p/>
          </p:txBody>
        </p:sp>
        <p:sp>
          <p:nvSpPr>
            <p:cNvPr id="171" name="rc171"/>
            <p:cNvSpPr/>
            <p:nvPr/>
          </p:nvSpPr>
          <p:spPr>
            <a:xfrm>
              <a:off x="7351195" y="5954972"/>
              <a:ext cx="523253" cy="129091"/>
            </a:xfrm>
            <a:prstGeom prst="rect">
              <a:avLst/>
            </a:prstGeom>
            <a:solidFill>
              <a:srgbClr val="E2231A">
                <a:alpha val="100000"/>
              </a:srgbClr>
            </a:solidFill>
          </p:spPr>
          <p:txBody>
            <a:bodyPr/>
            <a:lstStyle/>
            <a:p/>
          </p:txBody>
        </p:sp>
        <p:sp>
          <p:nvSpPr>
            <p:cNvPr id="172" name="rc172"/>
            <p:cNvSpPr/>
            <p:nvPr/>
          </p:nvSpPr>
          <p:spPr>
            <a:xfrm>
              <a:off x="1333322" y="5793607"/>
              <a:ext cx="5556775" cy="129091"/>
            </a:xfrm>
            <a:prstGeom prst="rect">
              <a:avLst/>
            </a:prstGeom>
            <a:solidFill>
              <a:srgbClr val="80BD41">
                <a:alpha val="100000"/>
              </a:srgbClr>
            </a:solidFill>
          </p:spPr>
          <p:txBody>
            <a:bodyPr/>
            <a:lstStyle/>
            <a:p/>
          </p:txBody>
        </p:sp>
        <p:sp>
          <p:nvSpPr>
            <p:cNvPr id="173" name="rc173"/>
            <p:cNvSpPr/>
            <p:nvPr/>
          </p:nvSpPr>
          <p:spPr>
            <a:xfrm>
              <a:off x="6890098" y="5793607"/>
              <a:ext cx="292427" cy="129091"/>
            </a:xfrm>
            <a:prstGeom prst="rect">
              <a:avLst/>
            </a:prstGeom>
            <a:solidFill>
              <a:srgbClr val="E2231A">
                <a:alpha val="100000"/>
              </a:srgbClr>
            </a:solidFill>
          </p:spPr>
          <p:txBody>
            <a:bodyPr/>
            <a:lstStyle/>
            <a:p/>
          </p:txBody>
        </p:sp>
        <p:sp>
          <p:nvSpPr>
            <p:cNvPr id="174" name="rc174"/>
            <p:cNvSpPr/>
            <p:nvPr/>
          </p:nvSpPr>
          <p:spPr>
            <a:xfrm>
              <a:off x="1333322" y="5632243"/>
              <a:ext cx="5602608" cy="129091"/>
            </a:xfrm>
            <a:prstGeom prst="rect">
              <a:avLst/>
            </a:prstGeom>
            <a:solidFill>
              <a:srgbClr val="80BD41">
                <a:alpha val="100000"/>
              </a:srgbClr>
            </a:solidFill>
          </p:spPr>
          <p:txBody>
            <a:bodyPr/>
            <a:lstStyle/>
            <a:p/>
          </p:txBody>
        </p:sp>
        <p:sp>
          <p:nvSpPr>
            <p:cNvPr id="175" name="rc175"/>
            <p:cNvSpPr/>
            <p:nvPr/>
          </p:nvSpPr>
          <p:spPr>
            <a:xfrm>
              <a:off x="6935931" y="5632243"/>
              <a:ext cx="233407" cy="129091"/>
            </a:xfrm>
            <a:prstGeom prst="rect">
              <a:avLst/>
            </a:prstGeom>
            <a:solidFill>
              <a:srgbClr val="E2231A">
                <a:alpha val="100000"/>
              </a:srgbClr>
            </a:solidFill>
          </p:spPr>
          <p:txBody>
            <a:bodyPr/>
            <a:lstStyle/>
            <a:p/>
          </p:txBody>
        </p:sp>
        <p:sp>
          <p:nvSpPr>
            <p:cNvPr id="176" name="tx176"/>
            <p:cNvSpPr/>
            <p:nvPr/>
          </p:nvSpPr>
          <p:spPr>
            <a:xfrm>
              <a:off x="8056823"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709.3</a:t>
              </a:r>
            </a:p>
          </p:txBody>
        </p:sp>
        <p:sp>
          <p:nvSpPr>
            <p:cNvPr id="177" name="tx177"/>
            <p:cNvSpPr/>
            <p:nvPr/>
          </p:nvSpPr>
          <p:spPr>
            <a:xfrm>
              <a:off x="7330401"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634.3</a:t>
              </a:r>
            </a:p>
          </p:txBody>
        </p:sp>
        <p:sp>
          <p:nvSpPr>
            <p:cNvPr id="178" name="tx178"/>
            <p:cNvSpPr/>
            <p:nvPr/>
          </p:nvSpPr>
          <p:spPr>
            <a:xfrm>
              <a:off x="7316555"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632.9</a:t>
              </a:r>
            </a:p>
          </p:txBody>
        </p:sp>
        <p:sp>
          <p:nvSpPr>
            <p:cNvPr id="179" name="tx179"/>
            <p:cNvSpPr/>
            <p:nvPr/>
          </p:nvSpPr>
          <p:spPr>
            <a:xfrm>
              <a:off x="420662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652.6</a:t>
              </a:r>
            </a:p>
          </p:txBody>
        </p:sp>
        <p:sp>
          <p:nvSpPr>
            <p:cNvPr id="180" name="tx180"/>
            <p:cNvSpPr/>
            <p:nvPr/>
          </p:nvSpPr>
          <p:spPr>
            <a:xfrm>
              <a:off x="750732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56.7</a:t>
              </a:r>
            </a:p>
          </p:txBody>
        </p:sp>
        <p:sp>
          <p:nvSpPr>
            <p:cNvPr id="181" name="tx181"/>
            <p:cNvSpPr/>
            <p:nvPr/>
          </p:nvSpPr>
          <p:spPr>
            <a:xfrm>
              <a:off x="3976071"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602.6</a:t>
              </a:r>
            </a:p>
          </p:txBody>
        </p:sp>
        <p:sp>
          <p:nvSpPr>
            <p:cNvPr id="182" name="tx182"/>
            <p:cNvSpPr/>
            <p:nvPr/>
          </p:nvSpPr>
          <p:spPr>
            <a:xfrm>
              <a:off x="6930818"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31.7</a:t>
              </a:r>
            </a:p>
          </p:txBody>
        </p:sp>
        <p:sp>
          <p:nvSpPr>
            <p:cNvPr id="183" name="tx183"/>
            <p:cNvSpPr/>
            <p:nvPr/>
          </p:nvSpPr>
          <p:spPr>
            <a:xfrm>
              <a:off x="3998988"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607.5</a:t>
              </a:r>
            </a:p>
          </p:txBody>
        </p:sp>
        <p:sp>
          <p:nvSpPr>
            <p:cNvPr id="184" name="tx184"/>
            <p:cNvSpPr/>
            <p:nvPr/>
          </p:nvSpPr>
          <p:spPr>
            <a:xfrm>
              <a:off x="6947141"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185" name="tx185"/>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306117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490555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674994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2" name="tx192"/>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(96%) was higher than in 2019 (92%).
The number of children vaccinated with MCV1 decreased 7% compared to in 2019.
The number of surviving infants decreased approximately 11% compared to in 2019.
In 2025,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60199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78693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97187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15682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00951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9446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37940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56435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174929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366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908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6152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239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8640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488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1128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737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3616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9860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6104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2348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8592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4836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28541" y="4729464"/>
              <a:ext cx="416196" cy="280052"/>
            </a:xfrm>
            <a:prstGeom prst="rect">
              <a:avLst/>
            </a:prstGeom>
            <a:solidFill>
              <a:srgbClr val="1CABE2">
                <a:alpha val="100000"/>
              </a:srgbClr>
            </a:solidFill>
          </p:spPr>
          <p:txBody>
            <a:bodyPr/>
            <a:lstStyle/>
            <a:p/>
          </p:txBody>
        </p:sp>
        <p:sp>
          <p:nvSpPr>
            <p:cNvPr id="28" name="rc28"/>
            <p:cNvSpPr/>
            <p:nvPr/>
          </p:nvSpPr>
          <p:spPr>
            <a:xfrm>
              <a:off x="1490981" y="4920839"/>
              <a:ext cx="416196" cy="88677"/>
            </a:xfrm>
            <a:prstGeom prst="rect">
              <a:avLst/>
            </a:prstGeom>
            <a:solidFill>
              <a:srgbClr val="1CABE2">
                <a:alpha val="100000"/>
              </a:srgbClr>
            </a:solidFill>
          </p:spPr>
          <p:txBody>
            <a:bodyPr/>
            <a:lstStyle/>
            <a:p/>
          </p:txBody>
        </p:sp>
        <p:sp>
          <p:nvSpPr>
            <p:cNvPr id="29" name="rc29"/>
            <p:cNvSpPr/>
            <p:nvPr/>
          </p:nvSpPr>
          <p:spPr>
            <a:xfrm>
              <a:off x="1953422" y="4922469"/>
              <a:ext cx="416196" cy="87047"/>
            </a:xfrm>
            <a:prstGeom prst="rect">
              <a:avLst/>
            </a:prstGeom>
            <a:solidFill>
              <a:srgbClr val="1CABE2">
                <a:alpha val="100000"/>
              </a:srgbClr>
            </a:solidFill>
          </p:spPr>
          <p:txBody>
            <a:bodyPr/>
            <a:lstStyle/>
            <a:p/>
          </p:txBody>
        </p:sp>
        <p:sp>
          <p:nvSpPr>
            <p:cNvPr id="30" name="rc30"/>
            <p:cNvSpPr/>
            <p:nvPr/>
          </p:nvSpPr>
          <p:spPr>
            <a:xfrm>
              <a:off x="2415863" y="4887911"/>
              <a:ext cx="416196" cy="121606"/>
            </a:xfrm>
            <a:prstGeom prst="rect">
              <a:avLst/>
            </a:prstGeom>
            <a:solidFill>
              <a:srgbClr val="1CABE2">
                <a:alpha val="100000"/>
              </a:srgbClr>
            </a:solidFill>
          </p:spPr>
          <p:txBody>
            <a:bodyPr/>
            <a:lstStyle/>
            <a:p/>
          </p:txBody>
        </p:sp>
        <p:sp>
          <p:nvSpPr>
            <p:cNvPr id="31" name="rc31"/>
            <p:cNvSpPr/>
            <p:nvPr/>
          </p:nvSpPr>
          <p:spPr>
            <a:xfrm>
              <a:off x="2878304" y="4983761"/>
              <a:ext cx="416196" cy="25755"/>
            </a:xfrm>
            <a:prstGeom prst="rect">
              <a:avLst/>
            </a:prstGeom>
            <a:solidFill>
              <a:srgbClr val="1CABE2">
                <a:alpha val="100000"/>
              </a:srgbClr>
            </a:solidFill>
          </p:spPr>
          <p:txBody>
            <a:bodyPr/>
            <a:lstStyle/>
            <a:p/>
          </p:txBody>
        </p:sp>
        <p:sp>
          <p:nvSpPr>
            <p:cNvPr id="32" name="rc32"/>
            <p:cNvSpPr/>
            <p:nvPr/>
          </p:nvSpPr>
          <p:spPr>
            <a:xfrm>
              <a:off x="3340745" y="4840638"/>
              <a:ext cx="416196" cy="168879"/>
            </a:xfrm>
            <a:prstGeom prst="rect">
              <a:avLst/>
            </a:prstGeom>
            <a:solidFill>
              <a:srgbClr val="1CABE2">
                <a:alpha val="100000"/>
              </a:srgbClr>
            </a:solidFill>
          </p:spPr>
          <p:txBody>
            <a:bodyPr/>
            <a:lstStyle/>
            <a:p/>
          </p:txBody>
        </p:sp>
        <p:sp>
          <p:nvSpPr>
            <p:cNvPr id="33" name="rc33"/>
            <p:cNvSpPr/>
            <p:nvPr/>
          </p:nvSpPr>
          <p:spPr>
            <a:xfrm>
              <a:off x="3803185" y="4057859"/>
              <a:ext cx="416196" cy="951658"/>
            </a:xfrm>
            <a:prstGeom prst="rect">
              <a:avLst/>
            </a:prstGeom>
            <a:solidFill>
              <a:srgbClr val="1CABE2">
                <a:alpha val="100000"/>
              </a:srgbClr>
            </a:solidFill>
          </p:spPr>
          <p:txBody>
            <a:bodyPr/>
            <a:lstStyle/>
            <a:p/>
          </p:txBody>
        </p:sp>
        <p:sp>
          <p:nvSpPr>
            <p:cNvPr id="34" name="rc34"/>
            <p:cNvSpPr/>
            <p:nvPr/>
          </p:nvSpPr>
          <p:spPr>
            <a:xfrm>
              <a:off x="4265626" y="4149797"/>
              <a:ext cx="416196" cy="859720"/>
            </a:xfrm>
            <a:prstGeom prst="rect">
              <a:avLst/>
            </a:prstGeom>
            <a:solidFill>
              <a:srgbClr val="1CABE2">
                <a:alpha val="100000"/>
              </a:srgbClr>
            </a:solidFill>
          </p:spPr>
          <p:txBody>
            <a:bodyPr/>
            <a:lstStyle/>
            <a:p/>
          </p:txBody>
        </p:sp>
        <p:sp>
          <p:nvSpPr>
            <p:cNvPr id="35" name="rc35"/>
            <p:cNvSpPr/>
            <p:nvPr/>
          </p:nvSpPr>
          <p:spPr>
            <a:xfrm>
              <a:off x="4728067" y="4931272"/>
              <a:ext cx="416196" cy="78245"/>
            </a:xfrm>
            <a:prstGeom prst="rect">
              <a:avLst/>
            </a:prstGeom>
            <a:solidFill>
              <a:srgbClr val="1CABE2">
                <a:alpha val="100000"/>
              </a:srgbClr>
            </a:solidFill>
          </p:spPr>
          <p:txBody>
            <a:bodyPr/>
            <a:lstStyle/>
            <a:p/>
          </p:txBody>
        </p:sp>
        <p:sp>
          <p:nvSpPr>
            <p:cNvPr id="36" name="rc36"/>
            <p:cNvSpPr/>
            <p:nvPr/>
          </p:nvSpPr>
          <p:spPr>
            <a:xfrm>
              <a:off x="5190508" y="5004301"/>
              <a:ext cx="416196" cy="5216"/>
            </a:xfrm>
            <a:prstGeom prst="rect">
              <a:avLst/>
            </a:prstGeom>
            <a:solidFill>
              <a:srgbClr val="1CABE2">
                <a:alpha val="100000"/>
              </a:srgbClr>
            </a:solidFill>
          </p:spPr>
          <p:txBody>
            <a:bodyPr/>
            <a:lstStyle/>
            <a:p/>
          </p:txBody>
        </p:sp>
        <p:sp>
          <p:nvSpPr>
            <p:cNvPr id="37" name="rc37"/>
            <p:cNvSpPr/>
            <p:nvPr/>
          </p:nvSpPr>
          <p:spPr>
            <a:xfrm>
              <a:off x="5652949" y="5003323"/>
              <a:ext cx="416196" cy="6194"/>
            </a:xfrm>
            <a:prstGeom prst="rect">
              <a:avLst/>
            </a:prstGeom>
            <a:solidFill>
              <a:srgbClr val="1CABE2">
                <a:alpha val="100000"/>
              </a:srgbClr>
            </a:solidFill>
          </p:spPr>
          <p:txBody>
            <a:bodyPr/>
            <a:lstStyle/>
            <a:p/>
          </p:txBody>
        </p:sp>
        <p:sp>
          <p:nvSpPr>
            <p:cNvPr id="38" name="rc38"/>
            <p:cNvSpPr/>
            <p:nvPr/>
          </p:nvSpPr>
          <p:spPr>
            <a:xfrm>
              <a:off x="6115389" y="4971372"/>
              <a:ext cx="416196" cy="38144"/>
            </a:xfrm>
            <a:prstGeom prst="rect">
              <a:avLst/>
            </a:prstGeom>
            <a:solidFill>
              <a:srgbClr val="1CABE2">
                <a:alpha val="100000"/>
              </a:srgbClr>
            </a:solidFill>
          </p:spPr>
          <p:txBody>
            <a:bodyPr/>
            <a:lstStyle/>
            <a:p/>
          </p:txBody>
        </p:sp>
        <p:sp>
          <p:nvSpPr>
            <p:cNvPr id="39" name="rc39"/>
            <p:cNvSpPr/>
            <p:nvPr/>
          </p:nvSpPr>
          <p:spPr>
            <a:xfrm>
              <a:off x="6577830" y="4851722"/>
              <a:ext cx="416196" cy="157794"/>
            </a:xfrm>
            <a:prstGeom prst="rect">
              <a:avLst/>
            </a:prstGeom>
            <a:solidFill>
              <a:srgbClr val="1CABE2">
                <a:alpha val="100000"/>
              </a:srgbClr>
            </a:solidFill>
          </p:spPr>
          <p:txBody>
            <a:bodyPr/>
            <a:lstStyle/>
            <a:p/>
          </p:txBody>
        </p:sp>
        <p:sp>
          <p:nvSpPr>
            <p:cNvPr id="40" name="rc40"/>
            <p:cNvSpPr/>
            <p:nvPr/>
          </p:nvSpPr>
          <p:spPr>
            <a:xfrm>
              <a:off x="7040271" y="4724900"/>
              <a:ext cx="416196" cy="284617"/>
            </a:xfrm>
            <a:prstGeom prst="rect">
              <a:avLst/>
            </a:prstGeom>
            <a:solidFill>
              <a:srgbClr val="1CABE2">
                <a:alpha val="100000"/>
              </a:srgbClr>
            </a:solidFill>
          </p:spPr>
          <p:txBody>
            <a:bodyPr/>
            <a:lstStyle/>
            <a:p/>
          </p:txBody>
        </p:sp>
        <p:sp>
          <p:nvSpPr>
            <p:cNvPr id="41" name="pl41"/>
            <p:cNvSpPr/>
            <p:nvPr/>
          </p:nvSpPr>
          <p:spPr>
            <a:xfrm>
              <a:off x="1236639" y="1964211"/>
              <a:ext cx="6011730" cy="190331"/>
            </a:xfrm>
            <a:custGeom>
              <a:avLst/>
              <a:pathLst>
                <a:path w="6011730" h="190331">
                  <a:moveTo>
                    <a:pt x="0" y="158609"/>
                  </a:moveTo>
                  <a:lnTo>
                    <a:pt x="462440" y="190331"/>
                  </a:lnTo>
                  <a:lnTo>
                    <a:pt x="924881" y="158609"/>
                  </a:lnTo>
                  <a:lnTo>
                    <a:pt x="1387322" y="158609"/>
                  </a:lnTo>
                  <a:lnTo>
                    <a:pt x="1849763" y="190331"/>
                  </a:lnTo>
                  <a:lnTo>
                    <a:pt x="2312204" y="190331"/>
                  </a:lnTo>
                  <a:lnTo>
                    <a:pt x="2774644" y="158609"/>
                  </a:lnTo>
                  <a:lnTo>
                    <a:pt x="3237085" y="126887"/>
                  </a:lnTo>
                  <a:lnTo>
                    <a:pt x="3699526" y="63443"/>
                  </a:lnTo>
                  <a:lnTo>
                    <a:pt x="4161967" y="63443"/>
                  </a:lnTo>
                  <a:lnTo>
                    <a:pt x="4624408" y="31721"/>
                  </a:lnTo>
                  <a:lnTo>
                    <a:pt x="5086848" y="31721"/>
                  </a:lnTo>
                  <a:lnTo>
                    <a:pt x="5549289" y="31721"/>
                  </a:lnTo>
                  <a:lnTo>
                    <a:pt x="6011730" y="0"/>
                  </a:lnTo>
                </a:path>
              </a:pathLst>
            </a:custGeom>
            <a:ln w="27101" cap="flat">
              <a:solidFill>
                <a:srgbClr val="00833D">
                  <a:alpha val="100000"/>
                </a:srgbClr>
              </a:solidFill>
              <a:prstDash val="solid"/>
              <a:round/>
            </a:ln>
          </p:spPr>
          <p:txBody>
            <a:bodyPr/>
            <a:lstStyle/>
            <a:p/>
          </p:txBody>
        </p:sp>
        <p:sp>
          <p:nvSpPr>
            <p:cNvPr id="42" name="pl42"/>
            <p:cNvSpPr/>
            <p:nvPr/>
          </p:nvSpPr>
          <p:spPr>
            <a:xfrm>
              <a:off x="1236639" y="2059376"/>
              <a:ext cx="6011730" cy="666160"/>
            </a:xfrm>
            <a:custGeom>
              <a:avLst/>
              <a:pathLst>
                <a:path w="6011730" h="666160">
                  <a:moveTo>
                    <a:pt x="0" y="666160"/>
                  </a:moveTo>
                  <a:lnTo>
                    <a:pt x="462440" y="570994"/>
                  </a:lnTo>
                  <a:lnTo>
                    <a:pt x="924881" y="507551"/>
                  </a:lnTo>
                  <a:lnTo>
                    <a:pt x="1387322" y="444107"/>
                  </a:lnTo>
                  <a:lnTo>
                    <a:pt x="1849763" y="412385"/>
                  </a:lnTo>
                  <a:lnTo>
                    <a:pt x="2312204" y="412385"/>
                  </a:lnTo>
                  <a:lnTo>
                    <a:pt x="2774644" y="317219"/>
                  </a:lnTo>
                  <a:lnTo>
                    <a:pt x="3237085" y="222053"/>
                  </a:lnTo>
                  <a:lnTo>
                    <a:pt x="3699526" y="63443"/>
                  </a:lnTo>
                  <a:lnTo>
                    <a:pt x="4161967" y="63443"/>
                  </a:lnTo>
                  <a:lnTo>
                    <a:pt x="4624408" y="0"/>
                  </a:lnTo>
                  <a:lnTo>
                    <a:pt x="5086848" y="0"/>
                  </a:lnTo>
                  <a:lnTo>
                    <a:pt x="5549289" y="0"/>
                  </a:lnTo>
                  <a:lnTo>
                    <a:pt x="6011730" y="0"/>
                  </a:lnTo>
                </a:path>
              </a:pathLst>
            </a:custGeom>
            <a:ln w="27101" cap="flat">
              <a:solidFill>
                <a:srgbClr val="002759">
                  <a:alpha val="100000"/>
                </a:srgbClr>
              </a:solidFill>
              <a:prstDash val="solid"/>
              <a:round/>
            </a:ln>
          </p:spPr>
          <p:txBody>
            <a:bodyPr/>
            <a:lstStyle/>
            <a:p/>
          </p:txBody>
        </p:sp>
        <p:sp>
          <p:nvSpPr>
            <p:cNvPr id="43" name="pt43"/>
            <p:cNvSpPr/>
            <p:nvPr/>
          </p:nvSpPr>
          <p:spPr>
            <a:xfrm>
              <a:off x="1205038"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67479"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129919"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92360"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54801"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517242"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79683"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42123"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904564"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67005"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29446"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91887"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54327"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16768"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205038" y="26939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667479" y="25987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129919" y="25353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92360" y="24718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54801" y="24401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517242" y="24401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79683" y="23449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42123"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904564"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67005"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29446"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91887"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54327"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16768"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37161" y="459962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859</a:t>
              </a:r>
            </a:p>
          </p:txBody>
        </p:sp>
        <p:sp>
          <p:nvSpPr>
            <p:cNvPr id="72" name="tx72"/>
            <p:cNvSpPr/>
            <p:nvPr/>
          </p:nvSpPr>
          <p:spPr>
            <a:xfrm>
              <a:off x="1599602" y="4792452"/>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272</a:t>
              </a:r>
            </a:p>
          </p:txBody>
        </p:sp>
        <p:sp>
          <p:nvSpPr>
            <p:cNvPr id="73" name="tx73"/>
            <p:cNvSpPr/>
            <p:nvPr/>
          </p:nvSpPr>
          <p:spPr>
            <a:xfrm>
              <a:off x="2062043" y="479262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267</a:t>
              </a:r>
            </a:p>
          </p:txBody>
        </p:sp>
        <p:sp>
          <p:nvSpPr>
            <p:cNvPr id="74" name="tx74"/>
            <p:cNvSpPr/>
            <p:nvPr/>
          </p:nvSpPr>
          <p:spPr>
            <a:xfrm>
              <a:off x="2524483" y="475801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373</a:t>
              </a:r>
            </a:p>
          </p:txBody>
        </p:sp>
        <p:sp>
          <p:nvSpPr>
            <p:cNvPr id="75" name="tx75"/>
            <p:cNvSpPr/>
            <p:nvPr/>
          </p:nvSpPr>
          <p:spPr>
            <a:xfrm>
              <a:off x="3020084" y="485391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a:t>
              </a:r>
            </a:p>
          </p:txBody>
        </p:sp>
        <p:sp>
          <p:nvSpPr>
            <p:cNvPr id="76" name="tx76"/>
            <p:cNvSpPr/>
            <p:nvPr/>
          </p:nvSpPr>
          <p:spPr>
            <a:xfrm>
              <a:off x="3449365" y="471079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518</a:t>
              </a:r>
            </a:p>
          </p:txBody>
        </p:sp>
        <p:sp>
          <p:nvSpPr>
            <p:cNvPr id="77" name="tx77"/>
            <p:cNvSpPr/>
            <p:nvPr/>
          </p:nvSpPr>
          <p:spPr>
            <a:xfrm>
              <a:off x="3862081" y="39125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2,919</a:t>
              </a:r>
            </a:p>
          </p:txBody>
        </p:sp>
        <p:sp>
          <p:nvSpPr>
            <p:cNvPr id="78" name="tx78"/>
            <p:cNvSpPr/>
            <p:nvPr/>
          </p:nvSpPr>
          <p:spPr>
            <a:xfrm>
              <a:off x="4324522" y="400452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2,637</a:t>
              </a:r>
            </a:p>
          </p:txBody>
        </p:sp>
        <p:sp>
          <p:nvSpPr>
            <p:cNvPr id="79" name="tx79"/>
            <p:cNvSpPr/>
            <p:nvPr/>
          </p:nvSpPr>
          <p:spPr>
            <a:xfrm>
              <a:off x="4836687" y="480142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240</a:t>
              </a:r>
            </a:p>
          </p:txBody>
        </p:sp>
        <p:sp>
          <p:nvSpPr>
            <p:cNvPr id="80" name="tx80"/>
            <p:cNvSpPr/>
            <p:nvPr/>
          </p:nvSpPr>
          <p:spPr>
            <a:xfrm>
              <a:off x="5332288" y="487445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81" name="tx81"/>
            <p:cNvSpPr/>
            <p:nvPr/>
          </p:nvSpPr>
          <p:spPr>
            <a:xfrm>
              <a:off x="5794728" y="487348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82" name="tx82"/>
            <p:cNvSpPr/>
            <p:nvPr/>
          </p:nvSpPr>
          <p:spPr>
            <a:xfrm>
              <a:off x="6224010" y="4842986"/>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117</a:t>
              </a:r>
            </a:p>
          </p:txBody>
        </p:sp>
        <p:sp>
          <p:nvSpPr>
            <p:cNvPr id="83" name="tx83"/>
            <p:cNvSpPr/>
            <p:nvPr/>
          </p:nvSpPr>
          <p:spPr>
            <a:xfrm>
              <a:off x="6686451" y="472188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484</a:t>
              </a:r>
            </a:p>
          </p:txBody>
        </p:sp>
        <p:sp>
          <p:nvSpPr>
            <p:cNvPr id="84" name="tx84"/>
            <p:cNvSpPr/>
            <p:nvPr/>
          </p:nvSpPr>
          <p:spPr>
            <a:xfrm>
              <a:off x="7148891" y="459499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873</a:t>
              </a:r>
            </a:p>
          </p:txBody>
        </p:sp>
        <p:sp>
          <p:nvSpPr>
            <p:cNvPr id="85" name="pl85"/>
            <p:cNvSpPr/>
            <p:nvPr/>
          </p:nvSpPr>
          <p:spPr>
            <a:xfrm>
              <a:off x="7266712" y="1877443"/>
              <a:ext cx="595591" cy="84174"/>
            </a:xfrm>
            <a:custGeom>
              <a:avLst/>
              <a:pathLst>
                <a:path w="595591" h="84174">
                  <a:moveTo>
                    <a:pt x="595591" y="0"/>
                  </a:moveTo>
                  <a:lnTo>
                    <a:pt x="0" y="84174"/>
                  </a:lnTo>
                </a:path>
              </a:pathLst>
            </a:custGeom>
          </p:spPr>
          <p:txBody>
            <a:bodyPr/>
            <a:lstStyle/>
            <a:p/>
          </p:txBody>
        </p:sp>
        <p:sp>
          <p:nvSpPr>
            <p:cNvPr id="86" name="pl86"/>
            <p:cNvSpPr/>
            <p:nvPr/>
          </p:nvSpPr>
          <p:spPr>
            <a:xfrm>
              <a:off x="7266853" y="2061740"/>
              <a:ext cx="595451" cy="76157"/>
            </a:xfrm>
            <a:custGeom>
              <a:avLst/>
              <a:pathLst>
                <a:path w="595451" h="76157">
                  <a:moveTo>
                    <a:pt x="595451" y="76157"/>
                  </a:moveTo>
                  <a:lnTo>
                    <a:pt x="0" y="0"/>
                  </a:lnTo>
                </a:path>
              </a:pathLst>
            </a:custGeom>
          </p:spPr>
          <p:txBody>
            <a:bodyPr/>
            <a:lstStyle/>
            <a:p/>
          </p:txBody>
        </p:sp>
        <p:sp>
          <p:nvSpPr>
            <p:cNvPr id="87" name="pg87"/>
            <p:cNvSpPr/>
            <p:nvPr/>
          </p:nvSpPr>
          <p:spPr>
            <a:xfrm>
              <a:off x="7793724" y="178493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182605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9" name="pg89"/>
            <p:cNvSpPr/>
            <p:nvPr/>
          </p:nvSpPr>
          <p:spPr>
            <a:xfrm>
              <a:off x="7793724" y="205260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09372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93%</a:t>
              </a:r>
            </a:p>
          </p:txBody>
        </p:sp>
        <p:sp>
          <p:nvSpPr>
            <p:cNvPr id="91" name="rc91"/>
            <p:cNvSpPr/>
            <p:nvPr/>
          </p:nvSpPr>
          <p:spPr>
            <a:xfrm>
              <a:off x="959174" y="1578789"/>
              <a:ext cx="7676517" cy="3594096"/>
            </a:xfrm>
            <a:prstGeom prst="rect">
              <a:avLst/>
            </a:prstGeom>
            <a:ln w="13550" cap="rnd">
              <a:solidFill>
                <a:srgbClr val="BEBEBE">
                  <a:alpha val="100000"/>
                </a:srgbClr>
              </a:solidFill>
              <a:prstDash val="solid"/>
              <a:round/>
            </a:ln>
          </p:spPr>
          <p:txBody>
            <a:bodyPr/>
            <a:lstStyle/>
            <a:p/>
          </p:txBody>
        </p:sp>
        <p:sp>
          <p:nvSpPr>
            <p:cNvPr id="92" name="tx92"/>
            <p:cNvSpPr/>
            <p:nvPr/>
          </p:nvSpPr>
          <p:spPr>
            <a:xfrm>
              <a:off x="825913"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78734" y="413065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94" name="tx94"/>
            <p:cNvSpPr/>
            <p:nvPr/>
          </p:nvSpPr>
          <p:spPr>
            <a:xfrm>
              <a:off x="578734" y="331559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5" name="tx95"/>
            <p:cNvSpPr/>
            <p:nvPr/>
          </p:nvSpPr>
          <p:spPr>
            <a:xfrm>
              <a:off x="578734" y="250054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96" name="tx96"/>
            <p:cNvSpPr/>
            <p:nvPr/>
          </p:nvSpPr>
          <p:spPr>
            <a:xfrm>
              <a:off x="508103" y="168548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7" name="tx97"/>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0944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556825"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201929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4817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94417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40661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86906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33150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79394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25638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71882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81233"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4370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10614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64595" y="5900002"/>
              <a:ext cx="201456" cy="201456"/>
            </a:xfrm>
            <a:prstGeom prst="rect">
              <a:avLst/>
            </a:prstGeom>
            <a:solidFill>
              <a:srgbClr val="1CABE2">
                <a:alpha val="100000"/>
              </a:srgbClr>
            </a:solidFill>
          </p:spPr>
          <p:txBody>
            <a:bodyPr/>
            <a:lstStyle/>
            <a:p/>
          </p:txBody>
        </p:sp>
        <p:sp>
          <p:nvSpPr>
            <p:cNvPr id="131" name="tx131"/>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2103607" y="1334104"/>
              <a:ext cx="53876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France,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873 confirmed measles cases in France. In the same year, MCV1 coverage was 96% and MCV2 coverage was 93%.
The number of cases in 2025 was 80% more than in 2024 (n=484).
The highest number of measles cases was reported in 2018 (n=2,919). In this year, MCV1 coverage was 91%.</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France experienced an increase in measles cases compared with 2024, while MCV1 coverage was 96% and MCV2 coverage was 93%.</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686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861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035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421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773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948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1230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438337"/>
              <a:ext cx="3520101" cy="1721599"/>
            </a:xfrm>
            <a:custGeom>
              <a:avLst/>
              <a:pathLst>
                <a:path w="3520101" h="1721599">
                  <a:moveTo>
                    <a:pt x="0" y="1408581"/>
                  </a:moveTo>
                  <a:lnTo>
                    <a:pt x="140804" y="1408581"/>
                  </a:lnTo>
                  <a:lnTo>
                    <a:pt x="281608" y="1408581"/>
                  </a:lnTo>
                  <a:lnTo>
                    <a:pt x="422412" y="1408581"/>
                  </a:lnTo>
                  <a:lnTo>
                    <a:pt x="563216" y="1565090"/>
                  </a:lnTo>
                  <a:lnTo>
                    <a:pt x="704020" y="1565090"/>
                  </a:lnTo>
                  <a:lnTo>
                    <a:pt x="844824" y="1721599"/>
                  </a:lnTo>
                  <a:lnTo>
                    <a:pt x="985628" y="1721599"/>
                  </a:lnTo>
                  <a:lnTo>
                    <a:pt x="1126432" y="1721599"/>
                  </a:lnTo>
                  <a:lnTo>
                    <a:pt x="1267236" y="1565090"/>
                  </a:lnTo>
                  <a:lnTo>
                    <a:pt x="1408040" y="1721599"/>
                  </a:lnTo>
                  <a:lnTo>
                    <a:pt x="1548844" y="1721599"/>
                  </a:lnTo>
                  <a:lnTo>
                    <a:pt x="1689648" y="1721599"/>
                  </a:lnTo>
                  <a:lnTo>
                    <a:pt x="1830452" y="0"/>
                  </a:lnTo>
                  <a:lnTo>
                    <a:pt x="1971256" y="626036"/>
                  </a:lnTo>
                  <a:lnTo>
                    <a:pt x="2112061" y="1252072"/>
                  </a:lnTo>
                  <a:lnTo>
                    <a:pt x="2252865" y="1095563"/>
                  </a:lnTo>
                  <a:lnTo>
                    <a:pt x="2393669" y="1095563"/>
                  </a:lnTo>
                  <a:lnTo>
                    <a:pt x="2534473" y="1095563"/>
                  </a:lnTo>
                  <a:lnTo>
                    <a:pt x="2675277" y="1095563"/>
                  </a:lnTo>
                  <a:lnTo>
                    <a:pt x="2816081" y="1252072"/>
                  </a:lnTo>
                  <a:lnTo>
                    <a:pt x="2956885" y="1252072"/>
                  </a:lnTo>
                  <a:lnTo>
                    <a:pt x="3097689" y="1252072"/>
                  </a:lnTo>
                  <a:lnTo>
                    <a:pt x="3238493" y="1252072"/>
                  </a:lnTo>
                  <a:lnTo>
                    <a:pt x="3379297" y="1252072"/>
                  </a:lnTo>
                  <a:lnTo>
                    <a:pt x="3520101" y="1252072"/>
                  </a:lnTo>
                </a:path>
              </a:pathLst>
            </a:custGeom>
            <a:ln w="27101" cap="flat">
              <a:solidFill>
                <a:srgbClr val="0058AB">
                  <a:alpha val="80000"/>
                </a:srgbClr>
              </a:solidFill>
              <a:prstDash val="solid"/>
              <a:round/>
            </a:ln>
          </p:spPr>
          <p:txBody>
            <a:bodyPr/>
            <a:lstStyle/>
            <a:p/>
          </p:txBody>
        </p:sp>
        <p:sp>
          <p:nvSpPr>
            <p:cNvPr id="22" name="pl22"/>
            <p:cNvSpPr/>
            <p:nvPr/>
          </p:nvSpPr>
          <p:spPr>
            <a:xfrm>
              <a:off x="943464" y="3125319"/>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4533900"/>
              <a:ext cx="3520101" cy="469527"/>
            </a:xfrm>
            <a:custGeom>
              <a:avLst/>
              <a:pathLst>
                <a:path w="3520101" h="469527">
                  <a:moveTo>
                    <a:pt x="0" y="0"/>
                  </a:moveTo>
                  <a:lnTo>
                    <a:pt x="140804" y="313018"/>
                  </a:lnTo>
                  <a:lnTo>
                    <a:pt x="281608" y="313018"/>
                  </a:lnTo>
                  <a:lnTo>
                    <a:pt x="422412" y="469527"/>
                  </a:lnTo>
                  <a:lnTo>
                    <a:pt x="563216" y="313018"/>
                  </a:lnTo>
                  <a:lnTo>
                    <a:pt x="704020" y="313018"/>
                  </a:lnTo>
                  <a:lnTo>
                    <a:pt x="844824" y="469527"/>
                  </a:lnTo>
                  <a:lnTo>
                    <a:pt x="985628" y="313018"/>
                  </a:lnTo>
                  <a:lnTo>
                    <a:pt x="1126432" y="469527"/>
                  </a:lnTo>
                  <a:lnTo>
                    <a:pt x="1267236" y="313018"/>
                  </a:lnTo>
                  <a:lnTo>
                    <a:pt x="1408040" y="313018"/>
                  </a:lnTo>
                  <a:lnTo>
                    <a:pt x="1548844" y="469527"/>
                  </a:lnTo>
                  <a:lnTo>
                    <a:pt x="1689648" y="313018"/>
                  </a:lnTo>
                  <a:lnTo>
                    <a:pt x="1830452" y="156509"/>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156509"/>
                  </a:lnTo>
                  <a:lnTo>
                    <a:pt x="3238493" y="156509"/>
                  </a:lnTo>
                  <a:lnTo>
                    <a:pt x="3379297" y="156509"/>
                  </a:lnTo>
                  <a:lnTo>
                    <a:pt x="3520101" y="156509"/>
                  </a:lnTo>
                </a:path>
              </a:pathLst>
            </a:custGeom>
            <a:ln w="27101" cap="flat">
              <a:solidFill>
                <a:srgbClr val="00833D">
                  <a:alpha val="80000"/>
                </a:srgbClr>
              </a:solidFill>
              <a:prstDash val="solid"/>
              <a:round/>
            </a:ln>
          </p:spPr>
          <p:txBody>
            <a:bodyPr/>
            <a:lstStyle/>
            <a:p/>
          </p:txBody>
        </p:sp>
        <p:sp>
          <p:nvSpPr>
            <p:cNvPr id="24" name="pl24"/>
            <p:cNvSpPr/>
            <p:nvPr/>
          </p:nvSpPr>
          <p:spPr>
            <a:xfrm>
              <a:off x="943464" y="3438337"/>
              <a:ext cx="3520101" cy="1721599"/>
            </a:xfrm>
            <a:custGeom>
              <a:avLst/>
              <a:pathLst>
                <a:path w="3520101" h="1721599">
                  <a:moveTo>
                    <a:pt x="0" y="1408581"/>
                  </a:moveTo>
                  <a:lnTo>
                    <a:pt x="140804" y="1408581"/>
                  </a:lnTo>
                  <a:lnTo>
                    <a:pt x="281608" y="1408581"/>
                  </a:lnTo>
                  <a:lnTo>
                    <a:pt x="422412" y="1408581"/>
                  </a:lnTo>
                  <a:lnTo>
                    <a:pt x="563216" y="1565090"/>
                  </a:lnTo>
                  <a:lnTo>
                    <a:pt x="704020" y="1565090"/>
                  </a:lnTo>
                  <a:lnTo>
                    <a:pt x="844824" y="1721599"/>
                  </a:lnTo>
                  <a:lnTo>
                    <a:pt x="985628" y="1721599"/>
                  </a:lnTo>
                  <a:lnTo>
                    <a:pt x="1126432" y="1721599"/>
                  </a:lnTo>
                  <a:lnTo>
                    <a:pt x="1267236" y="1565090"/>
                  </a:lnTo>
                  <a:lnTo>
                    <a:pt x="1408040" y="1721599"/>
                  </a:lnTo>
                  <a:lnTo>
                    <a:pt x="1548844" y="1721599"/>
                  </a:lnTo>
                  <a:lnTo>
                    <a:pt x="1689648" y="1721599"/>
                  </a:lnTo>
                  <a:lnTo>
                    <a:pt x="1830452" y="0"/>
                  </a:lnTo>
                  <a:lnTo>
                    <a:pt x="1971256" y="626036"/>
                  </a:lnTo>
                  <a:lnTo>
                    <a:pt x="2112061" y="1252072"/>
                  </a:lnTo>
                  <a:lnTo>
                    <a:pt x="2252865" y="1095563"/>
                  </a:lnTo>
                  <a:lnTo>
                    <a:pt x="2393669" y="1095563"/>
                  </a:lnTo>
                  <a:lnTo>
                    <a:pt x="2534473" y="1095563"/>
                  </a:lnTo>
                  <a:lnTo>
                    <a:pt x="2675277" y="1095563"/>
                  </a:lnTo>
                  <a:lnTo>
                    <a:pt x="2816081" y="1252072"/>
                  </a:lnTo>
                  <a:lnTo>
                    <a:pt x="2956885" y="1252072"/>
                  </a:lnTo>
                  <a:lnTo>
                    <a:pt x="3097689" y="1252072"/>
                  </a:lnTo>
                  <a:lnTo>
                    <a:pt x="3238493" y="1252072"/>
                  </a:lnTo>
                  <a:lnTo>
                    <a:pt x="3379297" y="1252072"/>
                  </a:lnTo>
                  <a:lnTo>
                    <a:pt x="3520101" y="1252072"/>
                  </a:lnTo>
                </a:path>
              </a:pathLst>
            </a:custGeom>
            <a:ln w="43362" cap="flat">
              <a:solidFill>
                <a:srgbClr val="000000">
                  <a:alpha val="100000"/>
                </a:srgbClr>
              </a:solidFill>
              <a:prstDash val="solid"/>
              <a:round/>
            </a:ln>
          </p:spPr>
          <p:txBody>
            <a:bodyPr/>
            <a:lstStyle/>
            <a:p/>
          </p:txBody>
        </p:sp>
        <p:sp>
          <p:nvSpPr>
            <p:cNvPr id="25" name="pl25"/>
            <p:cNvSpPr/>
            <p:nvPr/>
          </p:nvSpPr>
          <p:spPr>
            <a:xfrm>
              <a:off x="943464" y="3438337"/>
              <a:ext cx="3520101" cy="1721599"/>
            </a:xfrm>
            <a:custGeom>
              <a:avLst/>
              <a:pathLst>
                <a:path w="3520101" h="1721599">
                  <a:moveTo>
                    <a:pt x="0" y="1408581"/>
                  </a:moveTo>
                  <a:lnTo>
                    <a:pt x="140804" y="1408581"/>
                  </a:lnTo>
                  <a:lnTo>
                    <a:pt x="281608" y="1408581"/>
                  </a:lnTo>
                  <a:lnTo>
                    <a:pt x="422412" y="1408581"/>
                  </a:lnTo>
                  <a:lnTo>
                    <a:pt x="563216" y="1565090"/>
                  </a:lnTo>
                  <a:lnTo>
                    <a:pt x="704020" y="1565090"/>
                  </a:lnTo>
                  <a:lnTo>
                    <a:pt x="844824" y="1721599"/>
                  </a:lnTo>
                  <a:lnTo>
                    <a:pt x="985628" y="1721599"/>
                  </a:lnTo>
                  <a:lnTo>
                    <a:pt x="1126432" y="1721599"/>
                  </a:lnTo>
                  <a:lnTo>
                    <a:pt x="1267236" y="1565090"/>
                  </a:lnTo>
                  <a:lnTo>
                    <a:pt x="1408040" y="1721599"/>
                  </a:lnTo>
                  <a:lnTo>
                    <a:pt x="1548844" y="1721599"/>
                  </a:lnTo>
                  <a:lnTo>
                    <a:pt x="1689648" y="1721599"/>
                  </a:lnTo>
                  <a:lnTo>
                    <a:pt x="1830452" y="0"/>
                  </a:lnTo>
                  <a:lnTo>
                    <a:pt x="1971256" y="626036"/>
                  </a:lnTo>
                  <a:lnTo>
                    <a:pt x="2112061" y="1252072"/>
                  </a:lnTo>
                  <a:lnTo>
                    <a:pt x="2252865" y="1095563"/>
                  </a:lnTo>
                  <a:lnTo>
                    <a:pt x="2393669" y="1095563"/>
                  </a:lnTo>
                  <a:lnTo>
                    <a:pt x="2534473" y="1095563"/>
                  </a:lnTo>
                  <a:lnTo>
                    <a:pt x="2675277" y="1095563"/>
                  </a:lnTo>
                  <a:lnTo>
                    <a:pt x="2816081" y="1252072"/>
                  </a:lnTo>
                  <a:lnTo>
                    <a:pt x="2956885" y="1252072"/>
                  </a:lnTo>
                  <a:lnTo>
                    <a:pt x="3097689" y="1252072"/>
                  </a:lnTo>
                  <a:lnTo>
                    <a:pt x="3238493" y="1252072"/>
                  </a:lnTo>
                  <a:lnTo>
                    <a:pt x="3379297" y="1252072"/>
                  </a:lnTo>
                  <a:lnTo>
                    <a:pt x="3520101" y="1252072"/>
                  </a:lnTo>
                </a:path>
              </a:pathLst>
            </a:custGeom>
            <a:ln w="27101" cap="flat">
              <a:solidFill>
                <a:srgbClr val="0058AB">
                  <a:alpha val="100000"/>
                </a:srgbClr>
              </a:solidFill>
              <a:prstDash val="solid"/>
              <a:round/>
            </a:ln>
          </p:spPr>
          <p:txBody>
            <a:bodyPr/>
            <a:lstStyle/>
            <a:p/>
          </p:txBody>
        </p:sp>
        <p:sp>
          <p:nvSpPr>
            <p:cNvPr id="26" name="pl26"/>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69040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1588995"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4973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2293016" y="46238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65266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99703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18308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3560252"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02816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4" name="pg44"/>
            <p:cNvSpPr/>
            <p:nvPr/>
          </p:nvSpPr>
          <p:spPr>
            <a:xfrm>
              <a:off x="4264273"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18308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pg46"/>
            <p:cNvSpPr/>
            <p:nvPr/>
          </p:nvSpPr>
          <p:spPr>
            <a:xfrm>
              <a:off x="4405077"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18308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8" name="tx48"/>
            <p:cNvSpPr/>
            <p:nvPr/>
          </p:nvSpPr>
          <p:spPr>
            <a:xfrm>
              <a:off x="4523855" y="433832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6499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33620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5522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7696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29447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29447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08789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285034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561571" y="6120905"/>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France</a:t>
              </a:r>
            </a:p>
          </p:txBody>
        </p:sp>
        <p:sp>
          <p:nvSpPr>
            <p:cNvPr id="68" name="tx68"/>
            <p:cNvSpPr/>
            <p:nvPr/>
          </p:nvSpPr>
          <p:spPr>
            <a:xfrm>
              <a:off x="235499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117449"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7686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9861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2035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421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3773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5948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81230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2812301"/>
              <a:ext cx="3520101" cy="1878108"/>
            </a:xfrm>
            <a:custGeom>
              <a:avLst/>
              <a:pathLst>
                <a:path w="3520101" h="1878108">
                  <a:moveTo>
                    <a:pt x="0" y="0"/>
                  </a:moveTo>
                  <a:lnTo>
                    <a:pt x="140804" y="156509"/>
                  </a:lnTo>
                  <a:lnTo>
                    <a:pt x="281608" y="313018"/>
                  </a:lnTo>
                  <a:lnTo>
                    <a:pt x="422412" y="469527"/>
                  </a:lnTo>
                  <a:lnTo>
                    <a:pt x="563216" y="626036"/>
                  </a:lnTo>
                  <a:lnTo>
                    <a:pt x="704020" y="469527"/>
                  </a:lnTo>
                  <a:lnTo>
                    <a:pt x="844824" y="782545"/>
                  </a:lnTo>
                  <a:lnTo>
                    <a:pt x="985628" y="939054"/>
                  </a:lnTo>
                  <a:lnTo>
                    <a:pt x="1126432" y="782545"/>
                  </a:lnTo>
                  <a:lnTo>
                    <a:pt x="1267236" y="782545"/>
                  </a:lnTo>
                  <a:lnTo>
                    <a:pt x="1408040" y="782545"/>
                  </a:lnTo>
                  <a:lnTo>
                    <a:pt x="1548844" y="782545"/>
                  </a:lnTo>
                  <a:lnTo>
                    <a:pt x="1689648" y="1095563"/>
                  </a:lnTo>
                  <a:lnTo>
                    <a:pt x="1830452" y="939054"/>
                  </a:lnTo>
                  <a:lnTo>
                    <a:pt x="1971256" y="1095563"/>
                  </a:lnTo>
                  <a:lnTo>
                    <a:pt x="2112061" y="1095563"/>
                  </a:lnTo>
                  <a:lnTo>
                    <a:pt x="2252865" y="939054"/>
                  </a:lnTo>
                  <a:lnTo>
                    <a:pt x="2393669" y="939054"/>
                  </a:lnTo>
                  <a:lnTo>
                    <a:pt x="2534473" y="1095563"/>
                  </a:lnTo>
                  <a:lnTo>
                    <a:pt x="2675277" y="1252072"/>
                  </a:lnTo>
                  <a:lnTo>
                    <a:pt x="2816081" y="1565090"/>
                  </a:lnTo>
                  <a:lnTo>
                    <a:pt x="2956885" y="1565090"/>
                  </a:lnTo>
                  <a:lnTo>
                    <a:pt x="3097689" y="1721599"/>
                  </a:lnTo>
                  <a:lnTo>
                    <a:pt x="3238493" y="1721599"/>
                  </a:lnTo>
                  <a:lnTo>
                    <a:pt x="3379297" y="1721599"/>
                  </a:lnTo>
                  <a:lnTo>
                    <a:pt x="3520101" y="1878108"/>
                  </a:lnTo>
                </a:path>
              </a:pathLst>
            </a:custGeom>
            <a:ln w="27101" cap="flat">
              <a:solidFill>
                <a:srgbClr val="0058AB">
                  <a:alpha val="80000"/>
                </a:srgbClr>
              </a:solidFill>
              <a:prstDash val="solid"/>
              <a:round/>
            </a:ln>
          </p:spPr>
          <p:txBody>
            <a:bodyPr/>
            <a:lstStyle/>
            <a:p/>
          </p:txBody>
        </p:sp>
        <p:sp>
          <p:nvSpPr>
            <p:cNvPr id="88" name="pl88"/>
            <p:cNvSpPr/>
            <p:nvPr/>
          </p:nvSpPr>
          <p:spPr>
            <a:xfrm>
              <a:off x="5308715" y="2968810"/>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4377391"/>
              <a:ext cx="3520101" cy="313018"/>
            </a:xfrm>
            <a:custGeom>
              <a:avLst/>
              <a:pathLst>
                <a:path w="3520101" h="313018">
                  <a:moveTo>
                    <a:pt x="0" y="0"/>
                  </a:moveTo>
                  <a:lnTo>
                    <a:pt x="140804" y="0"/>
                  </a:lnTo>
                  <a:lnTo>
                    <a:pt x="281608" y="156509"/>
                  </a:lnTo>
                  <a:lnTo>
                    <a:pt x="422412" y="156509"/>
                  </a:lnTo>
                  <a:lnTo>
                    <a:pt x="563216" y="156509"/>
                  </a:lnTo>
                  <a:lnTo>
                    <a:pt x="704020" y="156509"/>
                  </a:lnTo>
                  <a:lnTo>
                    <a:pt x="844824" y="156509"/>
                  </a:lnTo>
                  <a:lnTo>
                    <a:pt x="985628" y="156509"/>
                  </a:lnTo>
                  <a:lnTo>
                    <a:pt x="1126432" y="156509"/>
                  </a:lnTo>
                  <a:lnTo>
                    <a:pt x="1267236" y="0"/>
                  </a:lnTo>
                  <a:lnTo>
                    <a:pt x="1408040" y="156509"/>
                  </a:lnTo>
                  <a:lnTo>
                    <a:pt x="1548844" y="156509"/>
                  </a:lnTo>
                  <a:lnTo>
                    <a:pt x="1689648" y="156509"/>
                  </a:lnTo>
                  <a:lnTo>
                    <a:pt x="1830452" y="313018"/>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313018"/>
                  </a:lnTo>
                  <a:lnTo>
                    <a:pt x="3238493" y="313018"/>
                  </a:lnTo>
                  <a:lnTo>
                    <a:pt x="3379297" y="313018"/>
                  </a:lnTo>
                  <a:lnTo>
                    <a:pt x="3520101" y="313018"/>
                  </a:lnTo>
                </a:path>
              </a:pathLst>
            </a:custGeom>
            <a:ln w="27101" cap="flat">
              <a:solidFill>
                <a:srgbClr val="00833D">
                  <a:alpha val="80000"/>
                </a:srgbClr>
              </a:solidFill>
              <a:prstDash val="solid"/>
              <a:round/>
            </a:ln>
          </p:spPr>
          <p:txBody>
            <a:bodyPr/>
            <a:lstStyle/>
            <a:p/>
          </p:txBody>
        </p:sp>
        <p:sp>
          <p:nvSpPr>
            <p:cNvPr id="90" name="pl90"/>
            <p:cNvSpPr/>
            <p:nvPr/>
          </p:nvSpPr>
          <p:spPr>
            <a:xfrm>
              <a:off x="5308715" y="2812301"/>
              <a:ext cx="3520101" cy="1878108"/>
            </a:xfrm>
            <a:custGeom>
              <a:avLst/>
              <a:pathLst>
                <a:path w="3520101" h="1878108">
                  <a:moveTo>
                    <a:pt x="0" y="0"/>
                  </a:moveTo>
                  <a:lnTo>
                    <a:pt x="140804" y="156509"/>
                  </a:lnTo>
                  <a:lnTo>
                    <a:pt x="281608" y="313018"/>
                  </a:lnTo>
                  <a:lnTo>
                    <a:pt x="422412" y="469527"/>
                  </a:lnTo>
                  <a:lnTo>
                    <a:pt x="563216" y="626036"/>
                  </a:lnTo>
                  <a:lnTo>
                    <a:pt x="704020" y="469527"/>
                  </a:lnTo>
                  <a:lnTo>
                    <a:pt x="844824" y="782545"/>
                  </a:lnTo>
                  <a:lnTo>
                    <a:pt x="985628" y="939054"/>
                  </a:lnTo>
                  <a:lnTo>
                    <a:pt x="1126432" y="782545"/>
                  </a:lnTo>
                  <a:lnTo>
                    <a:pt x="1267236" y="782545"/>
                  </a:lnTo>
                  <a:lnTo>
                    <a:pt x="1408040" y="782545"/>
                  </a:lnTo>
                  <a:lnTo>
                    <a:pt x="1548844" y="782545"/>
                  </a:lnTo>
                  <a:lnTo>
                    <a:pt x="1689648" y="1095563"/>
                  </a:lnTo>
                  <a:lnTo>
                    <a:pt x="1830452" y="939054"/>
                  </a:lnTo>
                  <a:lnTo>
                    <a:pt x="1971256" y="1095563"/>
                  </a:lnTo>
                  <a:lnTo>
                    <a:pt x="2112061" y="1095563"/>
                  </a:lnTo>
                  <a:lnTo>
                    <a:pt x="2252865" y="939054"/>
                  </a:lnTo>
                  <a:lnTo>
                    <a:pt x="2393669" y="939054"/>
                  </a:lnTo>
                  <a:lnTo>
                    <a:pt x="2534473" y="1095563"/>
                  </a:lnTo>
                  <a:lnTo>
                    <a:pt x="2675277" y="1252072"/>
                  </a:lnTo>
                  <a:lnTo>
                    <a:pt x="2816081" y="1565090"/>
                  </a:lnTo>
                  <a:lnTo>
                    <a:pt x="2956885" y="1565090"/>
                  </a:lnTo>
                  <a:lnTo>
                    <a:pt x="3097689" y="1721599"/>
                  </a:lnTo>
                  <a:lnTo>
                    <a:pt x="3238493" y="1721599"/>
                  </a:lnTo>
                  <a:lnTo>
                    <a:pt x="3379297" y="1721599"/>
                  </a:lnTo>
                  <a:lnTo>
                    <a:pt x="3520101" y="1878108"/>
                  </a:lnTo>
                </a:path>
              </a:pathLst>
            </a:custGeom>
            <a:ln w="43362" cap="flat">
              <a:solidFill>
                <a:srgbClr val="000000">
                  <a:alpha val="100000"/>
                </a:srgbClr>
              </a:solidFill>
              <a:prstDash val="solid"/>
              <a:round/>
            </a:ln>
          </p:spPr>
          <p:txBody>
            <a:bodyPr/>
            <a:lstStyle/>
            <a:p/>
          </p:txBody>
        </p:sp>
        <p:sp>
          <p:nvSpPr>
            <p:cNvPr id="91" name="pl91"/>
            <p:cNvSpPr/>
            <p:nvPr/>
          </p:nvSpPr>
          <p:spPr>
            <a:xfrm>
              <a:off x="5308715" y="2812301"/>
              <a:ext cx="3520101" cy="1878108"/>
            </a:xfrm>
            <a:custGeom>
              <a:avLst/>
              <a:pathLst>
                <a:path w="3520101" h="1878108">
                  <a:moveTo>
                    <a:pt x="0" y="0"/>
                  </a:moveTo>
                  <a:lnTo>
                    <a:pt x="140804" y="156509"/>
                  </a:lnTo>
                  <a:lnTo>
                    <a:pt x="281608" y="313018"/>
                  </a:lnTo>
                  <a:lnTo>
                    <a:pt x="422412" y="469527"/>
                  </a:lnTo>
                  <a:lnTo>
                    <a:pt x="563216" y="626036"/>
                  </a:lnTo>
                  <a:lnTo>
                    <a:pt x="704020" y="469527"/>
                  </a:lnTo>
                  <a:lnTo>
                    <a:pt x="844824" y="782545"/>
                  </a:lnTo>
                  <a:lnTo>
                    <a:pt x="985628" y="939054"/>
                  </a:lnTo>
                  <a:lnTo>
                    <a:pt x="1126432" y="782545"/>
                  </a:lnTo>
                  <a:lnTo>
                    <a:pt x="1267236" y="782545"/>
                  </a:lnTo>
                  <a:lnTo>
                    <a:pt x="1408040" y="782545"/>
                  </a:lnTo>
                  <a:lnTo>
                    <a:pt x="1548844" y="782545"/>
                  </a:lnTo>
                  <a:lnTo>
                    <a:pt x="1689648" y="1095563"/>
                  </a:lnTo>
                  <a:lnTo>
                    <a:pt x="1830452" y="939054"/>
                  </a:lnTo>
                  <a:lnTo>
                    <a:pt x="1971256" y="1095563"/>
                  </a:lnTo>
                  <a:lnTo>
                    <a:pt x="2112061" y="1095563"/>
                  </a:lnTo>
                  <a:lnTo>
                    <a:pt x="2252865" y="939054"/>
                  </a:lnTo>
                  <a:lnTo>
                    <a:pt x="2393669" y="939054"/>
                  </a:lnTo>
                  <a:lnTo>
                    <a:pt x="2534473" y="1095563"/>
                  </a:lnTo>
                  <a:lnTo>
                    <a:pt x="2675277" y="1252072"/>
                  </a:lnTo>
                  <a:lnTo>
                    <a:pt x="2816081" y="1565090"/>
                  </a:lnTo>
                  <a:lnTo>
                    <a:pt x="2956885" y="1565090"/>
                  </a:lnTo>
                  <a:lnTo>
                    <a:pt x="3097689" y="1721599"/>
                  </a:lnTo>
                  <a:lnTo>
                    <a:pt x="3238493" y="1721599"/>
                  </a:lnTo>
                  <a:lnTo>
                    <a:pt x="3379297" y="1721599"/>
                  </a:lnTo>
                  <a:lnTo>
                    <a:pt x="3520101" y="1878108"/>
                  </a:lnTo>
                </a:path>
              </a:pathLst>
            </a:custGeom>
            <a:ln w="27101" cap="flat">
              <a:solidFill>
                <a:srgbClr val="0058AB">
                  <a:alpha val="100000"/>
                </a:srgbClr>
              </a:solidFill>
              <a:prstDash val="solid"/>
              <a:round/>
            </a:ln>
          </p:spPr>
          <p:txBody>
            <a:bodyPr/>
            <a:lstStyle/>
            <a:p/>
          </p:txBody>
        </p:sp>
        <p:sp>
          <p:nvSpPr>
            <p:cNvPr id="92" name="pl92"/>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234277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281230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312531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3438337"/>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3594846"/>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227620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230503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2" name="pg102"/>
            <p:cNvSpPr/>
            <p:nvPr/>
          </p:nvSpPr>
          <p:spPr>
            <a:xfrm>
              <a:off x="5926111" y="274573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56465" y="277579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4" name="pg104"/>
            <p:cNvSpPr/>
            <p:nvPr/>
          </p:nvSpPr>
          <p:spPr>
            <a:xfrm>
              <a:off x="6630131" y="30587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60485" y="308757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6" name="pg106"/>
            <p:cNvSpPr/>
            <p:nvPr/>
          </p:nvSpPr>
          <p:spPr>
            <a:xfrm>
              <a:off x="7362287" y="337177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340059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8" name="pg108"/>
            <p:cNvSpPr/>
            <p:nvPr/>
          </p:nvSpPr>
          <p:spPr>
            <a:xfrm>
              <a:off x="7925503"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355957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0" name="pg110"/>
            <p:cNvSpPr/>
            <p:nvPr/>
          </p:nvSpPr>
          <p:spPr>
            <a:xfrm>
              <a:off x="8629524"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02816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2" name="pg112"/>
            <p:cNvSpPr/>
            <p:nvPr/>
          </p:nvSpPr>
          <p:spPr>
            <a:xfrm>
              <a:off x="8770328"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18308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4" name="tx114"/>
            <p:cNvSpPr/>
            <p:nvPr/>
          </p:nvSpPr>
          <p:spPr>
            <a:xfrm>
              <a:off x="8889106" y="41804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6499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33620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5522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7696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65972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65972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45314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21560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926822" y="6120905"/>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France</a:t>
              </a:r>
            </a:p>
          </p:txBody>
        </p:sp>
        <p:sp>
          <p:nvSpPr>
            <p:cNvPr id="134" name="tx134"/>
            <p:cNvSpPr/>
            <p:nvPr/>
          </p:nvSpPr>
          <p:spPr>
            <a:xfrm>
              <a:off x="672024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482700"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3%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France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France, indicating good retention of children in immunization programmes, and current efforts to ensure follow up are successful.</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66555"/>
              <a:ext cx="597874" cy="59393"/>
            </a:xfrm>
            <a:custGeom>
              <a:avLst/>
              <a:pathLst>
                <a:path w="597874" h="59393">
                  <a:moveTo>
                    <a:pt x="0" y="16969"/>
                  </a:moveTo>
                  <a:lnTo>
                    <a:pt x="85410" y="8484"/>
                  </a:lnTo>
                  <a:lnTo>
                    <a:pt x="170821" y="0"/>
                  </a:lnTo>
                  <a:lnTo>
                    <a:pt x="256231" y="8484"/>
                  </a:lnTo>
                  <a:lnTo>
                    <a:pt x="341642" y="0"/>
                  </a:lnTo>
                  <a:lnTo>
                    <a:pt x="427053" y="33939"/>
                  </a:lnTo>
                  <a:lnTo>
                    <a:pt x="512463" y="16969"/>
                  </a:lnTo>
                  <a:lnTo>
                    <a:pt x="597874" y="59393"/>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tx32"/>
            <p:cNvSpPr/>
            <p:nvPr/>
          </p:nvSpPr>
          <p:spPr>
            <a:xfrm>
              <a:off x="904174"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3" name="pl33"/>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5" name="pl35"/>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7" name="pl37"/>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8" name="pl38"/>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9" name="pl39"/>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1" name="pl41"/>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2" name="pl42"/>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3" name="pl43"/>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4" name="pl44"/>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5" name="pl45"/>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2337263" y="3258884"/>
              <a:ext cx="854106" cy="0"/>
            </a:xfrm>
            <a:custGeom>
              <a:avLst/>
              <a:pathLst>
                <a:path w="854106"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53" name="pt53"/>
            <p:cNvSpPr/>
            <p:nvPr/>
          </p:nvSpPr>
          <p:spPr>
            <a:xfrm>
              <a:off x="23192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4" name="pt54"/>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5" name="pt55"/>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6" name="pt56"/>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7" name="pt57"/>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8" name="pt58"/>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9" name="pt59"/>
            <p:cNvSpPr/>
            <p:nvPr/>
          </p:nvSpPr>
          <p:spPr>
            <a:xfrm>
              <a:off x="283167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0" name="pt60"/>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1" name="pt61"/>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2" name="pt62"/>
            <p:cNvSpPr/>
            <p:nvPr/>
          </p:nvSpPr>
          <p:spPr>
            <a:xfrm>
              <a:off x="30879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3" name="pt63"/>
            <p:cNvSpPr/>
            <p:nvPr/>
          </p:nvSpPr>
          <p:spPr>
            <a:xfrm>
              <a:off x="31733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4" name="tx64"/>
            <p:cNvSpPr/>
            <p:nvPr/>
          </p:nvSpPr>
          <p:spPr>
            <a:xfrm>
              <a:off x="218533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65" name="tx65"/>
            <p:cNvSpPr/>
            <p:nvPr/>
          </p:nvSpPr>
          <p:spPr>
            <a:xfrm>
              <a:off x="3223926"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66" name="tx66"/>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67" name="tx67"/>
            <p:cNvSpPr/>
            <p:nvPr/>
          </p:nvSpPr>
          <p:spPr>
            <a:xfrm>
              <a:off x="3051698"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68" name="pl6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9" name="pl6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0" name="pl7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1" name="pl7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2" name="pl7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3" name="pl7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4" name="pl7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5" name="pl7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6" name="pl7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8" name="pl7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9" name="pl7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3105959" y="5036666"/>
              <a:ext cx="85410" cy="67878"/>
            </a:xfrm>
            <a:custGeom>
              <a:avLst/>
              <a:pathLst>
                <a:path w="85410" h="67878">
                  <a:moveTo>
                    <a:pt x="0" y="67878"/>
                  </a:moveTo>
                  <a:lnTo>
                    <a:pt x="85410" y="0"/>
                  </a:lnTo>
                </a:path>
              </a:pathLst>
            </a:custGeom>
            <a:ln w="27101" cap="flat">
              <a:solidFill>
                <a:srgbClr val="1CABE2">
                  <a:alpha val="100000"/>
                </a:srgbClr>
              </a:solidFill>
              <a:prstDash val="solid"/>
              <a:round/>
            </a:ln>
          </p:spPr>
          <p:txBody>
            <a:bodyPr/>
            <a:lstStyle/>
            <a:p/>
          </p:txBody>
        </p:sp>
        <p:sp>
          <p:nvSpPr>
            <p:cNvPr id="88" name="pt88"/>
            <p:cNvSpPr/>
            <p:nvPr/>
          </p:nvSpPr>
          <p:spPr>
            <a:xfrm>
              <a:off x="3087908" y="5086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3173319" y="501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tx90"/>
            <p:cNvSpPr/>
            <p:nvPr/>
          </p:nvSpPr>
          <p:spPr>
            <a:xfrm>
              <a:off x="2954029" y="501223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91" name="tx91"/>
            <p:cNvSpPr/>
            <p:nvPr/>
          </p:nvSpPr>
          <p:spPr>
            <a:xfrm>
              <a:off x="3223926" y="494587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92" name="tx92"/>
            <p:cNvSpPr/>
            <p:nvPr/>
          </p:nvSpPr>
          <p:spPr>
            <a:xfrm>
              <a:off x="3051698" y="49633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93" name="pl9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6" name="pl9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7" name="pl9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8" name="pl9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9" name="pl9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2" name="pl10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3" name="pl10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4" name="pl10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850292" y="1947768"/>
              <a:ext cx="2135265" cy="0"/>
            </a:xfrm>
            <a:custGeom>
              <a:avLst/>
              <a:pathLst>
                <a:path w="2135265"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13" name="pt113"/>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tx139"/>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0" name="tx140"/>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1" name="tx141"/>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2" name="tx142"/>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3" name="pl14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6" name="pl14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7" name="pl14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2" name="pl15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3" name="pl15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850292" y="3284338"/>
              <a:ext cx="2135265" cy="101818"/>
            </a:xfrm>
            <a:custGeom>
              <a:avLst/>
              <a:pathLst>
                <a:path w="2135265" h="101818">
                  <a:moveTo>
                    <a:pt x="0" y="101818"/>
                  </a:moveTo>
                  <a:lnTo>
                    <a:pt x="85410" y="93333"/>
                  </a:lnTo>
                  <a:lnTo>
                    <a:pt x="170821" y="84848"/>
                  </a:lnTo>
                  <a:lnTo>
                    <a:pt x="256231" y="76363"/>
                  </a:lnTo>
                  <a:lnTo>
                    <a:pt x="341642" y="67878"/>
                  </a:lnTo>
                  <a:lnTo>
                    <a:pt x="427053" y="76363"/>
                  </a:lnTo>
                  <a:lnTo>
                    <a:pt x="512463" y="59393"/>
                  </a:lnTo>
                  <a:lnTo>
                    <a:pt x="597874" y="50909"/>
                  </a:lnTo>
                  <a:lnTo>
                    <a:pt x="683284" y="59393"/>
                  </a:lnTo>
                  <a:lnTo>
                    <a:pt x="768695" y="59393"/>
                  </a:lnTo>
                  <a:lnTo>
                    <a:pt x="854106" y="59393"/>
                  </a:lnTo>
                  <a:lnTo>
                    <a:pt x="939516" y="59393"/>
                  </a:lnTo>
                  <a:lnTo>
                    <a:pt x="1024927" y="42424"/>
                  </a:lnTo>
                  <a:lnTo>
                    <a:pt x="1110337" y="50909"/>
                  </a:lnTo>
                  <a:lnTo>
                    <a:pt x="1195748" y="42424"/>
                  </a:lnTo>
                  <a:lnTo>
                    <a:pt x="1281159" y="42424"/>
                  </a:lnTo>
                  <a:lnTo>
                    <a:pt x="1366569" y="50909"/>
                  </a:lnTo>
                  <a:lnTo>
                    <a:pt x="1451980" y="50909"/>
                  </a:lnTo>
                  <a:lnTo>
                    <a:pt x="1537390" y="42424"/>
                  </a:lnTo>
                  <a:lnTo>
                    <a:pt x="1622801" y="33939"/>
                  </a:lnTo>
                  <a:lnTo>
                    <a:pt x="1708212" y="16969"/>
                  </a:lnTo>
                  <a:lnTo>
                    <a:pt x="1793622" y="16969"/>
                  </a:lnTo>
                  <a:lnTo>
                    <a:pt x="1879033" y="8484"/>
                  </a:lnTo>
                  <a:lnTo>
                    <a:pt x="1964443" y="8484"/>
                  </a:lnTo>
                  <a:lnTo>
                    <a:pt x="2049854" y="8484"/>
                  </a:lnTo>
                  <a:lnTo>
                    <a:pt x="2135265" y="0"/>
                  </a:lnTo>
                </a:path>
              </a:pathLst>
            </a:custGeom>
            <a:ln w="27101" cap="flat">
              <a:solidFill>
                <a:srgbClr val="1CABE2">
                  <a:alpha val="100000"/>
                </a:srgbClr>
              </a:solidFill>
              <a:prstDash val="solid"/>
              <a:round/>
            </a:ln>
          </p:spPr>
          <p:txBody>
            <a:bodyPr/>
            <a:lstStyle/>
            <a:p/>
          </p:txBody>
        </p:sp>
        <p:sp>
          <p:nvSpPr>
            <p:cNvPr id="163" name="pt163"/>
            <p:cNvSpPr/>
            <p:nvPr/>
          </p:nvSpPr>
          <p:spPr>
            <a:xfrm>
              <a:off x="383224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391765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00306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08847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173883"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259294"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344705"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43011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51552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60093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4686347"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477175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85716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942579"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02798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113400"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19881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28422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36963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45504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54045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62586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71127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79668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88209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96750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tx189"/>
            <p:cNvSpPr/>
            <p:nvPr/>
          </p:nvSpPr>
          <p:spPr>
            <a:xfrm>
              <a:off x="3698362"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90" name="tx190"/>
            <p:cNvSpPr/>
            <p:nvPr/>
          </p:nvSpPr>
          <p:spPr>
            <a:xfrm>
              <a:off x="6018113"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1" name="tx191"/>
            <p:cNvSpPr/>
            <p:nvPr/>
          </p:nvSpPr>
          <p:spPr>
            <a:xfrm>
              <a:off x="5418832"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2" name="tx192"/>
            <p:cNvSpPr/>
            <p:nvPr/>
          </p:nvSpPr>
          <p:spPr>
            <a:xfrm>
              <a:off x="5845885"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3" name="pl19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6644479" y="1947768"/>
              <a:ext cx="2135265" cy="93333"/>
            </a:xfrm>
            <a:custGeom>
              <a:avLst/>
              <a:pathLst>
                <a:path w="2135265" h="93333">
                  <a:moveTo>
                    <a:pt x="0" y="16969"/>
                  </a:moveTo>
                  <a:lnTo>
                    <a:pt x="85410" y="16969"/>
                  </a:lnTo>
                  <a:lnTo>
                    <a:pt x="170821" y="16969"/>
                  </a:lnTo>
                  <a:lnTo>
                    <a:pt x="256231" y="16969"/>
                  </a:lnTo>
                  <a:lnTo>
                    <a:pt x="341642" y="8484"/>
                  </a:lnTo>
                  <a:lnTo>
                    <a:pt x="427053" y="8484"/>
                  </a:lnTo>
                  <a:lnTo>
                    <a:pt x="512463" y="0"/>
                  </a:lnTo>
                  <a:lnTo>
                    <a:pt x="597874" y="0"/>
                  </a:lnTo>
                  <a:lnTo>
                    <a:pt x="683284" y="0"/>
                  </a:lnTo>
                  <a:lnTo>
                    <a:pt x="768695" y="8484"/>
                  </a:lnTo>
                  <a:lnTo>
                    <a:pt x="854106" y="0"/>
                  </a:lnTo>
                  <a:lnTo>
                    <a:pt x="939516" y="0"/>
                  </a:lnTo>
                  <a:lnTo>
                    <a:pt x="1024927" y="0"/>
                  </a:lnTo>
                  <a:lnTo>
                    <a:pt x="1110337" y="93333"/>
                  </a:lnTo>
                  <a:lnTo>
                    <a:pt x="1195748" y="59393"/>
                  </a:lnTo>
                  <a:lnTo>
                    <a:pt x="1281159" y="25454"/>
                  </a:lnTo>
                  <a:lnTo>
                    <a:pt x="1366569" y="33939"/>
                  </a:lnTo>
                  <a:lnTo>
                    <a:pt x="1451980" y="33939"/>
                  </a:lnTo>
                  <a:lnTo>
                    <a:pt x="1537390" y="33939"/>
                  </a:lnTo>
                  <a:lnTo>
                    <a:pt x="1622801" y="33939"/>
                  </a:lnTo>
                  <a:lnTo>
                    <a:pt x="1708212" y="25454"/>
                  </a:lnTo>
                  <a:lnTo>
                    <a:pt x="1793622" y="25454"/>
                  </a:lnTo>
                  <a:lnTo>
                    <a:pt x="1879033" y="25454"/>
                  </a:lnTo>
                  <a:lnTo>
                    <a:pt x="1964443" y="25454"/>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213" name="pt213"/>
            <p:cNvSpPr/>
            <p:nvPr/>
          </p:nvSpPr>
          <p:spPr>
            <a:xfrm>
              <a:off x="662642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671183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679724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688266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696807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0534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13889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39512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4805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56594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6513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773676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782217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790758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799299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07840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16381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24923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33464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42005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850546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859087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867628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876169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tx239"/>
            <p:cNvSpPr/>
            <p:nvPr/>
          </p:nvSpPr>
          <p:spPr>
            <a:xfrm>
              <a:off x="6492549"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40" name="tx240"/>
            <p:cNvSpPr/>
            <p:nvPr/>
          </p:nvSpPr>
          <p:spPr>
            <a:xfrm>
              <a:off x="8812300"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41" name="tx241"/>
            <p:cNvSpPr/>
            <p:nvPr/>
          </p:nvSpPr>
          <p:spPr>
            <a:xfrm>
              <a:off x="8213020"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42" name="tx242"/>
            <p:cNvSpPr/>
            <p:nvPr/>
          </p:nvSpPr>
          <p:spPr>
            <a:xfrm>
              <a:off x="8640073"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43" name="pl24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6" name="pl24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7" name="pl24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8" name="pl24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9" name="pl24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2" name="pl25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3" name="pl25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4" name="pl25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5" name="pl25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62" name="pl262"/>
            <p:cNvSpPr/>
            <p:nvPr/>
          </p:nvSpPr>
          <p:spPr>
            <a:xfrm>
              <a:off x="7498585" y="3309793"/>
              <a:ext cx="1281159" cy="271514"/>
            </a:xfrm>
            <a:custGeom>
              <a:avLst/>
              <a:pathLst>
                <a:path w="1281159" h="271514">
                  <a:moveTo>
                    <a:pt x="0" y="271514"/>
                  </a:moveTo>
                  <a:lnTo>
                    <a:pt x="85410" y="220605"/>
                  </a:lnTo>
                  <a:lnTo>
                    <a:pt x="170821" y="178181"/>
                  </a:lnTo>
                  <a:lnTo>
                    <a:pt x="256231" y="152727"/>
                  </a:lnTo>
                  <a:lnTo>
                    <a:pt x="341642" y="135757"/>
                  </a:lnTo>
                  <a:lnTo>
                    <a:pt x="427053" y="118787"/>
                  </a:lnTo>
                  <a:lnTo>
                    <a:pt x="512463" y="110302"/>
                  </a:lnTo>
                  <a:lnTo>
                    <a:pt x="597874" y="110302"/>
                  </a:lnTo>
                  <a:lnTo>
                    <a:pt x="683284" y="84848"/>
                  </a:lnTo>
                  <a:lnTo>
                    <a:pt x="768695" y="59393"/>
                  </a:lnTo>
                  <a:lnTo>
                    <a:pt x="854106" y="16969"/>
                  </a:lnTo>
                  <a:lnTo>
                    <a:pt x="939516" y="16969"/>
                  </a:lnTo>
                  <a:lnTo>
                    <a:pt x="1024927" y="0"/>
                  </a:lnTo>
                  <a:lnTo>
                    <a:pt x="1110337" y="0"/>
                  </a:lnTo>
                  <a:lnTo>
                    <a:pt x="1195748" y="0"/>
                  </a:lnTo>
                  <a:lnTo>
                    <a:pt x="1281159" y="0"/>
                  </a:lnTo>
                </a:path>
              </a:pathLst>
            </a:custGeom>
            <a:ln w="27101" cap="flat">
              <a:solidFill>
                <a:srgbClr val="1CABE2">
                  <a:alpha val="100000"/>
                </a:srgbClr>
              </a:solidFill>
              <a:prstDash val="solid"/>
              <a:round/>
            </a:ln>
          </p:spPr>
          <p:txBody>
            <a:bodyPr/>
            <a:lstStyle/>
            <a:p/>
          </p:txBody>
        </p:sp>
        <p:sp>
          <p:nvSpPr>
            <p:cNvPr id="263" name="pt263"/>
            <p:cNvSpPr/>
            <p:nvPr/>
          </p:nvSpPr>
          <p:spPr>
            <a:xfrm>
              <a:off x="7480534"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565945"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651355"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736766"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822177"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907587"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99299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07840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16381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249230"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334640"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420051"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50546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59087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67628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76169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tx279"/>
            <p:cNvSpPr/>
            <p:nvPr/>
          </p:nvSpPr>
          <p:spPr>
            <a:xfrm>
              <a:off x="7346655" y="348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80" name="tx280"/>
            <p:cNvSpPr/>
            <p:nvPr/>
          </p:nvSpPr>
          <p:spPr>
            <a:xfrm>
              <a:off x="8812300"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1" name="tx281"/>
            <p:cNvSpPr/>
            <p:nvPr/>
          </p:nvSpPr>
          <p:spPr>
            <a:xfrm>
              <a:off x="8213020"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82" name="tx282"/>
            <p:cNvSpPr/>
            <p:nvPr/>
          </p:nvSpPr>
          <p:spPr>
            <a:xfrm>
              <a:off x="8640073"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3" name="tx283"/>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84" name="tx284"/>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5" name="tx285"/>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6" name="tx286"/>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7" name="tx287"/>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8" name="tx288"/>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9" name="tx289"/>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0" name="tx290"/>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1" name="tx291"/>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2" name="tx292"/>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3" name="tx293"/>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4" name="tx294"/>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5" name="tx295"/>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6" name="tx296"/>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7" name="tx297"/>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8" name="tx298"/>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9" name="tx299"/>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0" name="tx300"/>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1" name="tx301"/>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2" name="tx302"/>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3" name="tx303"/>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4" name="tx304"/>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5" name="tx305"/>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6" name="tx306"/>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7" name="tx307"/>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8" name="tx308"/>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9" name="tx309"/>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0" name="tx310"/>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1" name="tx311"/>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2" name="tx312"/>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3" name="tx313"/>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4" name="tx314"/>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5" name="tx315"/>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6" name="tx316"/>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7" name="tx317"/>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8" name="tx318"/>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9" name="tx319"/>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0" name="tx320"/>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1" name="tx321"/>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2" name="tx322"/>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3" name="tx323"/>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4" name="tx324"/>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5" name="tx325"/>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6" name="tx326"/>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7" name="tx327"/>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8" name="tx328"/>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9" name="tx329"/>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30" name="pt330"/>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1" name="tx331"/>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2" name="tx332"/>
            <p:cNvSpPr/>
            <p:nvPr/>
          </p:nvSpPr>
          <p:spPr>
            <a:xfrm>
              <a:off x="2415807" y="1330710"/>
              <a:ext cx="50042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France, 2000-2025</a:t>
              </a:r>
            </a:p>
          </p:txBody>
        </p:sp>
        <p:sp>
          <p:nvSpPr>
            <p:cNvPr id="333" name="tx33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4" name="tx33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(44%), followed by MCV2 (93%).
Compared to 2019, coverage of 2 vaccines remained constant (DTP1 and IPV1) and 3 vaccines increased (DTP3, MCV1 and MCV2).
Compared to 2024, coverage of 4 vaccines remained constant (DTP1, DTP3, IPV1 and MCV2) and 2 vaccines increased (MCV1 and ROTAC).</a:t>
            </a:r>
          </a:p>
        </p:txBody>
      </p:sp>
      <p:sp>
        <p:nvSpPr>
          <p:cNvPr id="3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France had its lowest coverage in ROTAC (44%), while most other routine vaccines clustered around 93-99%; 3 antigens increased since 2019, and 4 antigens remained constant since 2024.</a:t>
            </a:r>
          </a:p>
        </p:txBody>
      </p:sp>
      <p:grpSp xmlns:pic="http://schemas.openxmlformats.org/drawingml/2006/picture">
        <p:nvGrpSpPr>
          <p:cNvPr id="337" name=""/>
          <p:cNvGrpSpPr/>
          <p:nvPr/>
        </p:nvGrpSpPr>
        <p:grpSpPr>
          <a:xfrm>
            <a:off x="292608" y="1097280"/>
            <a:ext cx="8595360" cy="28575"/>
            <a:chOff x="292608" y="1097280"/>
            <a:chExt cx="8595360" cy="28575"/>
          </a:xfrm>
        </p:grpSpPr>
        <p:sp>
          <p:nvSpPr>
            <p:cNvPr id="3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521945"/>
            </a:xfrm>
            <a:custGeom>
              <a:avLst/>
              <a:pathLst>
                <a:path w="6518190" h="521945">
                  <a:moveTo>
                    <a:pt x="0" y="94899"/>
                  </a:moveTo>
                  <a:lnTo>
                    <a:pt x="260727" y="94899"/>
                  </a:lnTo>
                  <a:lnTo>
                    <a:pt x="521455" y="94899"/>
                  </a:lnTo>
                  <a:lnTo>
                    <a:pt x="782182" y="94899"/>
                  </a:lnTo>
                  <a:lnTo>
                    <a:pt x="1042910" y="47449"/>
                  </a:lnTo>
                  <a:lnTo>
                    <a:pt x="1303638" y="47449"/>
                  </a:lnTo>
                  <a:lnTo>
                    <a:pt x="1564365" y="0"/>
                  </a:lnTo>
                  <a:lnTo>
                    <a:pt x="1825093" y="0"/>
                  </a:lnTo>
                  <a:lnTo>
                    <a:pt x="2085820" y="0"/>
                  </a:lnTo>
                  <a:lnTo>
                    <a:pt x="2346548" y="47449"/>
                  </a:lnTo>
                  <a:lnTo>
                    <a:pt x="2607276" y="0"/>
                  </a:lnTo>
                  <a:lnTo>
                    <a:pt x="2868003" y="0"/>
                  </a:lnTo>
                  <a:lnTo>
                    <a:pt x="3128731" y="0"/>
                  </a:lnTo>
                  <a:lnTo>
                    <a:pt x="3389458" y="521945"/>
                  </a:lnTo>
                  <a:lnTo>
                    <a:pt x="3650186" y="332147"/>
                  </a:lnTo>
                  <a:lnTo>
                    <a:pt x="3910914" y="142348"/>
                  </a:lnTo>
                  <a:lnTo>
                    <a:pt x="4171641" y="189798"/>
                  </a:lnTo>
                  <a:lnTo>
                    <a:pt x="4432369" y="189798"/>
                  </a:lnTo>
                  <a:lnTo>
                    <a:pt x="4693096" y="189798"/>
                  </a:lnTo>
                  <a:lnTo>
                    <a:pt x="4953824" y="189798"/>
                  </a:lnTo>
                  <a:lnTo>
                    <a:pt x="5214552" y="142348"/>
                  </a:lnTo>
                  <a:lnTo>
                    <a:pt x="5475279" y="142348"/>
                  </a:lnTo>
                  <a:lnTo>
                    <a:pt x="5736007" y="142348"/>
                  </a:lnTo>
                  <a:lnTo>
                    <a:pt x="5996734" y="142348"/>
                  </a:lnTo>
                  <a:lnTo>
                    <a:pt x="6257462" y="142348"/>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1073148"/>
              <a:ext cx="6518190" cy="3321472"/>
            </a:xfrm>
            <a:custGeom>
              <a:avLst/>
              <a:pathLst>
                <a:path w="6518190" h="3321472">
                  <a:moveTo>
                    <a:pt x="0" y="3321472"/>
                  </a:moveTo>
                  <a:lnTo>
                    <a:pt x="260727" y="3226573"/>
                  </a:lnTo>
                  <a:lnTo>
                    <a:pt x="521455" y="3179123"/>
                  </a:lnTo>
                  <a:lnTo>
                    <a:pt x="782182" y="3226573"/>
                  </a:lnTo>
                  <a:lnTo>
                    <a:pt x="1042910" y="2894426"/>
                  </a:lnTo>
                  <a:lnTo>
                    <a:pt x="1303638" y="2894426"/>
                  </a:lnTo>
                  <a:lnTo>
                    <a:pt x="1564365" y="2704627"/>
                  </a:lnTo>
                  <a:lnTo>
                    <a:pt x="1825093" y="2562279"/>
                  </a:lnTo>
                  <a:lnTo>
                    <a:pt x="2085820" y="2325030"/>
                  </a:lnTo>
                  <a:lnTo>
                    <a:pt x="2346548" y="2135232"/>
                  </a:lnTo>
                  <a:lnTo>
                    <a:pt x="2607276" y="1518387"/>
                  </a:lnTo>
                  <a:lnTo>
                    <a:pt x="2868003" y="1043891"/>
                  </a:lnTo>
                  <a:lnTo>
                    <a:pt x="3128731" y="854093"/>
                  </a:lnTo>
                  <a:lnTo>
                    <a:pt x="3389458" y="664294"/>
                  </a:lnTo>
                  <a:lnTo>
                    <a:pt x="3650186" y="616844"/>
                  </a:lnTo>
                  <a:lnTo>
                    <a:pt x="3910914" y="379596"/>
                  </a:lnTo>
                  <a:lnTo>
                    <a:pt x="4171641" y="284697"/>
                  </a:lnTo>
                  <a:lnTo>
                    <a:pt x="4432369" y="237248"/>
                  </a:lnTo>
                  <a:lnTo>
                    <a:pt x="4693096" y="284697"/>
                  </a:lnTo>
                  <a:lnTo>
                    <a:pt x="4953824" y="189798"/>
                  </a:lnTo>
                  <a:lnTo>
                    <a:pt x="5214552" y="47449"/>
                  </a:lnTo>
                  <a:lnTo>
                    <a:pt x="5475279" y="0"/>
                  </a:lnTo>
                  <a:lnTo>
                    <a:pt x="5736007" y="0"/>
                  </a:lnTo>
                  <a:lnTo>
                    <a:pt x="5996734" y="0"/>
                  </a:lnTo>
                  <a:lnTo>
                    <a:pt x="6257462" y="0"/>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1135255" y="978248"/>
              <a:ext cx="6518190" cy="569395"/>
            </a:xfrm>
            <a:custGeom>
              <a:avLst/>
              <a:pathLst>
                <a:path w="6518190" h="569395">
                  <a:moveTo>
                    <a:pt x="0" y="569395"/>
                  </a:moveTo>
                  <a:lnTo>
                    <a:pt x="260727" y="569395"/>
                  </a:lnTo>
                  <a:lnTo>
                    <a:pt x="521455" y="521945"/>
                  </a:lnTo>
                  <a:lnTo>
                    <a:pt x="782182" y="521945"/>
                  </a:lnTo>
                  <a:lnTo>
                    <a:pt x="1042910" y="47449"/>
                  </a:lnTo>
                  <a:lnTo>
                    <a:pt x="1303638" y="47449"/>
                  </a:lnTo>
                  <a:lnTo>
                    <a:pt x="1564365" y="47449"/>
                  </a:lnTo>
                  <a:lnTo>
                    <a:pt x="1825093" y="47449"/>
                  </a:lnTo>
                  <a:lnTo>
                    <a:pt x="2085820" y="47449"/>
                  </a:lnTo>
                  <a:lnTo>
                    <a:pt x="2346548" y="47449"/>
                  </a:lnTo>
                  <a:lnTo>
                    <a:pt x="2607276" y="47449"/>
                  </a:lnTo>
                  <a:lnTo>
                    <a:pt x="2868003" y="0"/>
                  </a:lnTo>
                  <a:lnTo>
                    <a:pt x="3128731" y="0"/>
                  </a:lnTo>
                  <a:lnTo>
                    <a:pt x="3389458" y="474496"/>
                  </a:lnTo>
                  <a:lnTo>
                    <a:pt x="3650186" y="284697"/>
                  </a:lnTo>
                  <a:lnTo>
                    <a:pt x="3910914" y="94899"/>
                  </a:lnTo>
                  <a:lnTo>
                    <a:pt x="4171641" y="142348"/>
                  </a:lnTo>
                  <a:lnTo>
                    <a:pt x="4432369" y="142348"/>
                  </a:lnTo>
                  <a:lnTo>
                    <a:pt x="4693096" y="142348"/>
                  </a:lnTo>
                  <a:lnTo>
                    <a:pt x="4953824" y="142348"/>
                  </a:lnTo>
                  <a:lnTo>
                    <a:pt x="5214552" y="94899"/>
                  </a:lnTo>
                  <a:lnTo>
                    <a:pt x="5475279" y="94899"/>
                  </a:lnTo>
                  <a:lnTo>
                    <a:pt x="5736007" y="94899"/>
                  </a:lnTo>
                  <a:lnTo>
                    <a:pt x="5996734" y="94899"/>
                  </a:lnTo>
                  <a:lnTo>
                    <a:pt x="6257462" y="94899"/>
                  </a:lnTo>
                  <a:lnTo>
                    <a:pt x="6518190" y="94899"/>
                  </a:lnTo>
                </a:path>
              </a:pathLst>
            </a:custGeom>
            <a:ln w="27101" cap="flat">
              <a:solidFill>
                <a:srgbClr val="EE00EE">
                  <a:alpha val="100000"/>
                </a:srgbClr>
              </a:solidFill>
              <a:prstDash val="solid"/>
              <a:round/>
            </a:ln>
          </p:spPr>
          <p:txBody>
            <a:bodyPr/>
            <a:lstStyle/>
            <a:p/>
          </p:txBody>
        </p:sp>
        <p:sp>
          <p:nvSpPr>
            <p:cNvPr id="41" name="pl41"/>
            <p:cNvSpPr/>
            <p:nvPr/>
          </p:nvSpPr>
          <p:spPr>
            <a:xfrm>
              <a:off x="4003259" y="3208380"/>
              <a:ext cx="3650186" cy="1803085"/>
            </a:xfrm>
            <a:custGeom>
              <a:avLst/>
              <a:pathLst>
                <a:path w="3650186" h="1803085">
                  <a:moveTo>
                    <a:pt x="0" y="1233689"/>
                  </a:moveTo>
                  <a:lnTo>
                    <a:pt x="260727" y="1376038"/>
                  </a:lnTo>
                  <a:lnTo>
                    <a:pt x="521455" y="1613286"/>
                  </a:lnTo>
                  <a:lnTo>
                    <a:pt x="782182" y="1660736"/>
                  </a:lnTo>
                  <a:lnTo>
                    <a:pt x="1042910" y="1803085"/>
                  </a:lnTo>
                  <a:lnTo>
                    <a:pt x="1303638" y="1470937"/>
                  </a:lnTo>
                  <a:lnTo>
                    <a:pt x="1564365" y="1423488"/>
                  </a:lnTo>
                  <a:lnTo>
                    <a:pt x="1825093" y="1281139"/>
                  </a:lnTo>
                  <a:lnTo>
                    <a:pt x="2085820" y="1091341"/>
                  </a:lnTo>
                  <a:lnTo>
                    <a:pt x="2346548" y="854093"/>
                  </a:lnTo>
                  <a:lnTo>
                    <a:pt x="2607276" y="664294"/>
                  </a:lnTo>
                  <a:lnTo>
                    <a:pt x="2868003" y="427046"/>
                  </a:lnTo>
                  <a:lnTo>
                    <a:pt x="3128731" y="284697"/>
                  </a:lnTo>
                  <a:lnTo>
                    <a:pt x="3389458" y="142348"/>
                  </a:lnTo>
                  <a:lnTo>
                    <a:pt x="3650186"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0"/>
            </a:xfrm>
            <a:custGeom>
              <a:avLst/>
              <a:pathLst>
                <a:path w="2607276"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073148"/>
              <a:ext cx="1042910" cy="0"/>
            </a:xfrm>
            <a:custGeom>
              <a:avLst/>
              <a:pathLst>
                <a:path w="1042910" h="0">
                  <a:moveTo>
                    <a:pt x="0" y="0"/>
                  </a:moveTo>
                  <a:lnTo>
                    <a:pt x="260727" y="0"/>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569395"/>
            </a:xfrm>
            <a:custGeom>
              <a:avLst/>
              <a:pathLst>
                <a:path w="6518190" h="569395">
                  <a:moveTo>
                    <a:pt x="0" y="569395"/>
                  </a:moveTo>
                  <a:lnTo>
                    <a:pt x="260727" y="521945"/>
                  </a:lnTo>
                  <a:lnTo>
                    <a:pt x="521455" y="474496"/>
                  </a:lnTo>
                  <a:lnTo>
                    <a:pt x="782182" y="427046"/>
                  </a:lnTo>
                  <a:lnTo>
                    <a:pt x="1042910" y="379596"/>
                  </a:lnTo>
                  <a:lnTo>
                    <a:pt x="1303638" y="427046"/>
                  </a:lnTo>
                  <a:lnTo>
                    <a:pt x="1564365" y="332147"/>
                  </a:lnTo>
                  <a:lnTo>
                    <a:pt x="1825093" y="284697"/>
                  </a:lnTo>
                  <a:lnTo>
                    <a:pt x="2085820" y="332147"/>
                  </a:lnTo>
                  <a:lnTo>
                    <a:pt x="2346548" y="332147"/>
                  </a:lnTo>
                  <a:lnTo>
                    <a:pt x="2607276" y="332147"/>
                  </a:lnTo>
                  <a:lnTo>
                    <a:pt x="2868003" y="332147"/>
                  </a:lnTo>
                  <a:lnTo>
                    <a:pt x="3128731" y="237248"/>
                  </a:lnTo>
                  <a:lnTo>
                    <a:pt x="3389458" y="284697"/>
                  </a:lnTo>
                  <a:lnTo>
                    <a:pt x="3650186" y="237248"/>
                  </a:lnTo>
                  <a:lnTo>
                    <a:pt x="3910914" y="237248"/>
                  </a:lnTo>
                  <a:lnTo>
                    <a:pt x="4171641" y="284697"/>
                  </a:lnTo>
                  <a:lnTo>
                    <a:pt x="4432369" y="284697"/>
                  </a:lnTo>
                  <a:lnTo>
                    <a:pt x="4693096" y="237248"/>
                  </a:lnTo>
                  <a:lnTo>
                    <a:pt x="4953824" y="189798"/>
                  </a:lnTo>
                  <a:lnTo>
                    <a:pt x="5214552" y="94899"/>
                  </a:lnTo>
                  <a:lnTo>
                    <a:pt x="5475279" y="94899"/>
                  </a:lnTo>
                  <a:lnTo>
                    <a:pt x="5736007" y="47449"/>
                  </a:lnTo>
                  <a:lnTo>
                    <a:pt x="5996734" y="47449"/>
                  </a:lnTo>
                  <a:lnTo>
                    <a:pt x="6257462" y="47449"/>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3742531" y="1215496"/>
              <a:ext cx="3910914" cy="1518387"/>
            </a:xfrm>
            <a:custGeom>
              <a:avLst/>
              <a:pathLst>
                <a:path w="3910914" h="1518387">
                  <a:moveTo>
                    <a:pt x="0" y="1518387"/>
                  </a:moveTo>
                  <a:lnTo>
                    <a:pt x="260727" y="1233689"/>
                  </a:lnTo>
                  <a:lnTo>
                    <a:pt x="521455" y="996441"/>
                  </a:lnTo>
                  <a:lnTo>
                    <a:pt x="782182" y="854093"/>
                  </a:lnTo>
                  <a:lnTo>
                    <a:pt x="1042910" y="759193"/>
                  </a:lnTo>
                  <a:lnTo>
                    <a:pt x="1303638" y="664294"/>
                  </a:lnTo>
                  <a:lnTo>
                    <a:pt x="1564365" y="616844"/>
                  </a:lnTo>
                  <a:lnTo>
                    <a:pt x="1825093" y="616844"/>
                  </a:lnTo>
                  <a:lnTo>
                    <a:pt x="2085820" y="474496"/>
                  </a:lnTo>
                  <a:lnTo>
                    <a:pt x="2346548" y="332147"/>
                  </a:lnTo>
                  <a:lnTo>
                    <a:pt x="2607276" y="94899"/>
                  </a:lnTo>
                  <a:lnTo>
                    <a:pt x="2868003" y="94899"/>
                  </a:lnTo>
                  <a:lnTo>
                    <a:pt x="3128731" y="0"/>
                  </a:lnTo>
                  <a:lnTo>
                    <a:pt x="3389458" y="0"/>
                  </a:lnTo>
                  <a:lnTo>
                    <a:pt x="3650186" y="0"/>
                  </a:lnTo>
                  <a:lnTo>
                    <a:pt x="3910914" y="0"/>
                  </a:lnTo>
                </a:path>
              </a:pathLst>
            </a:custGeom>
            <a:ln w="27101" cap="flat">
              <a:solidFill>
                <a:srgbClr val="008B00">
                  <a:alpha val="100000"/>
                </a:srgbClr>
              </a:solidFill>
              <a:prstDash val="solid"/>
              <a:round/>
            </a:ln>
          </p:spPr>
          <p:txBody>
            <a:bodyPr/>
            <a:lstStyle/>
            <a:p/>
          </p:txBody>
        </p:sp>
        <p:sp>
          <p:nvSpPr>
            <p:cNvPr id="46" name="pl46"/>
            <p:cNvSpPr/>
            <p:nvPr/>
          </p:nvSpPr>
          <p:spPr>
            <a:xfrm>
              <a:off x="3742531" y="1073148"/>
              <a:ext cx="3910914" cy="332147"/>
            </a:xfrm>
            <a:custGeom>
              <a:avLst/>
              <a:pathLst>
                <a:path w="3910914" h="332147">
                  <a:moveTo>
                    <a:pt x="0" y="332147"/>
                  </a:moveTo>
                  <a:lnTo>
                    <a:pt x="260727" y="332147"/>
                  </a:lnTo>
                  <a:lnTo>
                    <a:pt x="521455" y="332147"/>
                  </a:lnTo>
                  <a:lnTo>
                    <a:pt x="782182" y="332147"/>
                  </a:lnTo>
                  <a:lnTo>
                    <a:pt x="1042910" y="332147"/>
                  </a:lnTo>
                  <a:lnTo>
                    <a:pt x="1303638" y="237248"/>
                  </a:lnTo>
                  <a:lnTo>
                    <a:pt x="1564365" y="189798"/>
                  </a:lnTo>
                  <a:lnTo>
                    <a:pt x="1825093" y="189798"/>
                  </a:lnTo>
                  <a:lnTo>
                    <a:pt x="2085820" y="189798"/>
                  </a:lnTo>
                  <a:lnTo>
                    <a:pt x="2346548" y="142348"/>
                  </a:lnTo>
                  <a:lnTo>
                    <a:pt x="2607276" y="47449"/>
                  </a:lnTo>
                  <a:lnTo>
                    <a:pt x="2868003" y="47449"/>
                  </a:lnTo>
                  <a:lnTo>
                    <a:pt x="3128731" y="0"/>
                  </a:lnTo>
                  <a:lnTo>
                    <a:pt x="3389458" y="0"/>
                  </a:lnTo>
                  <a:lnTo>
                    <a:pt x="3650186" y="0"/>
                  </a:lnTo>
                  <a:lnTo>
                    <a:pt x="3910914" y="0"/>
                  </a:lnTo>
                </a:path>
              </a:pathLst>
            </a:custGeom>
            <a:ln w="27101" cap="flat">
              <a:solidFill>
                <a:srgbClr val="9A32CD">
                  <a:alpha val="100000"/>
                </a:srgbClr>
              </a:solidFill>
              <a:prstDash val="solid"/>
              <a:round/>
            </a:ln>
          </p:spPr>
          <p:txBody>
            <a:bodyPr/>
            <a:lstStyle/>
            <a:p/>
          </p:txBody>
        </p:sp>
        <p:sp>
          <p:nvSpPr>
            <p:cNvPr id="47" name="pl47"/>
            <p:cNvSpPr/>
            <p:nvPr/>
          </p:nvSpPr>
          <p:spPr>
            <a:xfrm>
              <a:off x="7392717" y="3540527"/>
              <a:ext cx="260727" cy="379596"/>
            </a:xfrm>
            <a:custGeom>
              <a:avLst/>
              <a:pathLst>
                <a:path w="260727" h="379596">
                  <a:moveTo>
                    <a:pt x="0" y="379596"/>
                  </a:moveTo>
                  <a:lnTo>
                    <a:pt x="260727" y="0"/>
                  </a:lnTo>
                </a:path>
              </a:pathLst>
            </a:custGeom>
            <a:ln w="27101" cap="flat">
              <a:solidFill>
                <a:srgbClr val="836FFF">
                  <a:alpha val="100000"/>
                </a:srgbClr>
              </a:solidFill>
              <a:prstDash val="solid"/>
              <a:round/>
            </a:ln>
          </p:spPr>
          <p:txBody>
            <a:bodyPr/>
            <a:lstStyle/>
            <a:p/>
          </p:txBody>
        </p:sp>
        <p:sp>
          <p:nvSpPr>
            <p:cNvPr id="48" name="pl48"/>
            <p:cNvSpPr/>
            <p:nvPr/>
          </p:nvSpPr>
          <p:spPr>
            <a:xfrm>
              <a:off x="1135255" y="1073148"/>
              <a:ext cx="6518190" cy="569395"/>
            </a:xfrm>
            <a:custGeom>
              <a:avLst/>
              <a:pathLst>
                <a:path w="6518190" h="569395">
                  <a:moveTo>
                    <a:pt x="0" y="569395"/>
                  </a:moveTo>
                  <a:lnTo>
                    <a:pt x="260727" y="521945"/>
                  </a:lnTo>
                  <a:lnTo>
                    <a:pt x="521455" y="474496"/>
                  </a:lnTo>
                  <a:lnTo>
                    <a:pt x="782182" y="427046"/>
                  </a:lnTo>
                  <a:lnTo>
                    <a:pt x="1042910" y="379596"/>
                  </a:lnTo>
                  <a:lnTo>
                    <a:pt x="1303638" y="427046"/>
                  </a:lnTo>
                  <a:lnTo>
                    <a:pt x="1564365" y="332147"/>
                  </a:lnTo>
                  <a:lnTo>
                    <a:pt x="1825093" y="284697"/>
                  </a:lnTo>
                  <a:lnTo>
                    <a:pt x="2085820" y="332147"/>
                  </a:lnTo>
                  <a:lnTo>
                    <a:pt x="2346548" y="332147"/>
                  </a:lnTo>
                  <a:lnTo>
                    <a:pt x="2607276" y="332147"/>
                  </a:lnTo>
                  <a:lnTo>
                    <a:pt x="2868003" y="332147"/>
                  </a:lnTo>
                  <a:lnTo>
                    <a:pt x="3128731" y="237248"/>
                  </a:lnTo>
                  <a:lnTo>
                    <a:pt x="3389458" y="284697"/>
                  </a:lnTo>
                  <a:lnTo>
                    <a:pt x="3650186" y="237248"/>
                  </a:lnTo>
                  <a:lnTo>
                    <a:pt x="3910914" y="237248"/>
                  </a:lnTo>
                  <a:lnTo>
                    <a:pt x="4171641" y="284697"/>
                  </a:lnTo>
                  <a:lnTo>
                    <a:pt x="4432369" y="284697"/>
                  </a:lnTo>
                  <a:lnTo>
                    <a:pt x="4693096" y="237248"/>
                  </a:lnTo>
                  <a:lnTo>
                    <a:pt x="4953824" y="189798"/>
                  </a:lnTo>
                  <a:lnTo>
                    <a:pt x="5214552" y="94899"/>
                  </a:lnTo>
                  <a:lnTo>
                    <a:pt x="5475279" y="94899"/>
                  </a:lnTo>
                  <a:lnTo>
                    <a:pt x="5736007" y="47449"/>
                  </a:lnTo>
                  <a:lnTo>
                    <a:pt x="5996734" y="47449"/>
                  </a:lnTo>
                  <a:lnTo>
                    <a:pt x="6257462" y="47449"/>
                  </a:lnTo>
                  <a:lnTo>
                    <a:pt x="6518190" y="0"/>
                  </a:lnTo>
                </a:path>
              </a:pathLst>
            </a:custGeom>
            <a:ln w="27101" cap="flat">
              <a:solidFill>
                <a:srgbClr val="FB9A99">
                  <a:alpha val="100000"/>
                </a:srgbClr>
              </a:solidFill>
              <a:prstDash val="solid"/>
              <a:round/>
            </a:ln>
          </p:spPr>
          <p:txBody>
            <a:bodyPr/>
            <a:lstStyle/>
            <a:p/>
          </p:txBody>
        </p:sp>
        <p:sp>
          <p:nvSpPr>
            <p:cNvPr id="49" name="pl49"/>
            <p:cNvSpPr/>
            <p:nvPr/>
          </p:nvSpPr>
          <p:spPr>
            <a:xfrm>
              <a:off x="7670760" y="779502"/>
              <a:ext cx="754266" cy="147901"/>
            </a:xfrm>
            <a:custGeom>
              <a:avLst/>
              <a:pathLst>
                <a:path w="754266" h="147901">
                  <a:moveTo>
                    <a:pt x="754266" y="0"/>
                  </a:moveTo>
                  <a:lnTo>
                    <a:pt x="0" y="147901"/>
                  </a:lnTo>
                </a:path>
              </a:pathLst>
            </a:custGeom>
          </p:spPr>
          <p:txBody>
            <a:bodyPr/>
            <a:lstStyle/>
            <a:p/>
          </p:txBody>
        </p:sp>
        <p:sp>
          <p:nvSpPr>
            <p:cNvPr id="50" name="pl50"/>
            <p:cNvSpPr/>
            <p:nvPr/>
          </p:nvSpPr>
          <p:spPr>
            <a:xfrm>
              <a:off x="7671533" y="1038127"/>
              <a:ext cx="711412" cy="34152"/>
            </a:xfrm>
            <a:custGeom>
              <a:avLst/>
              <a:pathLst>
                <a:path w="711412" h="34152">
                  <a:moveTo>
                    <a:pt x="711412" y="0"/>
                  </a:moveTo>
                  <a:lnTo>
                    <a:pt x="0" y="34152"/>
                  </a:lnTo>
                </a:path>
              </a:pathLst>
            </a:custGeom>
          </p:spPr>
          <p:txBody>
            <a:bodyPr/>
            <a:lstStyle/>
            <a:p/>
          </p:txBody>
        </p:sp>
        <p:sp>
          <p:nvSpPr>
            <p:cNvPr id="51" name="pl51"/>
            <p:cNvSpPr/>
            <p:nvPr/>
          </p:nvSpPr>
          <p:spPr>
            <a:xfrm>
              <a:off x="7665535" y="1081635"/>
              <a:ext cx="663048" cy="465445"/>
            </a:xfrm>
            <a:custGeom>
              <a:avLst/>
              <a:pathLst>
                <a:path w="663048" h="465445">
                  <a:moveTo>
                    <a:pt x="663048" y="465445"/>
                  </a:moveTo>
                  <a:lnTo>
                    <a:pt x="0" y="0"/>
                  </a:lnTo>
                </a:path>
              </a:pathLst>
            </a:custGeom>
          </p:spPr>
          <p:txBody>
            <a:bodyPr/>
            <a:lstStyle/>
            <a:p/>
          </p:txBody>
        </p:sp>
        <p:sp>
          <p:nvSpPr>
            <p:cNvPr id="52" name="pl52"/>
            <p:cNvSpPr/>
            <p:nvPr/>
          </p:nvSpPr>
          <p:spPr>
            <a:xfrm>
              <a:off x="7661080" y="1083474"/>
              <a:ext cx="1058891" cy="1432165"/>
            </a:xfrm>
            <a:custGeom>
              <a:avLst/>
              <a:pathLst>
                <a:path w="1058891" h="1432165">
                  <a:moveTo>
                    <a:pt x="1058891" y="1432165"/>
                  </a:moveTo>
                  <a:lnTo>
                    <a:pt x="0" y="0"/>
                  </a:lnTo>
                </a:path>
              </a:pathLst>
            </a:custGeom>
          </p:spPr>
          <p:txBody>
            <a:bodyPr/>
            <a:lstStyle/>
            <a:p/>
          </p:txBody>
        </p:sp>
        <p:sp>
          <p:nvSpPr>
            <p:cNvPr id="53" name="pl53"/>
            <p:cNvSpPr/>
            <p:nvPr/>
          </p:nvSpPr>
          <p:spPr>
            <a:xfrm>
              <a:off x="7669930" y="1077899"/>
              <a:ext cx="737099" cy="212450"/>
            </a:xfrm>
            <a:custGeom>
              <a:avLst/>
              <a:pathLst>
                <a:path w="737099" h="212450">
                  <a:moveTo>
                    <a:pt x="737099" y="212450"/>
                  </a:moveTo>
                  <a:lnTo>
                    <a:pt x="0" y="0"/>
                  </a:lnTo>
                </a:path>
              </a:pathLst>
            </a:custGeom>
          </p:spPr>
          <p:txBody>
            <a:bodyPr/>
            <a:lstStyle/>
            <a:p/>
          </p:txBody>
        </p:sp>
        <p:sp>
          <p:nvSpPr>
            <p:cNvPr id="54" name="pl54"/>
            <p:cNvSpPr/>
            <p:nvPr/>
          </p:nvSpPr>
          <p:spPr>
            <a:xfrm>
              <a:off x="7659449" y="1083890"/>
              <a:ext cx="699412" cy="1251508"/>
            </a:xfrm>
            <a:custGeom>
              <a:avLst/>
              <a:pathLst>
                <a:path w="699412" h="1251508">
                  <a:moveTo>
                    <a:pt x="699412" y="1251508"/>
                  </a:moveTo>
                  <a:lnTo>
                    <a:pt x="0" y="0"/>
                  </a:lnTo>
                </a:path>
              </a:pathLst>
            </a:custGeom>
          </p:spPr>
          <p:txBody>
            <a:bodyPr/>
            <a:lstStyle/>
            <a:p/>
          </p:txBody>
        </p:sp>
        <p:sp>
          <p:nvSpPr>
            <p:cNvPr id="55" name="pl55"/>
            <p:cNvSpPr/>
            <p:nvPr/>
          </p:nvSpPr>
          <p:spPr>
            <a:xfrm>
              <a:off x="7663043" y="1082808"/>
              <a:ext cx="719902" cy="724601"/>
            </a:xfrm>
            <a:custGeom>
              <a:avLst/>
              <a:pathLst>
                <a:path w="719902" h="724601">
                  <a:moveTo>
                    <a:pt x="719902" y="724601"/>
                  </a:moveTo>
                  <a:lnTo>
                    <a:pt x="0" y="0"/>
                  </a:lnTo>
                </a:path>
              </a:pathLst>
            </a:custGeom>
          </p:spPr>
          <p:txBody>
            <a:bodyPr/>
            <a:lstStyle/>
            <a:p/>
          </p:txBody>
        </p:sp>
        <p:sp>
          <p:nvSpPr>
            <p:cNvPr id="56" name="pl56"/>
            <p:cNvSpPr/>
            <p:nvPr/>
          </p:nvSpPr>
          <p:spPr>
            <a:xfrm>
              <a:off x="7660218" y="1083708"/>
              <a:ext cx="632212" cy="985718"/>
            </a:xfrm>
            <a:custGeom>
              <a:avLst/>
              <a:pathLst>
                <a:path w="632212" h="985718">
                  <a:moveTo>
                    <a:pt x="632212" y="985718"/>
                  </a:moveTo>
                  <a:lnTo>
                    <a:pt x="0" y="0"/>
                  </a:lnTo>
                </a:path>
              </a:pathLst>
            </a:custGeom>
          </p:spPr>
          <p:txBody>
            <a:bodyPr/>
            <a:lstStyle/>
            <a:p/>
          </p:txBody>
        </p:sp>
        <p:sp>
          <p:nvSpPr>
            <p:cNvPr id="57" name="pl57"/>
            <p:cNvSpPr/>
            <p:nvPr/>
          </p:nvSpPr>
          <p:spPr>
            <a:xfrm>
              <a:off x="7660364" y="1226020"/>
              <a:ext cx="1019665" cy="1550775"/>
            </a:xfrm>
            <a:custGeom>
              <a:avLst/>
              <a:pathLst>
                <a:path w="1019665" h="1550775">
                  <a:moveTo>
                    <a:pt x="1019665" y="1550775"/>
                  </a:moveTo>
                  <a:lnTo>
                    <a:pt x="0" y="0"/>
                  </a:lnTo>
                </a:path>
              </a:pathLst>
            </a:custGeom>
          </p:spPr>
          <p:txBody>
            <a:bodyPr/>
            <a:lstStyle/>
            <a:p/>
          </p:txBody>
        </p:sp>
        <p:sp>
          <p:nvSpPr>
            <p:cNvPr id="58" name="pl58"/>
            <p:cNvSpPr/>
            <p:nvPr/>
          </p:nvSpPr>
          <p:spPr>
            <a:xfrm>
              <a:off x="7671585" y="3208380"/>
              <a:ext cx="711359" cy="9"/>
            </a:xfrm>
            <a:custGeom>
              <a:avLst/>
              <a:pathLst>
                <a:path w="711359" h="9">
                  <a:moveTo>
                    <a:pt x="711359" y="9"/>
                  </a:moveTo>
                  <a:lnTo>
                    <a:pt x="0" y="0"/>
                  </a:lnTo>
                </a:path>
              </a:pathLst>
            </a:custGeom>
          </p:spPr>
          <p:txBody>
            <a:bodyPr/>
            <a:lstStyle/>
            <a:p/>
          </p:txBody>
        </p:sp>
        <p:sp>
          <p:nvSpPr>
            <p:cNvPr id="59" name="pl59"/>
            <p:cNvSpPr/>
            <p:nvPr/>
          </p:nvSpPr>
          <p:spPr>
            <a:xfrm>
              <a:off x="7671585" y="3540524"/>
              <a:ext cx="681188" cy="2"/>
            </a:xfrm>
            <a:custGeom>
              <a:avLst/>
              <a:pathLst>
                <a:path w="681188" h="2">
                  <a:moveTo>
                    <a:pt x="681188" y="0"/>
                  </a:moveTo>
                  <a:lnTo>
                    <a:pt x="0" y="2"/>
                  </a:lnTo>
                </a:path>
              </a:pathLst>
            </a:custGeom>
          </p:spPr>
          <p:txBody>
            <a:bodyPr/>
            <a:lstStyle/>
            <a:p/>
          </p:txBody>
        </p:sp>
        <p:sp>
          <p:nvSpPr>
            <p:cNvPr id="60" name="pg60"/>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2" name="pg62"/>
            <p:cNvSpPr/>
            <p:nvPr/>
          </p:nvSpPr>
          <p:spPr>
            <a:xfrm>
              <a:off x="8314365" y="95350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99504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4" name="pg64"/>
            <p:cNvSpPr/>
            <p:nvPr/>
          </p:nvSpPr>
          <p:spPr>
            <a:xfrm>
              <a:off x="8260004" y="147056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49342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6" name="pg66"/>
            <p:cNvSpPr/>
            <p:nvPr/>
          </p:nvSpPr>
          <p:spPr>
            <a:xfrm>
              <a:off x="8368515" y="251564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255717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68" name="pg68"/>
            <p:cNvSpPr/>
            <p:nvPr/>
          </p:nvSpPr>
          <p:spPr>
            <a:xfrm>
              <a:off x="8338449" y="121067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125221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96%</a:t>
              </a:r>
            </a:p>
          </p:txBody>
        </p:sp>
        <p:sp>
          <p:nvSpPr>
            <p:cNvPr id="70" name="pg70"/>
            <p:cNvSpPr/>
            <p:nvPr/>
          </p:nvSpPr>
          <p:spPr>
            <a:xfrm>
              <a:off x="8290281" y="225588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29742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96%</a:t>
              </a:r>
            </a:p>
          </p:txBody>
        </p:sp>
        <p:sp>
          <p:nvSpPr>
            <p:cNvPr id="72" name="pg72"/>
            <p:cNvSpPr/>
            <p:nvPr/>
          </p:nvSpPr>
          <p:spPr>
            <a:xfrm>
              <a:off x="8314365" y="172974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37225" y="177128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96%</a:t>
              </a:r>
            </a:p>
          </p:txBody>
        </p:sp>
        <p:sp>
          <p:nvSpPr>
            <p:cNvPr id="74" name="pg74"/>
            <p:cNvSpPr/>
            <p:nvPr/>
          </p:nvSpPr>
          <p:spPr>
            <a:xfrm>
              <a:off x="8223851" y="199101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203255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76" name="pg76"/>
            <p:cNvSpPr/>
            <p:nvPr/>
          </p:nvSpPr>
          <p:spPr>
            <a:xfrm>
              <a:off x="8290281" y="277679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281833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93%</a:t>
              </a:r>
            </a:p>
          </p:txBody>
        </p:sp>
        <p:sp>
          <p:nvSpPr>
            <p:cNvPr id="78" name="pg78"/>
            <p:cNvSpPr/>
            <p:nvPr/>
          </p:nvSpPr>
          <p:spPr>
            <a:xfrm>
              <a:off x="8314365" y="312387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16540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51%</a:t>
              </a:r>
            </a:p>
          </p:txBody>
        </p:sp>
        <p:sp>
          <p:nvSpPr>
            <p:cNvPr id="80" name="pg80"/>
            <p:cNvSpPr/>
            <p:nvPr/>
          </p:nvSpPr>
          <p:spPr>
            <a:xfrm>
              <a:off x="8284194" y="345600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1" name="tx81"/>
            <p:cNvSpPr/>
            <p:nvPr/>
          </p:nvSpPr>
          <p:spPr>
            <a:xfrm>
              <a:off x="8307054" y="349754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44%</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84153" y="401416"/>
              <a:ext cx="28633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France,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RotaC had the lowest coverage of all vaccines (44%), followed by HPVc (51%).
Coverage of 7 vaccines increased (DTP3, HEPB3, HIB3, HPVC, MCV1, MCV2 and RUBELLA) and 1 vaccine was the same (IPV1) compared to respective coverage in 2019.
Coverage of 6 vaccines were the same (DTP3, HEPB3, HIB3, IPV1, IPVC and MCV2) and 4 vaccines increased (HPVC, MCV1, ROTAC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641112" y="96178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19" name="pl19"/>
            <p:cNvSpPr/>
            <p:nvPr/>
          </p:nvSpPr>
          <p:spPr>
            <a:xfrm>
              <a:off x="8352246" y="1464387"/>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8135597" y="1966994"/>
              <a:ext cx="288865" cy="0"/>
            </a:xfrm>
            <a:custGeom>
              <a:avLst/>
              <a:pathLst>
                <a:path w="288865" h="0">
                  <a:moveTo>
                    <a:pt x="0" y="0"/>
                  </a:moveTo>
                  <a:lnTo>
                    <a:pt x="216649"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8352246" y="2469600"/>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297220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3474813"/>
              <a:ext cx="288865" cy="0"/>
            </a:xfrm>
            <a:custGeom>
              <a:avLst/>
              <a:pathLst>
                <a:path w="288865" h="0">
                  <a:moveTo>
                    <a:pt x="0" y="0"/>
                  </a:moveTo>
                  <a:lnTo>
                    <a:pt x="144432" y="0"/>
                  </a:ln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7702299" y="3977419"/>
              <a:ext cx="505514" cy="0"/>
            </a:xfrm>
            <a:custGeom>
              <a:avLst/>
              <a:pathLst>
                <a:path w="505514" h="0">
                  <a:moveTo>
                    <a:pt x="0" y="0"/>
                  </a:moveTo>
                  <a:lnTo>
                    <a:pt x="361082" y="0"/>
                  </a:lnTo>
                  <a:lnTo>
                    <a:pt x="361082"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4480025"/>
              <a:ext cx="216649" cy="0"/>
            </a:xfrm>
            <a:custGeom>
              <a:avLst/>
              <a:pathLst>
                <a:path w="216649" h="0">
                  <a:moveTo>
                    <a:pt x="0" y="0"/>
                  </a:moveTo>
                  <a:lnTo>
                    <a:pt x="144432" y="0"/>
                  </a:lnTo>
                  <a:lnTo>
                    <a:pt x="144432"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135597" y="4982632"/>
              <a:ext cx="288865" cy="0"/>
            </a:xfrm>
            <a:custGeom>
              <a:avLst/>
              <a:pathLst>
                <a:path w="288865" h="0">
                  <a:moveTo>
                    <a:pt x="0" y="0"/>
                  </a:moveTo>
                  <a:lnTo>
                    <a:pt x="144432" y="0"/>
                  </a:ln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7" name="pt27"/>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34774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9779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05888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05888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199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13109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7553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78344"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78344"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78344"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289479"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361695"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361695"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072830"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361695"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361695"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289479"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361695"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361695"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072830"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289479"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361695"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639531"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145046"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145046"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145046"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361695"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361695"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072830"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89479"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361695"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20" name="tx120"/>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21" name="tx12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2" name="tx122"/>
            <p:cNvSpPr/>
            <p:nvPr/>
          </p:nvSpPr>
          <p:spPr>
            <a:xfrm>
              <a:off x="728424" y="2390557"/>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3" name="tx123"/>
            <p:cNvSpPr/>
            <p:nvPr/>
          </p:nvSpPr>
          <p:spPr>
            <a:xfrm>
              <a:off x="563163" y="18572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4" name="tx124"/>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25" name="tx125"/>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1496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France,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0 vaccines had lower coverage than in 2019.
In 2025, 0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3310012"/>
              <a:ext cx="3307869" cy="1175623"/>
            </a:xfrm>
            <a:custGeom>
              <a:avLst/>
              <a:pathLst>
                <a:path w="3307869" h="1175623">
                  <a:moveTo>
                    <a:pt x="0" y="902222"/>
                  </a:moveTo>
                  <a:lnTo>
                    <a:pt x="220524" y="902222"/>
                  </a:lnTo>
                  <a:lnTo>
                    <a:pt x="441049" y="1120943"/>
                  </a:lnTo>
                  <a:lnTo>
                    <a:pt x="661573" y="1148283"/>
                  </a:lnTo>
                  <a:lnTo>
                    <a:pt x="882098" y="1175623"/>
                  </a:lnTo>
                  <a:lnTo>
                    <a:pt x="1102623" y="1120943"/>
                  </a:lnTo>
                  <a:lnTo>
                    <a:pt x="1323147" y="1038923"/>
                  </a:lnTo>
                  <a:lnTo>
                    <a:pt x="1543672" y="984243"/>
                  </a:lnTo>
                  <a:lnTo>
                    <a:pt x="1764197" y="902222"/>
                  </a:lnTo>
                  <a:lnTo>
                    <a:pt x="1984721" y="738182"/>
                  </a:lnTo>
                  <a:lnTo>
                    <a:pt x="2205246" y="574141"/>
                  </a:lnTo>
                  <a:lnTo>
                    <a:pt x="2425771" y="437441"/>
                  </a:lnTo>
                  <a:lnTo>
                    <a:pt x="2646295" y="382761"/>
                  </a:lnTo>
                  <a:lnTo>
                    <a:pt x="2866820" y="191380"/>
                  </a:lnTo>
                  <a:lnTo>
                    <a:pt x="3087344" y="109360"/>
                  </a:lnTo>
                  <a:lnTo>
                    <a:pt x="3307869" y="0"/>
                  </a:lnTo>
                </a:path>
              </a:pathLst>
            </a:custGeom>
            <a:ln w="29811" cap="flat">
              <a:solidFill>
                <a:srgbClr val="FF0000">
                  <a:alpha val="100000"/>
                </a:srgbClr>
              </a:solidFill>
              <a:prstDash val="solid"/>
              <a:round/>
            </a:ln>
          </p:spPr>
          <p:txBody>
            <a:bodyPr/>
            <a:lstStyle/>
            <a:p/>
          </p:txBody>
        </p:sp>
        <p:sp>
          <p:nvSpPr>
            <p:cNvPr id="34" name="pl34"/>
            <p:cNvSpPr/>
            <p:nvPr/>
          </p:nvSpPr>
          <p:spPr>
            <a:xfrm>
              <a:off x="1385695" y="3610753"/>
              <a:ext cx="3087344" cy="1038923"/>
            </a:xfrm>
            <a:custGeom>
              <a:avLst/>
              <a:pathLst>
                <a:path w="3087344" h="1038923">
                  <a:moveTo>
                    <a:pt x="0" y="710842"/>
                  </a:moveTo>
                  <a:lnTo>
                    <a:pt x="220524" y="792862"/>
                  </a:lnTo>
                  <a:lnTo>
                    <a:pt x="441049" y="929562"/>
                  </a:lnTo>
                  <a:lnTo>
                    <a:pt x="661573" y="956903"/>
                  </a:lnTo>
                  <a:lnTo>
                    <a:pt x="882098" y="1038923"/>
                  </a:lnTo>
                  <a:lnTo>
                    <a:pt x="1102623" y="847542"/>
                  </a:lnTo>
                  <a:lnTo>
                    <a:pt x="1323147" y="820202"/>
                  </a:lnTo>
                  <a:lnTo>
                    <a:pt x="1543672" y="738182"/>
                  </a:lnTo>
                  <a:lnTo>
                    <a:pt x="1764197" y="628822"/>
                  </a:lnTo>
                  <a:lnTo>
                    <a:pt x="1984721" y="492121"/>
                  </a:lnTo>
                  <a:lnTo>
                    <a:pt x="2205246" y="382761"/>
                  </a:lnTo>
                  <a:lnTo>
                    <a:pt x="2425771" y="246060"/>
                  </a:lnTo>
                  <a:lnTo>
                    <a:pt x="2646295" y="164040"/>
                  </a:lnTo>
                  <a:lnTo>
                    <a:pt x="2866820" y="82020"/>
                  </a:lnTo>
                  <a:lnTo>
                    <a:pt x="3087344" y="0"/>
                  </a:lnTo>
                </a:path>
              </a:pathLst>
            </a:custGeom>
            <a:ln w="29811" cap="flat">
              <a:solidFill>
                <a:srgbClr val="0058AB">
                  <a:alpha val="100000"/>
                </a:srgbClr>
              </a:solidFill>
              <a:prstDash val="solid"/>
              <a:round/>
            </a:ln>
          </p:spPr>
          <p:txBody>
            <a:bodyPr/>
            <a:lstStyle/>
            <a:p/>
          </p:txBody>
        </p:sp>
        <p:sp>
          <p:nvSpPr>
            <p:cNvPr id="35" name="pt35"/>
            <p:cNvSpPr/>
            <p:nvPr/>
          </p:nvSpPr>
          <p:spPr>
            <a:xfrm>
              <a:off x="1140344" y="41874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41874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44061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44334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44608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44061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43241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42694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41874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40233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37226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360869"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581394" y="4378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801918" y="45154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022443"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242968"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63492" y="44334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84017" y="44061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04542"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25066" y="42147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345591"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566116" y="3968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786640"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007165"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227689"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448214"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1385695"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67" name="tx67"/>
            <p:cNvSpPr/>
            <p:nvPr/>
          </p:nvSpPr>
          <p:spPr>
            <a:xfrm>
              <a:off x="1606220" y="44744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68" name="tx68"/>
            <p:cNvSpPr/>
            <p:nvPr/>
          </p:nvSpPr>
          <p:spPr>
            <a:xfrm>
              <a:off x="1826744" y="46111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69" name="tx69"/>
            <p:cNvSpPr/>
            <p:nvPr/>
          </p:nvSpPr>
          <p:spPr>
            <a:xfrm>
              <a:off x="2047269"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70" name="tx70"/>
            <p:cNvSpPr/>
            <p:nvPr/>
          </p:nvSpPr>
          <p:spPr>
            <a:xfrm>
              <a:off x="2267794"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71" name="tx71"/>
            <p:cNvSpPr/>
            <p:nvPr/>
          </p:nvSpPr>
          <p:spPr>
            <a:xfrm>
              <a:off x="2488318" y="45279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72" name="tx72"/>
            <p:cNvSpPr/>
            <p:nvPr/>
          </p:nvSpPr>
          <p:spPr>
            <a:xfrm>
              <a:off x="2708843" y="450179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73" name="tx73"/>
            <p:cNvSpPr/>
            <p:nvPr/>
          </p:nvSpPr>
          <p:spPr>
            <a:xfrm>
              <a:off x="2929368"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74" name="tx74"/>
            <p:cNvSpPr/>
            <p:nvPr/>
          </p:nvSpPr>
          <p:spPr>
            <a:xfrm>
              <a:off x="3149892" y="43092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75" name="tx75"/>
            <p:cNvSpPr/>
            <p:nvPr/>
          </p:nvSpPr>
          <p:spPr>
            <a:xfrm>
              <a:off x="3370417"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76" name="tx76"/>
            <p:cNvSpPr/>
            <p:nvPr/>
          </p:nvSpPr>
          <p:spPr>
            <a:xfrm>
              <a:off x="3590941" y="40630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77" name="tx77"/>
            <p:cNvSpPr/>
            <p:nvPr/>
          </p:nvSpPr>
          <p:spPr>
            <a:xfrm>
              <a:off x="3811466"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78" name="tx78"/>
            <p:cNvSpPr/>
            <p:nvPr/>
          </p:nvSpPr>
          <p:spPr>
            <a:xfrm>
              <a:off x="4031991"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79" name="tx79"/>
            <p:cNvSpPr/>
            <p:nvPr/>
          </p:nvSpPr>
          <p:spPr>
            <a:xfrm>
              <a:off x="4252515"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80" name="tx80"/>
            <p:cNvSpPr/>
            <p:nvPr/>
          </p:nvSpPr>
          <p:spPr>
            <a:xfrm>
              <a:off x="4473040"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81" name="tx81"/>
            <p:cNvSpPr/>
            <p:nvPr/>
          </p:nvSpPr>
          <p:spPr>
            <a:xfrm>
              <a:off x="1165170" y="404001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82" name="tx82"/>
            <p:cNvSpPr/>
            <p:nvPr/>
          </p:nvSpPr>
          <p:spPr>
            <a:xfrm>
              <a:off x="1385695" y="404001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83" name="tx83"/>
            <p:cNvSpPr/>
            <p:nvPr/>
          </p:nvSpPr>
          <p:spPr>
            <a:xfrm>
              <a:off x="1606220" y="425994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84" name="tx84"/>
            <p:cNvSpPr/>
            <p:nvPr/>
          </p:nvSpPr>
          <p:spPr>
            <a:xfrm>
              <a:off x="1826744" y="42860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85" name="tx85"/>
            <p:cNvSpPr/>
            <p:nvPr/>
          </p:nvSpPr>
          <p:spPr>
            <a:xfrm>
              <a:off x="2047269" y="43134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86" name="tx86"/>
            <p:cNvSpPr/>
            <p:nvPr/>
          </p:nvSpPr>
          <p:spPr>
            <a:xfrm>
              <a:off x="2267794" y="425994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87" name="tx87"/>
            <p:cNvSpPr/>
            <p:nvPr/>
          </p:nvSpPr>
          <p:spPr>
            <a:xfrm>
              <a:off x="2488318" y="417792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88" name="tx88"/>
            <p:cNvSpPr/>
            <p:nvPr/>
          </p:nvSpPr>
          <p:spPr>
            <a:xfrm>
              <a:off x="2708843" y="41220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89" name="tx89"/>
            <p:cNvSpPr/>
            <p:nvPr/>
          </p:nvSpPr>
          <p:spPr>
            <a:xfrm>
              <a:off x="2929368" y="404001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90" name="tx90"/>
            <p:cNvSpPr/>
            <p:nvPr/>
          </p:nvSpPr>
          <p:spPr>
            <a:xfrm>
              <a:off x="3149892" y="387592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91" name="tx91"/>
            <p:cNvSpPr/>
            <p:nvPr/>
          </p:nvSpPr>
          <p:spPr>
            <a:xfrm>
              <a:off x="3370417"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92" name="tx92"/>
            <p:cNvSpPr/>
            <p:nvPr/>
          </p:nvSpPr>
          <p:spPr>
            <a:xfrm>
              <a:off x="3590941" y="3575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46</a:t>
              </a:r>
            </a:p>
          </p:txBody>
        </p:sp>
        <p:sp>
          <p:nvSpPr>
            <p:cNvPr id="93" name="tx93"/>
            <p:cNvSpPr/>
            <p:nvPr/>
          </p:nvSpPr>
          <p:spPr>
            <a:xfrm>
              <a:off x="3811466"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94" name="tx94"/>
            <p:cNvSpPr/>
            <p:nvPr/>
          </p:nvSpPr>
          <p:spPr>
            <a:xfrm>
              <a:off x="4031991"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95" name="tx95"/>
            <p:cNvSpPr/>
            <p:nvPr/>
          </p:nvSpPr>
          <p:spPr>
            <a:xfrm>
              <a:off x="4252515"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96" name="tx96"/>
            <p:cNvSpPr/>
            <p:nvPr/>
          </p:nvSpPr>
          <p:spPr>
            <a:xfrm>
              <a:off x="4473040"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97" name="pl97"/>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8" name="rc98"/>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99" name="pl99"/>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784341" y="3747454"/>
              <a:ext cx="882098" cy="1093603"/>
            </a:xfrm>
            <a:custGeom>
              <a:avLst/>
              <a:pathLst>
                <a:path w="882098" h="1093603">
                  <a:moveTo>
                    <a:pt x="0" y="1093603"/>
                  </a:moveTo>
                  <a:lnTo>
                    <a:pt x="220524" y="902222"/>
                  </a:lnTo>
                  <a:lnTo>
                    <a:pt x="441049" y="546801"/>
                  </a:lnTo>
                  <a:lnTo>
                    <a:pt x="661573" y="246060"/>
                  </a:lnTo>
                  <a:lnTo>
                    <a:pt x="882098" y="0"/>
                  </a:lnTo>
                </a:path>
              </a:pathLst>
            </a:custGeom>
            <a:ln w="29811" cap="flat">
              <a:solidFill>
                <a:srgbClr val="FF0000">
                  <a:alpha val="100000"/>
                </a:srgbClr>
              </a:solidFill>
              <a:prstDash val="solid"/>
              <a:round/>
            </a:ln>
          </p:spPr>
          <p:txBody>
            <a:bodyPr/>
            <a:lstStyle/>
            <a:p/>
          </p:txBody>
        </p:sp>
        <p:sp>
          <p:nvSpPr>
            <p:cNvPr id="129" name="pl129"/>
            <p:cNvSpPr/>
            <p:nvPr/>
          </p:nvSpPr>
          <p:spPr>
            <a:xfrm>
              <a:off x="8004866" y="4130215"/>
              <a:ext cx="661573" cy="656162"/>
            </a:xfrm>
            <a:custGeom>
              <a:avLst/>
              <a:pathLst>
                <a:path w="661573" h="656162">
                  <a:moveTo>
                    <a:pt x="0" y="656162"/>
                  </a:moveTo>
                  <a:lnTo>
                    <a:pt x="220524" y="437441"/>
                  </a:lnTo>
                  <a:lnTo>
                    <a:pt x="441049" y="191380"/>
                  </a:lnTo>
                  <a:lnTo>
                    <a:pt x="661573" y="0"/>
                  </a:lnTo>
                </a:path>
              </a:pathLst>
            </a:custGeom>
            <a:ln w="29811" cap="flat">
              <a:solidFill>
                <a:srgbClr val="0058AB">
                  <a:alpha val="100000"/>
                </a:srgbClr>
              </a:solidFill>
              <a:prstDash val="solid"/>
              <a:round/>
            </a:ln>
          </p:spPr>
          <p:txBody>
            <a:bodyPr/>
            <a:lstStyle/>
            <a:p/>
          </p:txBody>
        </p:sp>
        <p:sp>
          <p:nvSpPr>
            <p:cNvPr id="130" name="pt130"/>
            <p:cNvSpPr/>
            <p:nvPr/>
          </p:nvSpPr>
          <p:spPr>
            <a:xfrm>
              <a:off x="7759515"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7980040" y="4624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8200565" y="42694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8421089" y="3968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8641614" y="37226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7980040"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8200565"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8421089"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8641614"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tx139"/>
            <p:cNvSpPr/>
            <p:nvPr/>
          </p:nvSpPr>
          <p:spPr>
            <a:xfrm>
              <a:off x="8004866"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140" name="tx140"/>
            <p:cNvSpPr/>
            <p:nvPr/>
          </p:nvSpPr>
          <p:spPr>
            <a:xfrm>
              <a:off x="8225391"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141" name="tx141"/>
            <p:cNvSpPr/>
            <p:nvPr/>
          </p:nvSpPr>
          <p:spPr>
            <a:xfrm>
              <a:off x="8445915"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142" name="tx142"/>
            <p:cNvSpPr/>
            <p:nvPr/>
          </p:nvSpPr>
          <p:spPr>
            <a:xfrm>
              <a:off x="8666440"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143" name="tx143"/>
            <p:cNvSpPr/>
            <p:nvPr/>
          </p:nvSpPr>
          <p:spPr>
            <a:xfrm>
              <a:off x="7784341"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144" name="tx144"/>
            <p:cNvSpPr/>
            <p:nvPr/>
          </p:nvSpPr>
          <p:spPr>
            <a:xfrm>
              <a:off x="8004866" y="447740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145" name="tx145"/>
            <p:cNvSpPr/>
            <p:nvPr/>
          </p:nvSpPr>
          <p:spPr>
            <a:xfrm>
              <a:off x="8225391" y="41220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146" name="tx146"/>
            <p:cNvSpPr/>
            <p:nvPr/>
          </p:nvSpPr>
          <p:spPr>
            <a:xfrm>
              <a:off x="8445915" y="382124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147" name="tx147"/>
            <p:cNvSpPr/>
            <p:nvPr/>
          </p:nvSpPr>
          <p:spPr>
            <a:xfrm>
              <a:off x="8666440" y="3575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46</a:t>
              </a:r>
            </a:p>
          </p:txBody>
        </p:sp>
        <p:sp>
          <p:nvSpPr>
            <p:cNvPr id="148" name="pl148"/>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9" name="rc149"/>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50" name="tx150"/>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1" name="tx151"/>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2" name="tx152"/>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4" name="tx154"/>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5" name="tx155"/>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6" name="tx156"/>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7" name="tx157"/>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8" name="tx158"/>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9" name="tx159"/>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0" name="tx160"/>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1" name="tx161"/>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2" name="tx162"/>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3" name="tx163"/>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4" name="tx164"/>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5" name="tx165"/>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6" name="tx166"/>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7" name="tx167"/>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8" name="tx168"/>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9" name="tx169"/>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0" name="tx170"/>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1" name="tx171"/>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2" name="tx172"/>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3" name="tx173"/>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4" name="tx174"/>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5" name="tx175"/>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6" name="tx176"/>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7" name="tx177"/>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8" name="tx178"/>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9" name="tx179"/>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0" name="tx180"/>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1" name="tx181"/>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2" name="tx182"/>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3" name="tx183"/>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4" name="tx18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5" name="tx18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6" name="tx18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7" name="tx18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8" name="tx18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9" name="tx18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0" name="tx19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1" name="pl19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2" name="pl19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3" name="tx19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4" name="tx19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5" name="tx195"/>
            <p:cNvSpPr/>
            <p:nvPr/>
          </p:nvSpPr>
          <p:spPr>
            <a:xfrm>
              <a:off x="757200" y="1330710"/>
              <a:ext cx="53296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France, 2010-2025</a:t>
              </a:r>
            </a:p>
          </p:txBody>
        </p:sp>
        <p:sp>
          <p:nvSpPr>
            <p:cNvPr id="196" name="tx19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France was 2010.
In 2025, first dose (HPV1) programme coverage among girls was 62%. In 2025, last dose (HPVc) programme coverage among girls was 51%.</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51% and coverage among boys increased to 32%.</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331032"/>
            </a:xfrm>
            <a:custGeom>
              <a:avLst/>
              <a:pathLst>
                <a:path w="6481656" h="331032">
                  <a:moveTo>
                    <a:pt x="0" y="60187"/>
                  </a:moveTo>
                  <a:lnTo>
                    <a:pt x="259266" y="60187"/>
                  </a:lnTo>
                  <a:lnTo>
                    <a:pt x="518532" y="60187"/>
                  </a:lnTo>
                  <a:lnTo>
                    <a:pt x="777798" y="60187"/>
                  </a:lnTo>
                  <a:lnTo>
                    <a:pt x="1037065" y="30093"/>
                  </a:lnTo>
                  <a:lnTo>
                    <a:pt x="1296331" y="30093"/>
                  </a:lnTo>
                  <a:lnTo>
                    <a:pt x="1555597" y="0"/>
                  </a:lnTo>
                  <a:lnTo>
                    <a:pt x="1814863" y="0"/>
                  </a:lnTo>
                  <a:lnTo>
                    <a:pt x="2074130" y="0"/>
                  </a:lnTo>
                  <a:lnTo>
                    <a:pt x="2333396" y="30093"/>
                  </a:lnTo>
                  <a:lnTo>
                    <a:pt x="2592662" y="0"/>
                  </a:lnTo>
                  <a:lnTo>
                    <a:pt x="2851928" y="0"/>
                  </a:lnTo>
                  <a:lnTo>
                    <a:pt x="3111195" y="0"/>
                  </a:lnTo>
                  <a:lnTo>
                    <a:pt x="3370461" y="331032"/>
                  </a:lnTo>
                  <a:lnTo>
                    <a:pt x="3629727" y="210657"/>
                  </a:lnTo>
                  <a:lnTo>
                    <a:pt x="3888994" y="90281"/>
                  </a:lnTo>
                  <a:lnTo>
                    <a:pt x="4148260" y="120375"/>
                  </a:lnTo>
                  <a:lnTo>
                    <a:pt x="4407526" y="120375"/>
                  </a:lnTo>
                  <a:lnTo>
                    <a:pt x="4666792" y="120375"/>
                  </a:lnTo>
                  <a:lnTo>
                    <a:pt x="4926059" y="120375"/>
                  </a:lnTo>
                  <a:lnTo>
                    <a:pt x="5185325" y="90281"/>
                  </a:lnTo>
                  <a:lnTo>
                    <a:pt x="5444591" y="90281"/>
                  </a:lnTo>
                  <a:lnTo>
                    <a:pt x="5703857" y="90281"/>
                  </a:lnTo>
                  <a:lnTo>
                    <a:pt x="5963124" y="90281"/>
                  </a:lnTo>
                  <a:lnTo>
                    <a:pt x="6222390" y="90281"/>
                  </a:lnTo>
                  <a:lnTo>
                    <a:pt x="6481656" y="90281"/>
                  </a:lnTo>
                </a:path>
              </a:pathLst>
            </a:custGeom>
            <a:ln w="27101" cap="flat">
              <a:solidFill>
                <a:srgbClr val="F8766D">
                  <a:alpha val="100000"/>
                </a:srgbClr>
              </a:solidFill>
              <a:prstDash val="solid"/>
              <a:round/>
            </a:ln>
          </p:spPr>
          <p:txBody>
            <a:bodyPr/>
            <a:lstStyle/>
            <a:p/>
          </p:txBody>
        </p:sp>
        <p:sp>
          <p:nvSpPr>
            <p:cNvPr id="28" name="pl28"/>
            <p:cNvSpPr/>
            <p:nvPr/>
          </p:nvSpPr>
          <p:spPr>
            <a:xfrm>
              <a:off x="4031682" y="2316134"/>
              <a:ext cx="3888994" cy="963003"/>
            </a:xfrm>
            <a:custGeom>
              <a:avLst/>
              <a:pathLst>
                <a:path w="3888994" h="963003">
                  <a:moveTo>
                    <a:pt x="0" y="963003"/>
                  </a:moveTo>
                  <a:lnTo>
                    <a:pt x="259266" y="782440"/>
                  </a:lnTo>
                  <a:lnTo>
                    <a:pt x="518532" y="631971"/>
                  </a:lnTo>
                  <a:lnTo>
                    <a:pt x="777798" y="541689"/>
                  </a:lnTo>
                  <a:lnTo>
                    <a:pt x="1037065" y="481501"/>
                  </a:lnTo>
                  <a:lnTo>
                    <a:pt x="1296331" y="421314"/>
                  </a:lnTo>
                  <a:lnTo>
                    <a:pt x="1555597" y="391220"/>
                  </a:lnTo>
                  <a:lnTo>
                    <a:pt x="1814863" y="391220"/>
                  </a:lnTo>
                  <a:lnTo>
                    <a:pt x="2074130" y="300938"/>
                  </a:lnTo>
                  <a:lnTo>
                    <a:pt x="2333396" y="210657"/>
                  </a:lnTo>
                  <a:lnTo>
                    <a:pt x="2592662" y="60187"/>
                  </a:lnTo>
                  <a:lnTo>
                    <a:pt x="2851928" y="60187"/>
                  </a:lnTo>
                  <a:lnTo>
                    <a:pt x="3111195" y="0"/>
                  </a:lnTo>
                  <a:lnTo>
                    <a:pt x="3370461" y="0"/>
                  </a:lnTo>
                  <a:lnTo>
                    <a:pt x="3629727" y="0"/>
                  </a:lnTo>
                  <a:lnTo>
                    <a:pt x="3888994" y="0"/>
                  </a:lnTo>
                </a:path>
              </a:pathLst>
            </a:custGeom>
            <a:ln w="27101" cap="flat">
              <a:solidFill>
                <a:srgbClr val="7CAE00">
                  <a:alpha val="100000"/>
                </a:srgbClr>
              </a:solidFill>
              <a:prstDash val="solid"/>
              <a:round/>
            </a:ln>
          </p:spPr>
          <p:txBody>
            <a:bodyPr/>
            <a:lstStyle/>
            <a:p/>
          </p:txBody>
        </p:sp>
        <p:sp>
          <p:nvSpPr>
            <p:cNvPr id="29" name="pl29"/>
            <p:cNvSpPr/>
            <p:nvPr/>
          </p:nvSpPr>
          <p:spPr>
            <a:xfrm>
              <a:off x="4031682" y="2225853"/>
              <a:ext cx="3888994" cy="210657"/>
            </a:xfrm>
            <a:custGeom>
              <a:avLst/>
              <a:pathLst>
                <a:path w="3888994" h="210657">
                  <a:moveTo>
                    <a:pt x="0" y="210657"/>
                  </a:moveTo>
                  <a:lnTo>
                    <a:pt x="259266" y="210657"/>
                  </a:lnTo>
                  <a:lnTo>
                    <a:pt x="518532" y="210657"/>
                  </a:lnTo>
                  <a:lnTo>
                    <a:pt x="777798" y="210657"/>
                  </a:lnTo>
                  <a:lnTo>
                    <a:pt x="1037065" y="210657"/>
                  </a:lnTo>
                  <a:lnTo>
                    <a:pt x="1296331" y="150469"/>
                  </a:lnTo>
                  <a:lnTo>
                    <a:pt x="1555597" y="120375"/>
                  </a:lnTo>
                  <a:lnTo>
                    <a:pt x="1814863" y="120375"/>
                  </a:lnTo>
                  <a:lnTo>
                    <a:pt x="2074130" y="120375"/>
                  </a:lnTo>
                  <a:lnTo>
                    <a:pt x="2333396" y="90281"/>
                  </a:lnTo>
                  <a:lnTo>
                    <a:pt x="2592662" y="30093"/>
                  </a:lnTo>
                  <a:lnTo>
                    <a:pt x="2851928" y="30093"/>
                  </a:lnTo>
                  <a:lnTo>
                    <a:pt x="3111195" y="0"/>
                  </a:lnTo>
                  <a:lnTo>
                    <a:pt x="3370461" y="0"/>
                  </a:lnTo>
                  <a:lnTo>
                    <a:pt x="3629727" y="0"/>
                  </a:lnTo>
                  <a:lnTo>
                    <a:pt x="3888994" y="0"/>
                  </a:lnTo>
                </a:path>
              </a:pathLst>
            </a:custGeom>
            <a:ln w="27101" cap="flat">
              <a:solidFill>
                <a:srgbClr val="00BFC4">
                  <a:alpha val="100000"/>
                </a:srgbClr>
              </a:solidFill>
              <a:prstDash val="solid"/>
              <a:round/>
            </a:ln>
          </p:spPr>
          <p:txBody>
            <a:bodyPr/>
            <a:lstStyle/>
            <a:p/>
          </p:txBody>
        </p:sp>
        <p:sp>
          <p:nvSpPr>
            <p:cNvPr id="30" name="pl30"/>
            <p:cNvSpPr/>
            <p:nvPr/>
          </p:nvSpPr>
          <p:spPr>
            <a:xfrm>
              <a:off x="4290948" y="3580077"/>
              <a:ext cx="3629727" cy="1143566"/>
            </a:xfrm>
            <a:custGeom>
              <a:avLst/>
              <a:pathLst>
                <a:path w="3629727" h="1143566">
                  <a:moveTo>
                    <a:pt x="0" y="782440"/>
                  </a:moveTo>
                  <a:lnTo>
                    <a:pt x="259266" y="872722"/>
                  </a:lnTo>
                  <a:lnTo>
                    <a:pt x="518532" y="1023191"/>
                  </a:lnTo>
                  <a:lnTo>
                    <a:pt x="777798" y="1053285"/>
                  </a:lnTo>
                  <a:lnTo>
                    <a:pt x="1037065" y="1143566"/>
                  </a:lnTo>
                  <a:lnTo>
                    <a:pt x="1296331" y="932909"/>
                  </a:lnTo>
                  <a:lnTo>
                    <a:pt x="1555597" y="902816"/>
                  </a:lnTo>
                  <a:lnTo>
                    <a:pt x="1814863" y="812534"/>
                  </a:lnTo>
                  <a:lnTo>
                    <a:pt x="2074130" y="692158"/>
                  </a:lnTo>
                  <a:lnTo>
                    <a:pt x="2333396" y="541689"/>
                  </a:lnTo>
                  <a:lnTo>
                    <a:pt x="2592662" y="421314"/>
                  </a:lnTo>
                  <a:lnTo>
                    <a:pt x="2851928" y="270844"/>
                  </a:lnTo>
                  <a:lnTo>
                    <a:pt x="3111195" y="180563"/>
                  </a:lnTo>
                  <a:lnTo>
                    <a:pt x="3370461" y="90281"/>
                  </a:lnTo>
                  <a:lnTo>
                    <a:pt x="362972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777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874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5417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3993305" y="324076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239813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252571" y="43241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100" y="2147277"/>
              <a:ext cx="243841" cy="73901"/>
            </a:xfrm>
            <a:custGeom>
              <a:avLst/>
              <a:pathLst>
                <a:path w="243841" h="73901">
                  <a:moveTo>
                    <a:pt x="243841" y="0"/>
                  </a:moveTo>
                  <a:lnTo>
                    <a:pt x="0" y="73901"/>
                  </a:lnTo>
                </a:path>
              </a:pathLst>
            </a:custGeom>
          </p:spPr>
          <p:txBody>
            <a:bodyPr/>
            <a:lstStyle/>
            <a:p/>
          </p:txBody>
        </p:sp>
        <p:sp>
          <p:nvSpPr>
            <p:cNvPr id="41" name="pl41"/>
            <p:cNvSpPr/>
            <p:nvPr/>
          </p:nvSpPr>
          <p:spPr>
            <a:xfrm>
              <a:off x="7932430" y="2232004"/>
              <a:ext cx="247512" cy="129528"/>
            </a:xfrm>
            <a:custGeom>
              <a:avLst/>
              <a:pathLst>
                <a:path w="247512" h="129528">
                  <a:moveTo>
                    <a:pt x="247512" y="129528"/>
                  </a:moveTo>
                  <a:lnTo>
                    <a:pt x="0" y="0"/>
                  </a:lnTo>
                </a:path>
              </a:pathLst>
            </a:custGeom>
          </p:spPr>
          <p:txBody>
            <a:bodyPr/>
            <a:lstStyle/>
            <a:p/>
          </p:txBody>
        </p:sp>
        <p:sp>
          <p:nvSpPr>
            <p:cNvPr id="42" name="pl42"/>
            <p:cNvSpPr/>
            <p:nvPr/>
          </p:nvSpPr>
          <p:spPr>
            <a:xfrm>
              <a:off x="7926517" y="2323517"/>
              <a:ext cx="253425" cy="320300"/>
            </a:xfrm>
            <a:custGeom>
              <a:avLst/>
              <a:pathLst>
                <a:path w="253425" h="320300">
                  <a:moveTo>
                    <a:pt x="253425" y="320300"/>
                  </a:moveTo>
                  <a:lnTo>
                    <a:pt x="0" y="0"/>
                  </a:lnTo>
                </a:path>
              </a:pathLst>
            </a:custGeom>
          </p:spPr>
          <p:txBody>
            <a:bodyPr/>
            <a:lstStyle/>
            <a:p/>
          </p:txBody>
        </p:sp>
        <p:sp>
          <p:nvSpPr>
            <p:cNvPr id="43" name="pl43"/>
            <p:cNvSpPr/>
            <p:nvPr/>
          </p:nvSpPr>
          <p:spPr>
            <a:xfrm>
              <a:off x="7940023" y="3580071"/>
              <a:ext cx="239918" cy="5"/>
            </a:xfrm>
            <a:custGeom>
              <a:avLst/>
              <a:pathLst>
                <a:path w="239918" h="5">
                  <a:moveTo>
                    <a:pt x="239918" y="0"/>
                  </a:moveTo>
                  <a:lnTo>
                    <a:pt x="0" y="5"/>
                  </a:lnTo>
                </a:path>
              </a:pathLst>
            </a:custGeom>
          </p:spPr>
          <p:txBody>
            <a:bodyPr/>
            <a:lstStyle/>
            <a:p/>
          </p:txBody>
        </p:sp>
        <p:sp>
          <p:nvSpPr>
            <p:cNvPr id="44" name="pg44"/>
            <p:cNvSpPr/>
            <p:nvPr/>
          </p:nvSpPr>
          <p:spPr>
            <a:xfrm>
              <a:off x="8111362" y="202983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7067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6" name="pg46"/>
            <p:cNvSpPr/>
            <p:nvPr/>
          </p:nvSpPr>
          <p:spPr>
            <a:xfrm>
              <a:off x="8111362" y="230200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4284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96%</a:t>
              </a:r>
            </a:p>
          </p:txBody>
        </p:sp>
        <p:sp>
          <p:nvSpPr>
            <p:cNvPr id="48" name="pg48"/>
            <p:cNvSpPr/>
            <p:nvPr/>
          </p:nvSpPr>
          <p:spPr>
            <a:xfrm>
              <a:off x="8111362" y="257431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61515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93%</a:t>
              </a:r>
            </a:p>
          </p:txBody>
        </p:sp>
        <p:sp>
          <p:nvSpPr>
            <p:cNvPr id="50" name="pg50"/>
            <p:cNvSpPr/>
            <p:nvPr/>
          </p:nvSpPr>
          <p:spPr>
            <a:xfrm>
              <a:off x="8111362" y="348908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52992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51%</a:t>
              </a:r>
            </a:p>
          </p:txBody>
        </p:sp>
        <p:sp>
          <p:nvSpPr>
            <p:cNvPr id="52" name="pg52"/>
            <p:cNvSpPr/>
            <p:nvPr/>
          </p:nvSpPr>
          <p:spPr>
            <a:xfrm>
              <a:off x="1142769" y="217696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489" y="22207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4" name="pg54"/>
            <p:cNvSpPr/>
            <p:nvPr/>
          </p:nvSpPr>
          <p:spPr>
            <a:xfrm>
              <a:off x="3733522" y="326055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3779242" y="3304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61</a:t>
              </a:r>
            </a:p>
          </p:txBody>
        </p:sp>
        <p:sp>
          <p:nvSpPr>
            <p:cNvPr id="56" name="pg56"/>
            <p:cNvSpPr/>
            <p:nvPr/>
          </p:nvSpPr>
          <p:spPr>
            <a:xfrm>
              <a:off x="4097210" y="227333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142930" y="23171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89</a:t>
              </a:r>
            </a:p>
          </p:txBody>
        </p:sp>
        <p:sp>
          <p:nvSpPr>
            <p:cNvPr id="58" name="pg58"/>
            <p:cNvSpPr/>
            <p:nvPr/>
          </p:nvSpPr>
          <p:spPr>
            <a:xfrm>
              <a:off x="3995381" y="434341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041101" y="4387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25</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30818" y="1705910"/>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France,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France has all 4 of the  SDG vaccines.
In 2025, France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France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96% between 2024 and 2025.
• There were there were approximately the same number of zero-dose children in 2025. This leaves 6,000 children without vaccination, vulnerable to vaccine-preventable diseases and a further 19,000 with incomplete protection.
• France accounted for 1.6% of zero-dose children in Non-programme and &lt;0.1% of zero-dose children globally.
• MCV1 coverage increased 1 percentage point from 95% in 2024 to 96% in 2025. There were 25,000 children who missed out on the first measles vaccination.
• MCV2 coverage remained constant at 93% between 2024 and 2025.
• Last dose coverage of HPV vaccination (HPVc) among girls increased from 48% to 51%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France,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1964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France.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 name="rc12"/>
            <p:cNvSpPr/>
            <p:nvPr/>
          </p:nvSpPr>
          <p:spPr>
            <a:xfrm>
              <a:off x="943605"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1255130"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1566655"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1878180"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2189705"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2501230"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281275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312428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34358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374733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405885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437038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46819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499343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53049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561648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592800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623953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65510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686258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717410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748563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77971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8108683"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8420208"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8731733"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943605"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1255130"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1566655"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1878180"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2189705"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2501230"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2812756"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3124281"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3435806"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3747331"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4058856"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4370381"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4681906"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4993431"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 name="rc52"/>
            <p:cNvSpPr/>
            <p:nvPr/>
          </p:nvSpPr>
          <p:spPr>
            <a:xfrm>
              <a:off x="5304957" y="251293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5616482"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5928007"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6239532"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6551057"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 name="rc57"/>
            <p:cNvSpPr/>
            <p:nvPr/>
          </p:nvSpPr>
          <p:spPr>
            <a:xfrm>
              <a:off x="6862582"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7174107"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 name="rc59"/>
            <p:cNvSpPr/>
            <p:nvPr/>
          </p:nvSpPr>
          <p:spPr>
            <a:xfrm>
              <a:off x="7485632"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7797157"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8108683"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8420208"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8731733"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943605" y="3074535"/>
              <a:ext cx="311525"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65" name="rc65"/>
            <p:cNvSpPr/>
            <p:nvPr/>
          </p:nvSpPr>
          <p:spPr>
            <a:xfrm>
              <a:off x="1255130" y="3074535"/>
              <a:ext cx="311525" cy="280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66" name="rc66"/>
            <p:cNvSpPr/>
            <p:nvPr/>
          </p:nvSpPr>
          <p:spPr>
            <a:xfrm>
              <a:off x="1566655" y="3074535"/>
              <a:ext cx="311525" cy="280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67" name="rc67"/>
            <p:cNvSpPr/>
            <p:nvPr/>
          </p:nvSpPr>
          <p:spPr>
            <a:xfrm>
              <a:off x="1878180" y="3074535"/>
              <a:ext cx="311525" cy="280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68" name="rc68"/>
            <p:cNvSpPr/>
            <p:nvPr/>
          </p:nvSpPr>
          <p:spPr>
            <a:xfrm>
              <a:off x="2189705" y="3074535"/>
              <a:ext cx="311525" cy="280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69" name="rc69"/>
            <p:cNvSpPr/>
            <p:nvPr/>
          </p:nvSpPr>
          <p:spPr>
            <a:xfrm>
              <a:off x="2501230" y="3074535"/>
              <a:ext cx="311525" cy="280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0" name="rc70"/>
            <p:cNvSpPr/>
            <p:nvPr/>
          </p:nvSpPr>
          <p:spPr>
            <a:xfrm>
              <a:off x="2812756" y="3074535"/>
              <a:ext cx="311525"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71" name="rc71"/>
            <p:cNvSpPr/>
            <p:nvPr/>
          </p:nvSpPr>
          <p:spPr>
            <a:xfrm>
              <a:off x="3124281" y="3074535"/>
              <a:ext cx="311525"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72" name="rc72"/>
            <p:cNvSpPr/>
            <p:nvPr/>
          </p:nvSpPr>
          <p:spPr>
            <a:xfrm>
              <a:off x="3435806" y="3074535"/>
              <a:ext cx="311525"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73" name="rc73"/>
            <p:cNvSpPr/>
            <p:nvPr/>
          </p:nvSpPr>
          <p:spPr>
            <a:xfrm>
              <a:off x="3747331" y="3074535"/>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4" name="rc74"/>
            <p:cNvSpPr/>
            <p:nvPr/>
          </p:nvSpPr>
          <p:spPr>
            <a:xfrm>
              <a:off x="4058856" y="3074535"/>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5" name="rc75"/>
            <p:cNvSpPr/>
            <p:nvPr/>
          </p:nvSpPr>
          <p:spPr>
            <a:xfrm>
              <a:off x="4370381" y="307453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6" name="rc76"/>
            <p:cNvSpPr/>
            <p:nvPr/>
          </p:nvSpPr>
          <p:spPr>
            <a:xfrm>
              <a:off x="4681906" y="3074535"/>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7" name="rc77"/>
            <p:cNvSpPr/>
            <p:nvPr/>
          </p:nvSpPr>
          <p:spPr>
            <a:xfrm>
              <a:off x="4993431" y="3074535"/>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8" name="rc78"/>
            <p:cNvSpPr/>
            <p:nvPr/>
          </p:nvSpPr>
          <p:spPr>
            <a:xfrm>
              <a:off x="5304957" y="307453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9" name="rc79"/>
            <p:cNvSpPr/>
            <p:nvPr/>
          </p:nvSpPr>
          <p:spPr>
            <a:xfrm>
              <a:off x="5616482"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0" name="rc80"/>
            <p:cNvSpPr/>
            <p:nvPr/>
          </p:nvSpPr>
          <p:spPr>
            <a:xfrm>
              <a:off x="5928007"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6239532"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2" name="rc82"/>
            <p:cNvSpPr/>
            <p:nvPr/>
          </p:nvSpPr>
          <p:spPr>
            <a:xfrm>
              <a:off x="6551057"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3" name="rc83"/>
            <p:cNvSpPr/>
            <p:nvPr/>
          </p:nvSpPr>
          <p:spPr>
            <a:xfrm>
              <a:off x="6862582" y="3074535"/>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4" name="rc84"/>
            <p:cNvSpPr/>
            <p:nvPr/>
          </p:nvSpPr>
          <p:spPr>
            <a:xfrm>
              <a:off x="7174107"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7485632"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6" name="rc86"/>
            <p:cNvSpPr/>
            <p:nvPr/>
          </p:nvSpPr>
          <p:spPr>
            <a:xfrm>
              <a:off x="7797157"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8108683"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8420208"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8731733"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943605"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1" name="rc91"/>
            <p:cNvSpPr/>
            <p:nvPr/>
          </p:nvSpPr>
          <p:spPr>
            <a:xfrm>
              <a:off x="1255130"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2" name="rc92"/>
            <p:cNvSpPr/>
            <p:nvPr/>
          </p:nvSpPr>
          <p:spPr>
            <a:xfrm>
              <a:off x="1566655" y="279373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3" name="rc93"/>
            <p:cNvSpPr/>
            <p:nvPr/>
          </p:nvSpPr>
          <p:spPr>
            <a:xfrm>
              <a:off x="1878180" y="279373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4" name="rc94"/>
            <p:cNvSpPr/>
            <p:nvPr/>
          </p:nvSpPr>
          <p:spPr>
            <a:xfrm>
              <a:off x="2189705"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2501230"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2812756"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3124281"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3435806"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9" name="rc99"/>
            <p:cNvSpPr/>
            <p:nvPr/>
          </p:nvSpPr>
          <p:spPr>
            <a:xfrm>
              <a:off x="3747331"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4058856"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4370381"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4681906"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3" name="rc103"/>
            <p:cNvSpPr/>
            <p:nvPr/>
          </p:nvSpPr>
          <p:spPr>
            <a:xfrm>
              <a:off x="4993431" y="2793734"/>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4" name="rc104"/>
            <p:cNvSpPr/>
            <p:nvPr/>
          </p:nvSpPr>
          <p:spPr>
            <a:xfrm>
              <a:off x="5304957" y="279373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5" name="rc105"/>
            <p:cNvSpPr/>
            <p:nvPr/>
          </p:nvSpPr>
          <p:spPr>
            <a:xfrm>
              <a:off x="5616482"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5928007"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6239532"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6551057"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6862582"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7174107"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1" name="rc111"/>
            <p:cNvSpPr/>
            <p:nvPr/>
          </p:nvSpPr>
          <p:spPr>
            <a:xfrm>
              <a:off x="7485632"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2" name="rc112"/>
            <p:cNvSpPr/>
            <p:nvPr/>
          </p:nvSpPr>
          <p:spPr>
            <a:xfrm>
              <a:off x="7797157"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8108683"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4" name="rc114"/>
            <p:cNvSpPr/>
            <p:nvPr/>
          </p:nvSpPr>
          <p:spPr>
            <a:xfrm>
              <a:off x="8420208"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5" name="rc115"/>
            <p:cNvSpPr/>
            <p:nvPr/>
          </p:nvSpPr>
          <p:spPr>
            <a:xfrm>
              <a:off x="8731733"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6" name="rc116"/>
            <p:cNvSpPr/>
            <p:nvPr/>
          </p:nvSpPr>
          <p:spPr>
            <a:xfrm>
              <a:off x="561648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592800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623953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655105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686258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717410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748563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779715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8108683"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8420208"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8731733"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7485632" y="419774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7797157" y="419774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9" name="rc129"/>
            <p:cNvSpPr/>
            <p:nvPr/>
          </p:nvSpPr>
          <p:spPr>
            <a:xfrm>
              <a:off x="8108683" y="419774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8420208" y="419774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1" name="rc131"/>
            <p:cNvSpPr/>
            <p:nvPr/>
          </p:nvSpPr>
          <p:spPr>
            <a:xfrm>
              <a:off x="8731733" y="419774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943605"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3" name="rc133"/>
            <p:cNvSpPr/>
            <p:nvPr/>
          </p:nvSpPr>
          <p:spPr>
            <a:xfrm>
              <a:off x="1255130"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4" name="rc134"/>
            <p:cNvSpPr/>
            <p:nvPr/>
          </p:nvSpPr>
          <p:spPr>
            <a:xfrm>
              <a:off x="1566655" y="4478542"/>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5" name="rc135"/>
            <p:cNvSpPr/>
            <p:nvPr/>
          </p:nvSpPr>
          <p:spPr>
            <a:xfrm>
              <a:off x="1878180" y="4478542"/>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6" name="rc136"/>
            <p:cNvSpPr/>
            <p:nvPr/>
          </p:nvSpPr>
          <p:spPr>
            <a:xfrm>
              <a:off x="2189705" y="4478542"/>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7" name="rc137"/>
            <p:cNvSpPr/>
            <p:nvPr/>
          </p:nvSpPr>
          <p:spPr>
            <a:xfrm>
              <a:off x="2501230" y="4478542"/>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8" name="rc138"/>
            <p:cNvSpPr/>
            <p:nvPr/>
          </p:nvSpPr>
          <p:spPr>
            <a:xfrm>
              <a:off x="2812756"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9" name="rc139"/>
            <p:cNvSpPr/>
            <p:nvPr/>
          </p:nvSpPr>
          <p:spPr>
            <a:xfrm>
              <a:off x="3124281"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0" name="rc140"/>
            <p:cNvSpPr/>
            <p:nvPr/>
          </p:nvSpPr>
          <p:spPr>
            <a:xfrm>
              <a:off x="3435806"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1" name="rc141"/>
            <p:cNvSpPr/>
            <p:nvPr/>
          </p:nvSpPr>
          <p:spPr>
            <a:xfrm>
              <a:off x="3747331"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2" name="rc142"/>
            <p:cNvSpPr/>
            <p:nvPr/>
          </p:nvSpPr>
          <p:spPr>
            <a:xfrm>
              <a:off x="4058856"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3" name="rc143"/>
            <p:cNvSpPr/>
            <p:nvPr/>
          </p:nvSpPr>
          <p:spPr>
            <a:xfrm>
              <a:off x="4370381"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4" name="rc144"/>
            <p:cNvSpPr/>
            <p:nvPr/>
          </p:nvSpPr>
          <p:spPr>
            <a:xfrm>
              <a:off x="4681906" y="4478542"/>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5" name="rc145"/>
            <p:cNvSpPr/>
            <p:nvPr/>
          </p:nvSpPr>
          <p:spPr>
            <a:xfrm>
              <a:off x="4993431"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6" name="rc146"/>
            <p:cNvSpPr/>
            <p:nvPr/>
          </p:nvSpPr>
          <p:spPr>
            <a:xfrm>
              <a:off x="5304957" y="4478542"/>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7" name="rc147"/>
            <p:cNvSpPr/>
            <p:nvPr/>
          </p:nvSpPr>
          <p:spPr>
            <a:xfrm>
              <a:off x="5616482" y="4478542"/>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8" name="rc148"/>
            <p:cNvSpPr/>
            <p:nvPr/>
          </p:nvSpPr>
          <p:spPr>
            <a:xfrm>
              <a:off x="5928007"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9" name="rc149"/>
            <p:cNvSpPr/>
            <p:nvPr/>
          </p:nvSpPr>
          <p:spPr>
            <a:xfrm>
              <a:off x="6239532"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0" name="rc150"/>
            <p:cNvSpPr/>
            <p:nvPr/>
          </p:nvSpPr>
          <p:spPr>
            <a:xfrm>
              <a:off x="6551057" y="4478542"/>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1" name="rc151"/>
            <p:cNvSpPr/>
            <p:nvPr/>
          </p:nvSpPr>
          <p:spPr>
            <a:xfrm>
              <a:off x="6862582"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2" name="rc152"/>
            <p:cNvSpPr/>
            <p:nvPr/>
          </p:nvSpPr>
          <p:spPr>
            <a:xfrm>
              <a:off x="7174107"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7485632"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4" name="rc154"/>
            <p:cNvSpPr/>
            <p:nvPr/>
          </p:nvSpPr>
          <p:spPr>
            <a:xfrm>
              <a:off x="7797157"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5" name="rc155"/>
            <p:cNvSpPr/>
            <p:nvPr/>
          </p:nvSpPr>
          <p:spPr>
            <a:xfrm>
              <a:off x="8108683"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6" name="rc156"/>
            <p:cNvSpPr/>
            <p:nvPr/>
          </p:nvSpPr>
          <p:spPr>
            <a:xfrm>
              <a:off x="8420208"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8731733"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4058856" y="5040144"/>
              <a:ext cx="311525"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9" name="rc159"/>
            <p:cNvSpPr/>
            <p:nvPr/>
          </p:nvSpPr>
          <p:spPr>
            <a:xfrm>
              <a:off x="4370381" y="5040144"/>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0" name="rc160"/>
            <p:cNvSpPr/>
            <p:nvPr/>
          </p:nvSpPr>
          <p:spPr>
            <a:xfrm>
              <a:off x="4681906" y="5040144"/>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1" name="rc161"/>
            <p:cNvSpPr/>
            <p:nvPr/>
          </p:nvSpPr>
          <p:spPr>
            <a:xfrm>
              <a:off x="4993431" y="5040144"/>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2" name="rc162"/>
            <p:cNvSpPr/>
            <p:nvPr/>
          </p:nvSpPr>
          <p:spPr>
            <a:xfrm>
              <a:off x="5304957" y="5040144"/>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3" name="rc163"/>
            <p:cNvSpPr/>
            <p:nvPr/>
          </p:nvSpPr>
          <p:spPr>
            <a:xfrm>
              <a:off x="5616482" y="5040144"/>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4" name="rc164"/>
            <p:cNvSpPr/>
            <p:nvPr/>
          </p:nvSpPr>
          <p:spPr>
            <a:xfrm>
              <a:off x="5928007" y="504014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5" name="rc165"/>
            <p:cNvSpPr/>
            <p:nvPr/>
          </p:nvSpPr>
          <p:spPr>
            <a:xfrm>
              <a:off x="6239532" y="504014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6" name="rc166"/>
            <p:cNvSpPr/>
            <p:nvPr/>
          </p:nvSpPr>
          <p:spPr>
            <a:xfrm>
              <a:off x="6551057" y="5040144"/>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7" name="rc167"/>
            <p:cNvSpPr/>
            <p:nvPr/>
          </p:nvSpPr>
          <p:spPr>
            <a:xfrm>
              <a:off x="6862582" y="504014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8" name="rc168"/>
            <p:cNvSpPr/>
            <p:nvPr/>
          </p:nvSpPr>
          <p:spPr>
            <a:xfrm>
              <a:off x="7174107" y="504014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9" name="rc169"/>
            <p:cNvSpPr/>
            <p:nvPr/>
          </p:nvSpPr>
          <p:spPr>
            <a:xfrm>
              <a:off x="7485632" y="504014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0" name="rc170"/>
            <p:cNvSpPr/>
            <p:nvPr/>
          </p:nvSpPr>
          <p:spPr>
            <a:xfrm>
              <a:off x="7797157" y="504014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8108683" y="504014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8420208" y="504014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3" name="rc173"/>
            <p:cNvSpPr/>
            <p:nvPr/>
          </p:nvSpPr>
          <p:spPr>
            <a:xfrm>
              <a:off x="8731733" y="504014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4" name="rc174"/>
            <p:cNvSpPr/>
            <p:nvPr/>
          </p:nvSpPr>
          <p:spPr>
            <a:xfrm>
              <a:off x="4058856" y="3355336"/>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5" name="rc175"/>
            <p:cNvSpPr/>
            <p:nvPr/>
          </p:nvSpPr>
          <p:spPr>
            <a:xfrm>
              <a:off x="4370381" y="3355336"/>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6" name="rc176"/>
            <p:cNvSpPr/>
            <p:nvPr/>
          </p:nvSpPr>
          <p:spPr>
            <a:xfrm>
              <a:off x="4681906" y="3355336"/>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7" name="rc177"/>
            <p:cNvSpPr/>
            <p:nvPr/>
          </p:nvSpPr>
          <p:spPr>
            <a:xfrm>
              <a:off x="4993431" y="3355336"/>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8" name="rc178"/>
            <p:cNvSpPr/>
            <p:nvPr/>
          </p:nvSpPr>
          <p:spPr>
            <a:xfrm>
              <a:off x="5304957" y="3355336"/>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9" name="rc179"/>
            <p:cNvSpPr/>
            <p:nvPr/>
          </p:nvSpPr>
          <p:spPr>
            <a:xfrm>
              <a:off x="5616482" y="3355336"/>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0" name="rc180"/>
            <p:cNvSpPr/>
            <p:nvPr/>
          </p:nvSpPr>
          <p:spPr>
            <a:xfrm>
              <a:off x="5928007" y="3355336"/>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1" name="rc181"/>
            <p:cNvSpPr/>
            <p:nvPr/>
          </p:nvSpPr>
          <p:spPr>
            <a:xfrm>
              <a:off x="6239532" y="3355336"/>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2" name="rc182"/>
            <p:cNvSpPr/>
            <p:nvPr/>
          </p:nvSpPr>
          <p:spPr>
            <a:xfrm>
              <a:off x="6551057" y="3355336"/>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6862582" y="3355336"/>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7174107" y="3355336"/>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7485632" y="3355336"/>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7797157" y="3355336"/>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7" name="rc187"/>
            <p:cNvSpPr/>
            <p:nvPr/>
          </p:nvSpPr>
          <p:spPr>
            <a:xfrm>
              <a:off x="8108683" y="3355336"/>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8420208" y="3355336"/>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8731733" y="3355336"/>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0" name="rc190"/>
            <p:cNvSpPr/>
            <p:nvPr/>
          </p:nvSpPr>
          <p:spPr>
            <a:xfrm>
              <a:off x="943605" y="475934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1" name="rc191"/>
            <p:cNvSpPr/>
            <p:nvPr/>
          </p:nvSpPr>
          <p:spPr>
            <a:xfrm>
              <a:off x="1255130" y="475934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2" name="rc192"/>
            <p:cNvSpPr/>
            <p:nvPr/>
          </p:nvSpPr>
          <p:spPr>
            <a:xfrm>
              <a:off x="1566655" y="475934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3" name="rc193"/>
            <p:cNvSpPr/>
            <p:nvPr/>
          </p:nvSpPr>
          <p:spPr>
            <a:xfrm>
              <a:off x="1878180" y="475934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4" name="rc194"/>
            <p:cNvSpPr/>
            <p:nvPr/>
          </p:nvSpPr>
          <p:spPr>
            <a:xfrm>
              <a:off x="2189705" y="475934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5" name="rc195"/>
            <p:cNvSpPr/>
            <p:nvPr/>
          </p:nvSpPr>
          <p:spPr>
            <a:xfrm>
              <a:off x="2501230" y="475934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6" name="rc196"/>
            <p:cNvSpPr/>
            <p:nvPr/>
          </p:nvSpPr>
          <p:spPr>
            <a:xfrm>
              <a:off x="2812756" y="475934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7" name="rc197"/>
            <p:cNvSpPr/>
            <p:nvPr/>
          </p:nvSpPr>
          <p:spPr>
            <a:xfrm>
              <a:off x="3124281"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3435806" y="475934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9" name="rc199"/>
            <p:cNvSpPr/>
            <p:nvPr/>
          </p:nvSpPr>
          <p:spPr>
            <a:xfrm>
              <a:off x="3747331" y="475934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0" name="rc200"/>
            <p:cNvSpPr/>
            <p:nvPr/>
          </p:nvSpPr>
          <p:spPr>
            <a:xfrm>
              <a:off x="4058856" y="475934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1" name="rc201"/>
            <p:cNvSpPr/>
            <p:nvPr/>
          </p:nvSpPr>
          <p:spPr>
            <a:xfrm>
              <a:off x="4370381" y="475934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2" name="rc202"/>
            <p:cNvSpPr/>
            <p:nvPr/>
          </p:nvSpPr>
          <p:spPr>
            <a:xfrm>
              <a:off x="4681906" y="475934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3" name="rc203"/>
            <p:cNvSpPr/>
            <p:nvPr/>
          </p:nvSpPr>
          <p:spPr>
            <a:xfrm>
              <a:off x="4993431"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4" name="rc204"/>
            <p:cNvSpPr/>
            <p:nvPr/>
          </p:nvSpPr>
          <p:spPr>
            <a:xfrm>
              <a:off x="5304957" y="475934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5" name="rc205"/>
            <p:cNvSpPr/>
            <p:nvPr/>
          </p:nvSpPr>
          <p:spPr>
            <a:xfrm>
              <a:off x="5616482" y="475934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6" name="rc206"/>
            <p:cNvSpPr/>
            <p:nvPr/>
          </p:nvSpPr>
          <p:spPr>
            <a:xfrm>
              <a:off x="5928007"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7" name="rc207"/>
            <p:cNvSpPr/>
            <p:nvPr/>
          </p:nvSpPr>
          <p:spPr>
            <a:xfrm>
              <a:off x="6239532"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6551057" y="475934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9" name="rc209"/>
            <p:cNvSpPr/>
            <p:nvPr/>
          </p:nvSpPr>
          <p:spPr>
            <a:xfrm>
              <a:off x="6862582" y="4759343"/>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0" name="rc210"/>
            <p:cNvSpPr/>
            <p:nvPr/>
          </p:nvSpPr>
          <p:spPr>
            <a:xfrm>
              <a:off x="7174107" y="475934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1" name="rc211"/>
            <p:cNvSpPr/>
            <p:nvPr/>
          </p:nvSpPr>
          <p:spPr>
            <a:xfrm>
              <a:off x="7485632" y="475934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2" name="rc212"/>
            <p:cNvSpPr/>
            <p:nvPr/>
          </p:nvSpPr>
          <p:spPr>
            <a:xfrm>
              <a:off x="7797157" y="475934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3" name="rc213"/>
            <p:cNvSpPr/>
            <p:nvPr/>
          </p:nvSpPr>
          <p:spPr>
            <a:xfrm>
              <a:off x="8108683" y="475934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4" name="rc214"/>
            <p:cNvSpPr/>
            <p:nvPr/>
          </p:nvSpPr>
          <p:spPr>
            <a:xfrm>
              <a:off x="8420208" y="475934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5" name="rc215"/>
            <p:cNvSpPr/>
            <p:nvPr/>
          </p:nvSpPr>
          <p:spPr>
            <a:xfrm>
              <a:off x="8731733"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6" name="rc216"/>
            <p:cNvSpPr/>
            <p:nvPr/>
          </p:nvSpPr>
          <p:spPr>
            <a:xfrm>
              <a:off x="8420208" y="3636138"/>
              <a:ext cx="311525"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17" name="rc217"/>
            <p:cNvSpPr/>
            <p:nvPr/>
          </p:nvSpPr>
          <p:spPr>
            <a:xfrm>
              <a:off x="8731733" y="3636138"/>
              <a:ext cx="311525"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8" name="rc218"/>
            <p:cNvSpPr/>
            <p:nvPr/>
          </p:nvSpPr>
          <p:spPr>
            <a:xfrm>
              <a:off x="4370381" y="5320945"/>
              <a:ext cx="311525"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19" name="rc219"/>
            <p:cNvSpPr/>
            <p:nvPr/>
          </p:nvSpPr>
          <p:spPr>
            <a:xfrm>
              <a:off x="4681906" y="5320945"/>
              <a:ext cx="311525" cy="2808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20" name="rc220"/>
            <p:cNvSpPr/>
            <p:nvPr/>
          </p:nvSpPr>
          <p:spPr>
            <a:xfrm>
              <a:off x="4993431" y="5320945"/>
              <a:ext cx="311525"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21" name="rc221"/>
            <p:cNvSpPr/>
            <p:nvPr/>
          </p:nvSpPr>
          <p:spPr>
            <a:xfrm>
              <a:off x="5304957" y="5320945"/>
              <a:ext cx="311525" cy="28080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22" name="rc222"/>
            <p:cNvSpPr/>
            <p:nvPr/>
          </p:nvSpPr>
          <p:spPr>
            <a:xfrm>
              <a:off x="5616482" y="5320945"/>
              <a:ext cx="311525" cy="280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23" name="rc223"/>
            <p:cNvSpPr/>
            <p:nvPr/>
          </p:nvSpPr>
          <p:spPr>
            <a:xfrm>
              <a:off x="5928007" y="5320945"/>
              <a:ext cx="311525"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24" name="rc224"/>
            <p:cNvSpPr/>
            <p:nvPr/>
          </p:nvSpPr>
          <p:spPr>
            <a:xfrm>
              <a:off x="6239532" y="5320945"/>
              <a:ext cx="311525"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25" name="rc225"/>
            <p:cNvSpPr/>
            <p:nvPr/>
          </p:nvSpPr>
          <p:spPr>
            <a:xfrm>
              <a:off x="6551057" y="5320945"/>
              <a:ext cx="311525" cy="280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26" name="rc226"/>
            <p:cNvSpPr/>
            <p:nvPr/>
          </p:nvSpPr>
          <p:spPr>
            <a:xfrm>
              <a:off x="6862582" y="5320945"/>
              <a:ext cx="311525" cy="280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27" name="rc227"/>
            <p:cNvSpPr/>
            <p:nvPr/>
          </p:nvSpPr>
          <p:spPr>
            <a:xfrm>
              <a:off x="7174107" y="5320945"/>
              <a:ext cx="311525"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28" name="rc228"/>
            <p:cNvSpPr/>
            <p:nvPr/>
          </p:nvSpPr>
          <p:spPr>
            <a:xfrm>
              <a:off x="7485632" y="5320945"/>
              <a:ext cx="311525"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29" name="rc229"/>
            <p:cNvSpPr/>
            <p:nvPr/>
          </p:nvSpPr>
          <p:spPr>
            <a:xfrm>
              <a:off x="7797157" y="5320945"/>
              <a:ext cx="311525"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30" name="rc230"/>
            <p:cNvSpPr/>
            <p:nvPr/>
          </p:nvSpPr>
          <p:spPr>
            <a:xfrm>
              <a:off x="8108683" y="5320945"/>
              <a:ext cx="311525"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31" name="rc231"/>
            <p:cNvSpPr/>
            <p:nvPr/>
          </p:nvSpPr>
          <p:spPr>
            <a:xfrm>
              <a:off x="8420208" y="5320945"/>
              <a:ext cx="311525"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32" name="rc232"/>
            <p:cNvSpPr/>
            <p:nvPr/>
          </p:nvSpPr>
          <p:spPr>
            <a:xfrm>
              <a:off x="8731733" y="5320945"/>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3" name="tx233"/>
            <p:cNvSpPr/>
            <p:nvPr/>
          </p:nvSpPr>
          <p:spPr>
            <a:xfrm>
              <a:off x="1039078"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4" name="tx234"/>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5" name="tx235"/>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6" name="tx236"/>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7" name="tx237"/>
            <p:cNvSpPr/>
            <p:nvPr/>
          </p:nvSpPr>
          <p:spPr>
            <a:xfrm>
              <a:off x="22851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8" name="tx238"/>
            <p:cNvSpPr/>
            <p:nvPr/>
          </p:nvSpPr>
          <p:spPr>
            <a:xfrm>
              <a:off x="25967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9" name="tx239"/>
            <p:cNvSpPr/>
            <p:nvPr/>
          </p:nvSpPr>
          <p:spPr>
            <a:xfrm>
              <a:off x="2908228"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0" name="tx240"/>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1" name="tx241"/>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41543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72695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78926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82041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10390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8" name="tx268"/>
            <p:cNvSpPr/>
            <p:nvPr/>
          </p:nvSpPr>
          <p:spPr>
            <a:xfrm>
              <a:off x="13506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9" name="tx269"/>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0" name="tx270"/>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1" name="tx271"/>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25967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32197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41543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44658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1" name="tx281"/>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2" name="tx282"/>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3" name="tx283"/>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4" name="tx284"/>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5" name="tx285"/>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6" name="tx286"/>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7" name="tx287"/>
            <p:cNvSpPr/>
            <p:nvPr/>
          </p:nvSpPr>
          <p:spPr>
            <a:xfrm>
              <a:off x="72695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8" name="tx288"/>
            <p:cNvSpPr/>
            <p:nvPr/>
          </p:nvSpPr>
          <p:spPr>
            <a:xfrm>
              <a:off x="75811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9" name="tx289"/>
            <p:cNvSpPr/>
            <p:nvPr/>
          </p:nvSpPr>
          <p:spPr>
            <a:xfrm>
              <a:off x="78926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82041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1" name="tx291"/>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2" name="tx292"/>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41543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4" name="tx294"/>
            <p:cNvSpPr/>
            <p:nvPr/>
          </p:nvSpPr>
          <p:spPr>
            <a:xfrm>
              <a:off x="4465854" y="31761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5" name="tx295"/>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6" name="tx296"/>
            <p:cNvSpPr/>
            <p:nvPr/>
          </p:nvSpPr>
          <p:spPr>
            <a:xfrm>
              <a:off x="50889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7" name="tx297"/>
            <p:cNvSpPr/>
            <p:nvPr/>
          </p:nvSpPr>
          <p:spPr>
            <a:xfrm>
              <a:off x="5400429"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8" name="tx298"/>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9" name="tx299"/>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0" name="tx300"/>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1" name="tx301"/>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2" name="tx302"/>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3" name="tx303"/>
            <p:cNvSpPr/>
            <p:nvPr/>
          </p:nvSpPr>
          <p:spPr>
            <a:xfrm>
              <a:off x="72695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4" name="tx304"/>
            <p:cNvSpPr/>
            <p:nvPr/>
          </p:nvSpPr>
          <p:spPr>
            <a:xfrm>
              <a:off x="75811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78926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82041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7" name="tx307"/>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8" name="tx308"/>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103907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0" name="tx310"/>
            <p:cNvSpPr/>
            <p:nvPr/>
          </p:nvSpPr>
          <p:spPr>
            <a:xfrm>
              <a:off x="135060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1" name="tx311"/>
            <p:cNvSpPr/>
            <p:nvPr/>
          </p:nvSpPr>
          <p:spPr>
            <a:xfrm>
              <a:off x="16621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2" name="tx312"/>
            <p:cNvSpPr/>
            <p:nvPr/>
          </p:nvSpPr>
          <p:spPr>
            <a:xfrm>
              <a:off x="197365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3" name="tx313"/>
            <p:cNvSpPr/>
            <p:nvPr/>
          </p:nvSpPr>
          <p:spPr>
            <a:xfrm>
              <a:off x="228517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259670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5" name="tx315"/>
            <p:cNvSpPr/>
            <p:nvPr/>
          </p:nvSpPr>
          <p:spPr>
            <a:xfrm>
              <a:off x="2908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32197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7" name="tx317"/>
            <p:cNvSpPr/>
            <p:nvPr/>
          </p:nvSpPr>
          <p:spPr>
            <a:xfrm>
              <a:off x="35312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38428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9" name="tx319"/>
            <p:cNvSpPr/>
            <p:nvPr/>
          </p:nvSpPr>
          <p:spPr>
            <a:xfrm>
              <a:off x="41543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0" name="tx320"/>
            <p:cNvSpPr/>
            <p:nvPr/>
          </p:nvSpPr>
          <p:spPr>
            <a:xfrm>
              <a:off x="44658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1" name="tx321"/>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2" name="tx322"/>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3" name="tx323"/>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4" name="tx324"/>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9" name="tx329"/>
            <p:cNvSpPr/>
            <p:nvPr/>
          </p:nvSpPr>
          <p:spPr>
            <a:xfrm>
              <a:off x="72695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0" name="tx330"/>
            <p:cNvSpPr/>
            <p:nvPr/>
          </p:nvSpPr>
          <p:spPr>
            <a:xfrm>
              <a:off x="75811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1" name="tx331"/>
            <p:cNvSpPr/>
            <p:nvPr/>
          </p:nvSpPr>
          <p:spPr>
            <a:xfrm>
              <a:off x="78926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2" name="tx332"/>
            <p:cNvSpPr/>
            <p:nvPr/>
          </p:nvSpPr>
          <p:spPr>
            <a:xfrm>
              <a:off x="82041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3" name="tx333"/>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5" name="tx335"/>
            <p:cNvSpPr/>
            <p:nvPr/>
          </p:nvSpPr>
          <p:spPr>
            <a:xfrm>
              <a:off x="57119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60234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63350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66465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72695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75811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78926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758110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789263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8" name="tx348"/>
            <p:cNvSpPr/>
            <p:nvPr/>
          </p:nvSpPr>
          <p:spPr>
            <a:xfrm>
              <a:off x="820415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9" name="tx349"/>
            <p:cNvSpPr/>
            <p:nvPr/>
          </p:nvSpPr>
          <p:spPr>
            <a:xfrm>
              <a:off x="851568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1" name="tx351"/>
            <p:cNvSpPr/>
            <p:nvPr/>
          </p:nvSpPr>
          <p:spPr>
            <a:xfrm>
              <a:off x="10390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2" name="tx352"/>
            <p:cNvSpPr/>
            <p:nvPr/>
          </p:nvSpPr>
          <p:spPr>
            <a:xfrm>
              <a:off x="13506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3" name="tx353"/>
            <p:cNvSpPr/>
            <p:nvPr/>
          </p:nvSpPr>
          <p:spPr>
            <a:xfrm>
              <a:off x="16621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4" name="tx354"/>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5" name="tx355"/>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6" name="tx356"/>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7" name="tx357"/>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8" name="tx358"/>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9" name="tx359"/>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0" name="tx360"/>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1" name="tx361"/>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2" name="tx362"/>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3" name="tx363"/>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4" name="tx364"/>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5" name="tx365"/>
            <p:cNvSpPr/>
            <p:nvPr/>
          </p:nvSpPr>
          <p:spPr>
            <a:xfrm>
              <a:off x="54004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6" name="tx366"/>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7" name="tx367"/>
            <p:cNvSpPr/>
            <p:nvPr/>
          </p:nvSpPr>
          <p:spPr>
            <a:xfrm>
              <a:off x="60234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8" name="tx368"/>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9" name="tx369"/>
            <p:cNvSpPr/>
            <p:nvPr/>
          </p:nvSpPr>
          <p:spPr>
            <a:xfrm>
              <a:off x="66465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0" name="tx370"/>
            <p:cNvSpPr/>
            <p:nvPr/>
          </p:nvSpPr>
          <p:spPr>
            <a:xfrm>
              <a:off x="69580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1" name="tx371"/>
            <p:cNvSpPr/>
            <p:nvPr/>
          </p:nvSpPr>
          <p:spPr>
            <a:xfrm>
              <a:off x="72695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2" name="tx372"/>
            <p:cNvSpPr/>
            <p:nvPr/>
          </p:nvSpPr>
          <p:spPr>
            <a:xfrm>
              <a:off x="75811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3" name="tx373"/>
            <p:cNvSpPr/>
            <p:nvPr/>
          </p:nvSpPr>
          <p:spPr>
            <a:xfrm>
              <a:off x="78926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4" name="tx374"/>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5" name="tx375"/>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882720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7" name="tx377"/>
            <p:cNvSpPr/>
            <p:nvPr/>
          </p:nvSpPr>
          <p:spPr>
            <a:xfrm>
              <a:off x="415432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8" name="tx378"/>
            <p:cNvSpPr/>
            <p:nvPr/>
          </p:nvSpPr>
          <p:spPr>
            <a:xfrm>
              <a:off x="446585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9" name="tx379"/>
            <p:cNvSpPr/>
            <p:nvPr/>
          </p:nvSpPr>
          <p:spPr>
            <a:xfrm>
              <a:off x="4777379"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0" name="tx380"/>
            <p:cNvSpPr/>
            <p:nvPr/>
          </p:nvSpPr>
          <p:spPr>
            <a:xfrm>
              <a:off x="5088904"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1" name="tx381"/>
            <p:cNvSpPr/>
            <p:nvPr/>
          </p:nvSpPr>
          <p:spPr>
            <a:xfrm>
              <a:off x="5400429" y="514275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2" name="tx382"/>
            <p:cNvSpPr/>
            <p:nvPr/>
          </p:nvSpPr>
          <p:spPr>
            <a:xfrm>
              <a:off x="57119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3" name="tx383"/>
            <p:cNvSpPr/>
            <p:nvPr/>
          </p:nvSpPr>
          <p:spPr>
            <a:xfrm>
              <a:off x="60234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4" name="tx384"/>
            <p:cNvSpPr/>
            <p:nvPr/>
          </p:nvSpPr>
          <p:spPr>
            <a:xfrm>
              <a:off x="63350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5" name="tx385"/>
            <p:cNvSpPr/>
            <p:nvPr/>
          </p:nvSpPr>
          <p:spPr>
            <a:xfrm>
              <a:off x="6646530"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6" name="tx386"/>
            <p:cNvSpPr/>
            <p:nvPr/>
          </p:nvSpPr>
          <p:spPr>
            <a:xfrm>
              <a:off x="69580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7" name="tx387"/>
            <p:cNvSpPr/>
            <p:nvPr/>
          </p:nvSpPr>
          <p:spPr>
            <a:xfrm>
              <a:off x="72695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8" name="tx388"/>
            <p:cNvSpPr/>
            <p:nvPr/>
          </p:nvSpPr>
          <p:spPr>
            <a:xfrm>
              <a:off x="75811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9" name="tx389"/>
            <p:cNvSpPr/>
            <p:nvPr/>
          </p:nvSpPr>
          <p:spPr>
            <a:xfrm>
              <a:off x="7892630"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0" name="tx390"/>
            <p:cNvSpPr/>
            <p:nvPr/>
          </p:nvSpPr>
          <p:spPr>
            <a:xfrm>
              <a:off x="820415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1" name="tx391"/>
            <p:cNvSpPr/>
            <p:nvPr/>
          </p:nvSpPr>
          <p:spPr>
            <a:xfrm>
              <a:off x="8515681"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2" name="tx392"/>
            <p:cNvSpPr/>
            <p:nvPr/>
          </p:nvSpPr>
          <p:spPr>
            <a:xfrm>
              <a:off x="8827206"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3" name="tx393"/>
            <p:cNvSpPr/>
            <p:nvPr/>
          </p:nvSpPr>
          <p:spPr>
            <a:xfrm>
              <a:off x="41543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4" name="tx394"/>
            <p:cNvSpPr/>
            <p:nvPr/>
          </p:nvSpPr>
          <p:spPr>
            <a:xfrm>
              <a:off x="446585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5" name="tx395"/>
            <p:cNvSpPr/>
            <p:nvPr/>
          </p:nvSpPr>
          <p:spPr>
            <a:xfrm>
              <a:off x="477737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6" name="tx396"/>
            <p:cNvSpPr/>
            <p:nvPr/>
          </p:nvSpPr>
          <p:spPr>
            <a:xfrm>
              <a:off x="508890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7" name="tx397"/>
            <p:cNvSpPr/>
            <p:nvPr/>
          </p:nvSpPr>
          <p:spPr>
            <a:xfrm>
              <a:off x="54004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8" name="tx398"/>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9" name="tx399"/>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0" name="tx400"/>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1" name="tx401"/>
            <p:cNvSpPr/>
            <p:nvPr/>
          </p:nvSpPr>
          <p:spPr>
            <a:xfrm>
              <a:off x="66465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2" name="tx402"/>
            <p:cNvSpPr/>
            <p:nvPr/>
          </p:nvSpPr>
          <p:spPr>
            <a:xfrm>
              <a:off x="695805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3" name="tx403"/>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4" name="tx404"/>
            <p:cNvSpPr/>
            <p:nvPr/>
          </p:nvSpPr>
          <p:spPr>
            <a:xfrm>
              <a:off x="75811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5" name="tx405"/>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6" name="tx406"/>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7" name="tx407"/>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8" name="tx408"/>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9" name="tx409"/>
            <p:cNvSpPr/>
            <p:nvPr/>
          </p:nvSpPr>
          <p:spPr>
            <a:xfrm>
              <a:off x="10390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0" name="tx410"/>
            <p:cNvSpPr/>
            <p:nvPr/>
          </p:nvSpPr>
          <p:spPr>
            <a:xfrm>
              <a:off x="135060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1" name="tx411"/>
            <p:cNvSpPr/>
            <p:nvPr/>
          </p:nvSpPr>
          <p:spPr>
            <a:xfrm>
              <a:off x="16621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2" name="tx412"/>
            <p:cNvSpPr/>
            <p:nvPr/>
          </p:nvSpPr>
          <p:spPr>
            <a:xfrm>
              <a:off x="197365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3" name="tx413"/>
            <p:cNvSpPr/>
            <p:nvPr/>
          </p:nvSpPr>
          <p:spPr>
            <a:xfrm>
              <a:off x="22851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4" name="tx414"/>
            <p:cNvSpPr/>
            <p:nvPr/>
          </p:nvSpPr>
          <p:spPr>
            <a:xfrm>
              <a:off x="259670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5" name="tx415"/>
            <p:cNvSpPr/>
            <p:nvPr/>
          </p:nvSpPr>
          <p:spPr>
            <a:xfrm>
              <a:off x="2908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6" name="tx416"/>
            <p:cNvSpPr/>
            <p:nvPr/>
          </p:nvSpPr>
          <p:spPr>
            <a:xfrm>
              <a:off x="32197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7" name="tx417"/>
            <p:cNvSpPr/>
            <p:nvPr/>
          </p:nvSpPr>
          <p:spPr>
            <a:xfrm>
              <a:off x="35312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8" name="tx418"/>
            <p:cNvSpPr/>
            <p:nvPr/>
          </p:nvSpPr>
          <p:spPr>
            <a:xfrm>
              <a:off x="38428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9" name="tx419"/>
            <p:cNvSpPr/>
            <p:nvPr/>
          </p:nvSpPr>
          <p:spPr>
            <a:xfrm>
              <a:off x="41543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0" name="tx420"/>
            <p:cNvSpPr/>
            <p:nvPr/>
          </p:nvSpPr>
          <p:spPr>
            <a:xfrm>
              <a:off x="44658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1" name="tx421"/>
            <p:cNvSpPr/>
            <p:nvPr/>
          </p:nvSpPr>
          <p:spPr>
            <a:xfrm>
              <a:off x="47773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2" name="tx422"/>
            <p:cNvSpPr/>
            <p:nvPr/>
          </p:nvSpPr>
          <p:spPr>
            <a:xfrm>
              <a:off x="50889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3" name="tx423"/>
            <p:cNvSpPr/>
            <p:nvPr/>
          </p:nvSpPr>
          <p:spPr>
            <a:xfrm>
              <a:off x="54004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4" name="tx424"/>
            <p:cNvSpPr/>
            <p:nvPr/>
          </p:nvSpPr>
          <p:spPr>
            <a:xfrm>
              <a:off x="57119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5" name="tx425"/>
            <p:cNvSpPr/>
            <p:nvPr/>
          </p:nvSpPr>
          <p:spPr>
            <a:xfrm>
              <a:off x="60234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6" name="tx426"/>
            <p:cNvSpPr/>
            <p:nvPr/>
          </p:nvSpPr>
          <p:spPr>
            <a:xfrm>
              <a:off x="63350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7" name="tx427"/>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8" name="tx428"/>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9" name="tx429"/>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0" name="tx430"/>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1" name="tx431"/>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2" name="tx432"/>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3" name="tx433"/>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4" name="tx434"/>
            <p:cNvSpPr/>
            <p:nvPr/>
          </p:nvSpPr>
          <p:spPr>
            <a:xfrm>
              <a:off x="882720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5" name="tx435"/>
            <p:cNvSpPr/>
            <p:nvPr/>
          </p:nvSpPr>
          <p:spPr>
            <a:xfrm>
              <a:off x="10390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36" name="tx436"/>
            <p:cNvSpPr/>
            <p:nvPr/>
          </p:nvSpPr>
          <p:spPr>
            <a:xfrm>
              <a:off x="13506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37" name="tx437"/>
            <p:cNvSpPr/>
            <p:nvPr/>
          </p:nvSpPr>
          <p:spPr>
            <a:xfrm>
              <a:off x="16621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38" name="tx438"/>
            <p:cNvSpPr/>
            <p:nvPr/>
          </p:nvSpPr>
          <p:spPr>
            <a:xfrm>
              <a:off x="197365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39" name="tx439"/>
            <p:cNvSpPr/>
            <p:nvPr/>
          </p:nvSpPr>
          <p:spPr>
            <a:xfrm>
              <a:off x="228517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40" name="tx440"/>
            <p:cNvSpPr/>
            <p:nvPr/>
          </p:nvSpPr>
          <p:spPr>
            <a:xfrm>
              <a:off x="2596703"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41" name="tx441"/>
            <p:cNvSpPr/>
            <p:nvPr/>
          </p:nvSpPr>
          <p:spPr>
            <a:xfrm>
              <a:off x="290822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42" name="tx442"/>
            <p:cNvSpPr/>
            <p:nvPr/>
          </p:nvSpPr>
          <p:spPr>
            <a:xfrm>
              <a:off x="3219754"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43" name="tx443"/>
            <p:cNvSpPr/>
            <p:nvPr/>
          </p:nvSpPr>
          <p:spPr>
            <a:xfrm>
              <a:off x="3531279" y="31761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44" name="tx444"/>
            <p:cNvSpPr/>
            <p:nvPr/>
          </p:nvSpPr>
          <p:spPr>
            <a:xfrm>
              <a:off x="38428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45" name="tx445"/>
            <p:cNvSpPr/>
            <p:nvPr/>
          </p:nvSpPr>
          <p:spPr>
            <a:xfrm>
              <a:off x="8515681"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46" name="tx446"/>
            <p:cNvSpPr/>
            <p:nvPr/>
          </p:nvSpPr>
          <p:spPr>
            <a:xfrm>
              <a:off x="8827206"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47" name="tx447"/>
            <p:cNvSpPr/>
            <p:nvPr/>
          </p:nvSpPr>
          <p:spPr>
            <a:xfrm>
              <a:off x="446585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48" name="tx448"/>
            <p:cNvSpPr/>
            <p:nvPr/>
          </p:nvSpPr>
          <p:spPr>
            <a:xfrm>
              <a:off x="4777379"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49" name="tx449"/>
            <p:cNvSpPr/>
            <p:nvPr/>
          </p:nvSpPr>
          <p:spPr>
            <a:xfrm>
              <a:off x="5088904"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50" name="tx450"/>
            <p:cNvSpPr/>
            <p:nvPr/>
          </p:nvSpPr>
          <p:spPr>
            <a:xfrm>
              <a:off x="540042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51" name="tx451"/>
            <p:cNvSpPr/>
            <p:nvPr/>
          </p:nvSpPr>
          <p:spPr>
            <a:xfrm>
              <a:off x="571195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52" name="tx452"/>
            <p:cNvSpPr/>
            <p:nvPr/>
          </p:nvSpPr>
          <p:spPr>
            <a:xfrm>
              <a:off x="60234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53" name="tx453"/>
            <p:cNvSpPr/>
            <p:nvPr/>
          </p:nvSpPr>
          <p:spPr>
            <a:xfrm>
              <a:off x="6335005"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54" name="tx454"/>
            <p:cNvSpPr/>
            <p:nvPr/>
          </p:nvSpPr>
          <p:spPr>
            <a:xfrm>
              <a:off x="6646530"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55" name="tx455"/>
            <p:cNvSpPr/>
            <p:nvPr/>
          </p:nvSpPr>
          <p:spPr>
            <a:xfrm>
              <a:off x="69580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56" name="tx456"/>
            <p:cNvSpPr/>
            <p:nvPr/>
          </p:nvSpPr>
          <p:spPr>
            <a:xfrm>
              <a:off x="7269580"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57" name="tx457"/>
            <p:cNvSpPr/>
            <p:nvPr/>
          </p:nvSpPr>
          <p:spPr>
            <a:xfrm>
              <a:off x="758110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58" name="tx458"/>
            <p:cNvSpPr/>
            <p:nvPr/>
          </p:nvSpPr>
          <p:spPr>
            <a:xfrm>
              <a:off x="7892630"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59" name="tx459"/>
            <p:cNvSpPr/>
            <p:nvPr/>
          </p:nvSpPr>
          <p:spPr>
            <a:xfrm>
              <a:off x="8204155" y="542122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60" name="tx460"/>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61" name="tx461"/>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62" name="tx462"/>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63" name="tx463"/>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64" name="tx464"/>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65" name="tx465"/>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66" name="tx466"/>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67" name="tx467"/>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8" name="tx468"/>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9" name="tx469"/>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70" name="tx470"/>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71" name="tx471"/>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72" name="tx472"/>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73" name="tx473"/>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74" name="tx474"/>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75" name="tx475"/>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76" name="tx476"/>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77" name="tx477"/>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8" name="tx478"/>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9" name="tx479"/>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80" name="tx480"/>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81" name="tx481"/>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82" name="tx482"/>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83" name="tx483"/>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84" name="tx484"/>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85" name="tx485"/>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86" name="tx486"/>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87" name="tx487"/>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8" name="tx488"/>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89" name="tx489"/>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90" name="tx490"/>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91" name="tx491"/>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92" name="tx492"/>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93" name="tx493"/>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94" name="tx494"/>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95" name="tx495"/>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96" name="tx496"/>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7" name="tx497"/>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98" name="tx498"/>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99" name="tx499"/>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00" name="tx500"/>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01" name="tx501"/>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02" name="pic502"/>
            <p:cNvPicPr/>
            <p:nvPr/>
          </p:nvPicPr>
          <p:blipFill>
            <a:blip r:embed="rId2" cstate="print"/>
            <a:stretch>
              <a:fillRect/>
            </a:stretch>
          </p:blipFill>
          <p:spPr>
            <a:xfrm>
              <a:off x="4647033" y="5838594"/>
              <a:ext cx="2160000" cy="219455"/>
            </a:xfrm>
            <a:prstGeom prst="rect">
              <a:avLst/>
            </a:prstGeom>
          </p:spPr>
        </p:pic>
        <p:sp>
          <p:nvSpPr>
            <p:cNvPr id="503" name="pl503"/>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4" name="pl504"/>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5" name="pl505"/>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6" name="pl506"/>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7" name="pl507"/>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8" name="pl508"/>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9" name="pl509"/>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0" name="pl510"/>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1" name="pl511"/>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2" name="pl512"/>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3" name="pl513"/>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4" name="pl514"/>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5" name="tx515"/>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16" name="tx516"/>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7" name="tx517"/>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18" name="tx518"/>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9" name="tx519"/>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20" name="tx520"/>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21" name="tx521"/>
            <p:cNvSpPr/>
            <p:nvPr/>
          </p:nvSpPr>
          <p:spPr>
            <a:xfrm>
              <a:off x="912452" y="1332266"/>
              <a:ext cx="284234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France, 2000-2025</a:t>
              </a:r>
            </a:p>
          </p:txBody>
        </p:sp>
        <p:sp>
          <p:nvSpPr>
            <p:cNvPr id="522" name="tx52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23" name="tx52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24" name="tx52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10 out of 13 (83%) vaccines in the schedule achieved coverage of 90% or more. Vaccine coverage ranged from 44% to 99%.
Since 2010, estimates have been made for 7 new vaccines. RotaC is the newest vaccine reported (2024), which achieved 44% coverage in 2025.
In 2025, France did not report any stockouts of vaccines or supplies.</a:t>
            </a:r>
          </a:p>
        </p:txBody>
      </p:sp>
      <p:sp>
        <p:nvSpPr>
          <p:cNvPr id="5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four antigens, remained unchanged for eight, and declined for none, indicating overall progress in routine immunization performance; 10 achieved at least 90% coverage.</a:t>
            </a:r>
          </a:p>
        </p:txBody>
      </p:sp>
      <p:grpSp xmlns:pic="http://schemas.openxmlformats.org/drawingml/2006/picture">
        <p:nvGrpSpPr>
          <p:cNvPr id="527" name=""/>
          <p:cNvGrpSpPr/>
          <p:nvPr/>
        </p:nvGrpSpPr>
        <p:grpSpPr>
          <a:xfrm>
            <a:off x="292608" y="1005840"/>
            <a:ext cx="8595360" cy="28575"/>
            <a:chOff x="292608" y="1005840"/>
            <a:chExt cx="8595360" cy="28575"/>
          </a:xfrm>
        </p:grpSpPr>
        <p:sp>
          <p:nvSpPr>
            <p:cNvPr id="52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P7TF5XRZ5TZD-1674051314-8083</_dlc_DocId>
    <_dlc_DocIdUrl xmlns="5ce71423-0d49-4a04-8822-86064e799dcd">
      <Url>https://unicef.sharepoint.com/teams/DAPM-DataComm/_layouts/15/DocIdRedir.aspx?ID=P7TF5XRZ5TZD-1674051314-8083</Url>
      <Description>P7TF5XRZ5TZD-1674051314-8083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7F668F2-1DF0-408B-9957-5CCFAF19410F}"/>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2026-07-10T23:01:13Z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ea27ab96-05ec-426b-aa12-abbef5c7bc26</vt:lpwstr>
  </property>
</Properties>
</file>